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</p:sldMasterIdLst>
  <p:notesMasterIdLst>
    <p:notesMasterId r:id="rId21"/>
  </p:notes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HpxGHLmQtDThjjpGeMc6LHFAf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>
      <p:cViewPr varScale="1">
        <p:scale>
          <a:sx n="139" d="100"/>
          <a:sy n="139" d="100"/>
        </p:scale>
        <p:origin x="304" y="168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2914e07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2914e07d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52914e07d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2914e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2914e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52914e07d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8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2" name="Google Shape;92;p29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822960" y="1394635"/>
            <a:ext cx="749808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ru-RU"/>
              <a:t>Моделирование ставок в аукционе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body" idx="2"/>
          </p:nvPr>
        </p:nvSpPr>
        <p:spPr>
          <a:xfrm>
            <a:off x="1366292" y="3450566"/>
            <a:ext cx="6500191" cy="132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Тельнов Сергей Андреевич, M3435</a:t>
            </a:r>
            <a:endParaRPr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Научный руководитель Фильченков А. А., к. ф.-м. н., доцент </a:t>
            </a:r>
            <a:r>
              <a:rPr lang="ru-RU" dirty="0" err="1"/>
              <a:t>ФИТиП</a:t>
            </a:r>
            <a:endParaRPr lang="en-US"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Научный консультант Яковлева Д.В.</a:t>
            </a:r>
            <a:endParaRPr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3523422" y="4777529"/>
            <a:ext cx="20971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Санкт-Петербург, 2020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8726557" y="4777529"/>
            <a:ext cx="407504" cy="182097"/>
          </a:xfrm>
          <a:prstGeom prst="rect">
            <a:avLst/>
          </a:prstGeom>
          <a:solidFill>
            <a:srgbClr val="227C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457199" y="1746133"/>
            <a:ext cx="8229600" cy="2848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32298" b="-433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Решение задачи</a:t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1899501" y="4541676"/>
            <a:ext cx="72444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2914e07d_2_11"/>
          <p:cNvSpPr txBox="1">
            <a:spLocks noGrp="1"/>
          </p:cNvSpPr>
          <p:nvPr>
            <p:ph type="body" idx="1"/>
          </p:nvPr>
        </p:nvSpPr>
        <p:spPr>
          <a:xfrm>
            <a:off x="457200" y="1746125"/>
            <a:ext cx="8229600" cy="28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Рекуррентная LSTM сеть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Предсказание условной вероятности на выходе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Обучение по выигрышных и проигрышных примерах</a:t>
            </a:r>
            <a:endParaRPr/>
          </a:p>
        </p:txBody>
      </p:sp>
      <p:sp>
        <p:nvSpPr>
          <p:cNvPr id="183" name="Google Shape;183;g752914e07d_2_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Текущее решение</a:t>
            </a:r>
            <a:endParaRPr/>
          </a:p>
        </p:txBody>
      </p:sp>
      <p:sp>
        <p:nvSpPr>
          <p:cNvPr id="184" name="Google Shape;184;g752914e07d_2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Устройство нейронной сети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4609" y="1611513"/>
            <a:ext cx="5774782" cy="260460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2735023" y="4563373"/>
            <a:ext cx="3673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2. Модель нейронной сети</a:t>
            </a:r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Loss-функция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575035" y="1659118"/>
            <a:ext cx="79279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Сравниваем функцию распределения вероятности выигрыша для ставки алгоритма и желаемую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 две loss-функции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часть loss-функции отвечает за качество предсказания для выигрышных примеров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Вторая часть loss-функции позволяет обучаться на проигрышных примерах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Текущие результаты</a:t>
            </a:r>
            <a:endParaRPr/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18518"/>
            <a:ext cx="8229600" cy="23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2171791" y="4588529"/>
            <a:ext cx="4800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3. Результаты на датасете iPinYou 3476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Текущие результаты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6802" y="1547865"/>
            <a:ext cx="4490395" cy="305163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2171790" y="4588529"/>
            <a:ext cx="4800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4. Результаты на датасете iPinYou 3476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Текущие результаты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2405829" y="4588529"/>
            <a:ext cx="4332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5. Результаты на датасете iPinYou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pic>
        <p:nvPicPr>
          <p:cNvPr id="223" name="Google Shape;2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968063"/>
            <a:ext cx="68008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body" idx="1"/>
          </p:nvPr>
        </p:nvSpPr>
        <p:spPr>
          <a:xfrm>
            <a:off x="457199" y="1746133"/>
            <a:ext cx="8229599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Применение механизма Внимания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Проверка гипотезы с self-Attention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Доработка loss-функций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Оптимизация нейронной сети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Реализация альтернативного решения из survival analysis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Планы по улучшению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ru-RU" sz="3600"/>
              <a:t>Спасибо за внимание!</a:t>
            </a:r>
            <a:br>
              <a:rPr lang="ru-RU" sz="3600"/>
            </a:br>
            <a:r>
              <a:rPr lang="ru-RU" sz="3600"/>
              <a:t>Вопросы?</a:t>
            </a:r>
            <a:endParaRPr sz="3600"/>
          </a:p>
        </p:txBody>
      </p:sp>
      <p:sp>
        <p:nvSpPr>
          <p:cNvPr id="236" name="Google Shape;236;p16"/>
          <p:cNvSpPr txBox="1">
            <a:spLocks noGrp="1"/>
          </p:cNvSpPr>
          <p:nvPr>
            <p:ph type="body" idx="1"/>
          </p:nvPr>
        </p:nvSpPr>
        <p:spPr>
          <a:xfrm>
            <a:off x="457200" y="2822981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ru-RU"/>
              <a:t>www.ifmo.ru</a:t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8557591" y="4777530"/>
            <a:ext cx="576469" cy="182096"/>
          </a:xfrm>
          <a:prstGeom prst="rect">
            <a:avLst/>
          </a:prstGeom>
          <a:solidFill>
            <a:srgbClr val="227C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330032" y="914548"/>
            <a:ext cx="5259885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Онлайн-аукцион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330032" y="1612669"/>
            <a:ext cx="8703100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None/>
            </a:pPr>
            <a:r>
              <a:rPr lang="ru-RU" sz="2000"/>
              <a:t>Процесс выбора рекламного объявления для показа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Char char="•"/>
            </a:pPr>
            <a:r>
              <a:rPr lang="ru-RU" sz="2000"/>
              <a:t>Победитель аукциона — участник, предложивший наивысшую ставку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Char char="•"/>
            </a:pPr>
            <a:r>
              <a:rPr lang="ru-RU" sz="2000"/>
              <a:t>Аукцион первой цены — победитель платит за показ свою цену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Char char="•"/>
            </a:pPr>
            <a:r>
              <a:rPr lang="ru-RU" sz="2000" b="1"/>
              <a:t>Аукцион второй цены </a:t>
            </a:r>
            <a:r>
              <a:rPr lang="ru-RU" sz="2000"/>
              <a:t>— победитель платит за показ следующую </a:t>
            </a:r>
            <a:br>
              <a:rPr lang="ru-RU" sz="2000"/>
            </a:br>
            <a:r>
              <a:rPr lang="ru-RU" sz="2000"/>
              <a:t>предложенную ставку</a:t>
            </a:r>
            <a:endParaRPr sz="2000"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7960936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Задача позволяет предсказать события в аукционе для любого рекламного объявления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Предсказание позволяет реализовывать стратегии торгов за рекламодателя для улучшения эффективности объявления  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457200" y="91012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457200" y="92561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Постановка задачи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1650718"/>
            <a:ext cx="5473700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976033" y="4425350"/>
            <a:ext cx="5191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1. Задача предсказания ставок в аукционе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457200" y="916976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457200" y="1718614"/>
            <a:ext cx="8202168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Улучшение качества прогноза распределения рыночной цены в онлайн-аукционе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57200" y="865358"/>
            <a:ext cx="7932655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Дано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457200" y="1744493"/>
            <a:ext cx="7932656" cy="2848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9" t="-30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7200" y="918756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 err="1"/>
              <a:t>Survival</a:t>
            </a:r>
            <a:r>
              <a:rPr lang="ru-RU" dirty="0"/>
              <a:t> </a:t>
            </a:r>
            <a:r>
              <a:rPr lang="ru-RU" dirty="0" err="1"/>
              <a:t>Analysis</a:t>
            </a:r>
            <a:endParaRPr dirty="0"/>
          </a:p>
        </p:txBody>
      </p:sp>
      <p:sp>
        <p:nvSpPr>
          <p:cNvPr id="149" name="Google Shape;149;p6"/>
          <p:cNvSpPr txBox="1"/>
          <p:nvPr/>
        </p:nvSpPr>
        <p:spPr>
          <a:xfrm>
            <a:off x="457200" y="1841157"/>
            <a:ext cx="8229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статистических моделей, позволяющих оценить вероятность наступления события.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2652097" y="2681659"/>
            <a:ext cx="3344505" cy="6914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55335" b="-2321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2914e07d_2_2"/>
          <p:cNvSpPr txBox="1">
            <a:spLocks noGrp="1"/>
          </p:cNvSpPr>
          <p:nvPr>
            <p:ph type="body" idx="1"/>
          </p:nvPr>
        </p:nvSpPr>
        <p:spPr>
          <a:xfrm>
            <a:off x="457200" y="1759925"/>
            <a:ext cx="8099700" cy="278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Первое использование нейронной сети в задаче предсказании ставок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Обучение модели на выигрышных и проигрышных аукционах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Предсказание плотности распределения</a:t>
            </a:r>
            <a:endParaRPr/>
          </a:p>
        </p:txBody>
      </p:sp>
      <p:sp>
        <p:nvSpPr>
          <p:cNvPr id="158" name="Google Shape;158;g752914e07d_2_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Baseline решение</a:t>
            </a:r>
            <a:endParaRPr/>
          </a:p>
        </p:txBody>
      </p:sp>
      <p:sp>
        <p:nvSpPr>
          <p:cNvPr id="159" name="Google Shape;159;g752914e07d_2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60" name="Google Shape;160;g752914e07d_2_2"/>
          <p:cNvSpPr/>
          <p:nvPr/>
        </p:nvSpPr>
        <p:spPr>
          <a:xfrm>
            <a:off x="1899501" y="4541676"/>
            <a:ext cx="724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body" idx="1"/>
          </p:nvPr>
        </p:nvSpPr>
        <p:spPr>
          <a:xfrm>
            <a:off x="457199" y="2216989"/>
            <a:ext cx="8229599" cy="23776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1696" b="-648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Решение задачи</a:t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1899501" y="4541676"/>
            <a:ext cx="72444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329</Words>
  <Application>Microsoft Macintosh PowerPoint</Application>
  <PresentationFormat>Экран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Cover</vt:lpstr>
      <vt:lpstr>1_Cover</vt:lpstr>
      <vt:lpstr>Моделирование ставок в аукционе</vt:lpstr>
      <vt:lpstr>Онлайн-аукцион</vt:lpstr>
      <vt:lpstr>Актуальность</vt:lpstr>
      <vt:lpstr>Постановка задачи</vt:lpstr>
      <vt:lpstr>Цель работы</vt:lpstr>
      <vt:lpstr>Дано</vt:lpstr>
      <vt:lpstr>Survival Analysis</vt:lpstr>
      <vt:lpstr>Baseline решение</vt:lpstr>
      <vt:lpstr>Решение задачи</vt:lpstr>
      <vt:lpstr>Решение задачи</vt:lpstr>
      <vt:lpstr>Текущее решение</vt:lpstr>
      <vt:lpstr>Устройство нейронной сети</vt:lpstr>
      <vt:lpstr>Loss-функция</vt:lpstr>
      <vt:lpstr>Текущие результаты</vt:lpstr>
      <vt:lpstr>Текущие результаты</vt:lpstr>
      <vt:lpstr>Текущие результаты</vt:lpstr>
      <vt:lpstr>Планы по улучшению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ставок в аукционе</dc:title>
  <dc:creator>Al</dc:creator>
  <cp:lastModifiedBy>Microsoft Office User</cp:lastModifiedBy>
  <cp:revision>3</cp:revision>
  <dcterms:created xsi:type="dcterms:W3CDTF">2014-06-27T12:30:22Z</dcterms:created>
  <dcterms:modified xsi:type="dcterms:W3CDTF">2020-04-28T19:03:50Z</dcterms:modified>
</cp:coreProperties>
</file>