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3" r:id="rId2"/>
    <p:sldId id="325" r:id="rId3"/>
    <p:sldId id="343" r:id="rId4"/>
    <p:sldId id="338" r:id="rId5"/>
    <p:sldId id="339" r:id="rId6"/>
    <p:sldId id="272" r:id="rId7"/>
    <p:sldId id="334" r:id="rId8"/>
    <p:sldId id="327" r:id="rId9"/>
    <p:sldId id="257" r:id="rId10"/>
    <p:sldId id="336" r:id="rId11"/>
    <p:sldId id="340" r:id="rId12"/>
    <p:sldId id="341" r:id="rId13"/>
    <p:sldId id="34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E1A"/>
    <a:srgbClr val="9DBB23"/>
    <a:srgbClr val="EAEAEA"/>
    <a:srgbClr val="0099A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9658" autoAdjust="0"/>
  </p:normalViewPr>
  <p:slideViewPr>
    <p:cSldViewPr snapToGrid="0" snapToObjects="1">
      <p:cViewPr varScale="1">
        <p:scale>
          <a:sx n="152" d="100"/>
          <a:sy n="152" d="100"/>
        </p:scale>
        <p:origin x="55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9992" y="1495596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enta Online productos de Ciclismo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6466" y="2824912"/>
            <a:ext cx="3707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INTEGRANTES: 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Lucero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Mahilin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Andrade Sandoval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Karen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Yulieth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Gutiérrez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Choachi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Juan Pablo Torres Romero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Sergio Andrés Tovar Triana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Sebastián Felipe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Velandia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Mendez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101721" y="260061"/>
            <a:ext cx="2591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ENTREVISTA </a:t>
            </a:r>
            <a:endParaRPr lang="es-E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7" y="628709"/>
            <a:ext cx="1530414" cy="4571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79" t="21579" r="25137" b="13558"/>
          <a:stretch/>
        </p:blipFill>
        <p:spPr>
          <a:xfrm>
            <a:off x="2031172" y="1119021"/>
            <a:ext cx="5070763" cy="3823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9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01721" y="260061"/>
            <a:ext cx="2591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ENCUESTA </a:t>
            </a:r>
            <a:endParaRPr lang="es-E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7" y="622403"/>
            <a:ext cx="1530414" cy="457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5629" t="17341" r="26834" b="19368"/>
          <a:stretch/>
        </p:blipFill>
        <p:spPr>
          <a:xfrm>
            <a:off x="2181949" y="1191872"/>
            <a:ext cx="4817941" cy="3608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4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123" t="14728" r="25131" b="15498"/>
          <a:stretch/>
        </p:blipFill>
        <p:spPr>
          <a:xfrm>
            <a:off x="2232398" y="1217098"/>
            <a:ext cx="4155791" cy="3484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1101721" y="260061"/>
            <a:ext cx="2591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ENCUESTA </a:t>
            </a:r>
            <a:endParaRPr lang="es-E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37" y="622403"/>
            <a:ext cx="153041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01721" y="260061"/>
            <a:ext cx="2591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ENCUESTA </a:t>
            </a:r>
            <a:endParaRPr lang="es-E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088" t="13910" r="25503" b="18106"/>
          <a:stretch/>
        </p:blipFill>
        <p:spPr>
          <a:xfrm>
            <a:off x="2251314" y="1311691"/>
            <a:ext cx="4010749" cy="3235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37" y="622403"/>
            <a:ext cx="153041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2728232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1102" y="2172930"/>
            <a:ext cx="1977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 smtClean="0">
                <a:solidFill>
                  <a:schemeClr val="bg1"/>
                </a:solidFill>
                <a:latin typeface="Calibri"/>
                <a:cs typeface="Calibri"/>
              </a:rPr>
              <a:t>CICLOSOFT</a:t>
            </a:r>
            <a:endParaRPr lang="es-CO" sz="3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876304" y="1690862"/>
            <a:ext cx="23972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Idea del proyecto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Problema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Justificación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5E5C5D"/>
                </a:solidFill>
                <a:cs typeface="Calibri"/>
              </a:rPr>
              <a:t>Objetivo </a:t>
            </a:r>
            <a:r>
              <a:rPr lang="es-ES" sz="1600" dirty="0">
                <a:solidFill>
                  <a:srgbClr val="5E5C5D"/>
                </a:solidFill>
                <a:cs typeface="Calibri"/>
              </a:rPr>
              <a:t>General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>
                <a:solidFill>
                  <a:srgbClr val="5E5C5D"/>
                </a:solidFill>
                <a:cs typeface="Calibri"/>
              </a:rPr>
              <a:t>Objetivos </a:t>
            </a:r>
            <a:r>
              <a:rPr lang="es-ES" sz="1600" dirty="0" smtClean="0">
                <a:solidFill>
                  <a:srgbClr val="5E5C5D"/>
                </a:solidFill>
                <a:cs typeface="Calibri"/>
              </a:rPr>
              <a:t>Específicos</a:t>
            </a:r>
            <a:endParaRPr lang="es-ES" sz="16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Alcances y limitaciones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86268" y="662152"/>
            <a:ext cx="45719" cy="414948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951783" y="2172930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INDICE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2909" y="2200154"/>
            <a:ext cx="445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cs typeface="Calibri"/>
              </a:rPr>
              <a:t>INTRODUCCIÓN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278" y="2028590"/>
            <a:ext cx="230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IDEA DEL PROYECTO</a:t>
            </a:r>
            <a:endParaRPr lang="es-ES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95336" y="1859313"/>
            <a:ext cx="3584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latin typeface="Calibri"/>
                <a:cs typeface="Calibri"/>
              </a:rPr>
              <a:t>Creación de una plataforma web para la venta de productos de ciclismo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1" y="2787612"/>
            <a:ext cx="1549881" cy="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2225" y="2023885"/>
            <a:ext cx="1996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PROBLEMA A SOLUCIONAR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81653" y="1487529"/>
            <a:ext cx="4355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500" dirty="0">
                <a:latin typeface="Calibri"/>
                <a:cs typeface="Calibri"/>
              </a:rPr>
              <a:t>Existen muchas plataformas de ventas de productos generales que manejan el área del ciclismo. Sin embargo, los clientes interesados en adquirir dichos productos no encuentran fácilmente aquellos orientados a necesidades específicas. ¿Cómo por medio de un sitio web </a:t>
            </a:r>
            <a:r>
              <a:rPr lang="es-CO" sz="1500" dirty="0" smtClean="0">
                <a:latin typeface="Calibri"/>
                <a:cs typeface="Calibri"/>
              </a:rPr>
              <a:t>una empresa </a:t>
            </a:r>
            <a:r>
              <a:rPr lang="es-CO" sz="1500" dirty="0">
                <a:latin typeface="Calibri"/>
                <a:cs typeface="Calibri"/>
              </a:rPr>
              <a:t>puede vender bicicletas y accesorios que se ajusten a las necesidades de </a:t>
            </a:r>
            <a:r>
              <a:rPr lang="es-CO" sz="1500" dirty="0" smtClean="0">
                <a:latin typeface="Calibri"/>
                <a:cs typeface="Calibri"/>
              </a:rPr>
              <a:t>sus </a:t>
            </a:r>
            <a:r>
              <a:rPr lang="es-CO" sz="1500" dirty="0">
                <a:latin typeface="Calibri"/>
                <a:cs typeface="Calibri"/>
              </a:rPr>
              <a:t>clientes?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1" y="2708400"/>
            <a:ext cx="1549881" cy="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9838" y="2113695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OBJETIVO </a:t>
            </a:r>
          </a:p>
          <a:p>
            <a:pPr algn="ctr"/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GENERAL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38" y="2865211"/>
            <a:ext cx="1549881" cy="794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12547" y="2113695"/>
            <a:ext cx="4225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Calibri"/>
                <a:cs typeface="Calibri"/>
              </a:rPr>
              <a:t>Satisfacer los requerimientos de compra de productos orientados a la cultura del ciclismo mediante el uso de una página web funcional.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5304" y="1981623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OBJETIVOS </a:t>
            </a:r>
          </a:p>
          <a:p>
            <a:pPr algn="ctr"/>
            <a:r>
              <a:rPr lang="es-E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ESPECÍFICOS </a:t>
            </a: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1" y="2734756"/>
            <a:ext cx="1654776" cy="848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12547" y="1903759"/>
            <a:ext cx="4225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latin typeface="Calibri"/>
                <a:cs typeface="Calibri"/>
              </a:rPr>
              <a:t>Programar una interfaz mediante la cual se pueda realizar registro de usuario con distintos roles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latin typeface="Calibri"/>
                <a:cs typeface="Calibri"/>
              </a:rPr>
              <a:t>Crear un sitio web responsivo (visible desde cualquier dispositivo)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latin typeface="Calibri"/>
                <a:cs typeface="Calibri"/>
              </a:rPr>
              <a:t>Permitir al usuario manejar un historial de compras y la opción para marcar productos favoritos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cs typeface="Calibri"/>
              </a:rPr>
              <a:t>Manejar la organización de los productos por categorías.</a:t>
            </a:r>
            <a:endParaRPr lang="es-ES" sz="1400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400" dirty="0" smtClean="0">
              <a:latin typeface="Calibri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1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348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40726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0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9561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54438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53829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163559" y="1461229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58129" y="1632780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179559" y="1461229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32127" y="1461229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197287" y="1461229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4191195" y="1461229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1040582" y="3506841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163559" y="2138821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Etapa de planteamiento inicial del proyecto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1007375" y="2332959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Planeación y estimación del presupuesto, alcance y cronograma del proyecto. Entrevistas y encuestas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143000" y="224113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del enfoque del proyecto según información recopilada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158326" y="1627191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2111351" y="1627191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3173441" y="162136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4172575" y="161608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4773" y="1784656"/>
            <a:ext cx="4458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cs typeface="Calibri"/>
              </a:rPr>
              <a:t>DESARROLLO DEL </a:t>
            </a:r>
            <a:r>
              <a:rPr lang="es-ES" sz="4800" b="1" dirty="0">
                <a:solidFill>
                  <a:schemeClr val="bg1"/>
                </a:solidFill>
                <a:cs typeface="Calibri"/>
              </a:rPr>
              <a:t>PROYECTO</a:t>
            </a:r>
          </a:p>
          <a:p>
            <a:pPr algn="ctr"/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1209</TotalTime>
  <Words>246</Words>
  <Application>Microsoft Office PowerPoint</Application>
  <PresentationFormat>Presentación en pantalla (16:9)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Jhoinner Manrique</cp:lastModifiedBy>
  <cp:revision>55</cp:revision>
  <dcterms:created xsi:type="dcterms:W3CDTF">2015-08-06T22:24:59Z</dcterms:created>
  <dcterms:modified xsi:type="dcterms:W3CDTF">2019-03-17T21:47:44Z</dcterms:modified>
</cp:coreProperties>
</file>