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91" r:id="rId3"/>
    <p:sldId id="292" r:id="rId4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8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66" y="-96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15276" y="5983093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3" y="2130432"/>
            <a:ext cx="10971212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0" y="3644658"/>
            <a:ext cx="10971212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08" y="5904393"/>
            <a:ext cx="1891444" cy="564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222035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Spruce Gre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1"/>
            <a:ext cx="10972800" cy="1228724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necessary</a:t>
            </a:r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03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207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4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441" y="2202085"/>
            <a:ext cx="1706722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9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238" y="2202085"/>
            <a:ext cx="1711325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5850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8464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71076" y="2202085"/>
            <a:ext cx="1708150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9441" y="4089400"/>
            <a:ext cx="170672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9" y="4089400"/>
            <a:ext cx="171291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9" y="4089400"/>
            <a:ext cx="1711324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8464" y="4089400"/>
            <a:ext cx="1712911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71075" y="4089400"/>
            <a:ext cx="1708309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45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3963"/>
            <a:ext cx="10972800" cy="1074737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necessary</a:t>
            </a:r>
            <a:endParaRPr lang="en-US" dirty="0"/>
          </a:p>
        </p:txBody>
      </p:sp>
      <p:pic>
        <p:nvPicPr>
          <p:cNvPr id="8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9" name="Freeform 8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03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509713"/>
            <a:ext cx="10969784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207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Dark 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4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607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3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6168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3763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692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6235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344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6929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45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ubbles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3611862_prevstil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18" t="14066" r="17976" b="9228"/>
          <a:stretch/>
        </p:blipFill>
        <p:spPr>
          <a:xfrm>
            <a:off x="0" y="-20631"/>
            <a:ext cx="12188825" cy="68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/>
              <a:t>To</a:t>
            </a:r>
            <a:r>
              <a:rPr lang="en-US" sz="1600" b="1" baseline="0" dirty="0" smtClean="0"/>
              <a:t> add a </a:t>
            </a:r>
            <a:r>
              <a:rPr lang="en-US" sz="1600" b="1" baseline="0" dirty="0" err="1" smtClean="0"/>
              <a:t>picto</a:t>
            </a:r>
            <a:r>
              <a:rPr lang="en-US" sz="1600" b="1" baseline="0" dirty="0" smtClean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Go to slide with </a:t>
            </a:r>
            <a:r>
              <a:rPr lang="en-US" sz="1400" baseline="0" dirty="0" err="1" smtClean="0"/>
              <a:t>pictos</a:t>
            </a:r>
            <a:endParaRPr lang="en-US" sz="1400" baseline="0" dirty="0" smtClean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and copy the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Paste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>
                <a:solidFill>
                  <a:srgbClr val="009530"/>
                </a:solidFill>
              </a:rPr>
              <a:t>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pictos</a:t>
            </a:r>
            <a:endParaRPr lang="en-US" sz="1400" baseline="0" dirty="0" smtClean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Paste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ity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ty_36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03" t="1175" r="6116" b="9373"/>
          <a:stretch/>
        </p:blipFill>
        <p:spPr>
          <a:xfrm>
            <a:off x="-70558" y="-63949"/>
            <a:ext cx="12329940" cy="698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 Imag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UJH1374_layers_v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55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8206627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8206627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3" y="265113"/>
            <a:ext cx="10969943" cy="1096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509713"/>
            <a:ext cx="10969943" cy="464955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Click to 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 smtClean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42023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8980" y="6130735"/>
            <a:ext cx="1135597" cy="3383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 algn="l">
              <a:defRPr baseline="0">
                <a:solidFill>
                  <a:srgbClr val="009530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0"/>
            <a:ext cx="10972800" cy="1228725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</a:t>
            </a:r>
            <a:r>
              <a:rPr lang="en-US" noProof="0" dirty="0" smtClean="0"/>
              <a:t>necessary</a:t>
            </a:r>
            <a:endParaRPr lang="en-US" noProof="0" dirty="0"/>
          </a:p>
        </p:txBody>
      </p:sp>
      <p:sp>
        <p:nvSpPr>
          <p:cNvPr id="6" name="Freeform 5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rgbClr val="62646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54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62500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19057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65113"/>
            <a:ext cx="10969943" cy="10969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10969943" cy="4649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dirty="0" smtClean="0"/>
              <a:t>Sub Headline</a:t>
            </a:r>
          </a:p>
          <a:p>
            <a:pPr lvl="1"/>
            <a:r>
              <a:rPr lang="en-US" noProof="0" dirty="0" smtClean="0"/>
              <a:t>Paragraph or Body Copy</a:t>
            </a:r>
          </a:p>
          <a:p>
            <a:pPr lvl="2"/>
            <a:r>
              <a:rPr lang="en-US" noProof="0" dirty="0" smtClean="0"/>
              <a:t>First Level Bullet</a:t>
            </a:r>
          </a:p>
          <a:p>
            <a:pPr lvl="3"/>
            <a:r>
              <a:rPr lang="en-US" noProof="0" dirty="0" smtClean="0"/>
              <a:t>Second Level Bullet</a:t>
            </a:r>
          </a:p>
          <a:p>
            <a:pPr lvl="4"/>
            <a:r>
              <a:rPr lang="en-US" noProof="0" dirty="0" smtClean="0"/>
              <a:t>Third Level Bullet</a:t>
            </a:r>
          </a:p>
          <a:p>
            <a:pPr lvl="5"/>
            <a:r>
              <a:rPr lang="en-US" noProof="0" dirty="0" smtClean="0"/>
              <a:t>Fourth Level Bullet</a:t>
            </a:r>
            <a:endParaRPr lang="en-US" noProof="0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5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706" r:id="rId3"/>
    <p:sldLayoutId id="2147483707" r:id="rId4"/>
    <p:sldLayoutId id="2147483708" r:id="rId5"/>
    <p:sldLayoutId id="2147483650" r:id="rId6"/>
    <p:sldLayoutId id="2147483688" r:id="rId7"/>
    <p:sldLayoutId id="2147483657" r:id="rId8"/>
    <p:sldLayoutId id="2147483652" r:id="rId9"/>
    <p:sldLayoutId id="2147483663" r:id="rId10"/>
    <p:sldLayoutId id="2147483691" r:id="rId11"/>
    <p:sldLayoutId id="2147483709" r:id="rId12"/>
    <p:sldLayoutId id="2147483711" r:id="rId13"/>
    <p:sldLayoutId id="2147483702" r:id="rId14"/>
    <p:sldLayoutId id="2147483703" r:id="rId15"/>
    <p:sldLayoutId id="2147483656" r:id="rId16"/>
    <p:sldLayoutId id="2147483658" r:id="rId17"/>
    <p:sldLayoutId id="2147483679" r:id="rId18"/>
    <p:sldLayoutId id="2147483693" r:id="rId19"/>
    <p:sldLayoutId id="2147483662" r:id="rId20"/>
    <p:sldLayoutId id="2147483654" r:id="rId21"/>
    <p:sldLayoutId id="2147483671" r:id="rId22"/>
    <p:sldLayoutId id="2147483672" r:id="rId23"/>
    <p:sldLayoutId id="2147483704" r:id="rId24"/>
    <p:sldLayoutId id="2147483705" r:id="rId25"/>
    <p:sldLayoutId id="2147483687" r:id="rId26"/>
    <p:sldLayoutId id="2147483695" r:id="rId27"/>
    <p:sldLayoutId id="2147483676" r:id="rId28"/>
    <p:sldLayoutId id="2147483677" r:id="rId29"/>
    <p:sldLayoutId id="2147483696" r:id="rId30"/>
    <p:sldLayoutId id="2147483701" r:id="rId31"/>
    <p:sldLayoutId id="2147483697" r:id="rId32"/>
    <p:sldLayoutId id="2147483699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953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rgbClr val="009530"/>
        </a:buClr>
        <a:buFont typeface="Arial" pitchFamily="34" charset="0"/>
        <a:buChar char="&gt;"/>
        <a:defRPr sz="2200" kern="1200">
          <a:solidFill>
            <a:srgbClr val="009530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&gt;"/>
        <a:defRPr sz="20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8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6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400" kern="1200" baseline="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5pPr>
      <a:lvl6pPr marL="13716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1200" kern="1200">
          <a:solidFill>
            <a:srgbClr val="62646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HMI STU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Обзор основных возможностей и особенностей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STU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Обзор</a:t>
            </a:r>
            <a:endParaRPr lang="en-US" dirty="0"/>
          </a:p>
        </p:txBody>
      </p:sp>
      <p:sp>
        <p:nvSpPr>
          <p:cNvPr id="9" name="テキスト ボックス 11"/>
          <p:cNvSpPr txBox="1">
            <a:spLocks noChangeArrowheads="1"/>
          </p:cNvSpPr>
          <p:nvPr/>
        </p:nvSpPr>
        <p:spPr bwMode="auto">
          <a:xfrm>
            <a:off x="6573568" y="617271"/>
            <a:ext cx="2092325" cy="272415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00" dirty="0" smtClean="0">
                <a:solidFill>
                  <a:schemeClr val="tx2"/>
                </a:solidFill>
                <a:ea typeface="MS PGothic" pitchFamily="34" charset="-128"/>
              </a:rPr>
              <a:t>Задняя панель</a:t>
            </a:r>
            <a:endParaRPr kumimoji="1" lang="en-US" altLang="ja-JP" sz="10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7483205" y="1060184"/>
            <a:ext cx="120650" cy="511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0" tIns="0" rIns="0" bIns="0"/>
          <a:lstStyle/>
          <a:p>
            <a:pPr>
              <a:defRPr/>
            </a:pP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4723278" y="5310230"/>
            <a:ext cx="893762" cy="460375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50" b="1" dirty="0">
                <a:solidFill>
                  <a:schemeClr val="tx2"/>
                </a:solidFill>
                <a:ea typeface="MS PGothic" pitchFamily="34" charset="-128"/>
              </a:rPr>
              <a:t>Дисплей</a:t>
            </a:r>
            <a:r>
              <a:rPr kumimoji="1" lang="en-US" altLang="ja-JP" sz="1050" b="1" dirty="0">
                <a:solidFill>
                  <a:schemeClr val="tx2"/>
                </a:solidFill>
                <a:ea typeface="MS PGothic" pitchFamily="34" charset="-128"/>
              </a:rPr>
              <a:t> </a:t>
            </a:r>
          </a:p>
          <a:p>
            <a:pPr algn="ctr">
              <a:defRPr/>
            </a:pPr>
            <a:endParaRPr kumimoji="1" lang="en-US" altLang="ja-JP" sz="105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5119359" y="4851091"/>
            <a:ext cx="50800" cy="296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0" tIns="0" rIns="0" bIns="0"/>
          <a:lstStyle/>
          <a:p>
            <a:pPr>
              <a:defRPr/>
            </a:pPr>
            <a:endParaRPr lang="en-US" sz="1050">
              <a:solidFill>
                <a:schemeClr val="tx2"/>
              </a:solidFill>
            </a:endParaRPr>
          </a:p>
        </p:txBody>
      </p:sp>
      <p:pic>
        <p:nvPicPr>
          <p:cNvPr id="11266" name="Picture 2" descr="Результат пошуку зображень за запитом &quot;magelis hmi stu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786" y="1571359"/>
            <a:ext cx="4769992" cy="3063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STU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Обзор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18" y="1074394"/>
            <a:ext cx="58197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7571" y="876172"/>
            <a:ext cx="30099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07089" y="4448432"/>
            <a:ext cx="25715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C – USB Host</a:t>
            </a:r>
          </a:p>
          <a:p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D – Serial port</a:t>
            </a:r>
          </a:p>
          <a:p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E –Ethernet port</a:t>
            </a:r>
          </a:p>
          <a:p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F - </a:t>
            </a:r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подключение питания</a:t>
            </a:r>
          </a:p>
          <a:p>
            <a:r>
              <a:rPr lang="en-US" sz="1400" dirty="0" smtClean="0">
                <a:solidFill>
                  <a:srgbClr val="626469"/>
                </a:solidFill>
                <a:latin typeface="Times New Roman" pitchFamily="18" charset="0"/>
                <a:cs typeface="Times New Roman" pitchFamily="18" charset="0"/>
              </a:rPr>
              <a:t>G – mini USB programming port</a:t>
            </a:r>
            <a:endParaRPr lang="ru-RU" sz="1400" dirty="0" err="1" smtClean="0">
              <a:solidFill>
                <a:srgbClr val="6264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chneider Electric">
      <a:dk1>
        <a:srgbClr val="87D200"/>
      </a:dk1>
      <a:lt1>
        <a:sysClr val="window" lastClr="FFFFFF"/>
      </a:lt1>
      <a:dk2>
        <a:srgbClr val="009530"/>
      </a:dk2>
      <a:lt2>
        <a:srgbClr val="4FA600"/>
      </a:lt2>
      <a:accent1>
        <a:srgbClr val="FFD100"/>
      </a:accent1>
      <a:accent2>
        <a:srgbClr val="E47F00"/>
      </a:accent2>
      <a:accent3>
        <a:srgbClr val="B10043"/>
      </a:accent3>
      <a:accent4>
        <a:srgbClr val="42B4E6"/>
      </a:accent4>
      <a:accent5>
        <a:srgbClr val="626469"/>
      </a:accent5>
      <a:accent6>
        <a:srgbClr val="9FA0A4"/>
      </a:accent6>
      <a:hlink>
        <a:srgbClr val="116082"/>
      </a:hlink>
      <a:folHlink>
        <a:srgbClr val="5F0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FA0A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62646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</TotalTime>
  <Words>40</Words>
  <Application>Microsoft Office PowerPoint</Application>
  <PresentationFormat>Произвольный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Blank</vt:lpstr>
      <vt:lpstr>HMI STU</vt:lpstr>
      <vt:lpstr>HMI STU – Обзор</vt:lpstr>
      <vt:lpstr>HMI STU – Обзор</vt:lpstr>
    </vt:vector>
  </TitlesOfParts>
  <Company>Schneider Electric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ПЛК М221</dc:title>
  <dc:creator>Yuriy Kuzmich</dc:creator>
  <cp:lastModifiedBy>DDAT-R</cp:lastModifiedBy>
  <cp:revision>7</cp:revision>
  <dcterms:created xsi:type="dcterms:W3CDTF">2014-07-25T05:54:07Z</dcterms:created>
  <dcterms:modified xsi:type="dcterms:W3CDTF">2017-07-16T07:24:52Z</dcterms:modified>
</cp:coreProperties>
</file>