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59298-7606-452F-BDF2-CC79D0B7B290}" v="35" dt="2021-06-07T11:00:19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B9059298-7606-452F-BDF2-CC79D0B7B290}"/>
    <pc:docChg chg="undo custSel addSld modSld">
      <pc:chgData name="louis dumas" userId="49ac7bc9f2fe372f" providerId="LiveId" clId="{B9059298-7606-452F-BDF2-CC79D0B7B290}" dt="2021-06-07T11:00:38.922" v="801" actId="20577"/>
      <pc:docMkLst>
        <pc:docMk/>
      </pc:docMkLst>
      <pc:sldChg chg="addSp delSp modSp new mod">
        <pc:chgData name="louis dumas" userId="49ac7bc9f2fe372f" providerId="LiveId" clId="{B9059298-7606-452F-BDF2-CC79D0B7B290}" dt="2021-06-07T11:00:38.922" v="801" actId="20577"/>
        <pc:sldMkLst>
          <pc:docMk/>
          <pc:sldMk cId="4242180180" sldId="256"/>
        </pc:sldMkLst>
        <pc:spChg chg="del">
          <ac:chgData name="louis dumas" userId="49ac7bc9f2fe372f" providerId="LiveId" clId="{B9059298-7606-452F-BDF2-CC79D0B7B290}" dt="2021-05-31T11:07:19.133" v="1" actId="478"/>
          <ac:spMkLst>
            <pc:docMk/>
            <pc:sldMk cId="4242180180" sldId="256"/>
            <ac:spMk id="2" creationId="{35661FF2-2EB1-4598-8A13-F6FEFD56DC47}"/>
          </ac:spMkLst>
        </pc:spChg>
        <pc:spChg chg="del">
          <ac:chgData name="louis dumas" userId="49ac7bc9f2fe372f" providerId="LiveId" clId="{B9059298-7606-452F-BDF2-CC79D0B7B290}" dt="2021-05-31T11:07:20.817" v="2" actId="478"/>
          <ac:spMkLst>
            <pc:docMk/>
            <pc:sldMk cId="4242180180" sldId="256"/>
            <ac:spMk id="3" creationId="{71BB3AD4-B252-4CE5-A77E-D0E21EA8E1B0}"/>
          </ac:spMkLst>
        </pc:spChg>
        <pc:spChg chg="add mod">
          <ac:chgData name="louis dumas" userId="49ac7bc9f2fe372f" providerId="LiveId" clId="{B9059298-7606-452F-BDF2-CC79D0B7B290}" dt="2021-06-07T10:57:10.752" v="718" actId="1076"/>
          <ac:spMkLst>
            <pc:docMk/>
            <pc:sldMk cId="4242180180" sldId="256"/>
            <ac:spMk id="4" creationId="{4CABFAA3-97DE-4470-9A82-A6CA743EC353}"/>
          </ac:spMkLst>
        </pc:spChg>
        <pc:spChg chg="add del mod">
          <ac:chgData name="louis dumas" userId="49ac7bc9f2fe372f" providerId="LiveId" clId="{B9059298-7606-452F-BDF2-CC79D0B7B290}" dt="2021-05-31T11:08:08.595" v="11" actId="478"/>
          <ac:spMkLst>
            <pc:docMk/>
            <pc:sldMk cId="4242180180" sldId="256"/>
            <ac:spMk id="5" creationId="{43544B0A-9451-41E1-A4D9-7A670F262E04}"/>
          </ac:spMkLst>
        </pc:spChg>
        <pc:spChg chg="add del mod">
          <ac:chgData name="louis dumas" userId="49ac7bc9f2fe372f" providerId="LiveId" clId="{B9059298-7606-452F-BDF2-CC79D0B7B290}" dt="2021-05-31T11:08:20.062" v="13" actId="767"/>
          <ac:spMkLst>
            <pc:docMk/>
            <pc:sldMk cId="4242180180" sldId="256"/>
            <ac:spMk id="6" creationId="{086807B3-6AFA-4A64-96D4-EE23F8C57330}"/>
          </ac:spMkLst>
        </pc:spChg>
        <pc:spChg chg="add mod">
          <ac:chgData name="louis dumas" userId="49ac7bc9f2fe372f" providerId="LiveId" clId="{B9059298-7606-452F-BDF2-CC79D0B7B290}" dt="2021-06-07T10:57:13.215" v="719" actId="1076"/>
          <ac:spMkLst>
            <pc:docMk/>
            <pc:sldMk cId="4242180180" sldId="256"/>
            <ac:spMk id="7" creationId="{C64133F0-046D-4E5C-B70D-F6DB56302AF8}"/>
          </ac:spMkLst>
        </pc:spChg>
        <pc:spChg chg="add mod">
          <ac:chgData name="louis dumas" userId="49ac7bc9f2fe372f" providerId="LiveId" clId="{B9059298-7606-452F-BDF2-CC79D0B7B290}" dt="2021-06-07T10:57:16.704" v="720" actId="1076"/>
          <ac:spMkLst>
            <pc:docMk/>
            <pc:sldMk cId="4242180180" sldId="256"/>
            <ac:spMk id="8" creationId="{6209FFFF-E7B7-4008-BB8D-2A95325DEB3A}"/>
          </ac:spMkLst>
        </pc:spChg>
        <pc:spChg chg="add mod">
          <ac:chgData name="louis dumas" userId="49ac7bc9f2fe372f" providerId="LiveId" clId="{B9059298-7606-452F-BDF2-CC79D0B7B290}" dt="2021-06-07T10:57:20.454" v="721" actId="1076"/>
          <ac:spMkLst>
            <pc:docMk/>
            <pc:sldMk cId="4242180180" sldId="256"/>
            <ac:spMk id="9" creationId="{3B895F94-EF43-486F-B4C1-4E472A0E3416}"/>
          </ac:spMkLst>
        </pc:spChg>
        <pc:spChg chg="add mod">
          <ac:chgData name="louis dumas" userId="49ac7bc9f2fe372f" providerId="LiveId" clId="{B9059298-7606-452F-BDF2-CC79D0B7B290}" dt="2021-06-07T10:58:10.487" v="743" actId="1076"/>
          <ac:spMkLst>
            <pc:docMk/>
            <pc:sldMk cId="4242180180" sldId="256"/>
            <ac:spMk id="10" creationId="{A931DF64-4866-4577-B298-122816523E09}"/>
          </ac:spMkLst>
        </pc:spChg>
        <pc:spChg chg="add mod">
          <ac:chgData name="louis dumas" userId="49ac7bc9f2fe372f" providerId="LiveId" clId="{B9059298-7606-452F-BDF2-CC79D0B7B290}" dt="2021-06-07T10:59:26.671" v="772" actId="1076"/>
          <ac:spMkLst>
            <pc:docMk/>
            <pc:sldMk cId="4242180180" sldId="256"/>
            <ac:spMk id="11" creationId="{43E2009B-6783-4B15-AC58-A825C829C2D9}"/>
          </ac:spMkLst>
        </pc:spChg>
        <pc:spChg chg="add mod">
          <ac:chgData name="louis dumas" userId="49ac7bc9f2fe372f" providerId="LiveId" clId="{B9059298-7606-452F-BDF2-CC79D0B7B290}" dt="2021-06-07T10:59:23.120" v="771" actId="1076"/>
          <ac:spMkLst>
            <pc:docMk/>
            <pc:sldMk cId="4242180180" sldId="256"/>
            <ac:spMk id="12" creationId="{E3367163-2EB1-46A7-92E0-36A47D885EB5}"/>
          </ac:spMkLst>
        </pc:spChg>
        <pc:spChg chg="add mod">
          <ac:chgData name="louis dumas" userId="49ac7bc9f2fe372f" providerId="LiveId" clId="{B9059298-7606-452F-BDF2-CC79D0B7B290}" dt="2021-06-07T10:57:28.423" v="722" actId="1076"/>
          <ac:spMkLst>
            <pc:docMk/>
            <pc:sldMk cId="4242180180" sldId="256"/>
            <ac:spMk id="25" creationId="{F888209C-4E18-47C4-99A7-40E61576BCE3}"/>
          </ac:spMkLst>
        </pc:spChg>
        <pc:spChg chg="add mod">
          <ac:chgData name="louis dumas" userId="49ac7bc9f2fe372f" providerId="LiveId" clId="{B9059298-7606-452F-BDF2-CC79D0B7B290}" dt="2021-06-07T10:57:29.902" v="723" actId="1076"/>
          <ac:spMkLst>
            <pc:docMk/>
            <pc:sldMk cId="4242180180" sldId="256"/>
            <ac:spMk id="36" creationId="{0262A6D1-AA4C-4347-8550-301FB6184139}"/>
          </ac:spMkLst>
        </pc:spChg>
        <pc:spChg chg="add mod">
          <ac:chgData name="louis dumas" userId="49ac7bc9f2fe372f" providerId="LiveId" clId="{B9059298-7606-452F-BDF2-CC79D0B7B290}" dt="2021-06-07T10:57:48.616" v="728" actId="1076"/>
          <ac:spMkLst>
            <pc:docMk/>
            <pc:sldMk cId="4242180180" sldId="256"/>
            <ac:spMk id="37" creationId="{6DF11E39-5E1E-42AA-ACDB-53008F829F93}"/>
          </ac:spMkLst>
        </pc:spChg>
        <pc:spChg chg="add mod">
          <ac:chgData name="louis dumas" userId="49ac7bc9f2fe372f" providerId="LiveId" clId="{B9059298-7606-452F-BDF2-CC79D0B7B290}" dt="2021-06-07T11:00:32.342" v="794" actId="1076"/>
          <ac:spMkLst>
            <pc:docMk/>
            <pc:sldMk cId="4242180180" sldId="256"/>
            <ac:spMk id="38" creationId="{33C8F920-DAFD-43D6-90AA-968C7B00BE06}"/>
          </ac:spMkLst>
        </pc:spChg>
        <pc:spChg chg="add mod">
          <ac:chgData name="louis dumas" userId="49ac7bc9f2fe372f" providerId="LiveId" clId="{B9059298-7606-452F-BDF2-CC79D0B7B290}" dt="2021-06-07T11:00:38.922" v="801" actId="20577"/>
          <ac:spMkLst>
            <pc:docMk/>
            <pc:sldMk cId="4242180180" sldId="256"/>
            <ac:spMk id="57" creationId="{7923367E-B4BF-48ED-9DB7-C2348FF2C034}"/>
          </ac:spMkLst>
        </pc:spChg>
        <pc:spChg chg="add mod">
          <ac:chgData name="louis dumas" userId="49ac7bc9f2fe372f" providerId="LiveId" clId="{B9059298-7606-452F-BDF2-CC79D0B7B290}" dt="2021-06-07T10:58:50.718" v="758" actId="20577"/>
          <ac:spMkLst>
            <pc:docMk/>
            <pc:sldMk cId="4242180180" sldId="256"/>
            <ac:spMk id="79" creationId="{7B73DDCA-175D-4B96-B235-FF62FBBB2CDD}"/>
          </ac:spMkLst>
        </pc:spChg>
        <pc:cxnChg chg="add del mod">
          <ac:chgData name="louis dumas" userId="49ac7bc9f2fe372f" providerId="LiveId" clId="{B9059298-7606-452F-BDF2-CC79D0B7B290}" dt="2021-06-07T10:57:58.846" v="734" actId="478"/>
          <ac:cxnSpMkLst>
            <pc:docMk/>
            <pc:sldMk cId="4242180180" sldId="256"/>
            <ac:cxnSpMk id="14" creationId="{D171BFFE-F13B-4E6B-9D1E-AAD09023B804}"/>
          </ac:cxnSpMkLst>
        </pc:cxnChg>
        <pc:cxnChg chg="add del mod">
          <ac:chgData name="louis dumas" userId="49ac7bc9f2fe372f" providerId="LiveId" clId="{B9059298-7606-452F-BDF2-CC79D0B7B290}" dt="2021-06-07T10:58:02.814" v="741" actId="478"/>
          <ac:cxnSpMkLst>
            <pc:docMk/>
            <pc:sldMk cId="4242180180" sldId="256"/>
            <ac:cxnSpMk id="15" creationId="{C5C4A9E2-E382-4E52-8ACE-4DECAB06FF6D}"/>
          </ac:cxnSpMkLst>
        </pc:cxnChg>
        <pc:cxnChg chg="add del mod">
          <ac:chgData name="louis dumas" userId="49ac7bc9f2fe372f" providerId="LiveId" clId="{B9059298-7606-452F-BDF2-CC79D0B7B290}" dt="2021-06-07T10:58:00.021" v="736" actId="478"/>
          <ac:cxnSpMkLst>
            <pc:docMk/>
            <pc:sldMk cId="4242180180" sldId="256"/>
            <ac:cxnSpMk id="19" creationId="{AA6F1B1B-B9A4-4EBC-A63C-6888BE5AC7A2}"/>
          </ac:cxnSpMkLst>
        </pc:cxnChg>
        <pc:cxnChg chg="add del mod">
          <ac:chgData name="louis dumas" userId="49ac7bc9f2fe372f" providerId="LiveId" clId="{B9059298-7606-452F-BDF2-CC79D0B7B290}" dt="2021-06-07T10:57:59.613" v="735" actId="478"/>
          <ac:cxnSpMkLst>
            <pc:docMk/>
            <pc:sldMk cId="4242180180" sldId="256"/>
            <ac:cxnSpMk id="22" creationId="{1BADC051-E04A-485F-A15C-61C04A3D1CFB}"/>
          </ac:cxnSpMkLst>
        </pc:cxnChg>
        <pc:cxnChg chg="add del mod">
          <ac:chgData name="louis dumas" userId="49ac7bc9f2fe372f" providerId="LiveId" clId="{B9059298-7606-452F-BDF2-CC79D0B7B290}" dt="2021-06-07T10:57:57.780" v="732" actId="478"/>
          <ac:cxnSpMkLst>
            <pc:docMk/>
            <pc:sldMk cId="4242180180" sldId="256"/>
            <ac:cxnSpMk id="23" creationId="{386917D3-1BF2-4C52-8992-8629F2331405}"/>
          </ac:cxnSpMkLst>
        </pc:cxnChg>
        <pc:cxnChg chg="add del mod">
          <ac:chgData name="louis dumas" userId="49ac7bc9f2fe372f" providerId="LiveId" clId="{B9059298-7606-452F-BDF2-CC79D0B7B290}" dt="2021-06-07T10:58:00.863" v="737" actId="478"/>
          <ac:cxnSpMkLst>
            <pc:docMk/>
            <pc:sldMk cId="4242180180" sldId="256"/>
            <ac:cxnSpMk id="24" creationId="{684D92AA-5B30-4ECA-85F2-4F69EDD267DA}"/>
          </ac:cxnSpMkLst>
        </pc:cxnChg>
        <pc:cxnChg chg="add mod">
          <ac:chgData name="louis dumas" userId="49ac7bc9f2fe372f" providerId="LiveId" clId="{B9059298-7606-452F-BDF2-CC79D0B7B290}" dt="2021-06-07T10:57:54.638" v="731" actId="14100"/>
          <ac:cxnSpMkLst>
            <pc:docMk/>
            <pc:sldMk cId="4242180180" sldId="256"/>
            <ac:cxnSpMk id="27" creationId="{196C9AF0-9CE3-446B-A563-E2C70FD04A34}"/>
          </ac:cxnSpMkLst>
        </pc:cxnChg>
        <pc:cxnChg chg="add mod">
          <ac:chgData name="louis dumas" userId="49ac7bc9f2fe372f" providerId="LiveId" clId="{B9059298-7606-452F-BDF2-CC79D0B7B290}" dt="2021-06-07T10:57:29.902" v="723" actId="1076"/>
          <ac:cxnSpMkLst>
            <pc:docMk/>
            <pc:sldMk cId="4242180180" sldId="256"/>
            <ac:cxnSpMk id="30" creationId="{28AB6ABC-B362-4E7A-99CC-1858580B667B}"/>
          </ac:cxnSpMkLst>
        </pc:cxnChg>
        <pc:cxnChg chg="add mod">
          <ac:chgData name="louis dumas" userId="49ac7bc9f2fe372f" providerId="LiveId" clId="{B9059298-7606-452F-BDF2-CC79D0B7B290}" dt="2021-06-07T10:57:48.616" v="728" actId="1076"/>
          <ac:cxnSpMkLst>
            <pc:docMk/>
            <pc:sldMk cId="4242180180" sldId="256"/>
            <ac:cxnSpMk id="32" creationId="{392EFDF6-543F-4781-B16D-A43483E4C0A9}"/>
          </ac:cxnSpMkLst>
        </pc:cxnChg>
        <pc:cxnChg chg="add del mod">
          <ac:chgData name="louis dumas" userId="49ac7bc9f2fe372f" providerId="LiveId" clId="{B9059298-7606-452F-BDF2-CC79D0B7B290}" dt="2021-06-07T10:57:58.366" v="733" actId="478"/>
          <ac:cxnSpMkLst>
            <pc:docMk/>
            <pc:sldMk cId="4242180180" sldId="256"/>
            <ac:cxnSpMk id="33" creationId="{24C3AA2F-8606-4F5D-8C20-67F77B43B338}"/>
          </ac:cxnSpMkLst>
        </pc:cxnChg>
        <pc:cxnChg chg="add del mod">
          <ac:chgData name="louis dumas" userId="49ac7bc9f2fe372f" providerId="LiveId" clId="{B9059298-7606-452F-BDF2-CC79D0B7B290}" dt="2021-06-07T10:58:01.888" v="739" actId="478"/>
          <ac:cxnSpMkLst>
            <pc:docMk/>
            <pc:sldMk cId="4242180180" sldId="256"/>
            <ac:cxnSpMk id="34" creationId="{95B503BA-27F3-4719-8841-B08D5BB9BC81}"/>
          </ac:cxnSpMkLst>
        </pc:cxnChg>
        <pc:cxnChg chg="add del mod">
          <ac:chgData name="louis dumas" userId="49ac7bc9f2fe372f" providerId="LiveId" clId="{B9059298-7606-452F-BDF2-CC79D0B7B290}" dt="2021-06-07T10:58:01.515" v="738" actId="478"/>
          <ac:cxnSpMkLst>
            <pc:docMk/>
            <pc:sldMk cId="4242180180" sldId="256"/>
            <ac:cxnSpMk id="35" creationId="{27F07C1C-2028-48D1-A8D5-6822FC4808E3}"/>
          </ac:cxnSpMkLst>
        </pc:cxnChg>
        <pc:cxnChg chg="add mod">
          <ac:chgData name="louis dumas" userId="49ac7bc9f2fe372f" providerId="LiveId" clId="{B9059298-7606-452F-BDF2-CC79D0B7B290}" dt="2021-06-07T11:00:32.342" v="794" actId="1076"/>
          <ac:cxnSpMkLst>
            <pc:docMk/>
            <pc:sldMk cId="4242180180" sldId="256"/>
            <ac:cxnSpMk id="40" creationId="{188B8DAB-8975-4418-B023-FD7F75E90976}"/>
          </ac:cxnSpMkLst>
        </pc:cxnChg>
        <pc:cxnChg chg="add del mod">
          <ac:chgData name="louis dumas" userId="49ac7bc9f2fe372f" providerId="LiveId" clId="{B9059298-7606-452F-BDF2-CC79D0B7B290}" dt="2021-05-31T11:13:13.054" v="133" actId="478"/>
          <ac:cxnSpMkLst>
            <pc:docMk/>
            <pc:sldMk cId="4242180180" sldId="256"/>
            <ac:cxnSpMk id="43" creationId="{28E2DE98-8165-4465-8E13-B30BA0996E9C}"/>
          </ac:cxnSpMkLst>
        </pc:cxnChg>
        <pc:cxnChg chg="add del mod">
          <ac:chgData name="louis dumas" userId="49ac7bc9f2fe372f" providerId="LiveId" clId="{B9059298-7606-452F-BDF2-CC79D0B7B290}" dt="2021-05-31T11:13:12.493" v="132" actId="478"/>
          <ac:cxnSpMkLst>
            <pc:docMk/>
            <pc:sldMk cId="4242180180" sldId="256"/>
            <ac:cxnSpMk id="44" creationId="{F110560F-D109-4C52-A828-EAEB7508A3DB}"/>
          </ac:cxnSpMkLst>
        </pc:cxnChg>
        <pc:cxnChg chg="add mod">
          <ac:chgData name="louis dumas" userId="49ac7bc9f2fe372f" providerId="LiveId" clId="{B9059298-7606-452F-BDF2-CC79D0B7B290}" dt="2021-06-07T10:57:20.454" v="721" actId="1076"/>
          <ac:cxnSpMkLst>
            <pc:docMk/>
            <pc:sldMk cId="4242180180" sldId="256"/>
            <ac:cxnSpMk id="48" creationId="{2383A662-8398-46D7-806F-1AC28495879F}"/>
          </ac:cxnSpMkLst>
        </pc:cxnChg>
        <pc:cxnChg chg="add mod">
          <ac:chgData name="louis dumas" userId="49ac7bc9f2fe372f" providerId="LiveId" clId="{B9059298-7606-452F-BDF2-CC79D0B7B290}" dt="2021-06-07T10:57:16.704" v="720" actId="1076"/>
          <ac:cxnSpMkLst>
            <pc:docMk/>
            <pc:sldMk cId="4242180180" sldId="256"/>
            <ac:cxnSpMk id="51" creationId="{06DC57B9-A497-4D42-943F-F61FD2ECCB58}"/>
          </ac:cxnSpMkLst>
        </pc:cxnChg>
        <pc:cxnChg chg="add mod">
          <ac:chgData name="louis dumas" userId="49ac7bc9f2fe372f" providerId="LiveId" clId="{B9059298-7606-452F-BDF2-CC79D0B7B290}" dt="2021-06-07T10:57:13.215" v="719" actId="1076"/>
          <ac:cxnSpMkLst>
            <pc:docMk/>
            <pc:sldMk cId="4242180180" sldId="256"/>
            <ac:cxnSpMk id="54" creationId="{93EDB836-BED7-46B2-8ED2-7105F7AF4D42}"/>
          </ac:cxnSpMkLst>
        </pc:cxnChg>
        <pc:cxnChg chg="add mod">
          <ac:chgData name="louis dumas" userId="49ac7bc9f2fe372f" providerId="LiveId" clId="{B9059298-7606-452F-BDF2-CC79D0B7B290}" dt="2021-06-07T10:57:10.752" v="718" actId="1076"/>
          <ac:cxnSpMkLst>
            <pc:docMk/>
            <pc:sldMk cId="4242180180" sldId="256"/>
            <ac:cxnSpMk id="58" creationId="{0B6612AB-9732-4F41-A402-221AE54DB11D}"/>
          </ac:cxnSpMkLst>
        </pc:cxnChg>
        <pc:cxnChg chg="add mod">
          <ac:chgData name="louis dumas" userId="49ac7bc9f2fe372f" providerId="LiveId" clId="{B9059298-7606-452F-BDF2-CC79D0B7B290}" dt="2021-06-07T10:59:04.773" v="765" actId="14100"/>
          <ac:cxnSpMkLst>
            <pc:docMk/>
            <pc:sldMk cId="4242180180" sldId="256"/>
            <ac:cxnSpMk id="80" creationId="{FABFA0DD-9159-493F-B4DE-A03183B5E063}"/>
          </ac:cxnSpMkLst>
        </pc:cxnChg>
        <pc:cxnChg chg="add mod">
          <ac:chgData name="louis dumas" userId="49ac7bc9f2fe372f" providerId="LiveId" clId="{B9059298-7606-452F-BDF2-CC79D0B7B290}" dt="2021-06-07T10:59:10.903" v="768" actId="14100"/>
          <ac:cxnSpMkLst>
            <pc:docMk/>
            <pc:sldMk cId="4242180180" sldId="256"/>
            <ac:cxnSpMk id="81" creationId="{2CB2645A-5973-4981-B740-D81F6BB1CE5F}"/>
          </ac:cxnSpMkLst>
        </pc:cxnChg>
        <pc:cxnChg chg="add mod">
          <ac:chgData name="louis dumas" userId="49ac7bc9f2fe372f" providerId="LiveId" clId="{B9059298-7606-452F-BDF2-CC79D0B7B290}" dt="2021-06-07T10:59:37.398" v="777" actId="14100"/>
          <ac:cxnSpMkLst>
            <pc:docMk/>
            <pc:sldMk cId="4242180180" sldId="256"/>
            <ac:cxnSpMk id="82" creationId="{4D14B48C-7B17-459E-A182-53686DC1B022}"/>
          </ac:cxnSpMkLst>
        </pc:cxnChg>
        <pc:cxnChg chg="add mod">
          <ac:chgData name="louis dumas" userId="49ac7bc9f2fe372f" providerId="LiveId" clId="{B9059298-7606-452F-BDF2-CC79D0B7B290}" dt="2021-06-07T10:59:31.991" v="774" actId="14100"/>
          <ac:cxnSpMkLst>
            <pc:docMk/>
            <pc:sldMk cId="4242180180" sldId="256"/>
            <ac:cxnSpMk id="83" creationId="{834483E3-D37E-43B9-9313-CDE940418F91}"/>
          </ac:cxnSpMkLst>
        </pc:cxnChg>
        <pc:cxnChg chg="add mod">
          <ac:chgData name="louis dumas" userId="49ac7bc9f2fe372f" providerId="LiveId" clId="{B9059298-7606-452F-BDF2-CC79D0B7B290}" dt="2021-06-07T10:59:47.535" v="780" actId="14100"/>
          <ac:cxnSpMkLst>
            <pc:docMk/>
            <pc:sldMk cId="4242180180" sldId="256"/>
            <ac:cxnSpMk id="92" creationId="{BCB091BA-E5EA-470A-ADF7-E262000C9F92}"/>
          </ac:cxnSpMkLst>
        </pc:cxnChg>
        <pc:cxnChg chg="add mod">
          <ac:chgData name="louis dumas" userId="49ac7bc9f2fe372f" providerId="LiveId" clId="{B9059298-7606-452F-BDF2-CC79D0B7B290}" dt="2021-06-07T10:59:55.854" v="783" actId="14100"/>
          <ac:cxnSpMkLst>
            <pc:docMk/>
            <pc:sldMk cId="4242180180" sldId="256"/>
            <ac:cxnSpMk id="95" creationId="{E699B2AF-C85A-483A-AD5B-D67D8B471F5E}"/>
          </ac:cxnSpMkLst>
        </pc:cxnChg>
        <pc:cxnChg chg="add mod">
          <ac:chgData name="louis dumas" userId="49ac7bc9f2fe372f" providerId="LiveId" clId="{B9059298-7606-452F-BDF2-CC79D0B7B290}" dt="2021-06-07T11:00:03.710" v="786" actId="14100"/>
          <ac:cxnSpMkLst>
            <pc:docMk/>
            <pc:sldMk cId="4242180180" sldId="256"/>
            <ac:cxnSpMk id="98" creationId="{48276D6E-9A51-4F17-819D-D9A2647BFF70}"/>
          </ac:cxnSpMkLst>
        </pc:cxnChg>
        <pc:cxnChg chg="add mod">
          <ac:chgData name="louis dumas" userId="49ac7bc9f2fe372f" providerId="LiveId" clId="{B9059298-7606-452F-BDF2-CC79D0B7B290}" dt="2021-06-07T11:00:11.087" v="789" actId="14100"/>
          <ac:cxnSpMkLst>
            <pc:docMk/>
            <pc:sldMk cId="4242180180" sldId="256"/>
            <ac:cxnSpMk id="101" creationId="{837EE3B0-7840-4C0B-9E33-F43D01F8F7E3}"/>
          </ac:cxnSpMkLst>
        </pc:cxnChg>
        <pc:cxnChg chg="add mod">
          <ac:chgData name="louis dumas" userId="49ac7bc9f2fe372f" providerId="LiveId" clId="{B9059298-7606-452F-BDF2-CC79D0B7B290}" dt="2021-06-07T11:00:25.543" v="793" actId="14100"/>
          <ac:cxnSpMkLst>
            <pc:docMk/>
            <pc:sldMk cId="4242180180" sldId="256"/>
            <ac:cxnSpMk id="104" creationId="{6886580A-B226-49C2-B2BE-0D03645C269F}"/>
          </ac:cxnSpMkLst>
        </pc:cxnChg>
      </pc:sldChg>
      <pc:sldChg chg="addSp delSp modSp new mod">
        <pc:chgData name="louis dumas" userId="49ac7bc9f2fe372f" providerId="LiveId" clId="{B9059298-7606-452F-BDF2-CC79D0B7B290}" dt="2021-05-31T14:51:48.714" v="638" actId="313"/>
        <pc:sldMkLst>
          <pc:docMk/>
          <pc:sldMk cId="1087255184" sldId="257"/>
        </pc:sldMkLst>
        <pc:spChg chg="add del">
          <ac:chgData name="louis dumas" userId="49ac7bc9f2fe372f" providerId="LiveId" clId="{B9059298-7606-452F-BDF2-CC79D0B7B290}" dt="2021-05-31T14:41:39.537" v="304" actId="478"/>
          <ac:spMkLst>
            <pc:docMk/>
            <pc:sldMk cId="1087255184" sldId="257"/>
            <ac:spMk id="2" creationId="{5432D66A-6640-4600-93FD-6E90BF2F87FE}"/>
          </ac:spMkLst>
        </pc:spChg>
        <pc:spChg chg="add del mod">
          <ac:chgData name="louis dumas" userId="49ac7bc9f2fe372f" providerId="LiveId" clId="{B9059298-7606-452F-BDF2-CC79D0B7B290}" dt="2021-05-31T14:51:48.714" v="638" actId="313"/>
          <ac:spMkLst>
            <pc:docMk/>
            <pc:sldMk cId="1087255184" sldId="257"/>
            <ac:spMk id="3" creationId="{05F0F6E6-7452-495B-A9A0-105065F088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45D8B-61D3-4357-983B-B8EBF152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732413-823F-49EE-B62B-F6B16456E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305C-DAC9-43BD-BE03-226C5C37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247B4-513A-43D1-B97A-F0F41E2E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76509-D1FC-48E3-95A4-03269E9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2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8FD11-7231-4EA5-A075-D0D950DC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AFB2B4-2924-4AF9-9C17-3512DAF0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55F1D-35B1-4FA3-A9FD-E8CC1B6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FD4A6-5B7D-40E3-9B16-669C42EA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CA125-F224-4286-B4C2-7A3A743D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920D73-E831-4446-A60E-ABDD2BBBD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E7CE93-B6DC-48DD-B828-5F1CEEB17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8E1CA-BAED-4DC4-AA2A-6A43CD1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98185-5C44-4CC6-A1A3-20F2B9C9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3140E-283A-4A20-8F8D-4E6B626B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2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83F52-9922-4323-A5E0-CE4BDE93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2AF55-00C0-419C-8954-1BCB2E14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DBE00F-89C7-435F-97FD-241EDC8F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54037-A758-4747-B1A1-5FBF72F3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282728-CD7C-4F2F-802A-9FCF1CFB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6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A7A4A-F4C6-4B04-9AB6-D581EF37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956BCD-8330-475F-A0B0-1AFAB00A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DED59-4842-4D32-9FED-123F46AC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94A17-4EF7-4468-8CB3-91657F2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E017F-A64A-4D87-A7AB-BB17D920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7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2DB16-13E1-4CF5-94E3-935C823A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5CA4D-5050-4DDB-874F-AC99BA0DB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B42B2-2556-4346-AACB-3E823979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59D5C1-4E85-4B4D-8A93-9EB928B7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15B61-ACA6-45AC-9782-00E07496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660E14-6503-46CC-9286-220C3D8F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53587-2CE1-4E3D-86A9-038A66BC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51966-3754-4A4B-B70F-F7F83A2E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6532F-D592-4157-9DD0-3F12763C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8037C4-E88F-4A8D-82D7-3ABB9935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B79F76-0762-4AD1-B189-D2301F7B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DD9E36-BCD2-4D8E-BAAF-730FF13D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9398C5-2533-4EA6-ADEE-2544D4DA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27343-B809-4230-ABF3-8F0450C6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359A-C772-45C5-BB88-114F5C83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AC5A6D-9400-47B8-9410-C3E1509B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38D0C3-310F-40AD-8D2F-2ADE3B34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989A87-2486-46B5-904B-48429FEE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547CA6-61E3-48C3-AA2B-54F2C08B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8E0AE4-8751-451D-8B25-36D0A780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CCDCCE-402B-408B-B0E4-CE29B578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BF338-A40F-496C-8722-85E4410B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6945E-1DA9-492C-9D60-8B7C31D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1CEC2E-EA88-4281-A68F-2C025D70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FEC4A8-794E-404C-B57E-7B448178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C24E-D265-44DA-87F3-EE870913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D8A27-47D9-4DA1-BAAF-A644F55B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4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4DFDE-4BFA-4009-8FAC-54C22929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9A43A6-4CE8-4A85-B672-C5243C58F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60FFA3-325B-4E63-B465-E8820C88D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59F7B-1F86-48A1-9D63-3D8BF2F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D04973-614E-43BF-8D87-D75C3F46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7BE687-6128-47BE-ADB7-3F1071CA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34149D-21A3-4828-A055-B3E16086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57DB3-A344-40DF-8C90-780E8037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9B256-81DA-4DB3-BE6E-8D819316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466C-AA15-4615-A905-2524B8CE0611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E64A3-038A-48E0-AF93-3F1EE266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D091B-3A1D-4C10-B045-7D5CCE20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B632-1753-409F-91B7-8AAC00AF0E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BFAA3-97DE-4470-9A82-A6CA743EC353}"/>
              </a:ext>
            </a:extLst>
          </p:cNvPr>
          <p:cNvSpPr/>
          <p:nvPr/>
        </p:nvSpPr>
        <p:spPr>
          <a:xfrm>
            <a:off x="2846326" y="2327306"/>
            <a:ext cx="954538" cy="2771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133F0-046D-4E5C-B70D-F6DB56302AF8}"/>
              </a:ext>
            </a:extLst>
          </p:cNvPr>
          <p:cNvSpPr/>
          <p:nvPr/>
        </p:nvSpPr>
        <p:spPr>
          <a:xfrm>
            <a:off x="5190689" y="2069148"/>
            <a:ext cx="1282107" cy="11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Let user contrôle the drone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9FFFF-E7B7-4008-BB8D-2A95325DEB3A}"/>
              </a:ext>
            </a:extLst>
          </p:cNvPr>
          <p:cNvSpPr/>
          <p:nvPr/>
        </p:nvSpPr>
        <p:spPr>
          <a:xfrm>
            <a:off x="5182284" y="3449729"/>
            <a:ext cx="1282107" cy="11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Follow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95F94-EF43-486F-B4C1-4E472A0E3416}"/>
              </a:ext>
            </a:extLst>
          </p:cNvPr>
          <p:cNvSpPr/>
          <p:nvPr/>
        </p:nvSpPr>
        <p:spPr>
          <a:xfrm>
            <a:off x="5182284" y="5069970"/>
            <a:ext cx="1282107" cy="11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patrouille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1DF64-4866-4577-B298-122816523E09}"/>
              </a:ext>
            </a:extLst>
          </p:cNvPr>
          <p:cNvSpPr/>
          <p:nvPr/>
        </p:nvSpPr>
        <p:spPr>
          <a:xfrm>
            <a:off x="7685986" y="2181519"/>
            <a:ext cx="1241198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 drone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2009B-6783-4B15-AC58-A825C829C2D9}"/>
              </a:ext>
            </a:extLst>
          </p:cNvPr>
          <p:cNvSpPr/>
          <p:nvPr/>
        </p:nvSpPr>
        <p:spPr>
          <a:xfrm>
            <a:off x="7297916" y="5110041"/>
            <a:ext cx="201733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Reconnaissance faciale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67163-2EB1-46A7-92E0-36A47D885EB5}"/>
              </a:ext>
            </a:extLst>
          </p:cNvPr>
          <p:cNvSpPr/>
          <p:nvPr/>
        </p:nvSpPr>
        <p:spPr>
          <a:xfrm>
            <a:off x="7854883" y="3625522"/>
            <a:ext cx="903403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SON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383A662-8398-46D7-806F-1AC28495879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800864" y="3713068"/>
            <a:ext cx="1381420" cy="191233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6DC57B9-A497-4D42-943F-F61FD2ECCB5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800864" y="3713068"/>
            <a:ext cx="1381420" cy="29209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3EDB836-BED7-46B2-8ED2-7105F7AF4D4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800864" y="2624579"/>
            <a:ext cx="1389825" cy="108848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923367E-B4BF-48ED-9DB7-C2348FF2C034}"/>
              </a:ext>
            </a:extLst>
          </p:cNvPr>
          <p:cNvSpPr/>
          <p:nvPr/>
        </p:nvSpPr>
        <p:spPr>
          <a:xfrm>
            <a:off x="345649" y="2844709"/>
            <a:ext cx="1475301" cy="173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</a:t>
            </a:r>
          </a:p>
          <a:p>
            <a:pPr algn="ctr"/>
            <a:r>
              <a:rPr lang="fr-FR" dirty="0"/>
              <a:t>Master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0B6612AB-9732-4F41-A402-221AE54DB11D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>
            <a:off x="1820950" y="3713068"/>
            <a:ext cx="1025376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888209C-4E18-47C4-99A7-40E61576BCE3}"/>
              </a:ext>
            </a:extLst>
          </p:cNvPr>
          <p:cNvSpPr/>
          <p:nvPr/>
        </p:nvSpPr>
        <p:spPr>
          <a:xfrm>
            <a:off x="130001" y="171078"/>
            <a:ext cx="1475301" cy="50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web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96C9AF0-9CE3-446B-A563-E2C70FD04A34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867652" y="673234"/>
            <a:ext cx="215648" cy="2171475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8AB6ABC-B362-4E7A-99CC-1858580B667B}"/>
              </a:ext>
            </a:extLst>
          </p:cNvPr>
          <p:cNvCxnSpPr>
            <a:cxnSpLocks/>
            <a:stCxn id="36" idx="2"/>
            <a:endCxn id="57" idx="0"/>
          </p:cNvCxnSpPr>
          <p:nvPr/>
        </p:nvCxnSpPr>
        <p:spPr>
          <a:xfrm flipH="1">
            <a:off x="1083300" y="673234"/>
            <a:ext cx="1763026" cy="2171475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62A6D1-AA4C-4347-8550-301FB6184139}"/>
              </a:ext>
            </a:extLst>
          </p:cNvPr>
          <p:cNvSpPr/>
          <p:nvPr/>
        </p:nvSpPr>
        <p:spPr>
          <a:xfrm>
            <a:off x="2108675" y="171078"/>
            <a:ext cx="1475301" cy="50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 client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92EFDF6-543F-4781-B16D-A43483E4C0A9}"/>
              </a:ext>
            </a:extLst>
          </p:cNvPr>
          <p:cNvCxnSpPr>
            <a:cxnSpLocks/>
            <a:stCxn id="37" idx="2"/>
            <a:endCxn id="57" idx="0"/>
          </p:cNvCxnSpPr>
          <p:nvPr/>
        </p:nvCxnSpPr>
        <p:spPr>
          <a:xfrm flipH="1">
            <a:off x="1083300" y="673233"/>
            <a:ext cx="3553613" cy="2171476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DF11E39-5E1E-42AA-ACDB-53008F829F93}"/>
              </a:ext>
            </a:extLst>
          </p:cNvPr>
          <p:cNvSpPr/>
          <p:nvPr/>
        </p:nvSpPr>
        <p:spPr>
          <a:xfrm>
            <a:off x="3899262" y="171078"/>
            <a:ext cx="1475301" cy="50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Reconnaissance vocal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C8F920-DAFD-43D6-90AA-968C7B00BE06}"/>
              </a:ext>
            </a:extLst>
          </p:cNvPr>
          <p:cNvSpPr/>
          <p:nvPr/>
        </p:nvSpPr>
        <p:spPr>
          <a:xfrm>
            <a:off x="27497" y="5233376"/>
            <a:ext cx="2111604" cy="152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user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88B8DAB-8975-4418-B023-FD7F75E90976}"/>
              </a:ext>
            </a:extLst>
          </p:cNvPr>
          <p:cNvCxnSpPr>
            <a:cxnSpLocks/>
            <a:stCxn id="57" idx="2"/>
            <a:endCxn id="38" idx="0"/>
          </p:cNvCxnSpPr>
          <p:nvPr/>
        </p:nvCxnSpPr>
        <p:spPr>
          <a:xfrm flipH="1">
            <a:off x="1083299" y="4581427"/>
            <a:ext cx="1" cy="65194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7B73DDCA-175D-4B96-B235-FF62FBBB2CDD}"/>
              </a:ext>
            </a:extLst>
          </p:cNvPr>
          <p:cNvSpPr/>
          <p:nvPr/>
        </p:nvSpPr>
        <p:spPr>
          <a:xfrm>
            <a:off x="10501460" y="3168823"/>
            <a:ext cx="1112363" cy="127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Drone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ABFA0DD-9159-493F-B4DE-A03183B5E06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472796" y="2624579"/>
            <a:ext cx="1213190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2CB2645A-5973-4981-B740-D81F6BB1CE5F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>
            <a:off x="8927184" y="2624579"/>
            <a:ext cx="1737178" cy="731607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4D14B48C-7B17-459E-A182-53686DC1B022}"/>
              </a:ext>
            </a:extLst>
          </p:cNvPr>
          <p:cNvCxnSpPr>
            <a:cxnSpLocks/>
            <a:stCxn id="12" idx="3"/>
            <a:endCxn id="79" idx="2"/>
          </p:cNvCxnSpPr>
          <p:nvPr/>
        </p:nvCxnSpPr>
        <p:spPr>
          <a:xfrm flipV="1">
            <a:off x="8758286" y="3808521"/>
            <a:ext cx="1743174" cy="260061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834483E3-D37E-43B9-9313-CDE940418F9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6472796" y="2624579"/>
            <a:ext cx="1382087" cy="144400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BCB091BA-E5EA-470A-ADF7-E262000C9F92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6464391" y="2624579"/>
            <a:ext cx="1221595" cy="1380581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E699B2AF-C85A-483A-AD5B-D67D8B471F5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464391" y="4005160"/>
            <a:ext cx="833525" cy="1620241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8276D6E-9A51-4F17-819D-D9A2647BFF70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464391" y="4068582"/>
            <a:ext cx="1390492" cy="1556819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837EE3B0-7840-4C0B-9E33-F43D01F8F7E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464391" y="2624579"/>
            <a:ext cx="1221595" cy="3000822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6886580A-B226-49C2-B2BE-0D03645C269F}"/>
              </a:ext>
            </a:extLst>
          </p:cNvPr>
          <p:cNvCxnSpPr>
            <a:cxnSpLocks/>
            <a:stCxn id="79" idx="3"/>
            <a:endCxn id="11" idx="3"/>
          </p:cNvCxnSpPr>
          <p:nvPr/>
        </p:nvCxnSpPr>
        <p:spPr>
          <a:xfrm flipH="1">
            <a:off x="9315252" y="4260856"/>
            <a:ext cx="1349110" cy="1292245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8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F0F6E6-7452-495B-A9A0-105065F0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581287"/>
            <a:ext cx="10515600" cy="4351338"/>
          </a:xfrm>
        </p:spPr>
        <p:txBody>
          <a:bodyPr/>
          <a:lstStyle/>
          <a:p>
            <a:r>
              <a:rPr lang="fr-FR" dirty="0"/>
              <a:t>Thibault : QT  |  CI  |  Stream visu  |</a:t>
            </a:r>
          </a:p>
          <a:p>
            <a:r>
              <a:rPr lang="fr-FR" dirty="0"/>
              <a:t>Léo : Front  |  Stream visu  |</a:t>
            </a:r>
          </a:p>
          <a:p>
            <a:r>
              <a:rPr lang="fr-FR" dirty="0"/>
              <a:t>Gustave :  Logique suivre le mec | reconnaissance vocal  | CI  |</a:t>
            </a:r>
          </a:p>
          <a:p>
            <a:r>
              <a:rPr lang="fr-FR" dirty="0"/>
              <a:t>Thibault nouveau : reconnaissance faciale  |</a:t>
            </a:r>
          </a:p>
          <a:p>
            <a:r>
              <a:rPr lang="fr-FR" dirty="0"/>
              <a:t>Simon : back  |  Mode manuelle</a:t>
            </a:r>
          </a:p>
          <a:p>
            <a:r>
              <a:rPr lang="fr-FR" dirty="0"/>
              <a:t>Louis : back  |  API RB  |  Mode patrouille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255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76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Louis-auguste Dumas</dc:creator>
  <cp:lastModifiedBy>Louis-auguste Dumas</cp:lastModifiedBy>
  <cp:revision>1</cp:revision>
  <dcterms:created xsi:type="dcterms:W3CDTF">2021-05-31T11:07:13Z</dcterms:created>
  <dcterms:modified xsi:type="dcterms:W3CDTF">2021-06-07T11:00:51Z</dcterms:modified>
</cp:coreProperties>
</file>