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7" r:id="rId6"/>
    <p:sldId id="278" r:id="rId7"/>
    <p:sldId id="279" r:id="rId8"/>
    <p:sldId id="282" r:id="rId9"/>
    <p:sldId id="280" r:id="rId10"/>
    <p:sldId id="281" r:id="rId11"/>
    <p:sldId id="283" r:id="rId12"/>
    <p:sldId id="285" r:id="rId13"/>
    <p:sldId id="284" r:id="rId14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1C1AD-3F0C-4BF4-857D-C54380EFD1CC}" v="6" dt="2021-07-05T14:16:07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9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7FDB26-16AF-4C82-AF7A-92449513F3F4}" type="datetime1">
              <a:rPr lang="fr-FR" smtClean="0"/>
              <a:t>05/07/2021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0E9541-3375-4528-AC9C-1D7FD00C3017}" type="datetime1">
              <a:rPr lang="fr-FR" noProof="0" smtClean="0"/>
              <a:t>05/07/2021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878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537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423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294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914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65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429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90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fr-FR" noProof="0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E27949C9-1C26-45BB-BA53-FCDDA512553D}" type="datetime1">
              <a:rPr lang="fr-FR" noProof="0" smtClean="0"/>
              <a:t>05/07/2021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1F1C99-0FCE-4E24-B45E-A6B8B87EE97A}" type="datetime1">
              <a:rPr lang="fr-FR" noProof="0" smtClean="0"/>
              <a:t>05/07/2021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2C3B24-D805-4A76-8E65-C9738296B930}" type="datetime1">
              <a:rPr lang="fr-FR" noProof="0" smtClean="0"/>
              <a:t>05/07/2021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7" name="Connecteur droit 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70CDC4-B118-436F-8999-4E53124174C8}" type="datetime1">
              <a:rPr lang="fr-FR" noProof="0" smtClean="0"/>
              <a:t>05/07/2021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B3B74C-3552-4EC5-970E-EA08B17DE6C3}" type="datetime1">
              <a:rPr lang="fr-FR" noProof="0" smtClean="0"/>
              <a:t>05/07/2021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86671B-8518-416E-9A93-110C3FC765B0}" type="datetime1">
              <a:rPr lang="fr-FR" noProof="0" smtClean="0"/>
              <a:t>05/07/2021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5CA171-7817-4EB8-BD06-8DC08B6DD669}" type="datetime1">
              <a:rPr lang="fr-FR" noProof="0" smtClean="0"/>
              <a:t>05/07/2021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B6A67-71AB-4430-8E9A-3C4E54AB6270}" type="datetime1">
              <a:rPr lang="fr-FR" noProof="0" smtClean="0"/>
              <a:t>05/07/2021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8E809-7279-41D4-8D12-46601669AEF8}" type="datetime1">
              <a:rPr lang="fr-FR" noProof="0" smtClean="0"/>
              <a:t>05/07/2021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fr-FR" noProof="0"/>
              <a:t>Modifiez le style du titre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E15B8F-B91C-47AC-B98D-C114892A6229}" type="datetime1">
              <a:rPr lang="fr-FR" noProof="0" smtClean="0"/>
              <a:t>05/07/2021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769C86-3347-4673-9EED-DCA59A1E5DED}" type="datetime1">
              <a:rPr lang="fr-FR" noProof="0" smtClean="0"/>
              <a:t>05/07/2021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87726DE0-7F70-4976-999D-381380B45882}" type="datetime1">
              <a:rPr lang="fr-FR" noProof="0" smtClean="0"/>
              <a:t>05/07/2021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 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Documentation visuelle DU Site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Projet drone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7FABB05-D8FD-4B4A-896F-B82F1E11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4F208B6-E2CA-4433-850D-C1A7197D8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172" y="2249424"/>
            <a:ext cx="7971983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5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7FABB05-D8FD-4B4A-896F-B82F1E11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principale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86B3FBFF-4DF9-423D-A1FC-AA7320A24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8707" y="2286000"/>
            <a:ext cx="7970724" cy="4022725"/>
          </a:xfrm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7FABB05-D8FD-4B4A-896F-B82F1E11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Vidéo en direct de la caméra du drone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86B3FBFF-4DF9-423D-A1FC-AA7320A24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8707" y="2286000"/>
            <a:ext cx="7970724" cy="4022725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E6E4B7-9E96-41A5-940B-CC5507212E50}"/>
              </a:ext>
            </a:extLst>
          </p:cNvPr>
          <p:cNvSpPr/>
          <p:nvPr/>
        </p:nvSpPr>
        <p:spPr>
          <a:xfrm>
            <a:off x="3087149" y="2667699"/>
            <a:ext cx="5587068" cy="2399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10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7FABB05-D8FD-4B4A-896F-B82F1E11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Boutons d’activation des modes du drone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86B3FBFF-4DF9-423D-A1FC-AA7320A24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8707" y="2286000"/>
            <a:ext cx="7970724" cy="4022725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AE8B19C-26FA-4E67-AC41-75F9B63594AC}"/>
              </a:ext>
            </a:extLst>
          </p:cNvPr>
          <p:cNvSpPr/>
          <p:nvPr/>
        </p:nvSpPr>
        <p:spPr>
          <a:xfrm>
            <a:off x="2063692" y="3347207"/>
            <a:ext cx="713064" cy="7382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AFC7E-F764-4C4C-9F5F-7051186E2A7A}"/>
              </a:ext>
            </a:extLst>
          </p:cNvPr>
          <p:cNvSpPr/>
          <p:nvPr/>
        </p:nvSpPr>
        <p:spPr>
          <a:xfrm>
            <a:off x="8986008" y="3347207"/>
            <a:ext cx="713064" cy="7382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8D80E94-760F-4257-AACA-6D5CF1BF8CBC}"/>
              </a:ext>
            </a:extLst>
          </p:cNvPr>
          <p:cNvCxnSpPr/>
          <p:nvPr/>
        </p:nvCxnSpPr>
        <p:spPr>
          <a:xfrm flipH="1">
            <a:off x="2776756" y="3691156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795B7C64-A90A-4F15-A1EC-0640B308BD4F}"/>
              </a:ext>
            </a:extLst>
          </p:cNvPr>
          <p:cNvSpPr txBox="1"/>
          <p:nvPr/>
        </p:nvSpPr>
        <p:spPr>
          <a:xfrm>
            <a:off x="3414319" y="3506490"/>
            <a:ext cx="138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Mode toutou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A8D65FD-CA89-4317-B93B-FC08848E650D}"/>
              </a:ext>
            </a:extLst>
          </p:cNvPr>
          <p:cNvSpPr txBox="1"/>
          <p:nvPr/>
        </p:nvSpPr>
        <p:spPr>
          <a:xfrm>
            <a:off x="6484690" y="3531657"/>
            <a:ext cx="167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Mode patrouille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64E170C-FB83-42EA-B881-497A9428470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155497" y="3716323"/>
            <a:ext cx="830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0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C099783-591E-4104-9273-3F0D42EDE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802" y="2286000"/>
            <a:ext cx="7970724" cy="4026876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87FABB05-D8FD-4B4A-896F-B82F1E11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Boutons d’activation des modes du drone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8D80E94-760F-4257-AACA-6D5CF1BF8CBC}"/>
              </a:ext>
            </a:extLst>
          </p:cNvPr>
          <p:cNvCxnSpPr/>
          <p:nvPr/>
        </p:nvCxnSpPr>
        <p:spPr>
          <a:xfrm flipH="1">
            <a:off x="2776756" y="3691156"/>
            <a:ext cx="63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795B7C64-A90A-4F15-A1EC-0640B308BD4F}"/>
              </a:ext>
            </a:extLst>
          </p:cNvPr>
          <p:cNvSpPr txBox="1"/>
          <p:nvPr/>
        </p:nvSpPr>
        <p:spPr>
          <a:xfrm>
            <a:off x="3414319" y="3506490"/>
            <a:ext cx="138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Mode actif</a:t>
            </a:r>
          </a:p>
        </p:txBody>
      </p:sp>
    </p:spTree>
    <p:extLst>
      <p:ext uri="{BB962C8B-B14F-4D97-AF65-F5344CB8AC3E}">
        <p14:creationId xmlns:p14="http://schemas.microsoft.com/office/powerpoint/2010/main" val="369317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7FABB05-D8FD-4B4A-896F-B82F1E11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Boutons virtuels de contrôle du drone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86B3FBFF-4DF9-423D-A1FC-AA7320A24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8707" y="2286000"/>
            <a:ext cx="7970724" cy="4022725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7CE3D8-6A4D-43D9-BAAF-36D8A66F0755}"/>
              </a:ext>
            </a:extLst>
          </p:cNvPr>
          <p:cNvSpPr/>
          <p:nvPr/>
        </p:nvSpPr>
        <p:spPr>
          <a:xfrm>
            <a:off x="2483141" y="5142451"/>
            <a:ext cx="335560" cy="3523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76F880-59A2-42A9-A561-FB35A321F6A0}"/>
              </a:ext>
            </a:extLst>
          </p:cNvPr>
          <p:cNvSpPr/>
          <p:nvPr/>
        </p:nvSpPr>
        <p:spPr>
          <a:xfrm>
            <a:off x="2483141" y="5695957"/>
            <a:ext cx="335560" cy="3523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40A584-3912-4CDC-8DCD-2BA5F9A9545E}"/>
              </a:ext>
            </a:extLst>
          </p:cNvPr>
          <p:cNvSpPr/>
          <p:nvPr/>
        </p:nvSpPr>
        <p:spPr>
          <a:xfrm>
            <a:off x="3035808" y="5704178"/>
            <a:ext cx="335560" cy="3523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D1C2FA-899F-43B2-94ED-17478E66B9CF}"/>
              </a:ext>
            </a:extLst>
          </p:cNvPr>
          <p:cNvSpPr/>
          <p:nvPr/>
        </p:nvSpPr>
        <p:spPr>
          <a:xfrm>
            <a:off x="1930474" y="5705127"/>
            <a:ext cx="335560" cy="3523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702AF9-CAA9-4D20-A2F9-FC196694E61A}"/>
              </a:ext>
            </a:extLst>
          </p:cNvPr>
          <p:cNvSpPr/>
          <p:nvPr/>
        </p:nvSpPr>
        <p:spPr>
          <a:xfrm>
            <a:off x="8930243" y="5134230"/>
            <a:ext cx="335560" cy="3523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EF85D9-416B-49D5-AB04-B94B730CE4D6}"/>
              </a:ext>
            </a:extLst>
          </p:cNvPr>
          <p:cNvSpPr/>
          <p:nvPr/>
        </p:nvSpPr>
        <p:spPr>
          <a:xfrm>
            <a:off x="8930243" y="5687736"/>
            <a:ext cx="335560" cy="3523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FAD2C5-A02E-4ACD-A5F4-D1E04C8AE846}"/>
              </a:ext>
            </a:extLst>
          </p:cNvPr>
          <p:cNvSpPr/>
          <p:nvPr/>
        </p:nvSpPr>
        <p:spPr>
          <a:xfrm>
            <a:off x="9482910" y="5695957"/>
            <a:ext cx="335560" cy="3523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4DC3FB-411E-40C8-8BB9-376C96C583A0}"/>
              </a:ext>
            </a:extLst>
          </p:cNvPr>
          <p:cNvSpPr/>
          <p:nvPr/>
        </p:nvSpPr>
        <p:spPr>
          <a:xfrm>
            <a:off x="8377576" y="5696906"/>
            <a:ext cx="335560" cy="3523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8A3095D4-5ABA-471A-8394-EA635A4F6989}"/>
              </a:ext>
            </a:extLst>
          </p:cNvPr>
          <p:cNvCxnSpPr/>
          <p:nvPr/>
        </p:nvCxnSpPr>
        <p:spPr>
          <a:xfrm rot="5400000">
            <a:off x="2580226" y="4343088"/>
            <a:ext cx="870140" cy="712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E9626C45-BEB8-4684-B045-EFE675CCD6A2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2650921" y="6048295"/>
            <a:ext cx="1454548" cy="653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C0C61A3D-C0D0-4246-A0F6-8D43EE662ACA}"/>
              </a:ext>
            </a:extLst>
          </p:cNvPr>
          <p:cNvCxnSpPr>
            <a:endCxn id="6" idx="0"/>
          </p:cNvCxnSpPr>
          <p:nvPr/>
        </p:nvCxnSpPr>
        <p:spPr>
          <a:xfrm rot="10800000" flipV="1">
            <a:off x="3203588" y="5202126"/>
            <a:ext cx="845898" cy="502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A0A7BC93-3AE3-4017-AB31-71BDF760F970}"/>
              </a:ext>
            </a:extLst>
          </p:cNvPr>
          <p:cNvCxnSpPr>
            <a:cxnSpLocks/>
            <a:endCxn id="7" idx="0"/>
          </p:cNvCxnSpPr>
          <p:nvPr/>
        </p:nvCxnSpPr>
        <p:spPr>
          <a:xfrm rot="5400000">
            <a:off x="1112306" y="4111706"/>
            <a:ext cx="2579369" cy="607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900347F9-AC77-4126-A8F4-45FEF403F6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38940" y="4090266"/>
            <a:ext cx="2579369" cy="607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F47435E5-6B58-47B3-B89C-CEA391A726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01868" y="4343088"/>
            <a:ext cx="870140" cy="712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CFDAE32D-4699-4B5A-AF22-4FAAC650C79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705366" y="5186399"/>
            <a:ext cx="845898" cy="502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DE8BB939-DD2D-4816-8D32-FE545C8A54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7643475" y="6023829"/>
            <a:ext cx="1454548" cy="653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E1547936-E996-4A69-9A53-F0633431BF87}"/>
              </a:ext>
            </a:extLst>
          </p:cNvPr>
          <p:cNvSpPr txBox="1"/>
          <p:nvPr/>
        </p:nvSpPr>
        <p:spPr>
          <a:xfrm>
            <a:off x="2144082" y="2547195"/>
            <a:ext cx="178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Rotation vers la gauche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DA89CC2-2739-408C-BB04-7C203995D950}"/>
              </a:ext>
            </a:extLst>
          </p:cNvPr>
          <p:cNvSpPr txBox="1"/>
          <p:nvPr/>
        </p:nvSpPr>
        <p:spPr>
          <a:xfrm>
            <a:off x="2965236" y="3928030"/>
            <a:ext cx="84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Monter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9FA82AA-1AEE-4F6A-87B5-CF49A62EF915}"/>
              </a:ext>
            </a:extLst>
          </p:cNvPr>
          <p:cNvSpPr txBox="1"/>
          <p:nvPr/>
        </p:nvSpPr>
        <p:spPr>
          <a:xfrm>
            <a:off x="4049486" y="4878960"/>
            <a:ext cx="178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Rotation vers la droite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1828629-1329-4589-B540-1DF175AD514C}"/>
              </a:ext>
            </a:extLst>
          </p:cNvPr>
          <p:cNvSpPr txBox="1"/>
          <p:nvPr/>
        </p:nvSpPr>
        <p:spPr>
          <a:xfrm>
            <a:off x="4153746" y="5904538"/>
            <a:ext cx="13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Descendre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076647B-58D4-49CF-B0E4-36D67FEEA6B9}"/>
              </a:ext>
            </a:extLst>
          </p:cNvPr>
          <p:cNvSpPr txBox="1"/>
          <p:nvPr/>
        </p:nvSpPr>
        <p:spPr>
          <a:xfrm>
            <a:off x="6371713" y="5902730"/>
            <a:ext cx="13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Reculer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A836933-2DA8-4588-A72A-74F16CCF38FB}"/>
              </a:ext>
            </a:extLst>
          </p:cNvPr>
          <p:cNvSpPr txBox="1"/>
          <p:nvPr/>
        </p:nvSpPr>
        <p:spPr>
          <a:xfrm>
            <a:off x="5999584" y="5001733"/>
            <a:ext cx="1594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Aller à gauche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26009A0-4B84-43BE-8D5F-60E7E3B166B7}"/>
              </a:ext>
            </a:extLst>
          </p:cNvPr>
          <p:cNvSpPr txBox="1"/>
          <p:nvPr/>
        </p:nvSpPr>
        <p:spPr>
          <a:xfrm>
            <a:off x="8037663" y="2763487"/>
            <a:ext cx="1594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Aller à droite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7C1D31D-2BDB-4948-ABB8-F1E7C782CAD4}"/>
              </a:ext>
            </a:extLst>
          </p:cNvPr>
          <p:cNvSpPr txBox="1"/>
          <p:nvPr/>
        </p:nvSpPr>
        <p:spPr>
          <a:xfrm>
            <a:off x="7749713" y="3928030"/>
            <a:ext cx="98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Avancer</a:t>
            </a:r>
          </a:p>
        </p:txBody>
      </p:sp>
    </p:spTree>
    <p:extLst>
      <p:ext uri="{BB962C8B-B14F-4D97-AF65-F5344CB8AC3E}">
        <p14:creationId xmlns:p14="http://schemas.microsoft.com/office/powerpoint/2010/main" val="118349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7FABB05-D8FD-4B4A-896F-B82F1E11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Prendre une photo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86B3FBFF-4DF9-423D-A1FC-AA7320A24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8707" y="2286000"/>
            <a:ext cx="7970724" cy="4022725"/>
          </a:xfr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8C94CD74-2FA5-4E06-A8E2-51C2D1D1FDEB}"/>
              </a:ext>
            </a:extLst>
          </p:cNvPr>
          <p:cNvSpPr/>
          <p:nvPr/>
        </p:nvSpPr>
        <p:spPr>
          <a:xfrm>
            <a:off x="5131836" y="5243804"/>
            <a:ext cx="681135" cy="67180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68C6A3A-618F-4D30-9983-1020484F0C22}"/>
              </a:ext>
            </a:extLst>
          </p:cNvPr>
          <p:cNvCxnSpPr/>
          <p:nvPr/>
        </p:nvCxnSpPr>
        <p:spPr>
          <a:xfrm>
            <a:off x="5467739" y="4497355"/>
            <a:ext cx="0" cy="72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781774BF-5A5A-4159-B94A-1947037F4C13}"/>
              </a:ext>
            </a:extLst>
          </p:cNvPr>
          <p:cNvSpPr txBox="1"/>
          <p:nvPr/>
        </p:nvSpPr>
        <p:spPr>
          <a:xfrm>
            <a:off x="4273421" y="3851024"/>
            <a:ext cx="2388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Prendre un photo avec la caméra du drone</a:t>
            </a:r>
          </a:p>
        </p:txBody>
      </p:sp>
    </p:spTree>
    <p:extLst>
      <p:ext uri="{BB962C8B-B14F-4D97-AF65-F5344CB8AC3E}">
        <p14:creationId xmlns:p14="http://schemas.microsoft.com/office/powerpoint/2010/main" val="3514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7FABB05-D8FD-4B4A-896F-B82F1E11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la manette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86B3FBFF-4DF9-423D-A1FC-AA7320A24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8707" y="2286000"/>
            <a:ext cx="7970724" cy="4022725"/>
          </a:xfr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8B124935-8B72-4FB1-87FA-B1C61527808C}"/>
              </a:ext>
            </a:extLst>
          </p:cNvPr>
          <p:cNvSpPr/>
          <p:nvPr/>
        </p:nvSpPr>
        <p:spPr>
          <a:xfrm>
            <a:off x="5952931" y="5271795"/>
            <a:ext cx="671804" cy="67180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9127DC6-17FF-4D10-8EF9-85C975073E2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6288833" y="4627984"/>
            <a:ext cx="0" cy="64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4DDF958C-815C-40D4-84C8-543FD5C2B3C5}"/>
              </a:ext>
            </a:extLst>
          </p:cNvPr>
          <p:cNvSpPr txBox="1"/>
          <p:nvPr/>
        </p:nvSpPr>
        <p:spPr>
          <a:xfrm>
            <a:off x="5593702" y="3704654"/>
            <a:ext cx="1390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Indicateur de connexion de la manette</a:t>
            </a:r>
          </a:p>
        </p:txBody>
      </p:sp>
    </p:spTree>
    <p:extLst>
      <p:ext uri="{BB962C8B-B14F-4D97-AF65-F5344CB8AC3E}">
        <p14:creationId xmlns:p14="http://schemas.microsoft.com/office/powerpoint/2010/main" val="88439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353D3D5-6C85-4148-9310-1249A4D6B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380" y="2304661"/>
            <a:ext cx="7973568" cy="4414533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87FABB05-D8FD-4B4A-896F-B82F1E11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la manette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9127DC6-17FF-4D10-8EF9-85C975073E20}"/>
              </a:ext>
            </a:extLst>
          </p:cNvPr>
          <p:cNvCxnSpPr>
            <a:cxnSpLocks/>
          </p:cNvCxnSpPr>
          <p:nvPr/>
        </p:nvCxnSpPr>
        <p:spPr>
          <a:xfrm>
            <a:off x="6288833" y="4627984"/>
            <a:ext cx="0" cy="64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4DDF958C-815C-40D4-84C8-543FD5C2B3C5}"/>
              </a:ext>
            </a:extLst>
          </p:cNvPr>
          <p:cNvSpPr txBox="1"/>
          <p:nvPr/>
        </p:nvSpPr>
        <p:spPr>
          <a:xfrm>
            <a:off x="5798975" y="3980393"/>
            <a:ext cx="1077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Manette connectée</a:t>
            </a:r>
          </a:p>
        </p:txBody>
      </p:sp>
    </p:spTree>
    <p:extLst>
      <p:ext uri="{BB962C8B-B14F-4D97-AF65-F5344CB8AC3E}">
        <p14:creationId xmlns:p14="http://schemas.microsoft.com/office/powerpoint/2010/main" val="1299826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943_TF22378848.potx" id="{64A03BB9-641C-4E3F-A694-C453BE723143}" vid="{428F3FFD-DDE8-4CA6-BE65-84BE1BF156D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1c1058c-428a-461c-ab93-2743ab0371f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8D77128AA24A43BEB99F744D91639B" ma:contentTypeVersion="8" ma:contentTypeDescription="Crée un document." ma:contentTypeScope="" ma:versionID="b286be9ff15fcc378156b648c62f1e3b">
  <xsd:schema xmlns:xsd="http://www.w3.org/2001/XMLSchema" xmlns:xs="http://www.w3.org/2001/XMLSchema" xmlns:p="http://schemas.microsoft.com/office/2006/metadata/properties" xmlns:ns3="a1c1058c-428a-461c-ab93-2743ab0371fa" xmlns:ns4="6485624e-e771-4a25-ada5-918b660375f3" targetNamespace="http://schemas.microsoft.com/office/2006/metadata/properties" ma:root="true" ma:fieldsID="8590571c3beb91ca8708957cf6f29ee9" ns3:_="" ns4:_="">
    <xsd:import namespace="a1c1058c-428a-461c-ab93-2743ab0371fa"/>
    <xsd:import namespace="6485624e-e771-4a25-ada5-918b660375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c1058c-428a-461c-ab93-2743ab0371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85624e-e771-4a25-ada5-918b660375f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6485624e-e771-4a25-ada5-918b660375f3"/>
    <ds:schemaRef ds:uri="http://purl.org/dc/elements/1.1/"/>
    <ds:schemaRef ds:uri="a1c1058c-428a-461c-ab93-2743ab0371fa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E19321-B095-4B92-AF5D-8FADD55EB4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c1058c-428a-461c-ab93-2743ab0371fa"/>
    <ds:schemaRef ds:uri="6485624e-e771-4a25-ada5-918b660375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intégrale</Template>
  <TotalTime>81</TotalTime>
  <Words>96</Words>
  <Application>Microsoft Office PowerPoint</Application>
  <PresentationFormat>Grand écran</PresentationFormat>
  <Paragraphs>35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Calibri</vt:lpstr>
      <vt:lpstr>Tw Cen MT</vt:lpstr>
      <vt:lpstr>Tw Cen MT Condensed</vt:lpstr>
      <vt:lpstr>Wingdings 3</vt:lpstr>
      <vt:lpstr>Intégral</vt:lpstr>
      <vt:lpstr>Documentation visuelle DU Site</vt:lpstr>
      <vt:lpstr>Vue principale</vt:lpstr>
      <vt:lpstr>Vidéo en direct de la caméra du drone</vt:lpstr>
      <vt:lpstr>Boutons d’activation des modes du drone</vt:lpstr>
      <vt:lpstr>Boutons d’activation des modes du drone</vt:lpstr>
      <vt:lpstr>Boutons virtuels de contrôle du drone</vt:lpstr>
      <vt:lpstr>Prendre une photo</vt:lpstr>
      <vt:lpstr>Etat de la manette</vt:lpstr>
      <vt:lpstr>Etat de la manette</vt:lpstr>
      <vt:lpstr>Paramètres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 visuelle DU Site</dc:title>
  <dc:creator>Leo Levacher</dc:creator>
  <cp:lastModifiedBy>Leo Levacher</cp:lastModifiedBy>
  <cp:revision>6</cp:revision>
  <dcterms:created xsi:type="dcterms:W3CDTF">2021-07-05T12:57:54Z</dcterms:created>
  <dcterms:modified xsi:type="dcterms:W3CDTF">2021-07-05T14:19:19Z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0x010100448D77128AA24A43BEB99F744D91639B</vt:lpwstr>
  </property>
</Properties>
</file>