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63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4" y="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CF1FD6A-C606-4898-9D84-E01B2F644489}" type="datetimeFigureOut">
              <a:rPr lang="ru-RU" smtClean="0"/>
              <a:pPr/>
              <a:t>09.02.2023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153E134-8D02-41ED-9030-0C377C6B4A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4035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FD6A-C606-4898-9D84-E01B2F644489}" type="datetimeFigureOut">
              <a:rPr lang="ru-RU" smtClean="0"/>
              <a:pPr/>
              <a:t>09.02.2023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E134-8D02-41ED-9030-0C377C6B4AC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3111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FD6A-C606-4898-9D84-E01B2F644489}" type="datetimeFigureOut">
              <a:rPr lang="ru-RU" smtClean="0"/>
              <a:pPr/>
              <a:t>09.02.2023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E134-8D02-41ED-9030-0C377C6B4AC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9014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FD6A-C606-4898-9D84-E01B2F644489}" type="datetimeFigureOut">
              <a:rPr lang="ru-RU" smtClean="0"/>
              <a:pPr/>
              <a:t>09.02.2023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E134-8D02-41ED-9030-0C377C6B4AC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680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F1FD6A-C606-4898-9D84-E01B2F644489}" type="datetimeFigureOut">
              <a:rPr lang="ru-RU" smtClean="0"/>
              <a:pPr/>
              <a:t>09.02.2023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153E134-8D02-41ED-9030-0C377C6B4ACC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xmlns="" val="2938286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FD6A-C606-4898-9D84-E01B2F644489}" type="datetimeFigureOut">
              <a:rPr lang="ru-RU" smtClean="0"/>
              <a:pPr/>
              <a:t>09.02.2023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E134-8D02-41ED-9030-0C377C6B4AC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776834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FD6A-C606-4898-9D84-E01B2F644489}" type="datetimeFigureOut">
              <a:rPr lang="ru-RU" smtClean="0"/>
              <a:pPr/>
              <a:t>09.02.2023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E134-8D02-41ED-9030-0C377C6B4AC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5800972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FD6A-C606-4898-9D84-E01B2F644489}" type="datetimeFigureOut">
              <a:rPr lang="ru-RU" smtClean="0"/>
              <a:pPr/>
              <a:t>09.02.2023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E134-8D02-41ED-9030-0C377C6B4AC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2217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FD6A-C606-4898-9D84-E01B2F644489}" type="datetimeFigureOut">
              <a:rPr lang="ru-RU" smtClean="0"/>
              <a:pPr/>
              <a:t>09.02.2023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E134-8D02-41ED-9030-0C377C6B4AC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0970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CF1FD6A-C606-4898-9D84-E01B2F644489}" type="datetimeFigureOut">
              <a:rPr lang="ru-RU" smtClean="0"/>
              <a:pPr/>
              <a:t>09.02.2023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153E134-8D02-41ED-9030-0C377C6B4A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36497944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CF1FD6A-C606-4898-9D84-E01B2F644489}" type="datetimeFigureOut">
              <a:rPr lang="ru-RU" smtClean="0"/>
              <a:pPr/>
              <a:t>09.02.2023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153E134-8D02-41ED-9030-0C377C6B4AC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835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F1FD6A-C606-4898-9D84-E01B2F644489}" type="datetimeFigureOut">
              <a:rPr lang="ru-RU" smtClean="0"/>
              <a:pPr/>
              <a:t>09.02.2023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153E134-8D02-41ED-9030-0C377C6B4A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Freeform 6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3123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E41321C-5F1A-DC94-B248-781A2B7A4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0467" y="1519044"/>
            <a:ext cx="7766936" cy="1646302"/>
          </a:xfrm>
        </p:spPr>
        <p:txBody>
          <a:bodyPr/>
          <a:lstStyle/>
          <a:p>
            <a:r>
              <a:rPr lang="ru-RU" dirty="0"/>
              <a:t>Гусь-</a:t>
            </a:r>
            <a:r>
              <a:rPr lang="ru-RU" dirty="0" err="1"/>
              <a:t>Стеночник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F896F08D-EB72-E36C-64BD-BF6CEBD67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926" y="4830784"/>
            <a:ext cx="4886324" cy="94568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dirty="0"/>
              <a:t>Выполнили</a:t>
            </a:r>
            <a:r>
              <a:rPr lang="en-US" dirty="0"/>
              <a:t>:</a:t>
            </a:r>
            <a:r>
              <a:rPr lang="ru-RU" dirty="0"/>
              <a:t> Гениальный Сазанов Серафим Сергеевич</a:t>
            </a:r>
          </a:p>
          <a:p>
            <a:pPr algn="l"/>
            <a:r>
              <a:rPr lang="ru-RU" dirty="0"/>
              <a:t>И лодырь(</a:t>
            </a:r>
            <a:r>
              <a:rPr lang="en-US" dirty="0"/>
              <a:t>A.K.A </a:t>
            </a:r>
            <a:r>
              <a:rPr lang="ru-RU" dirty="0"/>
              <a:t>Александр Мельников)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C9EF719D-3A05-871E-9194-118E817C0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078082">
            <a:off x="-25307" y="744041"/>
            <a:ext cx="3196306" cy="319630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5DE756F6-74C8-283D-0CE0-68F06D3BD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393620" flipH="1">
            <a:off x="9337534" y="1957469"/>
            <a:ext cx="3251926" cy="319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2775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A09D3C3-4C64-FA9E-9598-DB6B2300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Введение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C2620D4-0BAB-E0AB-21FC-38150B384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Идея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dirty="0"/>
              <a:t>Развивающая игра с </a:t>
            </a:r>
            <a:r>
              <a:rPr lang="ru-RU" sz="3200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Нереально</a:t>
            </a:r>
            <a:r>
              <a:rPr lang="ru-RU" sz="3200" dirty="0"/>
              <a:t> крутым геймплеем</a:t>
            </a:r>
          </a:p>
          <a:p>
            <a:r>
              <a:rPr lang="ru-RU" sz="3200" dirty="0"/>
              <a:t>Игра была создана для увлекательного времяпровождения. А также для доведения работы с </a:t>
            </a:r>
            <a:r>
              <a:rPr lang="en-US" sz="3200" b="1" dirty="0"/>
              <a:t>PyGame</a:t>
            </a:r>
            <a:r>
              <a:rPr lang="en-US" sz="3200" dirty="0"/>
              <a:t> </a:t>
            </a:r>
            <a:r>
              <a:rPr lang="ru-RU" sz="3200" dirty="0"/>
              <a:t>до уровня мастеров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1F41C235-2FD2-9A9A-3F95-599D9B3F2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453265" flipH="1">
            <a:off x="8758551" y="3672409"/>
            <a:ext cx="3055026" cy="308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226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Снимок экрана 2023-02-09 1357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60" y="997988"/>
            <a:ext cx="5075360" cy="53497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Рисунок 8" descr="Снимок экрана 2023-02-09 1356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927" y="1036088"/>
            <a:ext cx="5128705" cy="53497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00273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9DA3881-F55D-09F1-3455-47A94C657CC5}"/>
              </a:ext>
            </a:extLst>
          </p:cNvPr>
          <p:cNvSpPr txBox="1"/>
          <p:nvPr/>
        </p:nvSpPr>
        <p:spPr>
          <a:xfrm>
            <a:off x="4133850" y="981075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Также картинки…</a:t>
            </a:r>
          </a:p>
          <a:p>
            <a:endParaRPr lang="ru-RU" dirty="0"/>
          </a:p>
        </p:txBody>
      </p:sp>
      <p:pic>
        <p:nvPicPr>
          <p:cNvPr id="3" name="Рисунок 2" descr="Снимок экрана 2023-02-09 1349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71" y="780823"/>
            <a:ext cx="5052498" cy="52353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Рисунок 3" descr="Снимок экрана 2023-02-09 1349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179" y="738909"/>
            <a:ext cx="5090601" cy="53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0662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48EC871-82CC-C0A2-1767-07452540A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13" y="412124"/>
            <a:ext cx="10515600" cy="1004552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 descr="Снимок экрана 2023-02-09 1349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827" y="662710"/>
            <a:ext cx="5143946" cy="53039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807963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37E2F55-218A-ADA8-B1F3-808C208C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B6DD203-6980-7C2A-7DB5-46184259C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Мы считае</a:t>
            </a:r>
            <a:r>
              <a:rPr lang="ru-RU" dirty="0" smtClean="0"/>
              <a:t>м</a:t>
            </a:r>
            <a:r>
              <a:rPr lang="ru-RU" dirty="0" smtClean="0"/>
              <a:t>, </a:t>
            </a:r>
            <a:r>
              <a:rPr lang="ru-RU" dirty="0"/>
              <a:t>что </a:t>
            </a:r>
            <a:r>
              <a:rPr lang="ru-RU" dirty="0" smtClean="0"/>
              <a:t>сделали </a:t>
            </a:r>
            <a:r>
              <a:rPr lang="ru-RU" dirty="0"/>
              <a:t>программу со своими минусами и плюсами.</a:t>
            </a:r>
          </a:p>
          <a:p>
            <a:pPr marL="0" indent="0">
              <a:buNone/>
            </a:pPr>
            <a:r>
              <a:rPr lang="ru-RU" dirty="0"/>
              <a:t>Из плюсов хотелось бы выделить </a:t>
            </a:r>
            <a:r>
              <a:rPr lang="ru-RU" dirty="0" smtClean="0"/>
              <a:t>НЕРЕАЛЬНО крутой </a:t>
            </a:r>
            <a:r>
              <a:rPr lang="ru-RU" dirty="0" err="1" smtClean="0"/>
              <a:t>геймплей</a:t>
            </a:r>
            <a:r>
              <a:rPr lang="ru-RU" dirty="0" smtClean="0"/>
              <a:t>, красивую музыку, удобный интерфейс. </a:t>
            </a:r>
          </a:p>
          <a:p>
            <a:pPr marL="0" indent="0">
              <a:buNone/>
            </a:pPr>
            <a:r>
              <a:rPr lang="ru-RU" dirty="0" smtClean="0"/>
              <a:t>Возможности для доработки: создать множество уровней, доделать физику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29971115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44</TotalTime>
  <Words>82</Words>
  <Application>Microsoft Office PowerPoint</Application>
  <PresentationFormat>Произвольный</PresentationFormat>
  <Paragraphs>11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Эмблема</vt:lpstr>
      <vt:lpstr>Гусь-Стеночник </vt:lpstr>
      <vt:lpstr>Введение:</vt:lpstr>
      <vt:lpstr>Слайд 3</vt:lpstr>
      <vt:lpstr>Слайд 4</vt:lpstr>
      <vt:lpstr>Слайд 5</vt:lpstr>
      <vt:lpstr>Вывод: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Редактор изображений</dc:title>
  <dc:creator>Серафим</dc:creator>
  <cp:lastModifiedBy>User</cp:lastModifiedBy>
  <cp:revision>21</cp:revision>
  <dcterms:created xsi:type="dcterms:W3CDTF">2022-11-07T20:39:45Z</dcterms:created>
  <dcterms:modified xsi:type="dcterms:W3CDTF">2023-02-09T11:37:52Z</dcterms:modified>
</cp:coreProperties>
</file>