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72DD-DF86-429C-9426-4630566C317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4E38B-5DA8-437E-90C5-DC5236E6EB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31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9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08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62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464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017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464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46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88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53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43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2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3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79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7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25AA-A5C6-4B7C-A468-5C5E353D41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833767A-8BB7-4385-A045-702A1181F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2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91" y="1538623"/>
            <a:ext cx="6815669" cy="1515533"/>
          </a:xfrm>
        </p:spPr>
        <p:txBody>
          <a:bodyPr/>
          <a:lstStyle/>
          <a:p>
            <a:r>
              <a:rPr lang="ru-RU" b="1" dirty="0" err="1" smtClean="0"/>
              <a:t>Судоку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57011" y="4123112"/>
            <a:ext cx="2631902" cy="1122219"/>
          </a:xfrm>
        </p:spPr>
        <p:txBody>
          <a:bodyPr>
            <a:normAutofit/>
          </a:bodyPr>
          <a:lstStyle/>
          <a:p>
            <a:r>
              <a:rPr lang="ru-RU" dirty="0" smtClean="0"/>
              <a:t>Подготовили: </a:t>
            </a:r>
            <a:r>
              <a:rPr lang="ru-RU" dirty="0" err="1" smtClean="0"/>
              <a:t>Пыленков</a:t>
            </a:r>
            <a:r>
              <a:rPr lang="ru-RU" dirty="0" smtClean="0"/>
              <a:t> Иван и Сазанов Серафим</a:t>
            </a:r>
          </a:p>
        </p:txBody>
      </p:sp>
    </p:spTree>
    <p:extLst>
      <p:ext uri="{BB962C8B-B14F-4D97-AF65-F5344CB8AC3E}">
        <p14:creationId xmlns:p14="http://schemas.microsoft.com/office/powerpoint/2010/main" val="14172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9765" y="761382"/>
            <a:ext cx="10375668" cy="5207155"/>
          </a:xfrm>
        </p:spPr>
        <p:txBody>
          <a:bodyPr/>
          <a:lstStyle/>
          <a:p>
            <a:r>
              <a:rPr lang="ru-RU" sz="2400" dirty="0" smtClean="0"/>
              <a:t>Тема проекта: </a:t>
            </a:r>
            <a:r>
              <a:rPr lang="ru-RU" sz="2400" dirty="0" err="1" smtClean="0"/>
              <a:t>Судоку</a:t>
            </a:r>
            <a:endParaRPr lang="ru-RU" sz="2400" dirty="0" smtClean="0"/>
          </a:p>
          <a:p>
            <a:pPr marL="457200" lvl="1" indent="0">
              <a:buNone/>
            </a:pPr>
            <a:r>
              <a:rPr lang="ru-RU" sz="2000" dirty="0" smtClean="0"/>
              <a:t>	</a:t>
            </a:r>
            <a:r>
              <a:rPr lang="ru-RU" sz="2000" dirty="0" err="1" smtClean="0"/>
              <a:t>Судоку</a:t>
            </a:r>
            <a:r>
              <a:rPr lang="ru-RU" sz="2000" dirty="0" smtClean="0"/>
              <a:t> – японская головоломка, в которой закодированы изображения</a:t>
            </a:r>
          </a:p>
          <a:p>
            <a:pPr marL="457200" lvl="1" indent="0">
              <a:buNone/>
            </a:pPr>
            <a:endParaRPr lang="ru-RU" sz="2000" dirty="0" smtClean="0"/>
          </a:p>
          <a:p>
            <a:pPr marL="457200" lvl="1" indent="0">
              <a:buNone/>
            </a:pPr>
            <a:endParaRPr lang="ru-RU" sz="2000" dirty="0" smtClean="0"/>
          </a:p>
          <a:p>
            <a:r>
              <a:rPr lang="ru-RU" sz="2400" dirty="0" smtClean="0"/>
              <a:t>Идея проекта: реализация головоломки </a:t>
            </a:r>
            <a:r>
              <a:rPr lang="ru-RU" sz="2400" dirty="0" err="1" smtClean="0"/>
              <a:t>Судоку</a:t>
            </a:r>
            <a:r>
              <a:rPr lang="ru-RU" sz="2400" dirty="0" smtClean="0"/>
              <a:t> для одного игрока.</a:t>
            </a:r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  <a:p>
            <a:r>
              <a:rPr lang="ru-RU" sz="2400" dirty="0" smtClean="0"/>
              <a:t>Проект был создан для решения таких задач, как отдых, развлечение, развитие логического мышления. Наш проект является игровым и подходит для игроков любого возраста.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11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0" y="314804"/>
            <a:ext cx="9601196" cy="1303867"/>
          </a:xfrm>
        </p:spPr>
        <p:txBody>
          <a:bodyPr/>
          <a:lstStyle/>
          <a:p>
            <a:r>
              <a:rPr lang="ru-RU" dirty="0" smtClean="0"/>
              <a:t>Реализация: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9000" y="1413162"/>
            <a:ext cx="6959599" cy="4282596"/>
          </a:xfrm>
        </p:spPr>
        <p:txBody>
          <a:bodyPr/>
          <a:lstStyle/>
          <a:p>
            <a:r>
              <a:rPr lang="ru-RU" dirty="0" smtClean="0"/>
              <a:t>Формы:</a:t>
            </a:r>
          </a:p>
          <a:p>
            <a:pPr lvl="1"/>
            <a:r>
              <a:rPr lang="en-US" dirty="0" err="1" smtClean="0"/>
              <a:t>LoginForm</a:t>
            </a:r>
            <a:r>
              <a:rPr lang="ru-RU" dirty="0"/>
              <a:t> </a:t>
            </a:r>
            <a:r>
              <a:rPr lang="ru-RU" dirty="0" smtClean="0"/>
              <a:t>(форма для авторизации)</a:t>
            </a:r>
            <a:endParaRPr lang="en-US" dirty="0" smtClean="0"/>
          </a:p>
          <a:p>
            <a:pPr lvl="1"/>
            <a:r>
              <a:rPr lang="en-US" dirty="0" err="1" smtClean="0"/>
              <a:t>CommentForm</a:t>
            </a:r>
            <a:r>
              <a:rPr lang="ru-RU" dirty="0" smtClean="0"/>
              <a:t> (форма для добавления комментария)</a:t>
            </a:r>
            <a:endParaRPr lang="en-US" dirty="0" smtClean="0"/>
          </a:p>
          <a:p>
            <a:pPr lvl="1"/>
            <a:r>
              <a:rPr lang="en-US" dirty="0" err="1" smtClean="0"/>
              <a:t>RegisterForm</a:t>
            </a:r>
            <a:r>
              <a:rPr lang="ru-RU" dirty="0" smtClean="0"/>
              <a:t> (форма для регистрации пользователя)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ru-RU" dirty="0" smtClean="0"/>
              <a:t>Так же мы используем базу данных, с помощью  которой мы храним данные о пользователях и их комментариях. В ней есть две таблицы: для комментариев, для пользователей.</a:t>
            </a:r>
          </a:p>
          <a:p>
            <a:pPr marL="457200" lvl="1" indent="0">
              <a:buNone/>
            </a:pPr>
            <a:r>
              <a:rPr lang="ru-RU" dirty="0" smtClean="0"/>
              <a:t>Таблица для комментариев напрямую связанна с таблицей для пользователей.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5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1640883"/>
            <a:ext cx="8752070" cy="4424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819" y="374071"/>
            <a:ext cx="866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самом сайте есть несколько страниц:</a:t>
            </a:r>
          </a:p>
          <a:p>
            <a:endParaRPr lang="ru-RU" dirty="0"/>
          </a:p>
          <a:p>
            <a:r>
              <a:rPr lang="ru-RU" dirty="0" smtClean="0"/>
              <a:t>Главная страница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142" y="705862"/>
            <a:ext cx="8276475" cy="1222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Раздел «Об игре» 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500087"/>
            <a:ext cx="9111480" cy="42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145" y="431542"/>
            <a:ext cx="8309726" cy="1405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Раздел с комментарии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1837113"/>
            <a:ext cx="10365971" cy="402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7651" y="1055715"/>
            <a:ext cx="8392852" cy="4378817"/>
          </a:xfrm>
        </p:spPr>
        <p:txBody>
          <a:bodyPr/>
          <a:lstStyle/>
          <a:p>
            <a:pPr marL="0" indent="0">
              <a:buNone/>
            </a:pPr>
            <a:r>
              <a:rPr lang="ru-RU" sz="2800" i="1" dirty="0" smtClean="0"/>
              <a:t>Заключение:</a:t>
            </a:r>
          </a:p>
          <a:p>
            <a:pPr marL="0" indent="0">
              <a:buNone/>
            </a:pPr>
            <a:r>
              <a:rPr lang="ru-RU" sz="2400" dirty="0" smtClean="0"/>
              <a:t>	Мы считаем, что наш проект подходит для поставленных задач. Однако есть несколько идей для доработки:</a:t>
            </a:r>
          </a:p>
          <a:p>
            <a:pPr>
              <a:buFont typeface="+mj-lt"/>
              <a:buAutoNum type="arabicPeriod"/>
            </a:pPr>
            <a:r>
              <a:rPr lang="ru-RU" sz="2400" dirty="0" smtClean="0"/>
              <a:t>Добавление уровней</a:t>
            </a:r>
          </a:p>
          <a:p>
            <a:pPr>
              <a:buFont typeface="+mj-lt"/>
              <a:buAutoNum type="arabicPeriod"/>
            </a:pPr>
            <a:r>
              <a:rPr lang="ru-RU" sz="2400" dirty="0" smtClean="0"/>
              <a:t>Доработка раздела «Об игре»</a:t>
            </a:r>
          </a:p>
          <a:p>
            <a:pPr>
              <a:buFont typeface="+mj-lt"/>
              <a:buAutoNum type="arabicPeriod"/>
            </a:pPr>
            <a:r>
              <a:rPr lang="ru-RU" sz="2400" dirty="0" smtClean="0"/>
              <a:t>Добавление системы рейтинга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746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99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Аспект</vt:lpstr>
      <vt:lpstr>Судоку</vt:lpstr>
      <vt:lpstr>Презентация PowerPoint</vt:lpstr>
      <vt:lpstr>Реализация: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Судоку</dc:title>
  <dc:creator>Лицей Академии Яндекса</dc:creator>
  <cp:lastModifiedBy>Лицей Академии Яндекса</cp:lastModifiedBy>
  <cp:revision>20</cp:revision>
  <dcterms:created xsi:type="dcterms:W3CDTF">2023-04-24T12:46:21Z</dcterms:created>
  <dcterms:modified xsi:type="dcterms:W3CDTF">2023-04-24T13:20:47Z</dcterms:modified>
</cp:coreProperties>
</file>