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9B1C-DE2E-435E-B9FC-EEF63555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66040-B29B-4E32-8264-BB432FFD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F1F1-4F68-41DD-9F97-7A1588B5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A6BA-AA1B-4307-8AF2-318B46B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9763-2A00-4427-8694-4E77B24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AF2-293B-4888-8F06-DDADFA47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E0A6-A01D-4C84-B689-2A63C5A70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4787-CAF6-44DB-9F6F-77CB7539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C842-7B5B-4422-96B4-370D714E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C36F-9D1F-4A0A-BCD5-6DE858D5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015FE-A4E8-47C4-AE9B-1DDEEF11A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152F-BBC7-49BA-9976-0402E6E4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3F95-5107-416C-B29A-01F09AB1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C01-ACD0-4941-9C42-880B3409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7347-ED68-4A90-B284-9A2A599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B7A5-4EE3-48AB-8959-74E0E700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CF46-0EAF-4BC7-B152-2DB054C9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CD40-7CB6-47AB-80C3-8025B584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6F3D-CBAC-4CC5-ACC2-D799D4EA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2EF8-9D3B-486F-92E7-7F4B8DE0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D200-54B6-4D27-A4D3-5DD5D3C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5E06-2831-4C86-93BC-E2E3C3DD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E854-88E7-4A18-8EDB-76D3E704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0248-856E-4F35-B023-22DEBD5E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44DB-D04E-428F-B00E-CB158693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13B-1DFF-4E54-AF24-DCC4B0A3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44CB-5D4A-4335-B8DA-172C8B37E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84B7-E55C-4353-A38A-DF29D1FCE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597A-3808-4F93-856E-23A4EA0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5BCDD-8C1B-4F0C-98EF-FD291910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0339-931D-4DC7-A76A-A90063A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CF53-8EE2-4A40-A693-8A0172B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5FBA-EB0E-40E9-9228-776B1BFC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D64A-E383-4471-B5EA-A804F42A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0F566-E80E-40C5-808B-1BC19179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A346-7790-47B7-8B30-43796EE5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8A916-1D80-4E8C-87DB-5AC50A95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5BA38-220A-4B61-9F0A-E4D2ED5D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7CFB-A051-4AA3-957D-824BB7B6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2DE-827E-4C5E-902F-8F33F2FF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8C8E5-D201-44A8-9C6A-1BBE36D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E60CD-9B03-414E-AC8E-9783D1E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48524-D8F1-43DA-A3D8-7EF98F64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3776E-61E2-4C69-B825-930EBA13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C7C90-2F16-4B36-A935-F59F2683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3FD5-2ADF-4517-ABB9-DC6FE27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8601-9532-4D1F-A8A7-6B5EA511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7D3F-B065-49B2-84C6-E8F40AD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FCE35-DF00-4218-9FA4-62173B93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0910D-EEA0-47F0-94CA-D2B6D24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1565A-AA2C-4C88-83D1-31100D57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8E2B-A5A4-4C41-A53F-8C057B15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0C7-BB95-42B6-B4E6-AB4A618A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1DAB7-5D01-4A7D-B9C1-6D966DEA0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370E-6696-4B45-A0FD-4EB09C28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20C9-DF09-410E-B6D1-6A7B000C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CD07-6F9A-4F20-93F9-2FD492C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0E70-BBA1-4256-A20D-20949536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6996-F4A2-46A7-BB29-ABA1119F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EFE4-7813-4358-8C27-1C3DA548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2A49-929A-4766-9881-0C9323564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13F3-69BB-4684-A6A9-4F07D0146CB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A732-2DA9-43E9-A606-49B57E6CC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E649-5054-4B4E-A634-27DCA018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EE0-6FF0-4C26-B927-3121DF1D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523188"/>
            <a:ext cx="10607351" cy="13454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Лазуко Серафим Александрович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6392-A6EE-4AA5-ACE2-6630DDE8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7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3600" dirty="0"/>
              <a:t>ПРИМЕНЕНИЕ БАЗИСОВ ГРЁБНЕРА К РЕШЕНИЮ СИСТЕМ АЛГЕБРАИЧЕСКИХ УРАВНЕНИЙ И К РЕШЕНИЮ ЗАДАЧ ОБ </a:t>
            </a:r>
            <a:br>
              <a:rPr lang="ru-RU" sz="3600" dirty="0"/>
            </a:br>
            <a:r>
              <a:rPr lang="ru-RU" sz="3600" dirty="0"/>
              <a:t>ИДЕАЛАХ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7B0B-429C-4EE7-AD12-FDF4D334A51D}"/>
              </a:ext>
            </a:extLst>
          </p:cNvPr>
          <p:cNvSpPr/>
          <p:nvPr/>
        </p:nvSpPr>
        <p:spPr>
          <a:xfrm>
            <a:off x="6661211" y="499834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65760">
              <a:spcAft>
                <a:spcPts val="1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  <a:b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доктор физ.-мат. наук,</a:t>
            </a:r>
            <a:b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профессор В.В. Беняш-Кривец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9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84B2-1A3A-4D81-9ADF-6114850D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Свойства Базиса Грёбнера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10BAFA-60FF-4D4F-9F38-693507BAD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58" b="-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9948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73C55-3081-459F-A9EF-653C1C66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Алгоритм Бухбергера 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3E2E7E-42B9-4982-8B33-AF2991C83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677"/>
          <a:stretch/>
        </p:blipFill>
        <p:spPr>
          <a:xfrm>
            <a:off x="3816531" y="761885"/>
            <a:ext cx="7678783" cy="51544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103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DC6B-7BB6-4C99-9ED1-F9AB56C0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ru-RU" sz="3700"/>
              <a:t>Минимальный и редуцированный базисы Грёбнера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A509-31FD-40ED-9610-025ED256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84F90-D730-4599-84CB-A7C7B7224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" r="-1" b="3018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123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AE88-D145-42EE-8CD0-7E07B0F2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CC3A-8155-4C45-B4C8-D32BDB56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C6868-48E6-48F1-A282-75EB6FF0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04" y="297821"/>
            <a:ext cx="8902190" cy="2582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AC6F0-117F-43BD-A768-A6D18326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1" y="3076595"/>
            <a:ext cx="8971277" cy="31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ADE7-C264-43D8-A4AD-11D90C6D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552D-36DC-4123-82C0-7D4B9FAD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26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6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3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3B5B-AED1-4FE5-A1AB-8300324B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>
                <a:cs typeface="Times New Roman" panose="02020603050405020304" pitchFamily="18" charset="0"/>
              </a:rPr>
              <a:t>Перед</a:t>
            </a:r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>
                <a:cs typeface="Times New Roman" panose="02020603050405020304" pitchFamily="18" charset="0"/>
              </a:rPr>
              <a:t>началом</a:t>
            </a:r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D8A-D5C4-44C5-99CC-C6603F4D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Объектом исследования данной дипломной работы являются Базисы Грёбнера полиномиальных идеалов и их применение к решению ряда задач:</a:t>
            </a:r>
          </a:p>
          <a:p>
            <a:pPr marL="0" indent="0">
              <a:buNone/>
            </a:pPr>
            <a:endParaRPr lang="ru-RU" sz="2000"/>
          </a:p>
          <a:p>
            <a:r>
              <a:rPr lang="ru-RU" sz="2000"/>
              <a:t>Задачи о принадлежности идеалу.</a:t>
            </a:r>
            <a:endParaRPr lang="en-US" sz="2000"/>
          </a:p>
          <a:p>
            <a:r>
              <a:rPr lang="ru-RU" sz="2000"/>
              <a:t>Задача описания идеала.</a:t>
            </a:r>
          </a:p>
          <a:p>
            <a:r>
              <a:rPr lang="ru-RU" sz="2000"/>
              <a:t>Решение систем алгебраических уравнений.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8536-F0D5-44D1-9262-C31B96D9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Аффинное многообразие и Идеал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9969-4ACD-4FFB-B5C0-393AB7F9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первой главе вводятся важные понятия -  идеалы и аффинные многообразия, а также рассматривается связь между ними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8EE96D1-9E1F-429E-A0D1-DCF979F9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73" y="1767625"/>
            <a:ext cx="6696546" cy="19922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64A739-7812-4E05-8BC1-E37CA889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561" y="4024028"/>
            <a:ext cx="6810958" cy="1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AC8E-D273-473B-8469-C97BFEDF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Упорядочение мономов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F7693-9865-44AF-8825-7BA9BEE54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76" y="2258009"/>
            <a:ext cx="10225824" cy="25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671-3659-409C-ABAB-B7AA0FFA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7983-234F-4147-9D7A-94EB43C6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/>
              <a:t>Lex-</a:t>
            </a:r>
            <a:r>
              <a:rPr lang="ru-RU" dirty="0"/>
              <a:t>упорядочение – алфавитный порядок переменных.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Grlex-</a:t>
            </a:r>
            <a:r>
              <a:rPr lang="ru-RU" dirty="0"/>
              <a:t>упорядочение: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Grevlex-</a:t>
            </a:r>
            <a:r>
              <a:rPr lang="ru-RU" dirty="0"/>
              <a:t>упорядочение: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7F2F-A667-4FD6-B239-EC2AEE22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20" y="870015"/>
            <a:ext cx="6159823" cy="92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B18BA-C42A-454A-8FBF-2BB93B00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20" y="2427018"/>
            <a:ext cx="6778170" cy="1456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6BD1D-CD3E-433D-AB84-8189CC48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520" y="4716463"/>
            <a:ext cx="5484452" cy="14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517F-9DF9-43D2-A81A-39B15A9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ru-RU"/>
              <a:t>Старший член полинома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F0AC-0BC6-4874-AF3A-661E8B2E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2400" dirty="0"/>
              <a:t>LC – leading coefficient</a:t>
            </a:r>
          </a:p>
          <a:p>
            <a:r>
              <a:rPr lang="en-US" sz="2400" dirty="0"/>
              <a:t>LM – leading monomial</a:t>
            </a:r>
          </a:p>
          <a:p>
            <a:r>
              <a:rPr lang="en-US" sz="2400" dirty="0"/>
              <a:t>LT – leading term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0F983-6AB0-4270-BF6E-89E569F4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1" b="-1"/>
          <a:stretch/>
        </p:blipFill>
        <p:spPr>
          <a:xfrm>
            <a:off x="4729314" y="556106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234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8259-3CAC-4E16-B423-B12A84AC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/>
              <a:t>Алгоритм деления может быть применен для решения задачи о принадлежности иде­алу.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B094-D36D-4F76-91A7-F16B9052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0A80C-860E-4724-B7D3-37DBD87D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5" y="2128675"/>
            <a:ext cx="10314630" cy="33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2E2F5-ED1F-47F9-A212-3CC6ACEF90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9211" y="629266"/>
                <a:ext cx="3994403" cy="1676603"/>
              </a:xfrm>
            </p:spPr>
            <p:txBody>
              <a:bodyPr>
                <a:normAutofit/>
              </a:bodyPr>
              <a:lstStyle/>
              <a:p>
                <a:r>
                  <a:rPr lang="ru-RU" sz="3700" dirty="0"/>
                  <a:t>Алгорим деления в </a:t>
                </a:r>
                <a14:m>
                  <m:oMath xmlns:m="http://schemas.openxmlformats.org/officeDocument/2006/math">
                    <m:r>
                      <a:rPr lang="en-US" sz="3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37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700" i="1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3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700" dirty="0"/>
                  <a:t>.</a:t>
                </a:r>
                <a:endParaRPr lang="en-US" sz="37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2E2F5-ED1F-47F9-A212-3CC6ACEF9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9211" y="629266"/>
                <a:ext cx="3994403" cy="1676603"/>
              </a:xfrm>
              <a:blipFill>
                <a:blip r:embed="rId2"/>
                <a:stretch>
                  <a:fillRect l="-4885" r="-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D72B9-56D1-49AA-8444-D1E96755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ru-RU" sz="1800" dirty="0"/>
              <a:t>Формальное описание алгоритма, использован псевдокод.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40807-C922-47D3-BC57-378278FB6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0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820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9550-E605-4BBB-A52D-9F38CBB7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Теорема Гильберта о базисе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6EB492-089D-4255-843D-A0F4B4198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76" y="1390261"/>
            <a:ext cx="9804167" cy="1164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9444E-A5C2-4130-9636-BB80D800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6" y="2324010"/>
            <a:ext cx="9804166" cy="3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Лазуко Серафим Александрович</vt:lpstr>
      <vt:lpstr>Перед началом...</vt:lpstr>
      <vt:lpstr>Аффинное многообразие и Идеал</vt:lpstr>
      <vt:lpstr>Упорядочение мономов</vt:lpstr>
      <vt:lpstr>PowerPoint Presentation</vt:lpstr>
      <vt:lpstr>Старший член полинома</vt:lpstr>
      <vt:lpstr>Алгоритм деления может быть применен для решения задачи о принадлежности иде­алу. </vt:lpstr>
      <vt:lpstr>Алгорим деления в k[x_1, … , x_n].</vt:lpstr>
      <vt:lpstr>Теорема Гильберта о базисе</vt:lpstr>
      <vt:lpstr>Свойства Базиса Грёбнера</vt:lpstr>
      <vt:lpstr>Алгоритм Бухбергера </vt:lpstr>
      <vt:lpstr>Минимальный и редуцированный базисы Грёбнера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Лазуко Серафим Александрович</dc:title>
  <dc:creator>Serafim Lazuka</dc:creator>
  <cp:lastModifiedBy>Serafim Lazuka</cp:lastModifiedBy>
  <cp:revision>1</cp:revision>
  <dcterms:created xsi:type="dcterms:W3CDTF">2020-06-16T22:02:15Z</dcterms:created>
  <dcterms:modified xsi:type="dcterms:W3CDTF">2020-06-16T22:09:32Z</dcterms:modified>
</cp:coreProperties>
</file>