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9B1C-DE2E-435E-B9FC-EEF63555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66040-B29B-4E32-8264-BB432FFD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F1F1-4F68-41DD-9F97-7A1588B5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A6BA-AA1B-4307-8AF2-318B46B9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9763-2A00-4427-8694-4E77B24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9AF2-293B-4888-8F06-DDADFA47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E0A6-A01D-4C84-B689-2A63C5A70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4787-CAF6-44DB-9F6F-77CB7539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C842-7B5B-4422-96B4-370D714E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C36F-9D1F-4A0A-BCD5-6DE858D5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015FE-A4E8-47C4-AE9B-1DDEEF11A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152F-BBC7-49BA-9976-0402E6E4B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3F95-5107-416C-B29A-01F09AB1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9C01-ACD0-4941-9C42-880B3409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7347-ED68-4A90-B284-9A2A599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B7A5-4EE3-48AB-8959-74E0E700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CF46-0EAF-4BC7-B152-2DB054C9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5CD40-7CB6-47AB-80C3-8025B584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6F3D-CBAC-4CC5-ACC2-D799D4EA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2EF8-9D3B-486F-92E7-7F4B8DE0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3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D200-54B6-4D27-A4D3-5DD5D3CE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5E06-2831-4C86-93BC-E2E3C3DD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E854-88E7-4A18-8EDB-76D3E704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0248-856E-4F35-B023-22DEBD5E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44DB-D04E-428F-B00E-CB158693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9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913B-1DFF-4E54-AF24-DCC4B0A3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44CB-5D4A-4335-B8DA-172C8B37E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84B7-E55C-4353-A38A-DF29D1FCE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597A-3808-4F93-856E-23A4EA0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5BCDD-8C1B-4F0C-98EF-FD291910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0339-931D-4DC7-A76A-A90063A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CF53-8EE2-4A40-A693-8A0172B6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55FBA-EB0E-40E9-9228-776B1BFC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D64A-E383-4471-B5EA-A804F42A8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0F566-E80E-40C5-808B-1BC19179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A346-7790-47B7-8B30-43796EE5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8A916-1D80-4E8C-87DB-5AC50A95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5BA38-220A-4B61-9F0A-E4D2ED5D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27CFB-A051-4AA3-957D-824BB7B6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C2DE-827E-4C5E-902F-8F33F2FF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8C8E5-D201-44A8-9C6A-1BBE36D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E60CD-9B03-414E-AC8E-9783D1EB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48524-D8F1-43DA-A3D8-7EF98F64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3776E-61E2-4C69-B825-930EBA13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C7C90-2F16-4B36-A935-F59F2683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53FD5-2ADF-4517-ABB9-DC6FE27A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8601-9532-4D1F-A8A7-6B5EA511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7D3F-B065-49B2-84C6-E8F40AD4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FCE35-DF00-4218-9FA4-62173B93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0910D-EEA0-47F0-94CA-D2B6D24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1565A-AA2C-4C88-83D1-31100D57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D8E2B-A5A4-4C41-A53F-8C057B15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0C7-BB95-42B6-B4E6-AB4A618A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1DAB7-5D01-4A7D-B9C1-6D966DEA0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8370E-6696-4B45-A0FD-4EB09C28E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920C9-DF09-410E-B6D1-6A7B000C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CD07-6F9A-4F20-93F9-2FD492C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0E70-BBA1-4256-A20D-20949536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6996-F4A2-46A7-BB29-ABA1119F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EFE4-7813-4358-8C27-1C3DA548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2A49-929A-4766-9881-0C9323564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13F3-69BB-4684-A6A9-4F07D0146CB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0A732-2DA9-43E9-A606-49B57E6CC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E649-5054-4B4E-A634-27DCA018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DACDB-A513-4816-AAAA-5182CFF0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EE0-6FF0-4C26-B927-3121DF1D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523188"/>
            <a:ext cx="10607351" cy="134545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Лазуко Серафим Александрович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6392-A6EE-4AA5-ACE2-6630DDE8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7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3600" dirty="0"/>
              <a:t>ПРИМЕНЕНИЕ БАЗИСОВ ГРЁБНЕРА К РЕШЕНИЮ СИСТЕМ АЛГЕБРАИЧЕСКИХ УРАВНЕНИЙ И К РЕШЕНИЮ ЗАДАЧ ОБ </a:t>
            </a:r>
            <a:br>
              <a:rPr lang="ru-RU" sz="3600" dirty="0"/>
            </a:br>
            <a:r>
              <a:rPr lang="ru-RU" sz="3600" dirty="0"/>
              <a:t>ИДЕАЛАХ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7B0B-429C-4EE7-AD12-FDF4D334A51D}"/>
              </a:ext>
            </a:extLst>
          </p:cNvPr>
          <p:cNvSpPr/>
          <p:nvPr/>
        </p:nvSpPr>
        <p:spPr>
          <a:xfrm>
            <a:off x="6661211" y="499834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65760">
              <a:spcAft>
                <a:spcPts val="1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  <a:b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доктор физ.-мат. наук,</a:t>
            </a:r>
            <a:b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профессор В.В. Беняш-Кривец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9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3B5B-AED1-4FE5-A1AB-8300324B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Перед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cs typeface="Times New Roman" panose="02020603050405020304" pitchFamily="18" charset="0"/>
              </a:rPr>
              <a:t>началом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D8A-D5C4-44C5-99CC-C6603F4D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Объектом исследования данной дипломной работы являются Базисы Грёбнера полиномиальных идеалов и их применение к решению ряда задач: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Задачи о принадлежности идеалу.</a:t>
            </a:r>
          </a:p>
          <a:p>
            <a:r>
              <a:rPr lang="ru-RU" dirty="0"/>
              <a:t>Решение систем алгебраических уравнений.</a:t>
            </a:r>
          </a:p>
        </p:txBody>
      </p:sp>
    </p:spTree>
    <p:extLst>
      <p:ext uri="{BB962C8B-B14F-4D97-AF65-F5344CB8AC3E}">
        <p14:creationId xmlns:p14="http://schemas.microsoft.com/office/powerpoint/2010/main" val="317432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C237-66BE-4A5E-BC69-307E94CB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Аффинное многообразие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D96A91-1F9A-44CD-AA52-AB9C910E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78" y="1870055"/>
            <a:ext cx="11269244" cy="23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18CB60-9A90-4FFB-8DB0-5076C89C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65" y="538002"/>
            <a:ext cx="4220164" cy="1152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0E18F7-80E2-42D9-B256-7FA69A9C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3CE89-45C1-468D-BE99-233C76356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943" y="1828799"/>
            <a:ext cx="5660797" cy="4068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66F91-30F4-4F67-85FE-A0630D2CE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45" y="1690688"/>
            <a:ext cx="4507764" cy="4703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8EEA1-4D2C-4F6D-B737-FC3097B61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234" y="459220"/>
            <a:ext cx="401058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CCBA4E-04CC-414B-87A2-FBED0A9CF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317" y="1676335"/>
            <a:ext cx="9111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9B86-7CEB-4FD4-9490-28283FE8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C46DD-D051-41DC-8065-D15BF034B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326" y="1690688"/>
            <a:ext cx="4296375" cy="1305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3412DC-7843-49F7-9D5D-30D792EF0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329037"/>
            <a:ext cx="5496024" cy="5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8536-F0D5-44D1-9262-C31B96D9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9969-4ACD-4FFB-B5C0-393AB7F9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71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Лазуко Серафим Александрович</vt:lpstr>
      <vt:lpstr>Перед началом...</vt:lpstr>
      <vt:lpstr>Аффинное многообразие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Serafim Lazuka</dc:creator>
  <cp:lastModifiedBy>Serafim Lazuka</cp:lastModifiedBy>
  <cp:revision>11</cp:revision>
  <dcterms:created xsi:type="dcterms:W3CDTF">2020-06-15T15:02:23Z</dcterms:created>
  <dcterms:modified xsi:type="dcterms:W3CDTF">2020-06-16T07:53:30Z</dcterms:modified>
</cp:coreProperties>
</file>