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62" r:id="rId2"/>
    <p:sldId id="263" r:id="rId3"/>
    <p:sldId id="256" r:id="rId4"/>
    <p:sldId id="257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86323" autoAdjust="0"/>
  </p:normalViewPr>
  <p:slideViewPr>
    <p:cSldViewPr>
      <p:cViewPr varScale="1">
        <p:scale>
          <a:sx n="74" d="100"/>
          <a:sy n="74" d="100"/>
        </p:scale>
        <p:origin x="-120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98A24-8C1B-42CE-AFCB-2E5C9A1A103A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19E5C-4604-402B-B488-219908E22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00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19E5C-4604-402B-B488-219908E22E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71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19E5C-4604-402B-B488-219908E22E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70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3B26EE76-377C-47BA-B76E-890931218B2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00DF156-C4B4-4FDA-9200-7DD296F194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EE76-377C-47BA-B76E-890931218B2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F156-C4B4-4FDA-9200-7DD296F194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EE76-377C-47BA-B76E-890931218B2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F156-C4B4-4FDA-9200-7DD296F194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3B26EE76-377C-47BA-B76E-890931218B2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F156-C4B4-4FDA-9200-7DD296F194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3B26EE76-377C-47BA-B76E-890931218B2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00DF156-C4B4-4FDA-9200-7DD296F194A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B26EE76-377C-47BA-B76E-890931218B2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00DF156-C4B4-4FDA-9200-7DD296F194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3B26EE76-377C-47BA-B76E-890931218B2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00DF156-C4B4-4FDA-9200-7DD296F194A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EE76-377C-47BA-B76E-890931218B2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F156-C4B4-4FDA-9200-7DD296F194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B26EE76-377C-47BA-B76E-890931218B2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00DF156-C4B4-4FDA-9200-7DD296F194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3B26EE76-377C-47BA-B76E-890931218B2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00DF156-C4B4-4FDA-9200-7DD296F194A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3B26EE76-377C-47BA-B76E-890931218B2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00DF156-C4B4-4FDA-9200-7DD296F194A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3B26EE76-377C-47BA-B76E-890931218B2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00DF156-C4B4-4FDA-9200-7DD296F194A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cut/>
  </p:transition>
  <p:timing>
    <p:tnLst>
      <p:par>
        <p:cTn id="1" dur="indefinite" restart="never" nodeType="tmRoot"/>
      </p:par>
    </p:tnLst>
  </p:timing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Relationship Id="rId9" Type="http://schemas.openxmlformats.org/officeDocument/2006/relationships/image" Target="../media/image2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24.jpeg"/><Relationship Id="rId7" Type="http://schemas.openxmlformats.org/officeDocument/2006/relationships/image" Target="../media/image11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2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6938" y="609600"/>
            <a:ext cx="865012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u="sng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CHANDRAYAN ROVER PROJECT</a:t>
            </a:r>
            <a:endParaRPr lang="en-US" sz="4400" b="1" u="sng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887974"/>
            <a:ext cx="779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  <a:t>Government</a:t>
            </a:r>
            <a:r>
              <a:rPr lang="en-US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b="1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  <a:t>Polytechnic</a:t>
            </a:r>
            <a:r>
              <a:rPr lang="en-US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b="1" u="sng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  <a:t>Mujhana</a:t>
            </a:r>
            <a:r>
              <a:rPr lang="en-US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  <a:t>, </a:t>
            </a:r>
            <a:r>
              <a:rPr lang="en-US" sz="2400" b="1" u="sng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  <a:t>Hata</a:t>
            </a:r>
            <a:r>
              <a:rPr lang="en-US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  <a:t>, </a:t>
            </a:r>
            <a:r>
              <a:rPr lang="en-US" sz="2400" b="1" u="sng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  <a:t>Kushinagar</a:t>
            </a:r>
            <a:endParaRPr lang="en-US" sz="2400" b="1" u="sng" dirty="0">
              <a:solidFill>
                <a:schemeClr val="accent5">
                  <a:lumMod val="60000"/>
                  <a:lumOff val="40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826" y="2835592"/>
            <a:ext cx="842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About Team-Members who complete this project under the guidance of - 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2825694" y="3259722"/>
            <a:ext cx="320792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u="sng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Mr</a:t>
            </a:r>
            <a:r>
              <a:rPr lang="en-US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. </a:t>
            </a:r>
            <a:r>
              <a:rPr lang="en-US" sz="3200" b="1" u="sng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Rahul</a:t>
            </a:r>
            <a:r>
              <a:rPr lang="en-US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3200" b="1" u="sng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Singh</a:t>
            </a:r>
            <a:endParaRPr lang="en-US" sz="3200" b="1" u="sng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27296" y="3844497"/>
            <a:ext cx="3256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Lecturer –  </a:t>
            </a:r>
            <a:r>
              <a:rPr lang="en-US" sz="1400" dirty="0" smtClean="0"/>
              <a:t>Mechanical Engineering</a:t>
            </a:r>
            <a:endParaRPr lang="en-US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529" y="4357783"/>
            <a:ext cx="3180820" cy="17826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2" y="3308976"/>
            <a:ext cx="1752600" cy="16679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552109"/>
            <a:ext cx="2097793" cy="209779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26422" y="6468048"/>
            <a:ext cx="7391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Department of Mechanical Engineering (Production) 2023 - 2024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0190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609" y="334851"/>
            <a:ext cx="4572000" cy="618978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2133600"/>
            <a:ext cx="439920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RAHUL</a:t>
            </a:r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SINGH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3581400"/>
            <a:ext cx="381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Just wanted to say a big thanks to our teacher who guided us through our </a:t>
            </a:r>
            <a:r>
              <a:rPr lang="en-US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Chandrayan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Rover Project. Your support and advice really helped us to bring out best in our work. </a:t>
            </a:r>
          </a:p>
          <a:p>
            <a:pPr algn="just"/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Thank You,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or being such a fantastic mentor !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80009" y="185530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MENTOR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029495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116" y="381000"/>
            <a:ext cx="1267971" cy="1560630"/>
          </a:xfrm>
          <a:prstGeom prst="ellipse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4558227" y="4876800"/>
            <a:ext cx="1173875" cy="1641696"/>
          </a:xfrm>
          <a:prstGeom prst="ellipse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2147453" y="642513"/>
            <a:ext cx="1347354" cy="1541672"/>
          </a:xfrm>
          <a:prstGeom prst="ellipse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2147454" y="4113775"/>
            <a:ext cx="1219200" cy="1526049"/>
          </a:xfrm>
          <a:prstGeom prst="ellipse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7162800" y="1472167"/>
            <a:ext cx="1172408" cy="1442760"/>
          </a:xfrm>
          <a:prstGeom prst="ellipse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6983652" y="4251273"/>
            <a:ext cx="1134145" cy="1526049"/>
          </a:xfrm>
          <a:prstGeom prst="ellipse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3846910" y="1951590"/>
            <a:ext cx="2502411" cy="2758164"/>
          </a:xfrm>
          <a:prstGeom prst="ellipse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352" y="2741528"/>
            <a:ext cx="360387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30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RAHUL KUSHWAHA</a:t>
            </a:r>
            <a:endParaRPr lang="en-US" sz="30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47144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146" y="304800"/>
            <a:ext cx="1410736" cy="1524000"/>
          </a:xfrm>
          <a:prstGeom prst="ellipse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4156364" y="4876799"/>
            <a:ext cx="1575738" cy="1942137"/>
          </a:xfrm>
          <a:prstGeom prst="ellipse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2362200" y="711322"/>
            <a:ext cx="1295400" cy="1482225"/>
          </a:xfrm>
          <a:prstGeom prst="ellipse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2019300" y="4113775"/>
            <a:ext cx="1347354" cy="1734093"/>
          </a:xfrm>
          <a:prstGeom prst="ellipse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7162800" y="1472167"/>
            <a:ext cx="1447800" cy="1781656"/>
          </a:xfrm>
          <a:prstGeom prst="ellipse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6983651" y="4251273"/>
            <a:ext cx="1474548" cy="1984078"/>
          </a:xfrm>
          <a:prstGeom prst="ellipse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6" y="1905001"/>
            <a:ext cx="2591836" cy="2819400"/>
          </a:xfrm>
          <a:prstGeom prst="ellipse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0480" y="2856192"/>
            <a:ext cx="370325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36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SERAJ AHAMAD</a:t>
            </a:r>
            <a:endParaRPr lang="en-US" sz="36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80613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11514"/>
            <a:ext cx="1267971" cy="1560630"/>
          </a:xfrm>
          <a:prstGeom prst="ellipse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4558227" y="4876800"/>
            <a:ext cx="1173875" cy="1641696"/>
          </a:xfrm>
          <a:prstGeom prst="ellipse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2147453" y="513872"/>
            <a:ext cx="1467963" cy="1679675"/>
          </a:xfrm>
          <a:prstGeom prst="ellipse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2147454" y="4113775"/>
            <a:ext cx="1219200" cy="1526049"/>
          </a:xfrm>
          <a:prstGeom prst="ellipse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7162800" y="1472167"/>
            <a:ext cx="1172408" cy="1442760"/>
          </a:xfrm>
          <a:prstGeom prst="ellipse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6983652" y="4251273"/>
            <a:ext cx="1134145" cy="1526049"/>
          </a:xfrm>
          <a:prstGeom prst="ellipse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3886200" y="2193547"/>
            <a:ext cx="2514600" cy="2622428"/>
          </a:xfrm>
          <a:prstGeom prst="ellipse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43833" y="2591761"/>
            <a:ext cx="36118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36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SATYAM TIWARI</a:t>
            </a:r>
            <a:endParaRPr lang="en-US" sz="36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34428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28600"/>
            <a:ext cx="1267971" cy="1560630"/>
          </a:xfrm>
          <a:prstGeom prst="ellipse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4267200" y="5047645"/>
            <a:ext cx="1464902" cy="1641696"/>
          </a:xfrm>
          <a:prstGeom prst="ellipse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2083376" y="533400"/>
            <a:ext cx="1347354" cy="1541672"/>
          </a:xfrm>
          <a:prstGeom prst="ellipse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835808" y="4113775"/>
            <a:ext cx="1530846" cy="1916130"/>
          </a:xfrm>
          <a:prstGeom prst="ellipse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6983651" y="1251707"/>
            <a:ext cx="1351557" cy="1663220"/>
          </a:xfrm>
          <a:prstGeom prst="ellipse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6781798" y="4251273"/>
            <a:ext cx="1447801" cy="1653758"/>
          </a:xfrm>
          <a:prstGeom prst="ellipse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3657600" y="1905001"/>
            <a:ext cx="3124200" cy="2971798"/>
          </a:xfrm>
          <a:prstGeom prst="ellipse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152400" y="2651760"/>
            <a:ext cx="3976417" cy="169277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28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VISHWAJEET KUMAR GOND</a:t>
            </a:r>
          </a:p>
          <a:p>
            <a:pPr algn="ctr"/>
            <a:endParaRPr lang="en-US" sz="48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48474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94" y="304799"/>
            <a:ext cx="1267971" cy="1560630"/>
          </a:xfrm>
          <a:prstGeom prst="ellipse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4343400" y="5000297"/>
            <a:ext cx="1388702" cy="1641696"/>
          </a:xfrm>
          <a:prstGeom prst="ellipse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2285999" y="304800"/>
            <a:ext cx="1495357" cy="1711020"/>
          </a:xfrm>
          <a:prstGeom prst="ellipse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981200" y="4113775"/>
            <a:ext cx="1385454" cy="1734146"/>
          </a:xfrm>
          <a:prstGeom prst="ellipse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7162800" y="1472167"/>
            <a:ext cx="1172408" cy="1442760"/>
          </a:xfrm>
          <a:prstGeom prst="ellipse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6983651" y="4251273"/>
            <a:ext cx="1351556" cy="1818586"/>
          </a:xfrm>
          <a:prstGeom prst="ellipse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3781355" y="2002659"/>
            <a:ext cx="2568310" cy="2874139"/>
          </a:xfrm>
          <a:prstGeom prst="ellipse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2848376"/>
            <a:ext cx="353301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28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LAXMI NARAYAN CHAURASIA</a:t>
            </a:r>
            <a:endParaRPr lang="en-US" sz="28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746120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226" y="367210"/>
            <a:ext cx="1572771" cy="1780976"/>
          </a:xfrm>
          <a:prstGeom prst="ellipse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4343400" y="4876800"/>
            <a:ext cx="1388702" cy="1641696"/>
          </a:xfrm>
          <a:prstGeom prst="ellipse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2047008" y="838200"/>
            <a:ext cx="1508415" cy="1725961"/>
          </a:xfrm>
          <a:prstGeom prst="ellipse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2147454" y="4113775"/>
            <a:ext cx="1219200" cy="1526049"/>
          </a:xfrm>
          <a:prstGeom prst="ellipse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7162800" y="1472167"/>
            <a:ext cx="1172408" cy="1442760"/>
          </a:xfrm>
          <a:prstGeom prst="ellipse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6983652" y="4251273"/>
            <a:ext cx="1134145" cy="1526049"/>
          </a:xfrm>
          <a:prstGeom prst="ellipse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3955710" y="2299089"/>
            <a:ext cx="2445090" cy="2577710"/>
          </a:xfrm>
          <a:prstGeom prst="ellipse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2937594"/>
            <a:ext cx="387410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4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RAJAT YADAV</a:t>
            </a:r>
            <a:endParaRPr lang="en-US" sz="40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714241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109</TotalTime>
  <Words>103</Words>
  <Application>Microsoft Office PowerPoint</Application>
  <PresentationFormat>On-screen Show (4:3)</PresentationFormat>
  <Paragraphs>18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NEXUS-PC</dc:creator>
  <cp:lastModifiedBy>NEXUS-PC</cp:lastModifiedBy>
  <cp:revision>17</cp:revision>
  <dcterms:created xsi:type="dcterms:W3CDTF">2024-05-31T04:22:00Z</dcterms:created>
  <dcterms:modified xsi:type="dcterms:W3CDTF">2024-06-06T16:29:30Z</dcterms:modified>
</cp:coreProperties>
</file>