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393150" cy="30270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2C41FB-8503-D402-59DB-352D3537B28E}" v="38" dt="2024-01-30T11:08:07.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339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ratis Karkalas" userId="87114444-c612-4f97-8f7b-de4c4f0b944d" providerId="ADAL" clId="{F1DE9C4D-7510-418E-A92A-14FDCF04701A}"/>
    <pc:docChg chg="custSel modSld">
      <pc:chgData name="Sokratis Karkalas" userId="87114444-c612-4f97-8f7b-de4c4f0b944d" providerId="ADAL" clId="{F1DE9C4D-7510-418E-A92A-14FDCF04701A}" dt="2024-01-30T11:30:47.999" v="41" actId="113"/>
      <pc:docMkLst>
        <pc:docMk/>
      </pc:docMkLst>
      <pc:sldChg chg="modSp mod">
        <pc:chgData name="Sokratis Karkalas" userId="87114444-c612-4f97-8f7b-de4c4f0b944d" providerId="ADAL" clId="{F1DE9C4D-7510-418E-A92A-14FDCF04701A}" dt="2024-01-30T11:30:47.999" v="41" actId="113"/>
        <pc:sldMkLst>
          <pc:docMk/>
          <pc:sldMk cId="1169250176" sldId="256"/>
        </pc:sldMkLst>
        <pc:spChg chg="mod">
          <ac:chgData name="Sokratis Karkalas" userId="87114444-c612-4f97-8f7b-de4c4f0b944d" providerId="ADAL" clId="{F1DE9C4D-7510-418E-A92A-14FDCF04701A}" dt="2024-01-30T11:30:32.696" v="40" actId="20577"/>
          <ac:spMkLst>
            <pc:docMk/>
            <pc:sldMk cId="1169250176" sldId="256"/>
            <ac:spMk id="5" creationId="{88B19AAA-DDAC-5BB0-1AB9-A8ED11738A9A}"/>
          </ac:spMkLst>
        </pc:spChg>
        <pc:spChg chg="mod">
          <ac:chgData name="Sokratis Karkalas" userId="87114444-c612-4f97-8f7b-de4c4f0b944d" providerId="ADAL" clId="{F1DE9C4D-7510-418E-A92A-14FDCF04701A}" dt="2024-01-30T11:27:02.280" v="7" actId="20577"/>
          <ac:spMkLst>
            <pc:docMk/>
            <pc:sldMk cId="1169250176" sldId="256"/>
            <ac:spMk id="8" creationId="{E619FACC-C53F-34D1-F07A-D50D34EA9224}"/>
          </ac:spMkLst>
        </pc:spChg>
        <pc:spChg chg="mod">
          <ac:chgData name="Sokratis Karkalas" userId="87114444-c612-4f97-8f7b-de4c4f0b944d" providerId="ADAL" clId="{F1DE9C4D-7510-418E-A92A-14FDCF04701A}" dt="2024-01-30T11:27:15.074" v="8" actId="255"/>
          <ac:spMkLst>
            <pc:docMk/>
            <pc:sldMk cId="1169250176" sldId="256"/>
            <ac:spMk id="12" creationId="{3AE48535-2E8F-0820-F232-81029C0D4D84}"/>
          </ac:spMkLst>
        </pc:spChg>
        <pc:spChg chg="mod">
          <ac:chgData name="Sokratis Karkalas" userId="87114444-c612-4f97-8f7b-de4c4f0b944d" providerId="ADAL" clId="{F1DE9C4D-7510-418E-A92A-14FDCF04701A}" dt="2024-01-30T11:30:47.999" v="41" actId="113"/>
          <ac:spMkLst>
            <pc:docMk/>
            <pc:sldMk cId="1169250176" sldId="256"/>
            <ac:spMk id="13" creationId="{0D2CD1D5-E72F-6CED-40EB-77B946BFB3AF}"/>
          </ac:spMkLst>
        </pc:spChg>
      </pc:sldChg>
    </pc:docChg>
  </pc:docChgLst>
  <pc:docChgLst>
    <pc:chgData name="Sokratis Karkalas" userId="S::303813@derby.ac.uk::87114444-c612-4f97-8f7b-de4c4f0b944d" providerId="AD" clId="Web-{D12C41FB-8503-D402-59DB-352D3537B28E}"/>
    <pc:docChg chg="mod modSld addMainMaster delMainMaster modMainMaster setSldSz">
      <pc:chgData name="Sokratis Karkalas" userId="S::303813@derby.ac.uk::87114444-c612-4f97-8f7b-de4c4f0b944d" providerId="AD" clId="Web-{D12C41FB-8503-D402-59DB-352D3537B28E}" dt="2024-01-30T11:08:07.759" v="37" actId="14100"/>
      <pc:docMkLst>
        <pc:docMk/>
      </pc:docMkLst>
      <pc:sldChg chg="modSp mod modClrScheme chgLayout">
        <pc:chgData name="Sokratis Karkalas" userId="S::303813@derby.ac.uk::87114444-c612-4f97-8f7b-de4c4f0b944d" providerId="AD" clId="Web-{D12C41FB-8503-D402-59DB-352D3537B28E}" dt="2024-01-30T11:08:07.759" v="37" actId="14100"/>
        <pc:sldMkLst>
          <pc:docMk/>
          <pc:sldMk cId="1169250176" sldId="256"/>
        </pc:sldMkLst>
        <pc:spChg chg="mod">
          <ac:chgData name="Sokratis Karkalas" userId="S::303813@derby.ac.uk::87114444-c612-4f97-8f7b-de4c4f0b944d" providerId="AD" clId="Web-{D12C41FB-8503-D402-59DB-352D3537B28E}" dt="2024-01-30T11:08:07.759" v="37" actId="14100"/>
          <ac:spMkLst>
            <pc:docMk/>
            <pc:sldMk cId="1169250176" sldId="256"/>
            <ac:spMk id="5" creationId="{88B19AAA-DDAC-5BB0-1AB9-A8ED11738A9A}"/>
          </ac:spMkLst>
        </pc:spChg>
        <pc:spChg chg="mod">
          <ac:chgData name="Sokratis Karkalas" userId="S::303813@derby.ac.uk::87114444-c612-4f97-8f7b-de4c4f0b944d" providerId="AD" clId="Web-{D12C41FB-8503-D402-59DB-352D3537B28E}" dt="2024-01-30T10:55:30.692" v="0"/>
          <ac:spMkLst>
            <pc:docMk/>
            <pc:sldMk cId="1169250176" sldId="256"/>
            <ac:spMk id="6" creationId="{109698E1-530D-EA5D-6E2B-8DAD0918565F}"/>
          </ac:spMkLst>
        </pc:spChg>
        <pc:spChg chg="mod">
          <ac:chgData name="Sokratis Karkalas" userId="S::303813@derby.ac.uk::87114444-c612-4f97-8f7b-de4c4f0b944d" providerId="AD" clId="Web-{D12C41FB-8503-D402-59DB-352D3537B28E}" dt="2024-01-30T11:05:20.708" v="32" actId="14100"/>
          <ac:spMkLst>
            <pc:docMk/>
            <pc:sldMk cId="1169250176" sldId="256"/>
            <ac:spMk id="8" creationId="{E619FACC-C53F-34D1-F07A-D50D34EA9224}"/>
          </ac:spMkLst>
        </pc:spChg>
        <pc:spChg chg="mod">
          <ac:chgData name="Sokratis Karkalas" userId="S::303813@derby.ac.uk::87114444-c612-4f97-8f7b-de4c4f0b944d" providerId="AD" clId="Web-{D12C41FB-8503-D402-59DB-352D3537B28E}" dt="2024-01-30T11:05:45.162" v="33" actId="1076"/>
          <ac:spMkLst>
            <pc:docMk/>
            <pc:sldMk cId="1169250176" sldId="256"/>
            <ac:spMk id="12" creationId="{3AE48535-2E8F-0820-F232-81029C0D4D84}"/>
          </ac:spMkLst>
        </pc:spChg>
        <pc:spChg chg="mod">
          <ac:chgData name="Sokratis Karkalas" userId="S::303813@derby.ac.uk::87114444-c612-4f97-8f7b-de4c4f0b944d" providerId="AD" clId="Web-{D12C41FB-8503-D402-59DB-352D3537B28E}" dt="2024-01-30T11:04:58.598" v="29" actId="14100"/>
          <ac:spMkLst>
            <pc:docMk/>
            <pc:sldMk cId="1169250176" sldId="256"/>
            <ac:spMk id="13" creationId="{0D2CD1D5-E72F-6CED-40EB-77B946BFB3AF}"/>
          </ac:spMkLst>
        </pc:spChg>
        <pc:picChg chg="mod">
          <ac:chgData name="Sokratis Karkalas" userId="S::303813@derby.ac.uk::87114444-c612-4f97-8f7b-de4c4f0b944d" providerId="AD" clId="Web-{D12C41FB-8503-D402-59DB-352D3537B28E}" dt="2024-01-30T11:01:24.483" v="3" actId="14100"/>
          <ac:picMkLst>
            <pc:docMk/>
            <pc:sldMk cId="1169250176" sldId="256"/>
            <ac:picMk id="4" creationId="{75FC16F8-8CEA-F4D7-5C92-50BBBBBBC82A}"/>
          </ac:picMkLst>
        </pc:picChg>
      </pc:sldChg>
      <pc:sldMasterChg chg="modSp del delSldLayout modSldLayout">
        <pc:chgData name="Sokratis Karkalas" userId="S::303813@derby.ac.uk::87114444-c612-4f97-8f7b-de4c4f0b944d" providerId="AD" clId="Web-{D12C41FB-8503-D402-59DB-352D3537B28E}" dt="2024-01-30T10:55:30.895" v="1"/>
        <pc:sldMasterMkLst>
          <pc:docMk/>
          <pc:sldMasterMk cId="4185229521" sldId="2147483660"/>
        </pc:sldMasterMkLst>
        <pc:spChg chg="mod">
          <ac:chgData name="Sokratis Karkalas" userId="S::303813@derby.ac.uk::87114444-c612-4f97-8f7b-de4c4f0b944d" providerId="AD" clId="Web-{D12C41FB-8503-D402-59DB-352D3537B28E}" dt="2024-01-30T10:55:30.692" v="0"/>
          <ac:spMkLst>
            <pc:docMk/>
            <pc:sldMasterMk cId="4185229521" sldId="2147483660"/>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ac:spMk id="3"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ac:spMk id="4"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ac:spMk id="5"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ac:spMk id="6" creationId="{00000000-0000-0000-0000-000000000000}"/>
          </ac:spMkLst>
        </pc:sp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529142549" sldId="2147483661"/>
          </pc:sldLayoutMkLst>
          <pc:spChg chg="mod">
            <ac:chgData name="Sokratis Karkalas" userId="S::303813@derby.ac.uk::87114444-c612-4f97-8f7b-de4c4f0b944d" providerId="AD" clId="Web-{D12C41FB-8503-D402-59DB-352D3537B28E}" dt="2024-01-30T10:55:30.692" v="0"/>
            <ac:spMkLst>
              <pc:docMk/>
              <pc:sldMasterMk cId="4185229521" sldId="2147483660"/>
              <pc:sldLayoutMk cId="529142549" sldId="2147483661"/>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529142549" sldId="2147483661"/>
              <ac:spMk id="3" creationId="{00000000-0000-0000-0000-000000000000}"/>
            </ac:spMkLst>
          </pc:spChg>
        </pc:sldLayoutChg>
        <pc:sldLayoutChg chg="del">
          <pc:chgData name="Sokratis Karkalas" userId="S::303813@derby.ac.uk::87114444-c612-4f97-8f7b-de4c4f0b944d" providerId="AD" clId="Web-{D12C41FB-8503-D402-59DB-352D3537B28E}" dt="2024-01-30T10:55:30.895" v="1"/>
          <pc:sldLayoutMkLst>
            <pc:docMk/>
            <pc:sldMasterMk cId="4185229521" sldId="2147483660"/>
            <pc:sldLayoutMk cId="3264460464" sldId="2147483662"/>
          </pc:sldLayoutMkLst>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3302027472" sldId="2147483663"/>
          </pc:sldLayoutMkLst>
          <pc:spChg chg="mod">
            <ac:chgData name="Sokratis Karkalas" userId="S::303813@derby.ac.uk::87114444-c612-4f97-8f7b-de4c4f0b944d" providerId="AD" clId="Web-{D12C41FB-8503-D402-59DB-352D3537B28E}" dt="2024-01-30T10:55:30.692" v="0"/>
            <ac:spMkLst>
              <pc:docMk/>
              <pc:sldMasterMk cId="4185229521" sldId="2147483660"/>
              <pc:sldLayoutMk cId="3302027472" sldId="2147483663"/>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3302027472" sldId="2147483663"/>
              <ac:spMk id="3" creationId="{00000000-0000-0000-0000-000000000000}"/>
            </ac:spMkLst>
          </pc:spChg>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1706512662" sldId="2147483664"/>
          </pc:sldLayoutMkLst>
          <pc:spChg chg="mod">
            <ac:chgData name="Sokratis Karkalas" userId="S::303813@derby.ac.uk::87114444-c612-4f97-8f7b-de4c4f0b944d" providerId="AD" clId="Web-{D12C41FB-8503-D402-59DB-352D3537B28E}" dt="2024-01-30T10:55:30.692" v="0"/>
            <ac:spMkLst>
              <pc:docMk/>
              <pc:sldMasterMk cId="4185229521" sldId="2147483660"/>
              <pc:sldLayoutMk cId="1706512662" sldId="2147483664"/>
              <ac:spMk id="3"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1706512662" sldId="2147483664"/>
              <ac:spMk id="4" creationId="{00000000-0000-0000-0000-000000000000}"/>
            </ac:spMkLst>
          </pc:spChg>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4275494640" sldId="2147483665"/>
          </pc:sldLayoutMkLst>
          <pc:spChg chg="mod">
            <ac:chgData name="Sokratis Karkalas" userId="S::303813@derby.ac.uk::87114444-c612-4f97-8f7b-de4c4f0b944d" providerId="AD" clId="Web-{D12C41FB-8503-D402-59DB-352D3537B28E}" dt="2024-01-30T10:55:30.692" v="0"/>
            <ac:spMkLst>
              <pc:docMk/>
              <pc:sldMasterMk cId="4185229521" sldId="2147483660"/>
              <pc:sldLayoutMk cId="4275494640" sldId="2147483665"/>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4275494640" sldId="2147483665"/>
              <ac:spMk id="3"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4275494640" sldId="2147483665"/>
              <ac:spMk id="4"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4275494640" sldId="2147483665"/>
              <ac:spMk id="5"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4275494640" sldId="2147483665"/>
              <ac:spMk id="6" creationId="{00000000-0000-0000-0000-000000000000}"/>
            </ac:spMkLst>
          </pc:spChg>
        </pc:sldLayoutChg>
        <pc:sldLayoutChg chg="del">
          <pc:chgData name="Sokratis Karkalas" userId="S::303813@derby.ac.uk::87114444-c612-4f97-8f7b-de4c4f0b944d" providerId="AD" clId="Web-{D12C41FB-8503-D402-59DB-352D3537B28E}" dt="2024-01-30T10:55:30.895" v="1"/>
          <pc:sldLayoutMkLst>
            <pc:docMk/>
            <pc:sldMasterMk cId="4185229521" sldId="2147483660"/>
            <pc:sldLayoutMk cId="3566077257" sldId="2147483666"/>
          </pc:sldLayoutMkLst>
        </pc:sldLayoutChg>
        <pc:sldLayoutChg chg="del">
          <pc:chgData name="Sokratis Karkalas" userId="S::303813@derby.ac.uk::87114444-c612-4f97-8f7b-de4c4f0b944d" providerId="AD" clId="Web-{D12C41FB-8503-D402-59DB-352D3537B28E}" dt="2024-01-30T10:55:30.895" v="1"/>
          <pc:sldLayoutMkLst>
            <pc:docMk/>
            <pc:sldMasterMk cId="4185229521" sldId="2147483660"/>
            <pc:sldLayoutMk cId="3371486030" sldId="2147483667"/>
          </pc:sldLayoutMkLst>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200582848" sldId="2147483668"/>
          </pc:sldLayoutMkLst>
          <pc:spChg chg="mod">
            <ac:chgData name="Sokratis Karkalas" userId="S::303813@derby.ac.uk::87114444-c612-4f97-8f7b-de4c4f0b944d" providerId="AD" clId="Web-{D12C41FB-8503-D402-59DB-352D3537B28E}" dt="2024-01-30T10:55:30.692" v="0"/>
            <ac:spMkLst>
              <pc:docMk/>
              <pc:sldMasterMk cId="4185229521" sldId="2147483660"/>
              <pc:sldLayoutMk cId="200582848" sldId="2147483668"/>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200582848" sldId="2147483668"/>
              <ac:spMk id="3"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200582848" sldId="2147483668"/>
              <ac:spMk id="4" creationId="{00000000-0000-0000-0000-000000000000}"/>
            </ac:spMkLst>
          </pc:spChg>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3714314169" sldId="2147483669"/>
          </pc:sldLayoutMkLst>
          <pc:spChg chg="mod">
            <ac:chgData name="Sokratis Karkalas" userId="S::303813@derby.ac.uk::87114444-c612-4f97-8f7b-de4c4f0b944d" providerId="AD" clId="Web-{D12C41FB-8503-D402-59DB-352D3537B28E}" dt="2024-01-30T10:55:30.692" v="0"/>
            <ac:spMkLst>
              <pc:docMk/>
              <pc:sldMasterMk cId="4185229521" sldId="2147483660"/>
              <pc:sldLayoutMk cId="3714314169" sldId="2147483669"/>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3714314169" sldId="2147483669"/>
              <ac:spMk id="3"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3714314169" sldId="2147483669"/>
              <ac:spMk id="4" creationId="{00000000-0000-0000-0000-000000000000}"/>
            </ac:spMkLst>
          </pc:spChg>
        </pc:sldLayoutChg>
        <pc:sldLayoutChg chg="del">
          <pc:chgData name="Sokratis Karkalas" userId="S::303813@derby.ac.uk::87114444-c612-4f97-8f7b-de4c4f0b944d" providerId="AD" clId="Web-{D12C41FB-8503-D402-59DB-352D3537B28E}" dt="2024-01-30T10:55:30.895" v="1"/>
          <pc:sldLayoutMkLst>
            <pc:docMk/>
            <pc:sldMasterMk cId="4185229521" sldId="2147483660"/>
            <pc:sldLayoutMk cId="3159600324" sldId="2147483670"/>
          </pc:sldLayoutMkLst>
        </pc:sldLayoutChg>
        <pc:sldLayoutChg chg="modSp del">
          <pc:chgData name="Sokratis Karkalas" userId="S::303813@derby.ac.uk::87114444-c612-4f97-8f7b-de4c4f0b944d" providerId="AD" clId="Web-{D12C41FB-8503-D402-59DB-352D3537B28E}" dt="2024-01-30T10:55:30.895" v="1"/>
          <pc:sldLayoutMkLst>
            <pc:docMk/>
            <pc:sldMasterMk cId="4185229521" sldId="2147483660"/>
            <pc:sldLayoutMk cId="413064283" sldId="2147483671"/>
          </pc:sldLayoutMkLst>
          <pc:spChg chg="mod">
            <ac:chgData name="Sokratis Karkalas" userId="S::303813@derby.ac.uk::87114444-c612-4f97-8f7b-de4c4f0b944d" providerId="AD" clId="Web-{D12C41FB-8503-D402-59DB-352D3537B28E}" dt="2024-01-30T10:55:30.692" v="0"/>
            <ac:spMkLst>
              <pc:docMk/>
              <pc:sldMasterMk cId="4185229521" sldId="2147483660"/>
              <pc:sldLayoutMk cId="413064283" sldId="2147483671"/>
              <ac:spMk id="2" creationId="{00000000-0000-0000-0000-000000000000}"/>
            </ac:spMkLst>
          </pc:spChg>
          <pc:spChg chg="mod">
            <ac:chgData name="Sokratis Karkalas" userId="S::303813@derby.ac.uk::87114444-c612-4f97-8f7b-de4c4f0b944d" providerId="AD" clId="Web-{D12C41FB-8503-D402-59DB-352D3537B28E}" dt="2024-01-30T10:55:30.692" v="0"/>
            <ac:spMkLst>
              <pc:docMk/>
              <pc:sldMasterMk cId="4185229521" sldId="2147483660"/>
              <pc:sldLayoutMk cId="413064283" sldId="2147483671"/>
              <ac:spMk id="3" creationId="{00000000-0000-0000-0000-000000000000}"/>
            </ac:spMkLst>
          </pc:spChg>
        </pc:sldLayoutChg>
      </pc:sldMasterChg>
      <pc:sldMasterChg chg="add addSldLayout modSldLayout">
        <pc:chgData name="Sokratis Karkalas" userId="S::303813@derby.ac.uk::87114444-c612-4f97-8f7b-de4c4f0b944d" providerId="AD" clId="Web-{D12C41FB-8503-D402-59DB-352D3537B28E}" dt="2024-01-30T10:55:30.895" v="1"/>
        <pc:sldMasterMkLst>
          <pc:docMk/>
          <pc:sldMasterMk cId="3042776438" sldId="2147483672"/>
        </pc:sldMasterMkLst>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2332664370" sldId="2147483673"/>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381152467" sldId="2147483674"/>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005941590" sldId="2147483675"/>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154086380" sldId="2147483676"/>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231213485" sldId="2147483677"/>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254767972" sldId="2147483678"/>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560750035" sldId="2147483679"/>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2624013407" sldId="2147483680"/>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2839588948" sldId="2147483681"/>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322923351" sldId="2147483682"/>
          </pc:sldLayoutMkLst>
        </pc:sldLayoutChg>
        <pc:sldLayoutChg chg="add mod replId">
          <pc:chgData name="Sokratis Karkalas" userId="S::303813@derby.ac.uk::87114444-c612-4f97-8f7b-de4c4f0b944d" providerId="AD" clId="Web-{D12C41FB-8503-D402-59DB-352D3537B28E}" dt="2024-01-30T10:55:30.895" v="1"/>
          <pc:sldLayoutMkLst>
            <pc:docMk/>
            <pc:sldMasterMk cId="3042776438" sldId="2147483672"/>
            <pc:sldLayoutMk cId="2151809390"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486" y="4953986"/>
            <a:ext cx="18184178" cy="10538601"/>
          </a:xfrm>
        </p:spPr>
        <p:txBody>
          <a:bodyPr anchor="b"/>
          <a:lstStyle>
            <a:lvl1pPr algn="ctr">
              <a:defRPr sz="4240"/>
            </a:lvl1pPr>
          </a:lstStyle>
          <a:p>
            <a:r>
              <a:rPr lang="en-US"/>
              <a:t>Click to edit Master title style</a:t>
            </a:r>
          </a:p>
        </p:txBody>
      </p:sp>
      <p:sp>
        <p:nvSpPr>
          <p:cNvPr id="3" name="Subtitle 2"/>
          <p:cNvSpPr>
            <a:spLocks noGrp="1"/>
          </p:cNvSpPr>
          <p:nvPr>
            <p:ph type="subTitle" idx="1"/>
          </p:nvPr>
        </p:nvSpPr>
        <p:spPr>
          <a:xfrm>
            <a:off x="2674144" y="15898996"/>
            <a:ext cx="16044863" cy="7308349"/>
          </a:xfrm>
        </p:spPr>
        <p:txBody>
          <a:bodyPr/>
          <a:lstStyle>
            <a:lvl1pPr marL="0" indent="0" algn="ctr">
              <a:buNone/>
              <a:defRPr sz="1696"/>
            </a:lvl1pPr>
            <a:lvl2pPr marL="323103" indent="0" algn="ctr">
              <a:buNone/>
              <a:defRPr sz="1413"/>
            </a:lvl2pPr>
            <a:lvl3pPr marL="646206" indent="0" algn="ctr">
              <a:buNone/>
              <a:defRPr sz="1272"/>
            </a:lvl3pPr>
            <a:lvl4pPr marL="969310" indent="0" algn="ctr">
              <a:buNone/>
              <a:defRPr sz="1131"/>
            </a:lvl4pPr>
            <a:lvl5pPr marL="1292413" indent="0" algn="ctr">
              <a:buNone/>
              <a:defRPr sz="1131"/>
            </a:lvl5pPr>
            <a:lvl6pPr marL="1615516" indent="0" algn="ctr">
              <a:buNone/>
              <a:defRPr sz="1131"/>
            </a:lvl6pPr>
            <a:lvl7pPr marL="1938619" indent="0" algn="ctr">
              <a:buNone/>
              <a:defRPr sz="1131"/>
            </a:lvl7pPr>
            <a:lvl8pPr marL="2261723" indent="0" algn="ctr">
              <a:buNone/>
              <a:defRPr sz="1131"/>
            </a:lvl8pPr>
            <a:lvl9pPr marL="2584826" indent="0" algn="ctr">
              <a:buNone/>
              <a:defRPr sz="1131"/>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266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92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9474" y="1611621"/>
            <a:ext cx="4612898" cy="256528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70780" y="1611621"/>
            <a:ext cx="13571280" cy="25652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180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8115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638" y="7546600"/>
            <a:ext cx="18451592" cy="12591664"/>
          </a:xfrm>
        </p:spPr>
        <p:txBody>
          <a:bodyPr anchor="b"/>
          <a:lstStyle>
            <a:lvl1pPr>
              <a:defRPr sz="4240"/>
            </a:lvl1pPr>
          </a:lstStyle>
          <a:p>
            <a:r>
              <a:rPr lang="en-US"/>
              <a:t>Click to edit Master title style</a:t>
            </a:r>
          </a:p>
        </p:txBody>
      </p:sp>
      <p:sp>
        <p:nvSpPr>
          <p:cNvPr id="3" name="Text Placeholder 2"/>
          <p:cNvSpPr>
            <a:spLocks noGrp="1"/>
          </p:cNvSpPr>
          <p:nvPr>
            <p:ph type="body" idx="1"/>
          </p:nvPr>
        </p:nvSpPr>
        <p:spPr>
          <a:xfrm>
            <a:off x="1459638" y="20257386"/>
            <a:ext cx="18451592" cy="6621659"/>
          </a:xfrm>
        </p:spPr>
        <p:txBody>
          <a:bodyPr/>
          <a:lstStyle>
            <a:lvl1pPr marL="0" indent="0">
              <a:buNone/>
              <a:defRPr sz="1696">
                <a:solidFill>
                  <a:schemeClr val="tx1"/>
                </a:solidFill>
              </a:defRPr>
            </a:lvl1pPr>
            <a:lvl2pPr marL="323103" indent="0">
              <a:buNone/>
              <a:defRPr sz="1413">
                <a:solidFill>
                  <a:schemeClr val="tx1">
                    <a:tint val="75000"/>
                  </a:schemeClr>
                </a:solidFill>
              </a:defRPr>
            </a:lvl2pPr>
            <a:lvl3pPr marL="646206" indent="0">
              <a:buNone/>
              <a:defRPr sz="1272">
                <a:solidFill>
                  <a:schemeClr val="tx1">
                    <a:tint val="75000"/>
                  </a:schemeClr>
                </a:solidFill>
              </a:defRPr>
            </a:lvl3pPr>
            <a:lvl4pPr marL="969310" indent="0">
              <a:buNone/>
              <a:defRPr sz="1131">
                <a:solidFill>
                  <a:schemeClr val="tx1">
                    <a:tint val="75000"/>
                  </a:schemeClr>
                </a:solidFill>
              </a:defRPr>
            </a:lvl4pPr>
            <a:lvl5pPr marL="1292413" indent="0">
              <a:buNone/>
              <a:defRPr sz="1131">
                <a:solidFill>
                  <a:schemeClr val="tx1">
                    <a:tint val="75000"/>
                  </a:schemeClr>
                </a:solidFill>
              </a:defRPr>
            </a:lvl5pPr>
            <a:lvl6pPr marL="1615516" indent="0">
              <a:buNone/>
              <a:defRPr sz="1131">
                <a:solidFill>
                  <a:schemeClr val="tx1">
                    <a:tint val="75000"/>
                  </a:schemeClr>
                </a:solidFill>
              </a:defRPr>
            </a:lvl6pPr>
            <a:lvl7pPr marL="1938619" indent="0">
              <a:buNone/>
              <a:defRPr sz="1131">
                <a:solidFill>
                  <a:schemeClr val="tx1">
                    <a:tint val="75000"/>
                  </a:schemeClr>
                </a:solidFill>
              </a:defRPr>
            </a:lvl7pPr>
            <a:lvl8pPr marL="2261723" indent="0">
              <a:buNone/>
              <a:defRPr sz="1131">
                <a:solidFill>
                  <a:schemeClr val="tx1">
                    <a:tint val="75000"/>
                  </a:schemeClr>
                </a:solidFill>
              </a:defRPr>
            </a:lvl8pPr>
            <a:lvl9pPr marL="2584826" indent="0">
              <a:buNone/>
              <a:defRPr sz="113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594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0779" y="8058106"/>
            <a:ext cx="9092089" cy="1920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0282" y="8058106"/>
            <a:ext cx="9092089" cy="1920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408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565" y="1611628"/>
            <a:ext cx="18451592" cy="5850888"/>
          </a:xfrm>
        </p:spPr>
        <p:txBody>
          <a:bodyPr/>
          <a:lstStyle/>
          <a:p>
            <a:r>
              <a:rPr lang="en-US"/>
              <a:t>Click to edit Master title style</a:t>
            </a:r>
          </a:p>
        </p:txBody>
      </p:sp>
      <p:sp>
        <p:nvSpPr>
          <p:cNvPr id="3" name="Text Placeholder 2"/>
          <p:cNvSpPr>
            <a:spLocks noGrp="1"/>
          </p:cNvSpPr>
          <p:nvPr>
            <p:ph type="body" idx="1"/>
          </p:nvPr>
        </p:nvSpPr>
        <p:spPr>
          <a:xfrm>
            <a:off x="1473568" y="7420467"/>
            <a:ext cx="9050304" cy="3636656"/>
          </a:xfrm>
        </p:spPr>
        <p:txBody>
          <a:bodyPr anchor="b"/>
          <a:lstStyle>
            <a:lvl1pPr marL="0" indent="0">
              <a:buNone/>
              <a:defRPr sz="1696" b="1"/>
            </a:lvl1pPr>
            <a:lvl2pPr marL="323103" indent="0">
              <a:buNone/>
              <a:defRPr sz="1413" b="1"/>
            </a:lvl2pPr>
            <a:lvl3pPr marL="646206" indent="0">
              <a:buNone/>
              <a:defRPr sz="1272" b="1"/>
            </a:lvl3pPr>
            <a:lvl4pPr marL="969310" indent="0">
              <a:buNone/>
              <a:defRPr sz="1131" b="1"/>
            </a:lvl4pPr>
            <a:lvl5pPr marL="1292413" indent="0">
              <a:buNone/>
              <a:defRPr sz="1131" b="1"/>
            </a:lvl5pPr>
            <a:lvl6pPr marL="1615516" indent="0">
              <a:buNone/>
              <a:defRPr sz="1131" b="1"/>
            </a:lvl6pPr>
            <a:lvl7pPr marL="1938619" indent="0">
              <a:buNone/>
              <a:defRPr sz="1131" b="1"/>
            </a:lvl7pPr>
            <a:lvl8pPr marL="2261723" indent="0">
              <a:buNone/>
              <a:defRPr sz="1131" b="1"/>
            </a:lvl8pPr>
            <a:lvl9pPr marL="2584826" indent="0">
              <a:buNone/>
              <a:defRPr sz="1131" b="1"/>
            </a:lvl9pPr>
          </a:lstStyle>
          <a:p>
            <a:pPr lvl="0"/>
            <a:r>
              <a:rPr lang="en-US"/>
              <a:t>Click to edit Master text styles</a:t>
            </a:r>
          </a:p>
        </p:txBody>
      </p:sp>
      <p:sp>
        <p:nvSpPr>
          <p:cNvPr id="4" name="Content Placeholder 3"/>
          <p:cNvSpPr>
            <a:spLocks noGrp="1"/>
          </p:cNvSpPr>
          <p:nvPr>
            <p:ph sz="half" idx="2"/>
          </p:nvPr>
        </p:nvSpPr>
        <p:spPr>
          <a:xfrm>
            <a:off x="1473568" y="11057123"/>
            <a:ext cx="9050304" cy="16263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30283" y="7420467"/>
            <a:ext cx="9094875" cy="3636656"/>
          </a:xfrm>
        </p:spPr>
        <p:txBody>
          <a:bodyPr anchor="b"/>
          <a:lstStyle>
            <a:lvl1pPr marL="0" indent="0">
              <a:buNone/>
              <a:defRPr sz="1696" b="1"/>
            </a:lvl1pPr>
            <a:lvl2pPr marL="323103" indent="0">
              <a:buNone/>
              <a:defRPr sz="1413" b="1"/>
            </a:lvl2pPr>
            <a:lvl3pPr marL="646206" indent="0">
              <a:buNone/>
              <a:defRPr sz="1272" b="1"/>
            </a:lvl3pPr>
            <a:lvl4pPr marL="969310" indent="0">
              <a:buNone/>
              <a:defRPr sz="1131" b="1"/>
            </a:lvl4pPr>
            <a:lvl5pPr marL="1292413" indent="0">
              <a:buNone/>
              <a:defRPr sz="1131" b="1"/>
            </a:lvl5pPr>
            <a:lvl6pPr marL="1615516" indent="0">
              <a:buNone/>
              <a:defRPr sz="1131" b="1"/>
            </a:lvl6pPr>
            <a:lvl7pPr marL="1938619" indent="0">
              <a:buNone/>
              <a:defRPr sz="1131" b="1"/>
            </a:lvl7pPr>
            <a:lvl8pPr marL="2261723" indent="0">
              <a:buNone/>
              <a:defRPr sz="1131" b="1"/>
            </a:lvl8pPr>
            <a:lvl9pPr marL="2584826" indent="0">
              <a:buNone/>
              <a:defRPr sz="1131" b="1"/>
            </a:lvl9pPr>
          </a:lstStyle>
          <a:p>
            <a:pPr lvl="0"/>
            <a:r>
              <a:rPr lang="en-US"/>
              <a:t>Click to edit Master text styles</a:t>
            </a:r>
          </a:p>
        </p:txBody>
      </p:sp>
      <p:sp>
        <p:nvSpPr>
          <p:cNvPr id="6" name="Content Placeholder 5"/>
          <p:cNvSpPr>
            <a:spLocks noGrp="1"/>
          </p:cNvSpPr>
          <p:nvPr>
            <p:ph sz="quarter" idx="4"/>
          </p:nvPr>
        </p:nvSpPr>
        <p:spPr>
          <a:xfrm>
            <a:off x="10830283" y="11057123"/>
            <a:ext cx="9094875" cy="16263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121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47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075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565" y="2018030"/>
            <a:ext cx="6899848" cy="7063105"/>
          </a:xfrm>
        </p:spPr>
        <p:txBody>
          <a:bodyPr anchor="b"/>
          <a:lstStyle>
            <a:lvl1pPr>
              <a:defRPr sz="2261"/>
            </a:lvl1pPr>
          </a:lstStyle>
          <a:p>
            <a:r>
              <a:rPr lang="en-US"/>
              <a:t>Click to edit Master title style</a:t>
            </a:r>
          </a:p>
        </p:txBody>
      </p:sp>
      <p:sp>
        <p:nvSpPr>
          <p:cNvPr id="3" name="Content Placeholder 2"/>
          <p:cNvSpPr>
            <a:spLocks noGrp="1"/>
          </p:cNvSpPr>
          <p:nvPr>
            <p:ph idx="1"/>
          </p:nvPr>
        </p:nvSpPr>
        <p:spPr>
          <a:xfrm>
            <a:off x="9094875" y="4358391"/>
            <a:ext cx="10830282" cy="21511639"/>
          </a:xfrm>
        </p:spPr>
        <p:txBody>
          <a:bodyPr/>
          <a:lstStyle>
            <a:lvl1pPr>
              <a:defRPr sz="2261"/>
            </a:lvl1pPr>
            <a:lvl2pPr>
              <a:defRPr sz="1979"/>
            </a:lvl2pPr>
            <a:lvl3pPr>
              <a:defRPr sz="1696"/>
            </a:lvl3pPr>
            <a:lvl4pPr>
              <a:defRPr sz="1413"/>
            </a:lvl4pPr>
            <a:lvl5pPr>
              <a:defRPr sz="1413"/>
            </a:lvl5pPr>
            <a:lvl6pPr>
              <a:defRPr sz="1413"/>
            </a:lvl6pPr>
            <a:lvl7pPr>
              <a:defRPr sz="1413"/>
            </a:lvl7pPr>
            <a:lvl8pPr>
              <a:defRPr sz="1413"/>
            </a:lvl8pPr>
            <a:lvl9pPr>
              <a:defRPr sz="14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73565" y="9081135"/>
            <a:ext cx="6899848" cy="16823926"/>
          </a:xfrm>
        </p:spPr>
        <p:txBody>
          <a:bodyPr/>
          <a:lstStyle>
            <a:lvl1pPr marL="0" indent="0">
              <a:buNone/>
              <a:defRPr sz="1131"/>
            </a:lvl1pPr>
            <a:lvl2pPr marL="323103" indent="0">
              <a:buNone/>
              <a:defRPr sz="989"/>
            </a:lvl2pPr>
            <a:lvl3pPr marL="646206" indent="0">
              <a:buNone/>
              <a:defRPr sz="848"/>
            </a:lvl3pPr>
            <a:lvl4pPr marL="969310" indent="0">
              <a:buNone/>
              <a:defRPr sz="707"/>
            </a:lvl4pPr>
            <a:lvl5pPr marL="1292413" indent="0">
              <a:buNone/>
              <a:defRPr sz="707"/>
            </a:lvl5pPr>
            <a:lvl6pPr marL="1615516" indent="0">
              <a:buNone/>
              <a:defRPr sz="707"/>
            </a:lvl6pPr>
            <a:lvl7pPr marL="1938619" indent="0">
              <a:buNone/>
              <a:defRPr sz="707"/>
            </a:lvl7pPr>
            <a:lvl8pPr marL="2261723" indent="0">
              <a:buNone/>
              <a:defRPr sz="707"/>
            </a:lvl8pPr>
            <a:lvl9pPr marL="2584826" indent="0">
              <a:buNone/>
              <a:defRPr sz="70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240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565" y="2018030"/>
            <a:ext cx="6899848" cy="7063105"/>
          </a:xfrm>
        </p:spPr>
        <p:txBody>
          <a:bodyPr anchor="b"/>
          <a:lstStyle>
            <a:lvl1pPr>
              <a:defRPr sz="2261"/>
            </a:lvl1pPr>
          </a:lstStyle>
          <a:p>
            <a:r>
              <a:rPr lang="en-US"/>
              <a:t>Click to edit Master title style</a:t>
            </a:r>
          </a:p>
        </p:txBody>
      </p:sp>
      <p:sp>
        <p:nvSpPr>
          <p:cNvPr id="3" name="Picture Placeholder 2"/>
          <p:cNvSpPr>
            <a:spLocks noGrp="1" noChangeAspect="1"/>
          </p:cNvSpPr>
          <p:nvPr>
            <p:ph type="pic" idx="1"/>
          </p:nvPr>
        </p:nvSpPr>
        <p:spPr>
          <a:xfrm>
            <a:off x="9094875" y="4358391"/>
            <a:ext cx="10830282" cy="21511639"/>
          </a:xfrm>
        </p:spPr>
        <p:txBody>
          <a:bodyPr anchor="t"/>
          <a:lstStyle>
            <a:lvl1pPr marL="0" indent="0">
              <a:buNone/>
              <a:defRPr sz="2261"/>
            </a:lvl1pPr>
            <a:lvl2pPr marL="323103" indent="0">
              <a:buNone/>
              <a:defRPr sz="1979"/>
            </a:lvl2pPr>
            <a:lvl3pPr marL="646206" indent="0">
              <a:buNone/>
              <a:defRPr sz="1696"/>
            </a:lvl3pPr>
            <a:lvl4pPr marL="969310" indent="0">
              <a:buNone/>
              <a:defRPr sz="1413"/>
            </a:lvl4pPr>
            <a:lvl5pPr marL="1292413" indent="0">
              <a:buNone/>
              <a:defRPr sz="1413"/>
            </a:lvl5pPr>
            <a:lvl6pPr marL="1615516" indent="0">
              <a:buNone/>
              <a:defRPr sz="1413"/>
            </a:lvl6pPr>
            <a:lvl7pPr marL="1938619" indent="0">
              <a:buNone/>
              <a:defRPr sz="1413"/>
            </a:lvl7pPr>
            <a:lvl8pPr marL="2261723" indent="0">
              <a:buNone/>
              <a:defRPr sz="1413"/>
            </a:lvl8pPr>
            <a:lvl9pPr marL="2584826" indent="0">
              <a:buNone/>
              <a:defRPr sz="1413"/>
            </a:lvl9pPr>
          </a:lstStyle>
          <a:p>
            <a:endParaRPr lang="en-US"/>
          </a:p>
        </p:txBody>
      </p:sp>
      <p:sp>
        <p:nvSpPr>
          <p:cNvPr id="4" name="Text Placeholder 3"/>
          <p:cNvSpPr>
            <a:spLocks noGrp="1"/>
          </p:cNvSpPr>
          <p:nvPr>
            <p:ph type="body" sz="half" idx="2"/>
          </p:nvPr>
        </p:nvSpPr>
        <p:spPr>
          <a:xfrm>
            <a:off x="1473565" y="9081135"/>
            <a:ext cx="6899848" cy="16823926"/>
          </a:xfrm>
        </p:spPr>
        <p:txBody>
          <a:bodyPr/>
          <a:lstStyle>
            <a:lvl1pPr marL="0" indent="0">
              <a:buNone/>
              <a:defRPr sz="1131"/>
            </a:lvl1pPr>
            <a:lvl2pPr marL="323103" indent="0">
              <a:buNone/>
              <a:defRPr sz="989"/>
            </a:lvl2pPr>
            <a:lvl3pPr marL="646206" indent="0">
              <a:buNone/>
              <a:defRPr sz="848"/>
            </a:lvl3pPr>
            <a:lvl4pPr marL="969310" indent="0">
              <a:buNone/>
              <a:defRPr sz="707"/>
            </a:lvl4pPr>
            <a:lvl5pPr marL="1292413" indent="0">
              <a:buNone/>
              <a:defRPr sz="707"/>
            </a:lvl5pPr>
            <a:lvl6pPr marL="1615516" indent="0">
              <a:buNone/>
              <a:defRPr sz="707"/>
            </a:lvl6pPr>
            <a:lvl7pPr marL="1938619" indent="0">
              <a:buNone/>
              <a:defRPr sz="707"/>
            </a:lvl7pPr>
            <a:lvl8pPr marL="2261723" indent="0">
              <a:buNone/>
              <a:defRPr sz="707"/>
            </a:lvl8pPr>
            <a:lvl9pPr marL="2584826" indent="0">
              <a:buNone/>
              <a:defRPr sz="70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958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779" y="1611628"/>
            <a:ext cx="18451592" cy="58508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70779" y="8058106"/>
            <a:ext cx="18451592" cy="192063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470779" y="28056229"/>
            <a:ext cx="4813459" cy="1611621"/>
          </a:xfrm>
          <a:prstGeom prst="rect">
            <a:avLst/>
          </a:prstGeom>
        </p:spPr>
        <p:txBody>
          <a:bodyPr vert="horz" lIns="91440" tIns="45720" rIns="91440" bIns="45720" rtlCol="0" anchor="ctr"/>
          <a:lstStyle>
            <a:lvl1pPr algn="l">
              <a:defRPr sz="848">
                <a:solidFill>
                  <a:schemeClr val="tx1">
                    <a:tint val="75000"/>
                  </a:schemeClr>
                </a:solidFill>
              </a:defRPr>
            </a:lvl1pPr>
          </a:lstStyle>
          <a:p>
            <a:fld id="{C764DE79-268F-4C1A-8933-263129D2AF90}" type="datetimeFigureOut">
              <a:rPr lang="en-US" dirty="0"/>
              <a:t>2/18/2025</a:t>
            </a:fld>
            <a:endParaRPr lang="en-US"/>
          </a:p>
        </p:txBody>
      </p:sp>
      <p:sp>
        <p:nvSpPr>
          <p:cNvPr id="5" name="Footer Placeholder 4"/>
          <p:cNvSpPr>
            <a:spLocks noGrp="1"/>
          </p:cNvSpPr>
          <p:nvPr>
            <p:ph type="ftr" sz="quarter" idx="3"/>
          </p:nvPr>
        </p:nvSpPr>
        <p:spPr>
          <a:xfrm>
            <a:off x="7086481" y="28056229"/>
            <a:ext cx="7220188" cy="1611621"/>
          </a:xfrm>
          <a:prstGeom prst="rect">
            <a:avLst/>
          </a:prstGeom>
        </p:spPr>
        <p:txBody>
          <a:bodyPr vert="horz" lIns="91440" tIns="45720" rIns="91440" bIns="45720" rtlCol="0" anchor="ctr"/>
          <a:lstStyle>
            <a:lvl1pPr algn="ctr">
              <a:defRPr sz="84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8912" y="28056229"/>
            <a:ext cx="4813459" cy="1611621"/>
          </a:xfrm>
          <a:prstGeom prst="rect">
            <a:avLst/>
          </a:prstGeom>
        </p:spPr>
        <p:txBody>
          <a:bodyPr vert="horz" lIns="91440" tIns="45720" rIns="91440" bIns="45720" rtlCol="0" anchor="ctr"/>
          <a:lstStyle>
            <a:lvl1pPr algn="r">
              <a:defRPr sz="848">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42776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University of Derby Logo">
            <a:extLst>
              <a:ext uri="{FF2B5EF4-FFF2-40B4-BE49-F238E27FC236}">
                <a16:creationId xmlns:a16="http://schemas.microsoft.com/office/drawing/2014/main" id="{75FC16F8-8CEA-F4D7-5C92-50BBBBBBC8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17" y="116536"/>
            <a:ext cx="5377737" cy="5377955"/>
          </a:xfrm>
          <a:prstGeom prst="rect">
            <a:avLst/>
          </a:prstGeom>
        </p:spPr>
      </p:pic>
      <p:sp>
        <p:nvSpPr>
          <p:cNvPr id="5" name="Title 4">
            <a:extLst>
              <a:ext uri="{FF2B5EF4-FFF2-40B4-BE49-F238E27FC236}">
                <a16:creationId xmlns:a16="http://schemas.microsoft.com/office/drawing/2014/main" id="{88B19AAA-DDAC-5BB0-1AB9-A8ED11738A9A}"/>
              </a:ext>
            </a:extLst>
          </p:cNvPr>
          <p:cNvSpPr txBox="1">
            <a:spLocks/>
          </p:cNvSpPr>
          <p:nvPr/>
        </p:nvSpPr>
        <p:spPr>
          <a:xfrm>
            <a:off x="3247499" y="1365820"/>
            <a:ext cx="14898153" cy="3494315"/>
          </a:xfrm>
          <a:prstGeom prst="rect">
            <a:avLst/>
          </a:prstGeom>
        </p:spPr>
        <p:txBody>
          <a:bodyPr vert="horz" lIns="91440" tIns="45720" rIns="91440" bIns="45720" rtlCol="0" anchor="b">
            <a:normAutofit fontScale="45000" lnSpcReduction="20000"/>
          </a:bodyPr>
          <a:lstStyle>
            <a:defPPr>
              <a:defRPr lang="en-US"/>
            </a:defPPr>
            <a:lvl1pPr marL="0" algn="l" defTabSz="647075" rtl="0" eaLnBrk="1" latinLnBrk="0" hangingPunct="1">
              <a:defRPr sz="2548" kern="1200">
                <a:solidFill>
                  <a:schemeClr val="tx1"/>
                </a:solidFill>
                <a:latin typeface="+mn-lt"/>
                <a:ea typeface="+mn-ea"/>
                <a:cs typeface="+mn-cs"/>
              </a:defRPr>
            </a:lvl1pPr>
            <a:lvl2pPr marL="647075" algn="l" defTabSz="647075" rtl="0" eaLnBrk="1" latinLnBrk="0" hangingPunct="1">
              <a:defRPr sz="2548" kern="1200">
                <a:solidFill>
                  <a:schemeClr val="tx1"/>
                </a:solidFill>
                <a:latin typeface="+mn-lt"/>
                <a:ea typeface="+mn-ea"/>
                <a:cs typeface="+mn-cs"/>
              </a:defRPr>
            </a:lvl2pPr>
            <a:lvl3pPr marL="1294150" algn="l" defTabSz="647075" rtl="0" eaLnBrk="1" latinLnBrk="0" hangingPunct="1">
              <a:defRPr sz="2548" kern="1200">
                <a:solidFill>
                  <a:schemeClr val="tx1"/>
                </a:solidFill>
                <a:latin typeface="+mn-lt"/>
                <a:ea typeface="+mn-ea"/>
                <a:cs typeface="+mn-cs"/>
              </a:defRPr>
            </a:lvl3pPr>
            <a:lvl4pPr marL="1941225" algn="l" defTabSz="647075" rtl="0" eaLnBrk="1" latinLnBrk="0" hangingPunct="1">
              <a:defRPr sz="2548" kern="1200">
                <a:solidFill>
                  <a:schemeClr val="tx1"/>
                </a:solidFill>
                <a:latin typeface="+mn-lt"/>
                <a:ea typeface="+mn-ea"/>
                <a:cs typeface="+mn-cs"/>
              </a:defRPr>
            </a:lvl4pPr>
            <a:lvl5pPr marL="2588301" algn="l" defTabSz="647075" rtl="0" eaLnBrk="1" latinLnBrk="0" hangingPunct="1">
              <a:defRPr sz="2548" kern="1200">
                <a:solidFill>
                  <a:schemeClr val="tx1"/>
                </a:solidFill>
                <a:latin typeface="+mn-lt"/>
                <a:ea typeface="+mn-ea"/>
                <a:cs typeface="+mn-cs"/>
              </a:defRPr>
            </a:lvl5pPr>
            <a:lvl6pPr marL="3235376" algn="l" defTabSz="647075" rtl="0" eaLnBrk="1" latinLnBrk="0" hangingPunct="1">
              <a:defRPr sz="2548" kern="1200">
                <a:solidFill>
                  <a:schemeClr val="tx1"/>
                </a:solidFill>
                <a:latin typeface="+mn-lt"/>
                <a:ea typeface="+mn-ea"/>
                <a:cs typeface="+mn-cs"/>
              </a:defRPr>
            </a:lvl6pPr>
            <a:lvl7pPr marL="3882451" algn="l" defTabSz="647075" rtl="0" eaLnBrk="1" latinLnBrk="0" hangingPunct="1">
              <a:defRPr sz="2548" kern="1200">
                <a:solidFill>
                  <a:schemeClr val="tx1"/>
                </a:solidFill>
                <a:latin typeface="+mn-lt"/>
                <a:ea typeface="+mn-ea"/>
                <a:cs typeface="+mn-cs"/>
              </a:defRPr>
            </a:lvl7pPr>
            <a:lvl8pPr marL="4529526" algn="l" defTabSz="647075" rtl="0" eaLnBrk="1" latinLnBrk="0" hangingPunct="1">
              <a:defRPr sz="2548" kern="1200">
                <a:solidFill>
                  <a:schemeClr val="tx1"/>
                </a:solidFill>
                <a:latin typeface="+mn-lt"/>
                <a:ea typeface="+mn-ea"/>
                <a:cs typeface="+mn-cs"/>
              </a:defRPr>
            </a:lvl8pPr>
            <a:lvl9pPr marL="5176601" algn="l" defTabSz="647075" rtl="0" eaLnBrk="1" latinLnBrk="0" hangingPunct="1">
              <a:defRPr sz="2548" kern="1200">
                <a:solidFill>
                  <a:schemeClr val="tx1"/>
                </a:solidFill>
                <a:latin typeface="+mn-lt"/>
                <a:ea typeface="+mn-ea"/>
                <a:cs typeface="+mn-cs"/>
              </a:defRPr>
            </a:lvl9pPr>
          </a:lstStyle>
          <a:p>
            <a:pPr algn="ctr"/>
            <a:r>
              <a:rPr lang="en-GB" altLang="en-US" sz="16000" b="1" dirty="0">
                <a:latin typeface="Arial"/>
                <a:cs typeface="Arial"/>
              </a:rPr>
              <a:t>Project Title (72)</a:t>
            </a:r>
            <a:endParaRPr lang="en-US" sz="16000" dirty="0">
              <a:latin typeface="Arial"/>
              <a:cs typeface="Arial"/>
            </a:endParaRPr>
          </a:p>
          <a:p>
            <a:pPr algn="ctr">
              <a:spcBef>
                <a:spcPct val="50000"/>
              </a:spcBef>
            </a:pPr>
            <a:br>
              <a:rPr lang="en-GB" altLang="en-US" sz="3000" b="1" dirty="0">
                <a:latin typeface="Arial" panose="020B0604020202020204" pitchFamily="34" charset="0"/>
                <a:cs typeface="Arial" panose="020B0604020202020204" pitchFamily="34" charset="0"/>
              </a:rPr>
            </a:br>
            <a:r>
              <a:rPr lang="en-US" altLang="en-US" sz="8900" b="1" i="1" dirty="0">
                <a:latin typeface="Arial" panose="020B0604020202020204" pitchFamily="34" charset="0"/>
                <a:cs typeface="Arial" panose="020B0604020202020204" pitchFamily="34" charset="0"/>
              </a:rPr>
              <a:t>Student Name and Number (40)</a:t>
            </a:r>
            <a:br>
              <a:rPr lang="en-US" altLang="en-US" sz="8900" b="1" i="1" dirty="0">
                <a:latin typeface="Arial" panose="020B0604020202020204" pitchFamily="34" charset="0"/>
                <a:cs typeface="Arial" panose="020B0604020202020204" pitchFamily="34" charset="0"/>
              </a:rPr>
            </a:br>
            <a:r>
              <a:rPr lang="en-US" altLang="en-US" sz="8900" b="1" i="1" dirty="0">
                <a:latin typeface="Arial" panose="020B0604020202020204" pitchFamily="34" charset="0"/>
                <a:cs typeface="Arial" panose="020B0604020202020204" pitchFamily="34" charset="0"/>
              </a:rPr>
              <a:t>Supervisor’s Name (40)</a:t>
            </a:r>
          </a:p>
          <a:p>
            <a:pPr algn="ctr">
              <a:spcBef>
                <a:spcPct val="50000"/>
              </a:spcBef>
            </a:pPr>
            <a:br>
              <a:rPr lang="en-US" altLang="en-US" sz="6700" b="1" dirty="0">
                <a:latin typeface="Arial" panose="020B0604020202020204" pitchFamily="34" charset="0"/>
                <a:cs typeface="Arial" panose="020B0604020202020204" pitchFamily="34" charset="0"/>
              </a:rPr>
            </a:br>
            <a:endParaRPr lang="en-GB" sz="7199" b="1"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109698E1-530D-EA5D-6E2B-8DAD0918565F}"/>
              </a:ext>
            </a:extLst>
          </p:cNvPr>
          <p:cNvSpPr txBox="1">
            <a:spLocks/>
          </p:cNvSpPr>
          <p:nvPr/>
        </p:nvSpPr>
        <p:spPr>
          <a:xfrm>
            <a:off x="-12551591" y="7185115"/>
            <a:ext cx="19156679" cy="22443486"/>
          </a:xfrm>
          <a:prstGeom prst="rect">
            <a:avLst/>
          </a:prstGeom>
        </p:spPr>
        <p:txBody>
          <a:bodyPr vert="horz" lIns="91440" tIns="45720" rIns="91440" bIns="45720" rtlCol="0">
            <a:normAutofit/>
          </a:bodyPr>
          <a:lstStyle>
            <a:defPPr>
              <a:defRPr lang="en-US"/>
            </a:defPPr>
            <a:lvl1pPr marL="0" algn="l" defTabSz="647075" rtl="0" eaLnBrk="1" latinLnBrk="0" hangingPunct="1">
              <a:defRPr sz="2548" kern="1200">
                <a:solidFill>
                  <a:schemeClr val="tx1"/>
                </a:solidFill>
                <a:latin typeface="+mn-lt"/>
                <a:ea typeface="+mn-ea"/>
                <a:cs typeface="+mn-cs"/>
              </a:defRPr>
            </a:lvl1pPr>
            <a:lvl2pPr marL="647075" algn="l" defTabSz="647075" rtl="0" eaLnBrk="1" latinLnBrk="0" hangingPunct="1">
              <a:defRPr sz="2548" kern="1200">
                <a:solidFill>
                  <a:schemeClr val="tx1"/>
                </a:solidFill>
                <a:latin typeface="+mn-lt"/>
                <a:ea typeface="+mn-ea"/>
                <a:cs typeface="+mn-cs"/>
              </a:defRPr>
            </a:lvl2pPr>
            <a:lvl3pPr marL="1294150" algn="l" defTabSz="647075" rtl="0" eaLnBrk="1" latinLnBrk="0" hangingPunct="1">
              <a:defRPr sz="2548" kern="1200">
                <a:solidFill>
                  <a:schemeClr val="tx1"/>
                </a:solidFill>
                <a:latin typeface="+mn-lt"/>
                <a:ea typeface="+mn-ea"/>
                <a:cs typeface="+mn-cs"/>
              </a:defRPr>
            </a:lvl3pPr>
            <a:lvl4pPr marL="1941225" algn="l" defTabSz="647075" rtl="0" eaLnBrk="1" latinLnBrk="0" hangingPunct="1">
              <a:defRPr sz="2548" kern="1200">
                <a:solidFill>
                  <a:schemeClr val="tx1"/>
                </a:solidFill>
                <a:latin typeface="+mn-lt"/>
                <a:ea typeface="+mn-ea"/>
                <a:cs typeface="+mn-cs"/>
              </a:defRPr>
            </a:lvl4pPr>
            <a:lvl5pPr marL="2588301" algn="l" defTabSz="647075" rtl="0" eaLnBrk="1" latinLnBrk="0" hangingPunct="1">
              <a:defRPr sz="2548" kern="1200">
                <a:solidFill>
                  <a:schemeClr val="tx1"/>
                </a:solidFill>
                <a:latin typeface="+mn-lt"/>
                <a:ea typeface="+mn-ea"/>
                <a:cs typeface="+mn-cs"/>
              </a:defRPr>
            </a:lvl5pPr>
            <a:lvl6pPr marL="3235376" algn="l" defTabSz="647075" rtl="0" eaLnBrk="1" latinLnBrk="0" hangingPunct="1">
              <a:defRPr sz="2548" kern="1200">
                <a:solidFill>
                  <a:schemeClr val="tx1"/>
                </a:solidFill>
                <a:latin typeface="+mn-lt"/>
                <a:ea typeface="+mn-ea"/>
                <a:cs typeface="+mn-cs"/>
              </a:defRPr>
            </a:lvl6pPr>
            <a:lvl7pPr marL="3882451" algn="l" defTabSz="647075" rtl="0" eaLnBrk="1" latinLnBrk="0" hangingPunct="1">
              <a:defRPr sz="2548" kern="1200">
                <a:solidFill>
                  <a:schemeClr val="tx1"/>
                </a:solidFill>
                <a:latin typeface="+mn-lt"/>
                <a:ea typeface="+mn-ea"/>
                <a:cs typeface="+mn-cs"/>
              </a:defRPr>
            </a:lvl7pPr>
            <a:lvl8pPr marL="4529526" algn="l" defTabSz="647075" rtl="0" eaLnBrk="1" latinLnBrk="0" hangingPunct="1">
              <a:defRPr sz="2548" kern="1200">
                <a:solidFill>
                  <a:schemeClr val="tx1"/>
                </a:solidFill>
                <a:latin typeface="+mn-lt"/>
                <a:ea typeface="+mn-ea"/>
                <a:cs typeface="+mn-cs"/>
              </a:defRPr>
            </a:lvl8pPr>
            <a:lvl9pPr marL="5176601" algn="l" defTabSz="647075" rtl="0" eaLnBrk="1" latinLnBrk="0" hangingPunct="1">
              <a:defRPr sz="2548" kern="1200">
                <a:solidFill>
                  <a:schemeClr val="tx1"/>
                </a:solidFill>
                <a:latin typeface="+mn-lt"/>
                <a:ea typeface="+mn-ea"/>
                <a:cs typeface="+mn-cs"/>
              </a:defRPr>
            </a:lvl9pPr>
          </a:lstStyle>
          <a:p>
            <a:endParaRPr lang="en-GB" sz="6000" b="1">
              <a:latin typeface="Arial" panose="020B0604020202020204" pitchFamily="34" charset="0"/>
              <a:cs typeface="Arial" panose="020B0604020202020204" pitchFamily="34" charset="0"/>
            </a:endParaRPr>
          </a:p>
          <a:p>
            <a:r>
              <a:rPr lang="en-GB" sz="6000" b="1">
                <a:latin typeface="Arial" panose="020B0604020202020204" pitchFamily="34" charset="0"/>
                <a:cs typeface="Arial" panose="020B0604020202020204" pitchFamily="34" charset="0"/>
              </a:rPr>
              <a:t>HEADING TEXT</a:t>
            </a:r>
          </a:p>
          <a:p>
            <a:endParaRPr lang="en-GB" sz="6000" b="1">
              <a:latin typeface="Arial" panose="020B0604020202020204" pitchFamily="34" charset="0"/>
              <a:cs typeface="Arial" panose="020B0604020202020204" pitchFamily="34" charset="0"/>
            </a:endParaRPr>
          </a:p>
          <a:p>
            <a:r>
              <a:rPr lang="en-GB" sz="4800" b="1">
                <a:latin typeface="Arial" panose="020B0604020202020204" pitchFamily="34" charset="0"/>
                <a:cs typeface="Arial" panose="020B0604020202020204" pitchFamily="34" charset="0"/>
              </a:rPr>
              <a:t>Sub Heading Text</a:t>
            </a:r>
          </a:p>
          <a:p>
            <a:endParaRPr lang="en-GB" sz="4800" b="1">
              <a:latin typeface="Arial" panose="020B0604020202020204" pitchFamily="34" charset="0"/>
              <a:cs typeface="Arial" panose="020B0604020202020204" pitchFamily="34" charset="0"/>
            </a:endParaRPr>
          </a:p>
          <a:p>
            <a:r>
              <a:rPr lang="en-GB" sz="4800">
                <a:latin typeface="Arial" panose="020B0604020202020204" pitchFamily="34" charset="0"/>
                <a:cs typeface="Arial" panose="020B0604020202020204" pitchFamily="34" charset="0"/>
              </a:rPr>
              <a:t>Body Text</a:t>
            </a:r>
          </a:p>
          <a:p>
            <a:endParaRPr lang="en-GB" sz="480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619FACC-C53F-34D1-F07A-D50D34EA9224}"/>
              </a:ext>
            </a:extLst>
          </p:cNvPr>
          <p:cNvSpPr/>
          <p:nvPr/>
        </p:nvSpPr>
        <p:spPr>
          <a:xfrm>
            <a:off x="1303141" y="5249115"/>
            <a:ext cx="18789379" cy="7680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defPPr>
              <a:defRPr lang="en-US"/>
            </a:defPPr>
            <a:lvl1pPr marL="0" algn="l" defTabSz="647075" rtl="0" eaLnBrk="1" latinLnBrk="0" hangingPunct="1">
              <a:defRPr sz="2548" kern="1200">
                <a:solidFill>
                  <a:schemeClr val="tx1"/>
                </a:solidFill>
                <a:latin typeface="+mn-lt"/>
                <a:ea typeface="+mn-ea"/>
                <a:cs typeface="+mn-cs"/>
              </a:defRPr>
            </a:lvl1pPr>
            <a:lvl2pPr marL="647075" algn="l" defTabSz="647075" rtl="0" eaLnBrk="1" latinLnBrk="0" hangingPunct="1">
              <a:defRPr sz="2548" kern="1200">
                <a:solidFill>
                  <a:schemeClr val="tx1"/>
                </a:solidFill>
                <a:latin typeface="+mn-lt"/>
                <a:ea typeface="+mn-ea"/>
                <a:cs typeface="+mn-cs"/>
              </a:defRPr>
            </a:lvl2pPr>
            <a:lvl3pPr marL="1294150" algn="l" defTabSz="647075" rtl="0" eaLnBrk="1" latinLnBrk="0" hangingPunct="1">
              <a:defRPr sz="2548" kern="1200">
                <a:solidFill>
                  <a:schemeClr val="tx1"/>
                </a:solidFill>
                <a:latin typeface="+mn-lt"/>
                <a:ea typeface="+mn-ea"/>
                <a:cs typeface="+mn-cs"/>
              </a:defRPr>
            </a:lvl3pPr>
            <a:lvl4pPr marL="1941225" algn="l" defTabSz="647075" rtl="0" eaLnBrk="1" latinLnBrk="0" hangingPunct="1">
              <a:defRPr sz="2548" kern="1200">
                <a:solidFill>
                  <a:schemeClr val="tx1"/>
                </a:solidFill>
                <a:latin typeface="+mn-lt"/>
                <a:ea typeface="+mn-ea"/>
                <a:cs typeface="+mn-cs"/>
              </a:defRPr>
            </a:lvl4pPr>
            <a:lvl5pPr marL="2588301" algn="l" defTabSz="647075" rtl="0" eaLnBrk="1" latinLnBrk="0" hangingPunct="1">
              <a:defRPr sz="2548" kern="1200">
                <a:solidFill>
                  <a:schemeClr val="tx1"/>
                </a:solidFill>
                <a:latin typeface="+mn-lt"/>
                <a:ea typeface="+mn-ea"/>
                <a:cs typeface="+mn-cs"/>
              </a:defRPr>
            </a:lvl5pPr>
            <a:lvl6pPr marL="3235376" algn="l" defTabSz="647075" rtl="0" eaLnBrk="1" latinLnBrk="0" hangingPunct="1">
              <a:defRPr sz="2548" kern="1200">
                <a:solidFill>
                  <a:schemeClr val="tx1"/>
                </a:solidFill>
                <a:latin typeface="+mn-lt"/>
                <a:ea typeface="+mn-ea"/>
                <a:cs typeface="+mn-cs"/>
              </a:defRPr>
            </a:lvl6pPr>
            <a:lvl7pPr marL="3882451" algn="l" defTabSz="647075" rtl="0" eaLnBrk="1" latinLnBrk="0" hangingPunct="1">
              <a:defRPr sz="2548" kern="1200">
                <a:solidFill>
                  <a:schemeClr val="tx1"/>
                </a:solidFill>
                <a:latin typeface="+mn-lt"/>
                <a:ea typeface="+mn-ea"/>
                <a:cs typeface="+mn-cs"/>
              </a:defRPr>
            </a:lvl7pPr>
            <a:lvl8pPr marL="4529526" algn="l" defTabSz="647075" rtl="0" eaLnBrk="1" latinLnBrk="0" hangingPunct="1">
              <a:defRPr sz="2548" kern="1200">
                <a:solidFill>
                  <a:schemeClr val="tx1"/>
                </a:solidFill>
                <a:latin typeface="+mn-lt"/>
                <a:ea typeface="+mn-ea"/>
                <a:cs typeface="+mn-cs"/>
              </a:defRPr>
            </a:lvl8pPr>
            <a:lvl9pPr marL="5176601" algn="l" defTabSz="647075" rtl="0" eaLnBrk="1" latinLnBrk="0" hangingPunct="1">
              <a:defRPr sz="2548" kern="1200">
                <a:solidFill>
                  <a:schemeClr val="tx1"/>
                </a:solidFill>
                <a:latin typeface="+mn-lt"/>
                <a:ea typeface="+mn-ea"/>
                <a:cs typeface="+mn-cs"/>
              </a:defRPr>
            </a:lvl9pPr>
          </a:lstStyle>
          <a:p>
            <a:r>
              <a:rPr lang="en-GB" sz="6000" dirty="0">
                <a:solidFill>
                  <a:schemeClr val="tx1"/>
                </a:solidFill>
                <a:latin typeface="Arial" panose="020B0604020202020204" pitchFamily="34" charset="0"/>
                <a:cs typeface="Arial" panose="020B0604020202020204" pitchFamily="34" charset="0"/>
              </a:rPr>
              <a:t>First Section Heading (Font Size 60)</a:t>
            </a:r>
          </a:p>
          <a:p>
            <a:endParaRPr lang="en-GB" sz="6000" dirty="0">
              <a:solidFill>
                <a:schemeClr val="tx1"/>
              </a:solidFill>
              <a:latin typeface="Arial" panose="020B0604020202020204" pitchFamily="34" charset="0"/>
              <a:cs typeface="Arial" panose="020B0604020202020204" pitchFamily="34" charset="0"/>
            </a:endParaRPr>
          </a:p>
          <a:p>
            <a:r>
              <a:rPr lang="en-GB" sz="4400" dirty="0">
                <a:solidFill>
                  <a:schemeClr val="tx1"/>
                </a:solidFill>
                <a:latin typeface="Arial" panose="020B0604020202020204" pitchFamily="34" charset="0"/>
                <a:cs typeface="Arial" panose="020B0604020202020204" pitchFamily="34" charset="0"/>
              </a:rPr>
              <a:t>You will see that the heading and paragraph font size (44)  is huge, but the overall sheet is A1 so when printed in that size you don’t want things to be too small!</a:t>
            </a:r>
          </a:p>
          <a:p>
            <a:endParaRPr lang="en-GB" sz="2548" dirty="0"/>
          </a:p>
        </p:txBody>
      </p:sp>
      <p:sp>
        <p:nvSpPr>
          <p:cNvPr id="12" name="Rectangle 11">
            <a:extLst>
              <a:ext uri="{FF2B5EF4-FFF2-40B4-BE49-F238E27FC236}">
                <a16:creationId xmlns:a16="http://schemas.microsoft.com/office/drawing/2014/main" id="{3AE48535-2E8F-0820-F232-81029C0D4D84}"/>
              </a:ext>
            </a:extLst>
          </p:cNvPr>
          <p:cNvSpPr/>
          <p:nvPr/>
        </p:nvSpPr>
        <p:spPr>
          <a:xfrm>
            <a:off x="1303141" y="13400210"/>
            <a:ext cx="18789379" cy="7680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defPPr>
              <a:defRPr lang="en-US"/>
            </a:defPPr>
            <a:lvl1pPr marL="0" algn="l" defTabSz="647075" rtl="0" eaLnBrk="1" latinLnBrk="0" hangingPunct="1">
              <a:defRPr sz="2548" kern="1200">
                <a:solidFill>
                  <a:schemeClr val="tx1"/>
                </a:solidFill>
                <a:latin typeface="+mn-lt"/>
                <a:ea typeface="+mn-ea"/>
                <a:cs typeface="+mn-cs"/>
              </a:defRPr>
            </a:lvl1pPr>
            <a:lvl2pPr marL="647075" algn="l" defTabSz="647075" rtl="0" eaLnBrk="1" latinLnBrk="0" hangingPunct="1">
              <a:defRPr sz="2548" kern="1200">
                <a:solidFill>
                  <a:schemeClr val="tx1"/>
                </a:solidFill>
                <a:latin typeface="+mn-lt"/>
                <a:ea typeface="+mn-ea"/>
                <a:cs typeface="+mn-cs"/>
              </a:defRPr>
            </a:lvl2pPr>
            <a:lvl3pPr marL="1294150" algn="l" defTabSz="647075" rtl="0" eaLnBrk="1" latinLnBrk="0" hangingPunct="1">
              <a:defRPr sz="2548" kern="1200">
                <a:solidFill>
                  <a:schemeClr val="tx1"/>
                </a:solidFill>
                <a:latin typeface="+mn-lt"/>
                <a:ea typeface="+mn-ea"/>
                <a:cs typeface="+mn-cs"/>
              </a:defRPr>
            </a:lvl3pPr>
            <a:lvl4pPr marL="1941225" algn="l" defTabSz="647075" rtl="0" eaLnBrk="1" latinLnBrk="0" hangingPunct="1">
              <a:defRPr sz="2548" kern="1200">
                <a:solidFill>
                  <a:schemeClr val="tx1"/>
                </a:solidFill>
                <a:latin typeface="+mn-lt"/>
                <a:ea typeface="+mn-ea"/>
                <a:cs typeface="+mn-cs"/>
              </a:defRPr>
            </a:lvl4pPr>
            <a:lvl5pPr marL="2588301" algn="l" defTabSz="647075" rtl="0" eaLnBrk="1" latinLnBrk="0" hangingPunct="1">
              <a:defRPr sz="2548" kern="1200">
                <a:solidFill>
                  <a:schemeClr val="tx1"/>
                </a:solidFill>
                <a:latin typeface="+mn-lt"/>
                <a:ea typeface="+mn-ea"/>
                <a:cs typeface="+mn-cs"/>
              </a:defRPr>
            </a:lvl5pPr>
            <a:lvl6pPr marL="3235376" algn="l" defTabSz="647075" rtl="0" eaLnBrk="1" latinLnBrk="0" hangingPunct="1">
              <a:defRPr sz="2548" kern="1200">
                <a:solidFill>
                  <a:schemeClr val="tx1"/>
                </a:solidFill>
                <a:latin typeface="+mn-lt"/>
                <a:ea typeface="+mn-ea"/>
                <a:cs typeface="+mn-cs"/>
              </a:defRPr>
            </a:lvl6pPr>
            <a:lvl7pPr marL="3882451" algn="l" defTabSz="647075" rtl="0" eaLnBrk="1" latinLnBrk="0" hangingPunct="1">
              <a:defRPr sz="2548" kern="1200">
                <a:solidFill>
                  <a:schemeClr val="tx1"/>
                </a:solidFill>
                <a:latin typeface="+mn-lt"/>
                <a:ea typeface="+mn-ea"/>
                <a:cs typeface="+mn-cs"/>
              </a:defRPr>
            </a:lvl7pPr>
            <a:lvl8pPr marL="4529526" algn="l" defTabSz="647075" rtl="0" eaLnBrk="1" latinLnBrk="0" hangingPunct="1">
              <a:defRPr sz="2548" kern="1200">
                <a:solidFill>
                  <a:schemeClr val="tx1"/>
                </a:solidFill>
                <a:latin typeface="+mn-lt"/>
                <a:ea typeface="+mn-ea"/>
                <a:cs typeface="+mn-cs"/>
              </a:defRPr>
            </a:lvl8pPr>
            <a:lvl9pPr marL="5176601" algn="l" defTabSz="647075" rtl="0" eaLnBrk="1" latinLnBrk="0" hangingPunct="1">
              <a:defRPr sz="2548" kern="1200">
                <a:solidFill>
                  <a:schemeClr val="tx1"/>
                </a:solidFill>
                <a:latin typeface="+mn-lt"/>
                <a:ea typeface="+mn-ea"/>
                <a:cs typeface="+mn-cs"/>
              </a:defRPr>
            </a:lvl9pPr>
          </a:lstStyle>
          <a:p>
            <a:r>
              <a:rPr lang="en-GB" sz="6000" dirty="0">
                <a:solidFill>
                  <a:schemeClr val="tx1"/>
                </a:solidFill>
                <a:latin typeface="Arial" panose="020B0604020202020204" pitchFamily="34" charset="0"/>
                <a:cs typeface="Arial" panose="020B0604020202020204" pitchFamily="34" charset="0"/>
              </a:rPr>
              <a:t>Second Section Heading</a:t>
            </a:r>
          </a:p>
          <a:p>
            <a:endParaRPr lang="en-GB" sz="6000" dirty="0">
              <a:solidFill>
                <a:schemeClr val="tx1"/>
              </a:solidFill>
              <a:latin typeface="Arial" panose="020B0604020202020204" pitchFamily="34" charset="0"/>
              <a:cs typeface="Arial" panose="020B0604020202020204" pitchFamily="34" charset="0"/>
            </a:endParaRPr>
          </a:p>
          <a:p>
            <a:r>
              <a:rPr lang="en-GB" sz="4400" dirty="0">
                <a:solidFill>
                  <a:schemeClr val="tx1"/>
                </a:solidFill>
                <a:latin typeface="Arial" panose="020B0604020202020204" pitchFamily="34" charset="0"/>
                <a:cs typeface="Arial" panose="020B0604020202020204" pitchFamily="34" charset="0"/>
              </a:rPr>
              <a:t>You probably have many things to say</a:t>
            </a:r>
          </a:p>
          <a:p>
            <a:pPr marL="571500" indent="-571500">
              <a:buFont typeface="Arial" panose="020B0604020202020204" pitchFamily="34" charset="0"/>
              <a:buChar char="•"/>
            </a:pPr>
            <a:r>
              <a:rPr lang="en-GB" sz="4400" dirty="0">
                <a:solidFill>
                  <a:schemeClr val="tx1"/>
                </a:solidFill>
                <a:latin typeface="Arial" panose="020B0604020202020204" pitchFamily="34" charset="0"/>
                <a:cs typeface="Arial" panose="020B0604020202020204" pitchFamily="34" charset="0"/>
              </a:rPr>
              <a:t>	be concise</a:t>
            </a:r>
          </a:p>
          <a:p>
            <a:pPr marL="571500" indent="-571500">
              <a:buFont typeface="Arial" panose="020B0604020202020204" pitchFamily="34" charset="0"/>
              <a:buChar char="•"/>
            </a:pPr>
            <a:r>
              <a:rPr lang="en-GB" sz="4400" dirty="0">
                <a:solidFill>
                  <a:schemeClr val="tx1"/>
                </a:solidFill>
                <a:latin typeface="Arial" panose="020B0604020202020204" pitchFamily="34" charset="0"/>
                <a:cs typeface="Arial" panose="020B0604020202020204" pitchFamily="34" charset="0"/>
              </a:rPr>
              <a:t>	don’t expect people to read a lot of text</a:t>
            </a:r>
          </a:p>
          <a:p>
            <a:pPr marL="571500" indent="-571500">
              <a:buFont typeface="Arial" panose="020B0604020202020204" pitchFamily="34" charset="0"/>
              <a:buChar char="•"/>
            </a:pPr>
            <a:r>
              <a:rPr lang="en-GB" sz="4400" dirty="0">
                <a:solidFill>
                  <a:schemeClr val="tx1"/>
                </a:solidFill>
                <a:latin typeface="Arial" panose="020B0604020202020204" pitchFamily="34" charset="0"/>
                <a:cs typeface="Arial" panose="020B0604020202020204" pitchFamily="34" charset="0"/>
              </a:rPr>
              <a:t>	include some images</a:t>
            </a:r>
            <a:endParaRPr lang="en-GB" sz="4400" dirty="0"/>
          </a:p>
        </p:txBody>
      </p:sp>
      <p:sp>
        <p:nvSpPr>
          <p:cNvPr id="13" name="Rectangle 12">
            <a:extLst>
              <a:ext uri="{FF2B5EF4-FFF2-40B4-BE49-F238E27FC236}">
                <a16:creationId xmlns:a16="http://schemas.microsoft.com/office/drawing/2014/main" id="{0D2CD1D5-E72F-6CED-40EB-77B946BFB3AF}"/>
              </a:ext>
            </a:extLst>
          </p:cNvPr>
          <p:cNvSpPr/>
          <p:nvPr/>
        </p:nvSpPr>
        <p:spPr>
          <a:xfrm>
            <a:off x="1303141" y="21469760"/>
            <a:ext cx="18789379" cy="7680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defPPr>
              <a:defRPr lang="en-US"/>
            </a:defPPr>
            <a:lvl1pPr marL="0" algn="l" defTabSz="647075" rtl="0" eaLnBrk="1" latinLnBrk="0" hangingPunct="1">
              <a:defRPr sz="2548" kern="1200">
                <a:solidFill>
                  <a:schemeClr val="tx1"/>
                </a:solidFill>
                <a:latin typeface="+mn-lt"/>
                <a:ea typeface="+mn-ea"/>
                <a:cs typeface="+mn-cs"/>
              </a:defRPr>
            </a:lvl1pPr>
            <a:lvl2pPr marL="647075" algn="l" defTabSz="647075" rtl="0" eaLnBrk="1" latinLnBrk="0" hangingPunct="1">
              <a:defRPr sz="2548" kern="1200">
                <a:solidFill>
                  <a:schemeClr val="tx1"/>
                </a:solidFill>
                <a:latin typeface="+mn-lt"/>
                <a:ea typeface="+mn-ea"/>
                <a:cs typeface="+mn-cs"/>
              </a:defRPr>
            </a:lvl2pPr>
            <a:lvl3pPr marL="1294150" algn="l" defTabSz="647075" rtl="0" eaLnBrk="1" latinLnBrk="0" hangingPunct="1">
              <a:defRPr sz="2548" kern="1200">
                <a:solidFill>
                  <a:schemeClr val="tx1"/>
                </a:solidFill>
                <a:latin typeface="+mn-lt"/>
                <a:ea typeface="+mn-ea"/>
                <a:cs typeface="+mn-cs"/>
              </a:defRPr>
            </a:lvl3pPr>
            <a:lvl4pPr marL="1941225" algn="l" defTabSz="647075" rtl="0" eaLnBrk="1" latinLnBrk="0" hangingPunct="1">
              <a:defRPr sz="2548" kern="1200">
                <a:solidFill>
                  <a:schemeClr val="tx1"/>
                </a:solidFill>
                <a:latin typeface="+mn-lt"/>
                <a:ea typeface="+mn-ea"/>
                <a:cs typeface="+mn-cs"/>
              </a:defRPr>
            </a:lvl4pPr>
            <a:lvl5pPr marL="2588301" algn="l" defTabSz="647075" rtl="0" eaLnBrk="1" latinLnBrk="0" hangingPunct="1">
              <a:defRPr sz="2548" kern="1200">
                <a:solidFill>
                  <a:schemeClr val="tx1"/>
                </a:solidFill>
                <a:latin typeface="+mn-lt"/>
                <a:ea typeface="+mn-ea"/>
                <a:cs typeface="+mn-cs"/>
              </a:defRPr>
            </a:lvl5pPr>
            <a:lvl6pPr marL="3235376" algn="l" defTabSz="647075" rtl="0" eaLnBrk="1" latinLnBrk="0" hangingPunct="1">
              <a:defRPr sz="2548" kern="1200">
                <a:solidFill>
                  <a:schemeClr val="tx1"/>
                </a:solidFill>
                <a:latin typeface="+mn-lt"/>
                <a:ea typeface="+mn-ea"/>
                <a:cs typeface="+mn-cs"/>
              </a:defRPr>
            </a:lvl6pPr>
            <a:lvl7pPr marL="3882451" algn="l" defTabSz="647075" rtl="0" eaLnBrk="1" latinLnBrk="0" hangingPunct="1">
              <a:defRPr sz="2548" kern="1200">
                <a:solidFill>
                  <a:schemeClr val="tx1"/>
                </a:solidFill>
                <a:latin typeface="+mn-lt"/>
                <a:ea typeface="+mn-ea"/>
                <a:cs typeface="+mn-cs"/>
              </a:defRPr>
            </a:lvl7pPr>
            <a:lvl8pPr marL="4529526" algn="l" defTabSz="647075" rtl="0" eaLnBrk="1" latinLnBrk="0" hangingPunct="1">
              <a:defRPr sz="2548" kern="1200">
                <a:solidFill>
                  <a:schemeClr val="tx1"/>
                </a:solidFill>
                <a:latin typeface="+mn-lt"/>
                <a:ea typeface="+mn-ea"/>
                <a:cs typeface="+mn-cs"/>
              </a:defRPr>
            </a:lvl8pPr>
            <a:lvl9pPr marL="5176601" algn="l" defTabSz="647075" rtl="0" eaLnBrk="1" latinLnBrk="0" hangingPunct="1">
              <a:defRPr sz="2548" kern="1200">
                <a:solidFill>
                  <a:schemeClr val="tx1"/>
                </a:solidFill>
                <a:latin typeface="+mn-lt"/>
                <a:ea typeface="+mn-ea"/>
                <a:cs typeface="+mn-cs"/>
              </a:defRPr>
            </a:lvl9pPr>
          </a:lstStyle>
          <a:p>
            <a:r>
              <a:rPr lang="en-GB" sz="6000" dirty="0">
                <a:solidFill>
                  <a:schemeClr val="tx1"/>
                </a:solidFill>
                <a:latin typeface="Arial" panose="020B0604020202020204" pitchFamily="34" charset="0"/>
                <a:cs typeface="Arial" panose="020B0604020202020204" pitchFamily="34" charset="0"/>
              </a:rPr>
              <a:t>Third Section Heading </a:t>
            </a:r>
          </a:p>
          <a:p>
            <a:endParaRPr lang="en-GB" sz="6000" dirty="0">
              <a:solidFill>
                <a:schemeClr val="tx1"/>
              </a:solidFill>
              <a:latin typeface="Arial" panose="020B0604020202020204" pitchFamily="34" charset="0"/>
              <a:cs typeface="Arial" panose="020B0604020202020204" pitchFamily="34" charset="0"/>
            </a:endParaRPr>
          </a:p>
          <a:p>
            <a:r>
              <a:rPr lang="en-GB" sz="4000" dirty="0">
                <a:solidFill>
                  <a:schemeClr val="tx1"/>
                </a:solidFill>
                <a:latin typeface="Arial" panose="020B0604020202020204" pitchFamily="34" charset="0"/>
                <a:cs typeface="Arial" panose="020B0604020202020204" pitchFamily="34" charset="0"/>
              </a:rPr>
              <a:t>If you really need to you might go down to a </a:t>
            </a:r>
            <a:r>
              <a:rPr lang="en-GB" sz="4000" b="1" dirty="0">
                <a:solidFill>
                  <a:schemeClr val="tx1"/>
                </a:solidFill>
                <a:latin typeface="Arial" panose="020B0604020202020204" pitchFamily="34" charset="0"/>
                <a:cs typeface="Arial" panose="020B0604020202020204" pitchFamily="34" charset="0"/>
              </a:rPr>
              <a:t>40</a:t>
            </a:r>
            <a:r>
              <a:rPr lang="en-GB" sz="4000" dirty="0">
                <a:solidFill>
                  <a:schemeClr val="tx1"/>
                </a:solidFill>
                <a:latin typeface="Arial" panose="020B0604020202020204" pitchFamily="34" charset="0"/>
                <a:cs typeface="Arial" panose="020B0604020202020204" pitchFamily="34" charset="0"/>
              </a:rPr>
              <a:t>pt font size for the paragraphs. When printing to see how it all looks you can get the printer to scale and print the whole page on A4 or it will just print the middle of the page but in the size that it would be as part of an A1 printout.</a:t>
            </a:r>
          </a:p>
          <a:p>
            <a:endParaRPr lang="en-GB" sz="2548" dirty="0"/>
          </a:p>
        </p:txBody>
      </p:sp>
    </p:spTree>
    <p:extLst>
      <p:ext uri="{BB962C8B-B14F-4D97-AF65-F5344CB8AC3E}">
        <p14:creationId xmlns:p14="http://schemas.microsoft.com/office/powerpoint/2010/main" val="1169250176"/>
      </p:ext>
    </p:extLst>
  </p:cSld>
  <p:clrMapOvr>
    <a:masterClrMapping/>
  </p:clrMapOvr>
</p:sld>
</file>

<file path=ppt/theme/theme1.xml><?xml version="1.0" encoding="utf-8"?>
<a:theme xmlns:a="http://schemas.openxmlformats.org/drawingml/2006/main" name="Office Theme">
  <a:themeElements>
    <a:clrScheme name="Office Them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TotalTime>
  <Words>167</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 Reiff-Marganiec</dc:creator>
  <cp:lastModifiedBy>Wayne Rippin</cp:lastModifiedBy>
  <cp:revision>3</cp:revision>
  <cp:lastPrinted>2023-02-08T16:31:02Z</cp:lastPrinted>
  <dcterms:created xsi:type="dcterms:W3CDTF">2023-02-08T16:11:44Z</dcterms:created>
  <dcterms:modified xsi:type="dcterms:W3CDTF">2025-02-18T09:21:40Z</dcterms:modified>
</cp:coreProperties>
</file>