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Retail Store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Power BI Dashboard for Business Stakeholders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retail store performance across states, categories, customers, and payment modes.</a:t>
            </a:r>
          </a:p>
          <a:p>
            <a:r>
              <a:t>Dataset: Cleaned sales data including Order Date, State, Category, Sub-Category, Customer Name, Payment Mode, Quantity, Sales, Profit.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Sales: ₹438K</a:t>
            </a:r>
          </a:p>
          <a:p>
            <a:r>
              <a:t>• Total Profit: ₹37K</a:t>
            </a:r>
          </a:p>
          <a:p>
            <a:r>
              <a:t>• Total Quantity Sold: 5,615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Cards: Sales, Profit, Quantity</a:t>
            </a:r>
          </a:p>
          <a:p>
            <a:r>
              <a:t>• Bar Chart: Sales by State</a:t>
            </a:r>
          </a:p>
          <a:p>
            <a:r>
              <a:t>• Donut Chart: Quantity by Category</a:t>
            </a:r>
          </a:p>
          <a:p>
            <a:r>
              <a:t>• Line Chart: Monthly Profit Trend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Detailed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 State: Maharashtra (₹102K sales)</a:t>
            </a:r>
          </a:p>
          <a:p>
            <a:r>
              <a:t>• Leading Category: Clothing (63% of quantity)</a:t>
            </a:r>
          </a:p>
          <a:p>
            <a:r>
              <a:t>• Peak Profit Month: November</a:t>
            </a:r>
          </a:p>
          <a:p>
            <a:r>
              <a:t>• Payment Mode: COD (44% of quantity)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Focus promotions in Maharashtra and Madhya Pradesh</a:t>
            </a:r>
          </a:p>
          <a:p>
            <a:r>
              <a:t>• Upsell in Clothing segment</a:t>
            </a:r>
          </a:p>
          <a:p>
            <a:r>
              <a:t>• Investigate loss in December</a:t>
            </a:r>
          </a:p>
          <a:p>
            <a:r>
              <a:t>• Encourage digital payments to improve margins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Publish to Power BI Service with scheduled data refresh</a:t>
            </a:r>
          </a:p>
          <a:p>
            <a:r>
              <a:t>• Train stakeholders on slicers &amp; Q&amp;A feature</a:t>
            </a:r>
          </a:p>
          <a:p>
            <a:r>
              <a:t>• Explore AI Insights (Forecasting, Smart Narrative)</a:t>
            </a:r>
          </a:p>
          <a:p>
            <a:r>
              <a:t>• Extend dashboard with regional and product-level drill-through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