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87BC4-F9C8-50B3-6EA4-FD6113768982}" v="38" dt="2024-09-20T02:43:52.089"/>
    <p1510:client id="{1938BA3E-4F10-4169-A011-7507409B4EE0}" v="954" dt="2024-09-20T18:26:55.096"/>
    <p1510:client id="{2A937408-3511-F905-4A0B-20949034BD30}" v="63" dt="2024-09-20T17:19:4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DAAD0-13F8-4781-9E79-948329A7762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BAFD0D-D6C3-43CD-A655-F289BC8BD684}">
      <dgm:prSet/>
      <dgm:spPr/>
      <dgm:t>
        <a:bodyPr/>
        <a:lstStyle/>
        <a:p>
          <a:pPr>
            <a:defRPr b="1"/>
          </a:pPr>
          <a:r>
            <a:rPr lang="en-US"/>
            <a:t>Inner connectors</a:t>
          </a:r>
        </a:p>
      </dgm:t>
    </dgm:pt>
    <dgm:pt modelId="{68F934ED-774C-477C-B264-006C838F57DB}" type="parTrans" cxnId="{6B4FFA5B-A955-443C-8579-F7607CBF9A55}">
      <dgm:prSet/>
      <dgm:spPr/>
      <dgm:t>
        <a:bodyPr/>
        <a:lstStyle/>
        <a:p>
          <a:endParaRPr lang="en-US"/>
        </a:p>
      </dgm:t>
    </dgm:pt>
    <dgm:pt modelId="{9B91C0E1-6B44-48CA-939D-5F5C4CCF977F}" type="sibTrans" cxnId="{6B4FFA5B-A955-443C-8579-F7607CBF9A55}">
      <dgm:prSet/>
      <dgm:spPr/>
      <dgm:t>
        <a:bodyPr/>
        <a:lstStyle/>
        <a:p>
          <a:endParaRPr lang="en-US"/>
        </a:p>
      </dgm:t>
    </dgm:pt>
    <dgm:pt modelId="{12D611E4-B0C4-4A7A-A288-76B9CE186919}">
      <dgm:prSet/>
      <dgm:spPr/>
      <dgm:t>
        <a:bodyPr/>
        <a:lstStyle/>
        <a:p>
          <a:r>
            <a:rPr lang="en-US"/>
            <a:t>24-pin ATX</a:t>
          </a:r>
        </a:p>
      </dgm:t>
    </dgm:pt>
    <dgm:pt modelId="{32F620C0-E7C4-4929-905E-CD20E57FE193}" type="parTrans" cxnId="{C2F55EF1-C4B6-4714-8F69-DD1CC412A2F4}">
      <dgm:prSet/>
      <dgm:spPr/>
      <dgm:t>
        <a:bodyPr/>
        <a:lstStyle/>
        <a:p>
          <a:endParaRPr lang="en-US"/>
        </a:p>
      </dgm:t>
    </dgm:pt>
    <dgm:pt modelId="{5BDBD1B2-C047-4687-ADB7-C4EC010D144B}" type="sibTrans" cxnId="{C2F55EF1-C4B6-4714-8F69-DD1CC412A2F4}">
      <dgm:prSet/>
      <dgm:spPr/>
      <dgm:t>
        <a:bodyPr/>
        <a:lstStyle/>
        <a:p>
          <a:endParaRPr lang="en-US"/>
        </a:p>
      </dgm:t>
    </dgm:pt>
    <dgm:pt modelId="{9CB5B014-BC2C-4C3B-BA5C-6411C999FD30}">
      <dgm:prSet/>
      <dgm:spPr/>
      <dgm:t>
        <a:bodyPr/>
        <a:lstStyle/>
        <a:p>
          <a:r>
            <a:rPr lang="en-US"/>
            <a:t>4-8 pin CPU </a:t>
          </a:r>
        </a:p>
      </dgm:t>
    </dgm:pt>
    <dgm:pt modelId="{19AD33D7-501D-4275-9DC5-B26F38464AE9}" type="parTrans" cxnId="{96ACEDBE-0906-46F4-B93E-6FCD40D4A40E}">
      <dgm:prSet/>
      <dgm:spPr/>
      <dgm:t>
        <a:bodyPr/>
        <a:lstStyle/>
        <a:p>
          <a:endParaRPr lang="en-US"/>
        </a:p>
      </dgm:t>
    </dgm:pt>
    <dgm:pt modelId="{2C8473C2-F466-476F-AB55-F9E7CB4B8482}" type="sibTrans" cxnId="{96ACEDBE-0906-46F4-B93E-6FCD40D4A40E}">
      <dgm:prSet/>
      <dgm:spPr/>
      <dgm:t>
        <a:bodyPr/>
        <a:lstStyle/>
        <a:p>
          <a:endParaRPr lang="en-US"/>
        </a:p>
      </dgm:t>
    </dgm:pt>
    <dgm:pt modelId="{CDC5284C-5FAA-47DC-8906-096B1B26D820}">
      <dgm:prSet/>
      <dgm:spPr/>
      <dgm:t>
        <a:bodyPr/>
        <a:lstStyle/>
        <a:p>
          <a:r>
            <a:rPr lang="en-US"/>
            <a:t>Sata</a:t>
          </a:r>
        </a:p>
      </dgm:t>
    </dgm:pt>
    <dgm:pt modelId="{75A1DDE4-11BC-4B51-8A09-832036D198B1}" type="parTrans" cxnId="{AC899E41-5FE0-4F24-8505-F5B33AB325B3}">
      <dgm:prSet/>
      <dgm:spPr/>
      <dgm:t>
        <a:bodyPr/>
        <a:lstStyle/>
        <a:p>
          <a:endParaRPr lang="en-US"/>
        </a:p>
      </dgm:t>
    </dgm:pt>
    <dgm:pt modelId="{E3A36553-1A04-46A4-867F-304C2F0ABFE1}" type="sibTrans" cxnId="{AC899E41-5FE0-4F24-8505-F5B33AB325B3}">
      <dgm:prSet/>
      <dgm:spPr/>
      <dgm:t>
        <a:bodyPr/>
        <a:lstStyle/>
        <a:p>
          <a:endParaRPr lang="en-US"/>
        </a:p>
      </dgm:t>
    </dgm:pt>
    <dgm:pt modelId="{608F2078-4559-4A55-85EA-AD21C15F6664}">
      <dgm:prSet/>
      <dgm:spPr/>
      <dgm:t>
        <a:bodyPr/>
        <a:lstStyle/>
        <a:p>
          <a:r>
            <a:rPr lang="en-US"/>
            <a:t>PCI-e</a:t>
          </a:r>
        </a:p>
      </dgm:t>
    </dgm:pt>
    <dgm:pt modelId="{5307422D-FE47-482C-8716-8594B98B0CDB}" type="parTrans" cxnId="{AB080B58-23D2-45D0-BEAE-16DBAAEBC7AA}">
      <dgm:prSet/>
      <dgm:spPr/>
      <dgm:t>
        <a:bodyPr/>
        <a:lstStyle/>
        <a:p>
          <a:endParaRPr lang="en-US"/>
        </a:p>
      </dgm:t>
    </dgm:pt>
    <dgm:pt modelId="{B555FEC0-B1EB-4435-8C3A-3BDBAB51ADAB}" type="sibTrans" cxnId="{AB080B58-23D2-45D0-BEAE-16DBAAEBC7AA}">
      <dgm:prSet/>
      <dgm:spPr/>
      <dgm:t>
        <a:bodyPr/>
        <a:lstStyle/>
        <a:p>
          <a:endParaRPr lang="en-US"/>
        </a:p>
      </dgm:t>
    </dgm:pt>
    <dgm:pt modelId="{618F0D58-A39D-4A07-85F6-981560B59101}">
      <dgm:prSet/>
      <dgm:spPr/>
      <dgm:t>
        <a:bodyPr/>
        <a:lstStyle/>
        <a:p>
          <a:r>
            <a:rPr lang="en-US"/>
            <a:t>Ect...</a:t>
          </a:r>
        </a:p>
      </dgm:t>
    </dgm:pt>
    <dgm:pt modelId="{41F40000-8103-4CA1-A7A9-537B6E586935}" type="parTrans" cxnId="{15FD22AB-6862-43CD-B978-3582A598505D}">
      <dgm:prSet/>
      <dgm:spPr/>
      <dgm:t>
        <a:bodyPr/>
        <a:lstStyle/>
        <a:p>
          <a:endParaRPr lang="en-US"/>
        </a:p>
      </dgm:t>
    </dgm:pt>
    <dgm:pt modelId="{769CB475-5B19-41BD-9C3B-F2A198A8105A}" type="sibTrans" cxnId="{15FD22AB-6862-43CD-B978-3582A598505D}">
      <dgm:prSet/>
      <dgm:spPr/>
      <dgm:t>
        <a:bodyPr/>
        <a:lstStyle/>
        <a:p>
          <a:endParaRPr lang="en-US"/>
        </a:p>
      </dgm:t>
    </dgm:pt>
    <dgm:pt modelId="{3F08D08C-9A99-48DC-BD64-F17C0E6DC8F8}">
      <dgm:prSet/>
      <dgm:spPr/>
      <dgm:t>
        <a:bodyPr/>
        <a:lstStyle/>
        <a:p>
          <a:pPr>
            <a:defRPr b="1"/>
          </a:pPr>
          <a:r>
            <a:rPr lang="en-US"/>
            <a:t>Peripherals/ outer Connectors</a:t>
          </a:r>
        </a:p>
      </dgm:t>
    </dgm:pt>
    <dgm:pt modelId="{5B208521-7BC5-4866-A448-73424450B77B}" type="parTrans" cxnId="{FCD578C2-29C3-4056-AB81-0500CAFB1D66}">
      <dgm:prSet/>
      <dgm:spPr/>
      <dgm:t>
        <a:bodyPr/>
        <a:lstStyle/>
        <a:p>
          <a:endParaRPr lang="en-US"/>
        </a:p>
      </dgm:t>
    </dgm:pt>
    <dgm:pt modelId="{8CD99173-4B96-4606-ACA2-2C0CC756B5D7}" type="sibTrans" cxnId="{FCD578C2-29C3-4056-AB81-0500CAFB1D66}">
      <dgm:prSet/>
      <dgm:spPr/>
      <dgm:t>
        <a:bodyPr/>
        <a:lstStyle/>
        <a:p>
          <a:endParaRPr lang="en-US"/>
        </a:p>
      </dgm:t>
    </dgm:pt>
    <dgm:pt modelId="{7A4FE753-CCF3-4F6E-8510-3F5C1F42D1F2}">
      <dgm:prSet/>
      <dgm:spPr/>
      <dgm:t>
        <a:bodyPr/>
        <a:lstStyle/>
        <a:p>
          <a:r>
            <a:rPr lang="en-US"/>
            <a:t>Mouse </a:t>
          </a:r>
        </a:p>
      </dgm:t>
    </dgm:pt>
    <dgm:pt modelId="{D0915BC1-C325-4B7A-93C2-7A72A936D885}" type="parTrans" cxnId="{05F38C57-1783-4390-87FB-897FB1DB142E}">
      <dgm:prSet/>
      <dgm:spPr/>
      <dgm:t>
        <a:bodyPr/>
        <a:lstStyle/>
        <a:p>
          <a:endParaRPr lang="en-US"/>
        </a:p>
      </dgm:t>
    </dgm:pt>
    <dgm:pt modelId="{C448E1F3-4131-4976-8260-9BB289BEF121}" type="sibTrans" cxnId="{05F38C57-1783-4390-87FB-897FB1DB142E}">
      <dgm:prSet/>
      <dgm:spPr/>
      <dgm:t>
        <a:bodyPr/>
        <a:lstStyle/>
        <a:p>
          <a:endParaRPr lang="en-US"/>
        </a:p>
      </dgm:t>
    </dgm:pt>
    <dgm:pt modelId="{CC7CA067-B0CC-4E1C-AA18-6AC5F7D6723B}">
      <dgm:prSet/>
      <dgm:spPr/>
      <dgm:t>
        <a:bodyPr/>
        <a:lstStyle/>
        <a:p>
          <a:r>
            <a:rPr lang="en-US"/>
            <a:t>Keyboard </a:t>
          </a:r>
        </a:p>
      </dgm:t>
    </dgm:pt>
    <dgm:pt modelId="{DF66AF37-4744-43F7-9CA0-FF3C88EA048A}" type="parTrans" cxnId="{E775EC82-75BC-4827-89BF-3269B34EF77E}">
      <dgm:prSet/>
      <dgm:spPr/>
      <dgm:t>
        <a:bodyPr/>
        <a:lstStyle/>
        <a:p>
          <a:endParaRPr lang="en-US"/>
        </a:p>
      </dgm:t>
    </dgm:pt>
    <dgm:pt modelId="{B4A99981-7730-499C-8487-7EA3CF61D1B4}" type="sibTrans" cxnId="{E775EC82-75BC-4827-89BF-3269B34EF77E}">
      <dgm:prSet/>
      <dgm:spPr/>
      <dgm:t>
        <a:bodyPr/>
        <a:lstStyle/>
        <a:p>
          <a:endParaRPr lang="en-US"/>
        </a:p>
      </dgm:t>
    </dgm:pt>
    <dgm:pt modelId="{1FCFFCE4-1B96-42CE-BE5D-F2ABF5F61DC0}">
      <dgm:prSet/>
      <dgm:spPr/>
      <dgm:t>
        <a:bodyPr/>
        <a:lstStyle/>
        <a:p>
          <a:r>
            <a:rPr lang="en-US"/>
            <a:t>Ethernet </a:t>
          </a:r>
        </a:p>
      </dgm:t>
    </dgm:pt>
    <dgm:pt modelId="{F17B2454-1EC6-4216-97C9-16B24414DF99}" type="parTrans" cxnId="{56EE7796-6383-4836-99A2-9EF50B08E97E}">
      <dgm:prSet/>
      <dgm:spPr/>
      <dgm:t>
        <a:bodyPr/>
        <a:lstStyle/>
        <a:p>
          <a:endParaRPr lang="en-US"/>
        </a:p>
      </dgm:t>
    </dgm:pt>
    <dgm:pt modelId="{4A603433-2CF6-4704-ADCA-ECEC6FBD4406}" type="sibTrans" cxnId="{56EE7796-6383-4836-99A2-9EF50B08E97E}">
      <dgm:prSet/>
      <dgm:spPr/>
      <dgm:t>
        <a:bodyPr/>
        <a:lstStyle/>
        <a:p>
          <a:endParaRPr lang="en-US"/>
        </a:p>
      </dgm:t>
    </dgm:pt>
    <dgm:pt modelId="{A9C72A6A-E5BC-4521-A325-147E3BB01385}" type="pres">
      <dgm:prSet presAssocID="{FF3DAAD0-13F8-4781-9E79-948329A77629}" presName="root" presStyleCnt="0">
        <dgm:presLayoutVars>
          <dgm:dir/>
          <dgm:resizeHandles val="exact"/>
        </dgm:presLayoutVars>
      </dgm:prSet>
      <dgm:spPr/>
    </dgm:pt>
    <dgm:pt modelId="{2236D01E-B1B8-4DAA-8348-ED640D175DC8}" type="pres">
      <dgm:prSet presAssocID="{FABAFD0D-D6C3-43CD-A655-F289BC8BD684}" presName="compNode" presStyleCnt="0"/>
      <dgm:spPr/>
    </dgm:pt>
    <dgm:pt modelId="{641D948D-082C-4DB9-825F-1B56A9160421}" type="pres">
      <dgm:prSet presAssocID="{FABAFD0D-D6C3-43CD-A655-F289BC8BD6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C1D2D1-14B9-46C0-91A8-0B95E7589A0F}" type="pres">
      <dgm:prSet presAssocID="{FABAFD0D-D6C3-43CD-A655-F289BC8BD684}" presName="iconSpace" presStyleCnt="0"/>
      <dgm:spPr/>
    </dgm:pt>
    <dgm:pt modelId="{BB70CA23-3AB1-4670-AC93-033A083E6085}" type="pres">
      <dgm:prSet presAssocID="{FABAFD0D-D6C3-43CD-A655-F289BC8BD684}" presName="parTx" presStyleLbl="revTx" presStyleIdx="0" presStyleCnt="4">
        <dgm:presLayoutVars>
          <dgm:chMax val="0"/>
          <dgm:chPref val="0"/>
        </dgm:presLayoutVars>
      </dgm:prSet>
      <dgm:spPr/>
    </dgm:pt>
    <dgm:pt modelId="{83235C56-1EB6-4025-A8C4-0188BB384520}" type="pres">
      <dgm:prSet presAssocID="{FABAFD0D-D6C3-43CD-A655-F289BC8BD684}" presName="txSpace" presStyleCnt="0"/>
      <dgm:spPr/>
    </dgm:pt>
    <dgm:pt modelId="{5700E3A3-6581-4609-9E5E-CD944273E873}" type="pres">
      <dgm:prSet presAssocID="{FABAFD0D-D6C3-43CD-A655-F289BC8BD684}" presName="desTx" presStyleLbl="revTx" presStyleIdx="1" presStyleCnt="4">
        <dgm:presLayoutVars/>
      </dgm:prSet>
      <dgm:spPr/>
    </dgm:pt>
    <dgm:pt modelId="{AF28853F-7457-44A0-93FB-0F576C6AE5E0}" type="pres">
      <dgm:prSet presAssocID="{9B91C0E1-6B44-48CA-939D-5F5C4CCF977F}" presName="sibTrans" presStyleCnt="0"/>
      <dgm:spPr/>
    </dgm:pt>
    <dgm:pt modelId="{241000F0-81B8-4236-B745-BFDDCE031356}" type="pres">
      <dgm:prSet presAssocID="{3F08D08C-9A99-48DC-BD64-F17C0E6DC8F8}" presName="compNode" presStyleCnt="0"/>
      <dgm:spPr/>
    </dgm:pt>
    <dgm:pt modelId="{0378637E-8BA6-46C2-8540-57A708B8C928}" type="pres">
      <dgm:prSet presAssocID="{3F08D08C-9A99-48DC-BD64-F17C0E6DC8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A144C5-2E96-46A7-A7CC-6FE3002850F4}" type="pres">
      <dgm:prSet presAssocID="{3F08D08C-9A99-48DC-BD64-F17C0E6DC8F8}" presName="iconSpace" presStyleCnt="0"/>
      <dgm:spPr/>
    </dgm:pt>
    <dgm:pt modelId="{5C40DBAB-954F-487D-A620-078235B4F11E}" type="pres">
      <dgm:prSet presAssocID="{3F08D08C-9A99-48DC-BD64-F17C0E6DC8F8}" presName="parTx" presStyleLbl="revTx" presStyleIdx="2" presStyleCnt="4">
        <dgm:presLayoutVars>
          <dgm:chMax val="0"/>
          <dgm:chPref val="0"/>
        </dgm:presLayoutVars>
      </dgm:prSet>
      <dgm:spPr/>
    </dgm:pt>
    <dgm:pt modelId="{24FA9A46-F38D-4EC2-8902-590EC1FB5282}" type="pres">
      <dgm:prSet presAssocID="{3F08D08C-9A99-48DC-BD64-F17C0E6DC8F8}" presName="txSpace" presStyleCnt="0"/>
      <dgm:spPr/>
    </dgm:pt>
    <dgm:pt modelId="{33E54BC0-5B8A-4CC0-9905-BAA8D301B450}" type="pres">
      <dgm:prSet presAssocID="{3F08D08C-9A99-48DC-BD64-F17C0E6DC8F8}" presName="desTx" presStyleLbl="revTx" presStyleIdx="3" presStyleCnt="4">
        <dgm:presLayoutVars/>
      </dgm:prSet>
      <dgm:spPr/>
    </dgm:pt>
  </dgm:ptLst>
  <dgm:cxnLst>
    <dgm:cxn modelId="{052C3619-E633-41CF-AB35-BB1D299FEC98}" type="presOf" srcId="{FABAFD0D-D6C3-43CD-A655-F289BC8BD684}" destId="{BB70CA23-3AB1-4670-AC93-033A083E6085}" srcOrd="0" destOrd="0" presId="urn:microsoft.com/office/officeart/2018/5/layout/CenteredIconLabelDescriptionList"/>
    <dgm:cxn modelId="{6F8C2722-F1CB-428D-8BD6-F13F6489CD5D}" type="presOf" srcId="{CC7CA067-B0CC-4E1C-AA18-6AC5F7D6723B}" destId="{33E54BC0-5B8A-4CC0-9905-BAA8D301B450}" srcOrd="0" destOrd="1" presId="urn:microsoft.com/office/officeart/2018/5/layout/CenteredIconLabelDescriptionList"/>
    <dgm:cxn modelId="{A304CB35-1FC4-48EA-8B96-D3AE18592BEF}" type="presOf" srcId="{12D611E4-B0C4-4A7A-A288-76B9CE186919}" destId="{5700E3A3-6581-4609-9E5E-CD944273E873}" srcOrd="0" destOrd="0" presId="urn:microsoft.com/office/officeart/2018/5/layout/CenteredIconLabelDescriptionList"/>
    <dgm:cxn modelId="{6B4FFA5B-A955-443C-8579-F7607CBF9A55}" srcId="{FF3DAAD0-13F8-4781-9E79-948329A77629}" destId="{FABAFD0D-D6C3-43CD-A655-F289BC8BD684}" srcOrd="0" destOrd="0" parTransId="{68F934ED-774C-477C-B264-006C838F57DB}" sibTransId="{9B91C0E1-6B44-48CA-939D-5F5C4CCF977F}"/>
    <dgm:cxn modelId="{AC899E41-5FE0-4F24-8505-F5B33AB325B3}" srcId="{FABAFD0D-D6C3-43CD-A655-F289BC8BD684}" destId="{CDC5284C-5FAA-47DC-8906-096B1B26D820}" srcOrd="2" destOrd="0" parTransId="{75A1DDE4-11BC-4B51-8A09-832036D198B1}" sibTransId="{E3A36553-1A04-46A4-867F-304C2F0ABFE1}"/>
    <dgm:cxn modelId="{39FDF34B-497A-4035-B111-94B3E5E1201C}" type="presOf" srcId="{FF3DAAD0-13F8-4781-9E79-948329A77629}" destId="{A9C72A6A-E5BC-4521-A325-147E3BB01385}" srcOrd="0" destOrd="0" presId="urn:microsoft.com/office/officeart/2018/5/layout/CenteredIconLabelDescriptionList"/>
    <dgm:cxn modelId="{0024DB71-F2BB-45DE-86ED-9C558F73179C}" type="presOf" srcId="{CDC5284C-5FAA-47DC-8906-096B1B26D820}" destId="{5700E3A3-6581-4609-9E5E-CD944273E873}" srcOrd="0" destOrd="2" presId="urn:microsoft.com/office/officeart/2018/5/layout/CenteredIconLabelDescriptionList"/>
    <dgm:cxn modelId="{F2938F53-CCB5-479C-B8E1-2DCB8E17F80B}" type="presOf" srcId="{618F0D58-A39D-4A07-85F6-981560B59101}" destId="{5700E3A3-6581-4609-9E5E-CD944273E873}" srcOrd="0" destOrd="4" presId="urn:microsoft.com/office/officeart/2018/5/layout/CenteredIconLabelDescriptionList"/>
    <dgm:cxn modelId="{05F38C57-1783-4390-87FB-897FB1DB142E}" srcId="{3F08D08C-9A99-48DC-BD64-F17C0E6DC8F8}" destId="{7A4FE753-CCF3-4F6E-8510-3F5C1F42D1F2}" srcOrd="0" destOrd="0" parTransId="{D0915BC1-C325-4B7A-93C2-7A72A936D885}" sibTransId="{C448E1F3-4131-4976-8260-9BB289BEF121}"/>
    <dgm:cxn modelId="{AB080B58-23D2-45D0-BEAE-16DBAAEBC7AA}" srcId="{FABAFD0D-D6C3-43CD-A655-F289BC8BD684}" destId="{608F2078-4559-4A55-85EA-AD21C15F6664}" srcOrd="3" destOrd="0" parTransId="{5307422D-FE47-482C-8716-8594B98B0CDB}" sibTransId="{B555FEC0-B1EB-4435-8C3A-3BDBAB51ADAB}"/>
    <dgm:cxn modelId="{E775EC82-75BC-4827-89BF-3269B34EF77E}" srcId="{3F08D08C-9A99-48DC-BD64-F17C0E6DC8F8}" destId="{CC7CA067-B0CC-4E1C-AA18-6AC5F7D6723B}" srcOrd="1" destOrd="0" parTransId="{DF66AF37-4744-43F7-9CA0-FF3C88EA048A}" sibTransId="{B4A99981-7730-499C-8487-7EA3CF61D1B4}"/>
    <dgm:cxn modelId="{56EE7796-6383-4836-99A2-9EF50B08E97E}" srcId="{3F08D08C-9A99-48DC-BD64-F17C0E6DC8F8}" destId="{1FCFFCE4-1B96-42CE-BE5D-F2ABF5F61DC0}" srcOrd="2" destOrd="0" parTransId="{F17B2454-1EC6-4216-97C9-16B24414DF99}" sibTransId="{4A603433-2CF6-4704-ADCA-ECEC6FBD4406}"/>
    <dgm:cxn modelId="{7DF6CD98-1D4E-4B55-B477-5551CEF9C0CD}" type="presOf" srcId="{608F2078-4559-4A55-85EA-AD21C15F6664}" destId="{5700E3A3-6581-4609-9E5E-CD944273E873}" srcOrd="0" destOrd="3" presId="urn:microsoft.com/office/officeart/2018/5/layout/CenteredIconLabelDescriptionList"/>
    <dgm:cxn modelId="{15FD22AB-6862-43CD-B978-3582A598505D}" srcId="{FABAFD0D-D6C3-43CD-A655-F289BC8BD684}" destId="{618F0D58-A39D-4A07-85F6-981560B59101}" srcOrd="4" destOrd="0" parTransId="{41F40000-8103-4CA1-A7A9-537B6E586935}" sibTransId="{769CB475-5B19-41BD-9C3B-F2A198A8105A}"/>
    <dgm:cxn modelId="{FE58D4B2-CE67-430F-BF6F-23D0AD705985}" type="presOf" srcId="{3F08D08C-9A99-48DC-BD64-F17C0E6DC8F8}" destId="{5C40DBAB-954F-487D-A620-078235B4F11E}" srcOrd="0" destOrd="0" presId="urn:microsoft.com/office/officeart/2018/5/layout/CenteredIconLabelDescriptionList"/>
    <dgm:cxn modelId="{E6DE7BB8-4F3F-45E8-8802-8AD12A518205}" type="presOf" srcId="{7A4FE753-CCF3-4F6E-8510-3F5C1F42D1F2}" destId="{33E54BC0-5B8A-4CC0-9905-BAA8D301B450}" srcOrd="0" destOrd="0" presId="urn:microsoft.com/office/officeart/2018/5/layout/CenteredIconLabelDescriptionList"/>
    <dgm:cxn modelId="{96ACEDBE-0906-46F4-B93E-6FCD40D4A40E}" srcId="{FABAFD0D-D6C3-43CD-A655-F289BC8BD684}" destId="{9CB5B014-BC2C-4C3B-BA5C-6411C999FD30}" srcOrd="1" destOrd="0" parTransId="{19AD33D7-501D-4275-9DC5-B26F38464AE9}" sibTransId="{2C8473C2-F466-476F-AB55-F9E7CB4B8482}"/>
    <dgm:cxn modelId="{FCD578C2-29C3-4056-AB81-0500CAFB1D66}" srcId="{FF3DAAD0-13F8-4781-9E79-948329A77629}" destId="{3F08D08C-9A99-48DC-BD64-F17C0E6DC8F8}" srcOrd="1" destOrd="0" parTransId="{5B208521-7BC5-4866-A448-73424450B77B}" sibTransId="{8CD99173-4B96-4606-ACA2-2C0CC756B5D7}"/>
    <dgm:cxn modelId="{698F83D5-D42C-43DF-BC85-0BB5D530BC99}" type="presOf" srcId="{1FCFFCE4-1B96-42CE-BE5D-F2ABF5F61DC0}" destId="{33E54BC0-5B8A-4CC0-9905-BAA8D301B450}" srcOrd="0" destOrd="2" presId="urn:microsoft.com/office/officeart/2018/5/layout/CenteredIconLabelDescriptionList"/>
    <dgm:cxn modelId="{019CE6DB-87D2-42FD-BC30-C8B7995EAA51}" type="presOf" srcId="{9CB5B014-BC2C-4C3B-BA5C-6411C999FD30}" destId="{5700E3A3-6581-4609-9E5E-CD944273E873}" srcOrd="0" destOrd="1" presId="urn:microsoft.com/office/officeart/2018/5/layout/CenteredIconLabelDescriptionList"/>
    <dgm:cxn modelId="{C2F55EF1-C4B6-4714-8F69-DD1CC412A2F4}" srcId="{FABAFD0D-D6C3-43CD-A655-F289BC8BD684}" destId="{12D611E4-B0C4-4A7A-A288-76B9CE186919}" srcOrd="0" destOrd="0" parTransId="{32F620C0-E7C4-4929-905E-CD20E57FE193}" sibTransId="{5BDBD1B2-C047-4687-ADB7-C4EC010D144B}"/>
    <dgm:cxn modelId="{8CBC7D45-2375-4B9B-B2D2-8C10D20E13E4}" type="presParOf" srcId="{A9C72A6A-E5BC-4521-A325-147E3BB01385}" destId="{2236D01E-B1B8-4DAA-8348-ED640D175DC8}" srcOrd="0" destOrd="0" presId="urn:microsoft.com/office/officeart/2018/5/layout/CenteredIconLabelDescriptionList"/>
    <dgm:cxn modelId="{86B59B4E-6EA4-4740-A5EB-9C4424AFE646}" type="presParOf" srcId="{2236D01E-B1B8-4DAA-8348-ED640D175DC8}" destId="{641D948D-082C-4DB9-825F-1B56A9160421}" srcOrd="0" destOrd="0" presId="urn:microsoft.com/office/officeart/2018/5/layout/CenteredIconLabelDescriptionList"/>
    <dgm:cxn modelId="{87FCCF7C-F788-42C6-90BB-254C88D43CE5}" type="presParOf" srcId="{2236D01E-B1B8-4DAA-8348-ED640D175DC8}" destId="{41C1D2D1-14B9-46C0-91A8-0B95E7589A0F}" srcOrd="1" destOrd="0" presId="urn:microsoft.com/office/officeart/2018/5/layout/CenteredIconLabelDescriptionList"/>
    <dgm:cxn modelId="{3DDB4DA3-E664-44F8-81BA-9F78D9E2D2AF}" type="presParOf" srcId="{2236D01E-B1B8-4DAA-8348-ED640D175DC8}" destId="{BB70CA23-3AB1-4670-AC93-033A083E6085}" srcOrd="2" destOrd="0" presId="urn:microsoft.com/office/officeart/2018/5/layout/CenteredIconLabelDescriptionList"/>
    <dgm:cxn modelId="{F098113C-DE05-4A24-B97B-A150D9C1CBCC}" type="presParOf" srcId="{2236D01E-B1B8-4DAA-8348-ED640D175DC8}" destId="{83235C56-1EB6-4025-A8C4-0188BB384520}" srcOrd="3" destOrd="0" presId="urn:microsoft.com/office/officeart/2018/5/layout/CenteredIconLabelDescriptionList"/>
    <dgm:cxn modelId="{ACE61454-EE10-4CD0-872C-0BC8A0E79DF8}" type="presParOf" srcId="{2236D01E-B1B8-4DAA-8348-ED640D175DC8}" destId="{5700E3A3-6581-4609-9E5E-CD944273E873}" srcOrd="4" destOrd="0" presId="urn:microsoft.com/office/officeart/2018/5/layout/CenteredIconLabelDescriptionList"/>
    <dgm:cxn modelId="{3A489100-644A-437D-8336-1DE8E03F68FD}" type="presParOf" srcId="{A9C72A6A-E5BC-4521-A325-147E3BB01385}" destId="{AF28853F-7457-44A0-93FB-0F576C6AE5E0}" srcOrd="1" destOrd="0" presId="urn:microsoft.com/office/officeart/2018/5/layout/CenteredIconLabelDescriptionList"/>
    <dgm:cxn modelId="{72FD33E2-06F4-4866-B947-B97CC3225CE4}" type="presParOf" srcId="{A9C72A6A-E5BC-4521-A325-147E3BB01385}" destId="{241000F0-81B8-4236-B745-BFDDCE031356}" srcOrd="2" destOrd="0" presId="urn:microsoft.com/office/officeart/2018/5/layout/CenteredIconLabelDescriptionList"/>
    <dgm:cxn modelId="{C50E4037-1A8D-4BB1-B816-6E145C05AB77}" type="presParOf" srcId="{241000F0-81B8-4236-B745-BFDDCE031356}" destId="{0378637E-8BA6-46C2-8540-57A708B8C928}" srcOrd="0" destOrd="0" presId="urn:microsoft.com/office/officeart/2018/5/layout/CenteredIconLabelDescriptionList"/>
    <dgm:cxn modelId="{816E1A27-60EF-41C8-A674-B4B54C2ADEE6}" type="presParOf" srcId="{241000F0-81B8-4236-B745-BFDDCE031356}" destId="{96A144C5-2E96-46A7-A7CC-6FE3002850F4}" srcOrd="1" destOrd="0" presId="urn:microsoft.com/office/officeart/2018/5/layout/CenteredIconLabelDescriptionList"/>
    <dgm:cxn modelId="{CD9D29CD-7DF4-4A7C-ACDC-B1E063C1D3F7}" type="presParOf" srcId="{241000F0-81B8-4236-B745-BFDDCE031356}" destId="{5C40DBAB-954F-487D-A620-078235B4F11E}" srcOrd="2" destOrd="0" presId="urn:microsoft.com/office/officeart/2018/5/layout/CenteredIconLabelDescriptionList"/>
    <dgm:cxn modelId="{D43DFB69-745D-4548-BF08-262EEFDF9378}" type="presParOf" srcId="{241000F0-81B8-4236-B745-BFDDCE031356}" destId="{24FA9A46-F38D-4EC2-8902-590EC1FB5282}" srcOrd="3" destOrd="0" presId="urn:microsoft.com/office/officeart/2018/5/layout/CenteredIconLabelDescriptionList"/>
    <dgm:cxn modelId="{B96F730F-513D-4F93-964F-28F8036B6BD4}" type="presParOf" srcId="{241000F0-81B8-4236-B745-BFDDCE031356}" destId="{33E54BC0-5B8A-4CC0-9905-BAA8D301B45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D948D-082C-4DB9-825F-1B56A9160421}">
      <dsp:nvSpPr>
        <dsp:cNvPr id="0" name=""/>
        <dsp:cNvSpPr/>
      </dsp:nvSpPr>
      <dsp:spPr>
        <a:xfrm>
          <a:off x="2169914" y="10645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0CA23-3AB1-4670-AC93-033A083E6085}">
      <dsp:nvSpPr>
        <dsp:cNvPr id="0" name=""/>
        <dsp:cNvSpPr/>
      </dsp:nvSpPr>
      <dsp:spPr>
        <a:xfrm>
          <a:off x="765914" y="17895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Inner connectors</a:t>
          </a:r>
        </a:p>
      </dsp:txBody>
      <dsp:txXfrm>
        <a:off x="765914" y="1789593"/>
        <a:ext cx="4320000" cy="648000"/>
      </dsp:txXfrm>
    </dsp:sp>
    <dsp:sp modelId="{5700E3A3-6581-4609-9E5E-CD944273E873}">
      <dsp:nvSpPr>
        <dsp:cNvPr id="0" name=""/>
        <dsp:cNvSpPr/>
      </dsp:nvSpPr>
      <dsp:spPr>
        <a:xfrm>
          <a:off x="765914" y="2517190"/>
          <a:ext cx="4320000" cy="156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24-pin ATX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4-8 pin CPU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PCI-e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Ect...</a:t>
          </a:r>
        </a:p>
      </dsp:txBody>
      <dsp:txXfrm>
        <a:off x="765914" y="2517190"/>
        <a:ext cx="4320000" cy="1569156"/>
      </dsp:txXfrm>
    </dsp:sp>
    <dsp:sp modelId="{0378637E-8BA6-46C2-8540-57A708B8C928}">
      <dsp:nvSpPr>
        <dsp:cNvPr id="0" name=""/>
        <dsp:cNvSpPr/>
      </dsp:nvSpPr>
      <dsp:spPr>
        <a:xfrm>
          <a:off x="7245914" y="10645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0DBAB-954F-487D-A620-078235B4F11E}">
      <dsp:nvSpPr>
        <dsp:cNvPr id="0" name=""/>
        <dsp:cNvSpPr/>
      </dsp:nvSpPr>
      <dsp:spPr>
        <a:xfrm>
          <a:off x="5841914" y="17895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Peripherals/ outer Connectors</a:t>
          </a:r>
        </a:p>
      </dsp:txBody>
      <dsp:txXfrm>
        <a:off x="5841914" y="1789593"/>
        <a:ext cx="4320000" cy="648000"/>
      </dsp:txXfrm>
    </dsp:sp>
    <dsp:sp modelId="{33E54BC0-5B8A-4CC0-9905-BAA8D301B450}">
      <dsp:nvSpPr>
        <dsp:cNvPr id="0" name=""/>
        <dsp:cNvSpPr/>
      </dsp:nvSpPr>
      <dsp:spPr>
        <a:xfrm>
          <a:off x="5841914" y="2517190"/>
          <a:ext cx="4320000" cy="156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Mouse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Keyboard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Ethernet </a:t>
          </a:r>
        </a:p>
      </dsp:txBody>
      <dsp:txXfrm>
        <a:off x="5841914" y="2517190"/>
        <a:ext cx="4320000" cy="1569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Computer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By Jesus Mendez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FC808E0-F0CD-C271-C20A-880F82D8E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846DB-F1A3-6229-3CCF-CF56A35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Components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9AA1-2AFD-ED72-B364-68F1E5F8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There is 6 main components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Motherboard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CPU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GPU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PSU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Ram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Memory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846DB-F1A3-6229-3CCF-CF56A35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connectors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701BBB-4DE6-4EAA-7A9A-7E1A7E9CB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648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32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omputer tower with a fan&#10;&#10;Description automatically generated">
            <a:extLst>
              <a:ext uri="{FF2B5EF4-FFF2-40B4-BE49-F238E27FC236}">
                <a16:creationId xmlns:a16="http://schemas.microsoft.com/office/drawing/2014/main" id="{A8A1DC9F-93F8-7A5C-94F0-1A5F3D48A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2" y="391477"/>
            <a:ext cx="7064008" cy="6075045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34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6DB-F1A3-6229-3CCF-CF56A35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5" y="406640"/>
            <a:ext cx="10515600" cy="779934"/>
          </a:xfrm>
        </p:spPr>
        <p:txBody>
          <a:bodyPr/>
          <a:lstStyle/>
          <a:p>
            <a:r>
              <a:rPr lang="en-US" dirty="0"/>
              <a:t>Trouble 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9AA1-2AFD-ED72-B364-68F1E5F8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1" y="1245457"/>
            <a:ext cx="10515600" cy="4695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Many issues may arise on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09517-D918-2A22-04C6-76E3ACE8E9AF}"/>
              </a:ext>
            </a:extLst>
          </p:cNvPr>
          <p:cNvSpPr txBox="1"/>
          <p:nvPr/>
        </p:nvSpPr>
        <p:spPr>
          <a:xfrm>
            <a:off x="666803" y="1935380"/>
            <a:ext cx="5132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Hardware - components may damage overtime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PSU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Motherboard </a:t>
            </a:r>
          </a:p>
          <a:p>
            <a:r>
              <a:rPr lang="en-US" sz="2400" dirty="0"/>
              <a:t>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Dim slot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PCI-e slot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BABBA-67C7-4B3F-C393-E7D86A1FE6D5}"/>
              </a:ext>
            </a:extLst>
          </p:cNvPr>
          <p:cNvSpPr txBox="1"/>
          <p:nvPr/>
        </p:nvSpPr>
        <p:spPr>
          <a:xfrm>
            <a:off x="5799317" y="1945100"/>
            <a:ext cx="4742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software – factors to systems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Outdated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Conflicts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Combability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46E8F-A8CB-5080-6969-AF4539FF4327}"/>
              </a:ext>
            </a:extLst>
          </p:cNvPr>
          <p:cNvSpPr txBox="1"/>
          <p:nvPr/>
        </p:nvSpPr>
        <p:spPr>
          <a:xfrm>
            <a:off x="1142267" y="5491692"/>
            <a:ext cx="879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	</a:t>
            </a:r>
            <a:r>
              <a:rPr lang="en-US" sz="2000" dirty="0"/>
              <a:t>Software is generally easier because you are given error messages with error codes which and be looked up whist hardware must be pinpointed by trial and 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06C89-EB9E-9FAA-6483-9744752BCE00}"/>
              </a:ext>
            </a:extLst>
          </p:cNvPr>
          <p:cNvSpPr/>
          <p:nvPr/>
        </p:nvSpPr>
        <p:spPr>
          <a:xfrm>
            <a:off x="11222966" y="0"/>
            <a:ext cx="969033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EB053-F170-27E1-E5A5-5CB15741E643}"/>
              </a:ext>
            </a:extLst>
          </p:cNvPr>
          <p:cNvSpPr/>
          <p:nvPr/>
        </p:nvSpPr>
        <p:spPr>
          <a:xfrm>
            <a:off x="11222967" y="4433977"/>
            <a:ext cx="969033" cy="24240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98A12-2E6C-4044-2399-788FB9A04018}"/>
              </a:ext>
            </a:extLst>
          </p:cNvPr>
          <p:cNvSpPr/>
          <p:nvPr/>
        </p:nvSpPr>
        <p:spPr>
          <a:xfrm>
            <a:off x="-8070" y="0"/>
            <a:ext cx="12200069" cy="2666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846DB-F1A3-6229-3CCF-CF56A35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2863211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9AA1-2AFD-ED72-B364-68F1E5F8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57" y="1239927"/>
            <a:ext cx="6278090" cy="468058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There are a verity of important software</a:t>
            </a:r>
          </a:p>
          <a:p>
            <a:pPr lvl="1"/>
            <a:r>
              <a:rPr lang="en-US" sz="2800" dirty="0"/>
              <a:t>Windows/MacOS/Linux  operating system</a:t>
            </a:r>
          </a:p>
          <a:p>
            <a:pPr lvl="1"/>
            <a:r>
              <a:rPr lang="en-US" sz="2800" dirty="0"/>
              <a:t>GeForce, AMD etc.… for GPU drivers</a:t>
            </a:r>
          </a:p>
          <a:p>
            <a:pPr lvl="1"/>
            <a:r>
              <a:rPr lang="en-US" sz="2800" dirty="0"/>
              <a:t>Firmware</a:t>
            </a:r>
          </a:p>
          <a:p>
            <a:pPr lvl="1"/>
            <a:r>
              <a:rPr lang="en-US" sz="2800" dirty="0"/>
              <a:t>Virtual machines 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If networking </a:t>
            </a:r>
          </a:p>
          <a:p>
            <a:pPr lvl="1"/>
            <a:r>
              <a:rPr lang="en-US" sz="2800" dirty="0"/>
              <a:t>Nmap etc.. For visual network connection</a:t>
            </a:r>
          </a:p>
          <a:p>
            <a:pPr lvl="1"/>
            <a:r>
              <a:rPr lang="en-US" sz="2800" dirty="0"/>
              <a:t>Command line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23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846DB-F1A3-6229-3CCF-CF56A35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7434217" cy="1013600"/>
          </a:xfrm>
        </p:spPr>
        <p:txBody>
          <a:bodyPr anchor="ctr">
            <a:normAutofit fontScale="90000"/>
          </a:bodyPr>
          <a:lstStyle/>
          <a:p>
            <a:r>
              <a:rPr lang="en-US" sz="7200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9AA1-2AFD-ED72-B364-68F1E5F8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012" y="2064195"/>
            <a:ext cx="8074815" cy="3977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What is networking – connection between systems by router/modem</a:t>
            </a:r>
          </a:p>
          <a:p>
            <a:pPr marL="0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Networking systems may be comprised of</a:t>
            </a:r>
          </a:p>
          <a:p>
            <a:pPr lvl="2"/>
            <a:r>
              <a:rPr lang="en-US" sz="2200" dirty="0"/>
              <a:t>Modem</a:t>
            </a:r>
          </a:p>
          <a:p>
            <a:pPr lvl="2"/>
            <a:r>
              <a:rPr lang="en-US" sz="2200" dirty="0"/>
              <a:t>Router </a:t>
            </a:r>
          </a:p>
          <a:p>
            <a:pPr lvl="2"/>
            <a:r>
              <a:rPr lang="en-US" sz="2200" dirty="0"/>
              <a:t>Computers</a:t>
            </a:r>
          </a:p>
          <a:p>
            <a:pPr lvl="2"/>
            <a:r>
              <a:rPr lang="en-US" sz="2200" dirty="0"/>
              <a:t>Mobile devices</a:t>
            </a:r>
          </a:p>
          <a:p>
            <a:pPr lvl="2"/>
            <a:r>
              <a:rPr lang="en-US" sz="2200" dirty="0"/>
              <a:t>Printers</a:t>
            </a:r>
          </a:p>
          <a:p>
            <a:pPr lvl="2"/>
            <a:r>
              <a:rPr lang="en-US" sz="2200" dirty="0"/>
              <a:t>servers</a:t>
            </a:r>
          </a:p>
          <a:p>
            <a:pPr lvl="2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8997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Content Placeholder 43" descr="A diagram of a network diagram&#10;&#10;Description automatically generated">
            <a:extLst>
              <a:ext uri="{FF2B5EF4-FFF2-40B4-BE49-F238E27FC236}">
                <a16:creationId xmlns:a16="http://schemas.microsoft.com/office/drawing/2014/main" id="{50B278E6-85D1-9CDD-52F8-AB403924B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  <a14:imgEffect>
                      <a14:colorTemperature colorTemp="6300"/>
                    </a14:imgEffect>
                  </a14:imgLayer>
                </a14:imgProps>
              </a:ext>
            </a:extLst>
          </a:blip>
          <a:srcRect l="-144" t="-1" b="-3748"/>
          <a:stretch/>
        </p:blipFill>
        <p:spPr>
          <a:xfrm>
            <a:off x="950977" y="1219768"/>
            <a:ext cx="7757896" cy="4577528"/>
          </a:xfrm>
          <a:prstGeom prst="rect">
            <a:avLst/>
          </a:prstGeom>
        </p:spPr>
      </p:pic>
      <p:pic>
        <p:nvPicPr>
          <p:cNvPr id="46" name="Picture 45" descr="A pink square with white dots&#10;&#10;Description automatically generated with medium confidence">
            <a:extLst>
              <a:ext uri="{FF2B5EF4-FFF2-40B4-BE49-F238E27FC236}">
                <a16:creationId xmlns:a16="http://schemas.microsoft.com/office/drawing/2014/main" id="{093348A0-78FB-B70A-2754-C0AFA32E0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80" y="4646654"/>
            <a:ext cx="1104536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161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Computer System</vt:lpstr>
      <vt:lpstr>Components</vt:lpstr>
      <vt:lpstr>connectors</vt:lpstr>
      <vt:lpstr>PowerPoint Presentation</vt:lpstr>
      <vt:lpstr>Trouble shooting</vt:lpstr>
      <vt:lpstr>Software</vt:lpstr>
      <vt:lpstr>networking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Mendez, Jesus</cp:lastModifiedBy>
  <cp:revision>105</cp:revision>
  <dcterms:created xsi:type="dcterms:W3CDTF">2024-09-17T22:34:34Z</dcterms:created>
  <dcterms:modified xsi:type="dcterms:W3CDTF">2024-09-20T18:40:36Z</dcterms:modified>
</cp:coreProperties>
</file>