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59A-A36E-4B85-9295-25FE050D96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3F61-CC48-493C-B1D8-F7A3F2F4DD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46200" y="978535"/>
            <a:ext cx="2324100" cy="410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59700" y="825500"/>
            <a:ext cx="2324100" cy="410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52600" y="120523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苹果</a:t>
            </a:r>
            <a:r>
              <a:rPr lang="en-US" altLang="zh-CN" dirty="0" smtClean="0"/>
              <a:t>-0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739900" y="185166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橘子</a:t>
            </a:r>
            <a:r>
              <a:rPr lang="en-US" altLang="zh-CN" dirty="0" smtClean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52600" y="253492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梨</a:t>
            </a:r>
            <a:r>
              <a:rPr lang="en-US" altLang="zh-CN" dirty="0" smtClean="0"/>
              <a:t>-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739900" y="321818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西瓜</a:t>
            </a:r>
            <a:r>
              <a:rPr lang="en-US" altLang="zh-CN" dirty="0" smtClean="0"/>
              <a:t>-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39900" y="3954780"/>
            <a:ext cx="15113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水蜜桃</a:t>
            </a:r>
            <a:r>
              <a:rPr lang="en-US" altLang="zh-CN" dirty="0" smtClean="0"/>
              <a:t>-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7440" y="946150"/>
            <a:ext cx="7264400" cy="496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98240" y="1936750"/>
            <a:ext cx="2489200" cy="20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574540" y="2609850"/>
            <a:ext cx="152400" cy="127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377440" y="2711450"/>
            <a:ext cx="2171700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26940" y="946150"/>
            <a:ext cx="0" cy="166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377440" y="1949450"/>
            <a:ext cx="1320800" cy="19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49140" y="1936750"/>
            <a:ext cx="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723640" y="958850"/>
            <a:ext cx="12700" cy="9906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" idx="1"/>
          </p:cNvCxnSpPr>
          <p:nvPr/>
        </p:nvCxnSpPr>
        <p:spPr>
          <a:xfrm flipH="1">
            <a:off x="3698240" y="2946400"/>
            <a:ext cx="952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" idx="0"/>
          </p:cNvCxnSpPr>
          <p:nvPr/>
        </p:nvCxnSpPr>
        <p:spPr>
          <a:xfrm flipV="1">
            <a:off x="4942840" y="1936750"/>
            <a:ext cx="0" cy="73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26941" y="2761853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鼠标在</a:t>
            </a:r>
            <a:r>
              <a:rPr lang="en-US" altLang="zh-CN" dirty="0" smtClean="0"/>
              <a:t>box</a:t>
            </a:r>
            <a:r>
              <a:rPr lang="zh-CN" altLang="en-US" dirty="0" smtClean="0"/>
              <a:t>中的位置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472690" y="19685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offsetLeft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567940" y="120459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offsetTop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6175" y="127635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e.pageY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41270" y="2874645"/>
            <a:ext cx="98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e.pageX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466840" y="3611245"/>
            <a:ext cx="2489200" cy="201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43140" y="4284345"/>
            <a:ext cx="152400" cy="127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466840" y="4620895"/>
            <a:ext cx="952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711440" y="3611245"/>
            <a:ext cx="0" cy="73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</p:cNvCxnSpPr>
          <p:nvPr/>
        </p:nvCxnSpPr>
        <p:spPr>
          <a:xfrm flipH="1" flipV="1">
            <a:off x="2377440" y="4309745"/>
            <a:ext cx="4965700" cy="3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7"/>
          </p:cNvCxnSpPr>
          <p:nvPr/>
        </p:nvCxnSpPr>
        <p:spPr>
          <a:xfrm flipV="1">
            <a:off x="7473315" y="958850"/>
            <a:ext cx="22225" cy="3343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11440" y="193675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e.pageY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055110" y="4436745"/>
            <a:ext cx="98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e.pageX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舞动蓝蝶翩跹惊鸿一舞</cp:lastModifiedBy>
  <cp:revision>23</cp:revision>
  <dcterms:created xsi:type="dcterms:W3CDTF">2017-08-24T03:07:00Z</dcterms:created>
  <dcterms:modified xsi:type="dcterms:W3CDTF">2020-11-23T09:23:51Z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