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57" r:id="rId4"/>
    <p:sldId id="262" r:id="rId5"/>
    <p:sldId id="263" r:id="rId6"/>
    <p:sldId id="267" r:id="rId7"/>
    <p:sldId id="268" r:id="rId8"/>
    <p:sldId id="291" r:id="rId9"/>
    <p:sldId id="269" r:id="rId10"/>
    <p:sldId id="270" r:id="rId11"/>
    <p:sldId id="271" r:id="rId12"/>
    <p:sldId id="272" r:id="rId13"/>
    <p:sldId id="292" r:id="rId14"/>
    <p:sldId id="274" r:id="rId15"/>
    <p:sldId id="275" r:id="rId16"/>
    <p:sldId id="273" r:id="rId17"/>
    <p:sldId id="276" r:id="rId18"/>
    <p:sldId id="293" r:id="rId19"/>
    <p:sldId id="277" r:id="rId20"/>
    <p:sldId id="278" r:id="rId21"/>
    <p:sldId id="279" r:id="rId22"/>
    <p:sldId id="290" r:id="rId23"/>
    <p:sldId id="294" r:id="rId24"/>
    <p:sldId id="289" r:id="rId25"/>
    <p:sldId id="286" r:id="rId26"/>
    <p:sldId id="287" r:id="rId27"/>
    <p:sldId id="288" r:id="rId28"/>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内容页" id="{8AA86821-F91C-49D3-B12F-A90AE2F8DB7A}">
          <p14:sldIdLst>
            <p14:sldId id="260"/>
            <p14:sldId id="261"/>
            <p14:sldId id="257"/>
            <p14:sldId id="262"/>
            <p14:sldId id="263"/>
            <p14:sldId id="267"/>
            <p14:sldId id="268"/>
            <p14:sldId id="291"/>
            <p14:sldId id="269"/>
            <p14:sldId id="270"/>
            <p14:sldId id="271"/>
            <p14:sldId id="272"/>
            <p14:sldId id="292"/>
            <p14:sldId id="274"/>
            <p14:sldId id="275"/>
            <p14:sldId id="273"/>
            <p14:sldId id="276"/>
            <p14:sldId id="293"/>
            <p14:sldId id="277"/>
            <p14:sldId id="278"/>
            <p14:sldId id="279"/>
            <p14:sldId id="290"/>
            <p14:sldId id="294"/>
          </p14:sldIdLst>
        </p14:section>
        <p14:section name="素材页" id="{F1BE4681-8795-43C0-BA41-978D01ECC565}">
          <p14:sldIdLst>
            <p14:sldId id="289"/>
          </p14:sldIdLst>
        </p14:section>
        <p14:section name="标注页" id="{A69EC4AF-540C-4F29-9494-90F6575B2C65}">
          <p14:sldIdLst>
            <p14:sldId id="286"/>
            <p14:sldId id="287"/>
            <p14:sldId id="2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14F"/>
    <a:srgbClr val="20954D"/>
    <a:srgbClr val="EF5B35"/>
    <a:srgbClr val="1D45F2"/>
    <a:srgbClr val="FFFFFF"/>
    <a:srgbClr val="F47A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431245-96D9-4FC6-8343-F0EA38FE4E43}" v="2" dt="2022-01-04T01:13:15.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51" autoAdjust="0"/>
    <p:restoredTop sz="94660"/>
  </p:normalViewPr>
  <p:slideViewPr>
    <p:cSldViewPr snapToGrid="0" showGuides="1">
      <p:cViewPr>
        <p:scale>
          <a:sx n="66" d="100"/>
          <a:sy n="66" d="100"/>
        </p:scale>
        <p:origin x="278" y="28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hang (FA Talent)" userId="474f572f-8271-4f60-858e-cee871e0aec6" providerId="ADAL" clId="{83431245-96D9-4FC6-8343-F0EA38FE4E43}"/>
    <pc:docChg chg="modSld">
      <pc:chgData name="Xin Zhang (FA Talent)" userId="474f572f-8271-4f60-858e-cee871e0aec6" providerId="ADAL" clId="{83431245-96D9-4FC6-8343-F0EA38FE4E43}" dt="2022-01-04T01:13:15.565" v="1" actId="164"/>
      <pc:docMkLst>
        <pc:docMk/>
      </pc:docMkLst>
      <pc:sldChg chg="addSp modSp">
        <pc:chgData name="Xin Zhang (FA Talent)" userId="474f572f-8271-4f60-858e-cee871e0aec6" providerId="ADAL" clId="{83431245-96D9-4FC6-8343-F0EA38FE4E43}" dt="2022-01-04T01:09:52.639" v="0" actId="164"/>
        <pc:sldMkLst>
          <pc:docMk/>
          <pc:sldMk cId="2153026120" sldId="272"/>
        </pc:sldMkLst>
        <pc:spChg chg="mod">
          <ac:chgData name="Xin Zhang (FA Talent)" userId="474f572f-8271-4f60-858e-cee871e0aec6" providerId="ADAL" clId="{83431245-96D9-4FC6-8343-F0EA38FE4E43}" dt="2022-01-04T01:09:52.639" v="0" actId="164"/>
          <ac:spMkLst>
            <pc:docMk/>
            <pc:sldMk cId="2153026120" sldId="272"/>
            <ac:spMk id="5" creationId="{A2C93B08-8847-4419-9C45-E991E7A470D3}"/>
          </ac:spMkLst>
        </pc:spChg>
        <pc:spChg chg="mod">
          <ac:chgData name="Xin Zhang (FA Talent)" userId="474f572f-8271-4f60-858e-cee871e0aec6" providerId="ADAL" clId="{83431245-96D9-4FC6-8343-F0EA38FE4E43}" dt="2022-01-04T01:09:52.639" v="0" actId="164"/>
          <ac:spMkLst>
            <pc:docMk/>
            <pc:sldMk cId="2153026120" sldId="272"/>
            <ac:spMk id="7" creationId="{4A0B8034-D8CE-4927-ADEB-B940DA5D657C}"/>
          </ac:spMkLst>
        </pc:spChg>
        <pc:spChg chg="mod">
          <ac:chgData name="Xin Zhang (FA Talent)" userId="474f572f-8271-4f60-858e-cee871e0aec6" providerId="ADAL" clId="{83431245-96D9-4FC6-8343-F0EA38FE4E43}" dt="2022-01-04T01:09:52.639" v="0" actId="164"/>
          <ac:spMkLst>
            <pc:docMk/>
            <pc:sldMk cId="2153026120" sldId="272"/>
            <ac:spMk id="10" creationId="{57ADBE47-5A59-45A5-8763-964863BB62FF}"/>
          </ac:spMkLst>
        </pc:spChg>
        <pc:spChg chg="mod">
          <ac:chgData name="Xin Zhang (FA Talent)" userId="474f572f-8271-4f60-858e-cee871e0aec6" providerId="ADAL" clId="{83431245-96D9-4FC6-8343-F0EA38FE4E43}" dt="2022-01-04T01:09:52.639" v="0" actId="164"/>
          <ac:spMkLst>
            <pc:docMk/>
            <pc:sldMk cId="2153026120" sldId="272"/>
            <ac:spMk id="12" creationId="{2EFCE8EE-E88B-4559-8930-8295915A11B4}"/>
          </ac:spMkLst>
        </pc:spChg>
        <pc:spChg chg="mod">
          <ac:chgData name="Xin Zhang (FA Talent)" userId="474f572f-8271-4f60-858e-cee871e0aec6" providerId="ADAL" clId="{83431245-96D9-4FC6-8343-F0EA38FE4E43}" dt="2022-01-04T01:09:52.639" v="0" actId="164"/>
          <ac:spMkLst>
            <pc:docMk/>
            <pc:sldMk cId="2153026120" sldId="272"/>
            <ac:spMk id="14" creationId="{307C9AC3-7D54-4942-8DEB-68F485BF9BBE}"/>
          </ac:spMkLst>
        </pc:spChg>
        <pc:spChg chg="mod">
          <ac:chgData name="Xin Zhang (FA Talent)" userId="474f572f-8271-4f60-858e-cee871e0aec6" providerId="ADAL" clId="{83431245-96D9-4FC6-8343-F0EA38FE4E43}" dt="2022-01-04T01:09:52.639" v="0" actId="164"/>
          <ac:spMkLst>
            <pc:docMk/>
            <pc:sldMk cId="2153026120" sldId="272"/>
            <ac:spMk id="16" creationId="{2AD02E74-C745-4C96-8810-FD3250C9BD69}"/>
          </ac:spMkLst>
        </pc:spChg>
        <pc:spChg chg="mod">
          <ac:chgData name="Xin Zhang (FA Talent)" userId="474f572f-8271-4f60-858e-cee871e0aec6" providerId="ADAL" clId="{83431245-96D9-4FC6-8343-F0EA38FE4E43}" dt="2022-01-04T01:09:52.639" v="0" actId="164"/>
          <ac:spMkLst>
            <pc:docMk/>
            <pc:sldMk cId="2153026120" sldId="272"/>
            <ac:spMk id="29" creationId="{2D5C62D3-861D-4D86-B281-C12B09216FA5}"/>
          </ac:spMkLst>
        </pc:spChg>
        <pc:spChg chg="mod">
          <ac:chgData name="Xin Zhang (FA Talent)" userId="474f572f-8271-4f60-858e-cee871e0aec6" providerId="ADAL" clId="{83431245-96D9-4FC6-8343-F0EA38FE4E43}" dt="2022-01-04T01:09:52.639" v="0" actId="164"/>
          <ac:spMkLst>
            <pc:docMk/>
            <pc:sldMk cId="2153026120" sldId="272"/>
            <ac:spMk id="30" creationId="{CB288E6A-0702-4045-B737-2FCCEBBC6565}"/>
          </ac:spMkLst>
        </pc:spChg>
        <pc:spChg chg="mod">
          <ac:chgData name="Xin Zhang (FA Talent)" userId="474f572f-8271-4f60-858e-cee871e0aec6" providerId="ADAL" clId="{83431245-96D9-4FC6-8343-F0EA38FE4E43}" dt="2022-01-04T01:09:52.639" v="0" actId="164"/>
          <ac:spMkLst>
            <pc:docMk/>
            <pc:sldMk cId="2153026120" sldId="272"/>
            <ac:spMk id="31" creationId="{14663BF8-26C2-4BA2-8A48-856181B037ED}"/>
          </ac:spMkLst>
        </pc:spChg>
        <pc:spChg chg="mod">
          <ac:chgData name="Xin Zhang (FA Talent)" userId="474f572f-8271-4f60-858e-cee871e0aec6" providerId="ADAL" clId="{83431245-96D9-4FC6-8343-F0EA38FE4E43}" dt="2022-01-04T01:09:52.639" v="0" actId="164"/>
          <ac:spMkLst>
            <pc:docMk/>
            <pc:sldMk cId="2153026120" sldId="272"/>
            <ac:spMk id="32" creationId="{EDE4940F-206B-4ECB-9828-9CBFAB3DC417}"/>
          </ac:spMkLst>
        </pc:spChg>
        <pc:spChg chg="mod">
          <ac:chgData name="Xin Zhang (FA Talent)" userId="474f572f-8271-4f60-858e-cee871e0aec6" providerId="ADAL" clId="{83431245-96D9-4FC6-8343-F0EA38FE4E43}" dt="2022-01-04T01:09:52.639" v="0" actId="164"/>
          <ac:spMkLst>
            <pc:docMk/>
            <pc:sldMk cId="2153026120" sldId="272"/>
            <ac:spMk id="35" creationId="{A2B5557E-138F-471D-B7BC-FB2614226C50}"/>
          </ac:spMkLst>
        </pc:spChg>
        <pc:spChg chg="mod">
          <ac:chgData name="Xin Zhang (FA Talent)" userId="474f572f-8271-4f60-858e-cee871e0aec6" providerId="ADAL" clId="{83431245-96D9-4FC6-8343-F0EA38FE4E43}" dt="2022-01-04T01:09:52.639" v="0" actId="164"/>
          <ac:spMkLst>
            <pc:docMk/>
            <pc:sldMk cId="2153026120" sldId="272"/>
            <ac:spMk id="36" creationId="{140DAD3F-4CEC-49AB-A43A-91CAC69A4A13}"/>
          </ac:spMkLst>
        </pc:spChg>
        <pc:spChg chg="mod">
          <ac:chgData name="Xin Zhang (FA Talent)" userId="474f572f-8271-4f60-858e-cee871e0aec6" providerId="ADAL" clId="{83431245-96D9-4FC6-8343-F0EA38FE4E43}" dt="2022-01-04T01:09:52.639" v="0" actId="164"/>
          <ac:spMkLst>
            <pc:docMk/>
            <pc:sldMk cId="2153026120" sldId="272"/>
            <ac:spMk id="37" creationId="{305F49BC-42D7-4F3F-A161-A497FFFCB8A0}"/>
          </ac:spMkLst>
        </pc:spChg>
        <pc:spChg chg="mod">
          <ac:chgData name="Xin Zhang (FA Talent)" userId="474f572f-8271-4f60-858e-cee871e0aec6" providerId="ADAL" clId="{83431245-96D9-4FC6-8343-F0EA38FE4E43}" dt="2022-01-04T01:09:52.639" v="0" actId="164"/>
          <ac:spMkLst>
            <pc:docMk/>
            <pc:sldMk cId="2153026120" sldId="272"/>
            <ac:spMk id="38" creationId="{806330F2-189D-40DA-AD6C-114E65B28ECD}"/>
          </ac:spMkLst>
        </pc:spChg>
        <pc:spChg chg="mod">
          <ac:chgData name="Xin Zhang (FA Talent)" userId="474f572f-8271-4f60-858e-cee871e0aec6" providerId="ADAL" clId="{83431245-96D9-4FC6-8343-F0EA38FE4E43}" dt="2022-01-04T01:09:52.639" v="0" actId="164"/>
          <ac:spMkLst>
            <pc:docMk/>
            <pc:sldMk cId="2153026120" sldId="272"/>
            <ac:spMk id="48" creationId="{61C8A0BC-0ACA-4ACA-B22C-D26CD5D2F98E}"/>
          </ac:spMkLst>
        </pc:spChg>
        <pc:spChg chg="mod">
          <ac:chgData name="Xin Zhang (FA Talent)" userId="474f572f-8271-4f60-858e-cee871e0aec6" providerId="ADAL" clId="{83431245-96D9-4FC6-8343-F0EA38FE4E43}" dt="2022-01-04T01:09:52.639" v="0" actId="164"/>
          <ac:spMkLst>
            <pc:docMk/>
            <pc:sldMk cId="2153026120" sldId="272"/>
            <ac:spMk id="49" creationId="{C1E9D91E-CDAD-4559-AF10-DC1ECA8C0978}"/>
          </ac:spMkLst>
        </pc:spChg>
        <pc:spChg chg="mod">
          <ac:chgData name="Xin Zhang (FA Talent)" userId="474f572f-8271-4f60-858e-cee871e0aec6" providerId="ADAL" clId="{83431245-96D9-4FC6-8343-F0EA38FE4E43}" dt="2022-01-04T01:09:52.639" v="0" actId="164"/>
          <ac:spMkLst>
            <pc:docMk/>
            <pc:sldMk cId="2153026120" sldId="272"/>
            <ac:spMk id="50" creationId="{64A2410A-DC95-42F1-89C3-B0EF63659BFC}"/>
          </ac:spMkLst>
        </pc:spChg>
        <pc:spChg chg="mod">
          <ac:chgData name="Xin Zhang (FA Talent)" userId="474f572f-8271-4f60-858e-cee871e0aec6" providerId="ADAL" clId="{83431245-96D9-4FC6-8343-F0EA38FE4E43}" dt="2022-01-04T01:09:52.639" v="0" actId="164"/>
          <ac:spMkLst>
            <pc:docMk/>
            <pc:sldMk cId="2153026120" sldId="272"/>
            <ac:spMk id="51" creationId="{FD3D25B0-EADA-4B67-B8B2-BF70E218719E}"/>
          </ac:spMkLst>
        </pc:spChg>
        <pc:grpChg chg="add mod">
          <ac:chgData name="Xin Zhang (FA Talent)" userId="474f572f-8271-4f60-858e-cee871e0aec6" providerId="ADAL" clId="{83431245-96D9-4FC6-8343-F0EA38FE4E43}" dt="2022-01-04T01:09:52.639" v="0" actId="164"/>
          <ac:grpSpMkLst>
            <pc:docMk/>
            <pc:sldMk cId="2153026120" sldId="272"/>
            <ac:grpSpMk id="2" creationId="{D51B3382-CEEC-4DF3-A94E-DD4C463C3B83}"/>
          </ac:grpSpMkLst>
        </pc:grpChg>
        <pc:cxnChg chg="mod">
          <ac:chgData name="Xin Zhang (FA Talent)" userId="474f572f-8271-4f60-858e-cee871e0aec6" providerId="ADAL" clId="{83431245-96D9-4FC6-8343-F0EA38FE4E43}" dt="2022-01-04T01:09:52.639" v="0" actId="164"/>
          <ac:cxnSpMkLst>
            <pc:docMk/>
            <pc:sldMk cId="2153026120" sldId="272"/>
            <ac:cxnSpMk id="18" creationId="{3F476AB8-CBE5-49A9-81D5-E2124D304E1E}"/>
          </ac:cxnSpMkLst>
        </pc:cxnChg>
        <pc:cxnChg chg="mod">
          <ac:chgData name="Xin Zhang (FA Talent)" userId="474f572f-8271-4f60-858e-cee871e0aec6" providerId="ADAL" clId="{83431245-96D9-4FC6-8343-F0EA38FE4E43}" dt="2022-01-04T01:09:52.639" v="0" actId="164"/>
          <ac:cxnSpMkLst>
            <pc:docMk/>
            <pc:sldMk cId="2153026120" sldId="272"/>
            <ac:cxnSpMk id="33" creationId="{51B798D0-064A-4F87-B2C0-ACC09B58493D}"/>
          </ac:cxnSpMkLst>
        </pc:cxnChg>
        <pc:cxnChg chg="mod">
          <ac:chgData name="Xin Zhang (FA Talent)" userId="474f572f-8271-4f60-858e-cee871e0aec6" providerId="ADAL" clId="{83431245-96D9-4FC6-8343-F0EA38FE4E43}" dt="2022-01-04T01:09:52.639" v="0" actId="164"/>
          <ac:cxnSpMkLst>
            <pc:docMk/>
            <pc:sldMk cId="2153026120" sldId="272"/>
            <ac:cxnSpMk id="39" creationId="{851D86EF-27AF-411D-9586-9167C0DE70D2}"/>
          </ac:cxnSpMkLst>
        </pc:cxnChg>
        <pc:cxnChg chg="mod">
          <ac:chgData name="Xin Zhang (FA Talent)" userId="474f572f-8271-4f60-858e-cee871e0aec6" providerId="ADAL" clId="{83431245-96D9-4FC6-8343-F0EA38FE4E43}" dt="2022-01-04T01:09:52.639" v="0" actId="164"/>
          <ac:cxnSpMkLst>
            <pc:docMk/>
            <pc:sldMk cId="2153026120" sldId="272"/>
            <ac:cxnSpMk id="52" creationId="{00AE30BD-5564-427E-ABB4-230358FFF42F}"/>
          </ac:cxnSpMkLst>
        </pc:cxnChg>
      </pc:sldChg>
      <pc:sldChg chg="addSp modSp">
        <pc:chgData name="Xin Zhang (FA Talent)" userId="474f572f-8271-4f60-858e-cee871e0aec6" providerId="ADAL" clId="{83431245-96D9-4FC6-8343-F0EA38FE4E43}" dt="2022-01-04T01:13:15.565" v="1" actId="164"/>
        <pc:sldMkLst>
          <pc:docMk/>
          <pc:sldMk cId="4260505179" sldId="275"/>
        </pc:sldMkLst>
        <pc:spChg chg="mod">
          <ac:chgData name="Xin Zhang (FA Talent)" userId="474f572f-8271-4f60-858e-cee871e0aec6" providerId="ADAL" clId="{83431245-96D9-4FC6-8343-F0EA38FE4E43}" dt="2022-01-04T01:13:15.565" v="1" actId="164"/>
          <ac:spMkLst>
            <pc:docMk/>
            <pc:sldMk cId="4260505179" sldId="275"/>
            <ac:spMk id="4" creationId="{07CADCB3-49C9-4275-AC62-50410A18846E}"/>
          </ac:spMkLst>
        </pc:spChg>
        <pc:spChg chg="mod">
          <ac:chgData name="Xin Zhang (FA Talent)" userId="474f572f-8271-4f60-858e-cee871e0aec6" providerId="ADAL" clId="{83431245-96D9-4FC6-8343-F0EA38FE4E43}" dt="2022-01-04T01:13:15.565" v="1" actId="164"/>
          <ac:spMkLst>
            <pc:docMk/>
            <pc:sldMk cId="4260505179" sldId="275"/>
            <ac:spMk id="28" creationId="{3A8B26AE-23FA-42B6-A875-1A96B94EE1C4}"/>
          </ac:spMkLst>
        </pc:spChg>
        <pc:spChg chg="mod">
          <ac:chgData name="Xin Zhang (FA Talent)" userId="474f572f-8271-4f60-858e-cee871e0aec6" providerId="ADAL" clId="{83431245-96D9-4FC6-8343-F0EA38FE4E43}" dt="2022-01-04T01:13:15.565" v="1" actId="164"/>
          <ac:spMkLst>
            <pc:docMk/>
            <pc:sldMk cId="4260505179" sldId="275"/>
            <ac:spMk id="29" creationId="{DF070020-BB52-47EE-B96A-3817EE216FD2}"/>
          </ac:spMkLst>
        </pc:spChg>
        <pc:spChg chg="mod">
          <ac:chgData name="Xin Zhang (FA Talent)" userId="474f572f-8271-4f60-858e-cee871e0aec6" providerId="ADAL" clId="{83431245-96D9-4FC6-8343-F0EA38FE4E43}" dt="2022-01-04T01:13:15.565" v="1" actId="164"/>
          <ac:spMkLst>
            <pc:docMk/>
            <pc:sldMk cId="4260505179" sldId="275"/>
            <ac:spMk id="30" creationId="{FB0E1FAC-71DA-4B6B-9338-77285ED66A3B}"/>
          </ac:spMkLst>
        </pc:spChg>
        <pc:spChg chg="mod">
          <ac:chgData name="Xin Zhang (FA Talent)" userId="474f572f-8271-4f60-858e-cee871e0aec6" providerId="ADAL" clId="{83431245-96D9-4FC6-8343-F0EA38FE4E43}" dt="2022-01-04T01:13:15.565" v="1" actId="164"/>
          <ac:spMkLst>
            <pc:docMk/>
            <pc:sldMk cId="4260505179" sldId="275"/>
            <ac:spMk id="31" creationId="{F42C31A3-151E-4CD6-BF07-77BD2A0AE04F}"/>
          </ac:spMkLst>
        </pc:spChg>
        <pc:spChg chg="mod">
          <ac:chgData name="Xin Zhang (FA Talent)" userId="474f572f-8271-4f60-858e-cee871e0aec6" providerId="ADAL" clId="{83431245-96D9-4FC6-8343-F0EA38FE4E43}" dt="2022-01-04T01:13:15.565" v="1" actId="164"/>
          <ac:spMkLst>
            <pc:docMk/>
            <pc:sldMk cId="4260505179" sldId="275"/>
            <ac:spMk id="32" creationId="{C05BB8FE-9ECF-4CB3-B7A1-02EA268DC16F}"/>
          </ac:spMkLst>
        </pc:spChg>
        <pc:spChg chg="mod">
          <ac:chgData name="Xin Zhang (FA Talent)" userId="474f572f-8271-4f60-858e-cee871e0aec6" providerId="ADAL" clId="{83431245-96D9-4FC6-8343-F0EA38FE4E43}" dt="2022-01-04T01:13:15.565" v="1" actId="164"/>
          <ac:spMkLst>
            <pc:docMk/>
            <pc:sldMk cId="4260505179" sldId="275"/>
            <ac:spMk id="33" creationId="{29736879-07CA-4542-B247-9BE81D1E7C11}"/>
          </ac:spMkLst>
        </pc:spChg>
        <pc:spChg chg="mod">
          <ac:chgData name="Xin Zhang (FA Talent)" userId="474f572f-8271-4f60-858e-cee871e0aec6" providerId="ADAL" clId="{83431245-96D9-4FC6-8343-F0EA38FE4E43}" dt="2022-01-04T01:13:15.565" v="1" actId="164"/>
          <ac:spMkLst>
            <pc:docMk/>
            <pc:sldMk cId="4260505179" sldId="275"/>
            <ac:spMk id="45" creationId="{A4B56E00-FC71-4B83-90B1-42244D249CF4}"/>
          </ac:spMkLst>
        </pc:spChg>
        <pc:spChg chg="mod">
          <ac:chgData name="Xin Zhang (FA Talent)" userId="474f572f-8271-4f60-858e-cee871e0aec6" providerId="ADAL" clId="{83431245-96D9-4FC6-8343-F0EA38FE4E43}" dt="2022-01-04T01:13:15.565" v="1" actId="164"/>
          <ac:spMkLst>
            <pc:docMk/>
            <pc:sldMk cId="4260505179" sldId="275"/>
            <ac:spMk id="47" creationId="{5A732018-3D14-4BF8-B409-616224C831EF}"/>
          </ac:spMkLst>
        </pc:spChg>
        <pc:spChg chg="mod">
          <ac:chgData name="Xin Zhang (FA Talent)" userId="474f572f-8271-4f60-858e-cee871e0aec6" providerId="ADAL" clId="{83431245-96D9-4FC6-8343-F0EA38FE4E43}" dt="2022-01-04T01:13:15.565" v="1" actId="164"/>
          <ac:spMkLst>
            <pc:docMk/>
            <pc:sldMk cId="4260505179" sldId="275"/>
            <ac:spMk id="48" creationId="{56F8497B-6475-43B1-A9BA-0CBA70ECEBC5}"/>
          </ac:spMkLst>
        </pc:spChg>
        <pc:spChg chg="mod">
          <ac:chgData name="Xin Zhang (FA Talent)" userId="474f572f-8271-4f60-858e-cee871e0aec6" providerId="ADAL" clId="{83431245-96D9-4FC6-8343-F0EA38FE4E43}" dt="2022-01-04T01:13:15.565" v="1" actId="164"/>
          <ac:spMkLst>
            <pc:docMk/>
            <pc:sldMk cId="4260505179" sldId="275"/>
            <ac:spMk id="50" creationId="{BBC41C46-6700-4655-99E9-D16F16663B11}"/>
          </ac:spMkLst>
        </pc:spChg>
        <pc:spChg chg="mod">
          <ac:chgData name="Xin Zhang (FA Talent)" userId="474f572f-8271-4f60-858e-cee871e0aec6" providerId="ADAL" clId="{83431245-96D9-4FC6-8343-F0EA38FE4E43}" dt="2022-01-04T01:13:15.565" v="1" actId="164"/>
          <ac:spMkLst>
            <pc:docMk/>
            <pc:sldMk cId="4260505179" sldId="275"/>
            <ac:spMk id="51" creationId="{D67E9A5F-6B99-4EDC-94D6-E097A94BD776}"/>
          </ac:spMkLst>
        </pc:spChg>
        <pc:spChg chg="mod">
          <ac:chgData name="Xin Zhang (FA Talent)" userId="474f572f-8271-4f60-858e-cee871e0aec6" providerId="ADAL" clId="{83431245-96D9-4FC6-8343-F0EA38FE4E43}" dt="2022-01-04T01:13:15.565" v="1" actId="164"/>
          <ac:spMkLst>
            <pc:docMk/>
            <pc:sldMk cId="4260505179" sldId="275"/>
            <ac:spMk id="64" creationId="{021756FA-AAB2-4622-9F4B-B0CA70E2C817}"/>
          </ac:spMkLst>
        </pc:spChg>
        <pc:spChg chg="mod">
          <ac:chgData name="Xin Zhang (FA Talent)" userId="474f572f-8271-4f60-858e-cee871e0aec6" providerId="ADAL" clId="{83431245-96D9-4FC6-8343-F0EA38FE4E43}" dt="2022-01-04T01:13:15.565" v="1" actId="164"/>
          <ac:spMkLst>
            <pc:docMk/>
            <pc:sldMk cId="4260505179" sldId="275"/>
            <ac:spMk id="65" creationId="{D8A9B11C-5D3A-4242-A973-0B847EF2B5C6}"/>
          </ac:spMkLst>
        </pc:spChg>
        <pc:spChg chg="mod">
          <ac:chgData name="Xin Zhang (FA Talent)" userId="474f572f-8271-4f60-858e-cee871e0aec6" providerId="ADAL" clId="{83431245-96D9-4FC6-8343-F0EA38FE4E43}" dt="2022-01-04T01:13:15.565" v="1" actId="164"/>
          <ac:spMkLst>
            <pc:docMk/>
            <pc:sldMk cId="4260505179" sldId="275"/>
            <ac:spMk id="66" creationId="{EE08B681-B710-4603-9D73-8CC6A27F5946}"/>
          </ac:spMkLst>
        </pc:spChg>
        <pc:spChg chg="mod">
          <ac:chgData name="Xin Zhang (FA Talent)" userId="474f572f-8271-4f60-858e-cee871e0aec6" providerId="ADAL" clId="{83431245-96D9-4FC6-8343-F0EA38FE4E43}" dt="2022-01-04T01:13:15.565" v="1" actId="164"/>
          <ac:spMkLst>
            <pc:docMk/>
            <pc:sldMk cId="4260505179" sldId="275"/>
            <ac:spMk id="76" creationId="{C8ECDDD2-650C-43F5-9F12-044096308630}"/>
          </ac:spMkLst>
        </pc:spChg>
        <pc:spChg chg="mod">
          <ac:chgData name="Xin Zhang (FA Talent)" userId="474f572f-8271-4f60-858e-cee871e0aec6" providerId="ADAL" clId="{83431245-96D9-4FC6-8343-F0EA38FE4E43}" dt="2022-01-04T01:13:15.565" v="1" actId="164"/>
          <ac:spMkLst>
            <pc:docMk/>
            <pc:sldMk cId="4260505179" sldId="275"/>
            <ac:spMk id="77" creationId="{F8BBAF4F-17FA-448B-BCBA-A3F659C5C767}"/>
          </ac:spMkLst>
        </pc:spChg>
        <pc:spChg chg="mod">
          <ac:chgData name="Xin Zhang (FA Talent)" userId="474f572f-8271-4f60-858e-cee871e0aec6" providerId="ADAL" clId="{83431245-96D9-4FC6-8343-F0EA38FE4E43}" dt="2022-01-04T01:13:15.565" v="1" actId="164"/>
          <ac:spMkLst>
            <pc:docMk/>
            <pc:sldMk cId="4260505179" sldId="275"/>
            <ac:spMk id="78" creationId="{0BE57962-8667-4ADF-A666-6729EEA83C77}"/>
          </ac:spMkLst>
        </pc:spChg>
        <pc:grpChg chg="add mod">
          <ac:chgData name="Xin Zhang (FA Talent)" userId="474f572f-8271-4f60-858e-cee871e0aec6" providerId="ADAL" clId="{83431245-96D9-4FC6-8343-F0EA38FE4E43}" dt="2022-01-04T01:13:15.565" v="1" actId="164"/>
          <ac:grpSpMkLst>
            <pc:docMk/>
            <pc:sldMk cId="4260505179" sldId="275"/>
            <ac:grpSpMk id="2" creationId="{676DFA59-4332-4818-97C6-C5AD1EF345C1}"/>
          </ac:grpSpMkLst>
        </pc:grpChg>
      </pc:sldChg>
    </pc:docChg>
  </pc:docChgLst>
  <pc:docChgLst>
    <pc:chgData name="Xin Zhang (FA Talent)" userId="474f572f-8271-4f60-858e-cee871e0aec6" providerId="ADAL" clId="{14951577-C2BB-4269-ACB5-FA7F19423717}"/>
    <pc:docChg chg="undo custSel addSld delSld modSld modMainMaster delSection modSection replTag">
      <pc:chgData name="Xin Zhang (FA Talent)" userId="474f572f-8271-4f60-858e-cee871e0aec6" providerId="ADAL" clId="{14951577-C2BB-4269-ACB5-FA7F19423717}" dt="2021-12-29T09:39:16.443" v="1305" actId="165"/>
      <pc:docMkLst>
        <pc:docMk/>
      </pc:docMkLst>
      <pc:sldChg chg="delSp modSp mod">
        <pc:chgData name="Xin Zhang (FA Talent)" userId="474f572f-8271-4f60-858e-cee871e0aec6" providerId="ADAL" clId="{14951577-C2BB-4269-ACB5-FA7F19423717}" dt="2021-12-28T08:55:36.427" v="332" actId="1076"/>
        <pc:sldMkLst>
          <pc:docMk/>
          <pc:sldMk cId="1351449906" sldId="257"/>
        </pc:sldMkLst>
        <pc:spChg chg="mod">
          <ac:chgData name="Xin Zhang (FA Talent)" userId="474f572f-8271-4f60-858e-cee871e0aec6" providerId="ADAL" clId="{14951577-C2BB-4269-ACB5-FA7F19423717}" dt="2021-12-28T08:55:36.427" v="332" actId="1076"/>
          <ac:spMkLst>
            <pc:docMk/>
            <pc:sldMk cId="1351449906" sldId="257"/>
            <ac:spMk id="2" creationId="{51E75642-6249-4AAB-B618-5ACF1CED7362}"/>
          </ac:spMkLst>
        </pc:spChg>
        <pc:spChg chg="mod">
          <ac:chgData name="Xin Zhang (FA Talent)" userId="474f572f-8271-4f60-858e-cee871e0aec6" providerId="ADAL" clId="{14951577-C2BB-4269-ACB5-FA7F19423717}" dt="2021-12-28T08:55:36.427" v="332" actId="1076"/>
          <ac:spMkLst>
            <pc:docMk/>
            <pc:sldMk cId="1351449906" sldId="257"/>
            <ac:spMk id="6" creationId="{E37B3B9C-ACD7-47ED-97E9-0491965A5C4F}"/>
          </ac:spMkLst>
        </pc:spChg>
        <pc:spChg chg="mod">
          <ac:chgData name="Xin Zhang (FA Talent)" userId="474f572f-8271-4f60-858e-cee871e0aec6" providerId="ADAL" clId="{14951577-C2BB-4269-ACB5-FA7F19423717}" dt="2021-12-28T08:55:36.427" v="332" actId="1076"/>
          <ac:spMkLst>
            <pc:docMk/>
            <pc:sldMk cId="1351449906" sldId="257"/>
            <ac:spMk id="9" creationId="{E0ED8F96-1871-4E2A-B9AB-EAA43CD44D9F}"/>
          </ac:spMkLst>
        </pc:spChg>
        <pc:spChg chg="mod">
          <ac:chgData name="Xin Zhang (FA Talent)" userId="474f572f-8271-4f60-858e-cee871e0aec6" providerId="ADAL" clId="{14951577-C2BB-4269-ACB5-FA7F19423717}" dt="2021-12-28T08:55:01.803" v="327" actId="1076"/>
          <ac:spMkLst>
            <pc:docMk/>
            <pc:sldMk cId="1351449906" sldId="257"/>
            <ac:spMk id="10" creationId="{1210C2A8-59C2-458E-8C0F-D1C08DAD007F}"/>
          </ac:spMkLst>
        </pc:spChg>
        <pc:spChg chg="mod">
          <ac:chgData name="Xin Zhang (FA Talent)" userId="474f572f-8271-4f60-858e-cee871e0aec6" providerId="ADAL" clId="{14951577-C2BB-4269-ACB5-FA7F19423717}" dt="2021-12-28T08:55:30.528" v="331" actId="1076"/>
          <ac:spMkLst>
            <pc:docMk/>
            <pc:sldMk cId="1351449906" sldId="257"/>
            <ac:spMk id="12" creationId="{FB15A1C0-5253-4B2B-9E35-992D36409CCE}"/>
          </ac:spMkLst>
        </pc:spChg>
        <pc:spChg chg="mod">
          <ac:chgData name="Xin Zhang (FA Talent)" userId="474f572f-8271-4f60-858e-cee871e0aec6" providerId="ADAL" clId="{14951577-C2BB-4269-ACB5-FA7F19423717}" dt="2021-12-28T08:55:36.427" v="332" actId="1076"/>
          <ac:spMkLst>
            <pc:docMk/>
            <pc:sldMk cId="1351449906" sldId="257"/>
            <ac:spMk id="13" creationId="{CB4B4804-3ED0-4545-A353-3213A7A7A340}"/>
          </ac:spMkLst>
        </pc:spChg>
        <pc:picChg chg="del">
          <ac:chgData name="Xin Zhang (FA Talent)" userId="474f572f-8271-4f60-858e-cee871e0aec6" providerId="ADAL" clId="{14951577-C2BB-4269-ACB5-FA7F19423717}" dt="2021-12-28T08:50:24.673" v="190" actId="478"/>
          <ac:picMkLst>
            <pc:docMk/>
            <pc:sldMk cId="1351449906" sldId="257"/>
            <ac:picMk id="8" creationId="{A8370E50-9017-4089-8531-48A156E2D020}"/>
          </ac:picMkLst>
        </pc:picChg>
      </pc:sldChg>
      <pc:sldChg chg="addSp delSp modSp mod">
        <pc:chgData name="Xin Zhang (FA Talent)" userId="474f572f-8271-4f60-858e-cee871e0aec6" providerId="ADAL" clId="{14951577-C2BB-4269-ACB5-FA7F19423717}" dt="2021-12-29T09:36:54.886" v="1271" actId="20577"/>
        <pc:sldMkLst>
          <pc:docMk/>
          <pc:sldMk cId="1787871649" sldId="260"/>
        </pc:sldMkLst>
        <pc:spChg chg="add del">
          <ac:chgData name="Xin Zhang (FA Talent)" userId="474f572f-8271-4f60-858e-cee871e0aec6" providerId="ADAL" clId="{14951577-C2BB-4269-ACB5-FA7F19423717}" dt="2021-12-28T07:50:39.190" v="48"/>
          <ac:spMkLst>
            <pc:docMk/>
            <pc:sldMk cId="1787871649" sldId="260"/>
            <ac:spMk id="3" creationId="{0B39CAF4-CE52-4B16-BE8E-4F62BE3C7EB8}"/>
          </ac:spMkLst>
        </pc:spChg>
        <pc:spChg chg="add del">
          <ac:chgData name="Xin Zhang (FA Talent)" userId="474f572f-8271-4f60-858e-cee871e0aec6" providerId="ADAL" clId="{14951577-C2BB-4269-ACB5-FA7F19423717}" dt="2021-12-28T08:03:43.397" v="63"/>
          <ac:spMkLst>
            <pc:docMk/>
            <pc:sldMk cId="1787871649" sldId="260"/>
            <ac:spMk id="4" creationId="{0AF7127E-E973-4C8C-AB2B-73FDE8E6219F}"/>
          </ac:spMkLst>
        </pc:spChg>
        <pc:spChg chg="mod">
          <ac:chgData name="Xin Zhang (FA Talent)" userId="474f572f-8271-4f60-858e-cee871e0aec6" providerId="ADAL" clId="{14951577-C2BB-4269-ACB5-FA7F19423717}" dt="2021-12-28T07:47:04.653" v="10" actId="165"/>
          <ac:spMkLst>
            <pc:docMk/>
            <pc:sldMk cId="1787871649" sldId="260"/>
            <ac:spMk id="20" creationId="{D91F311A-E336-48FD-8045-FEC6A8F84F4B}"/>
          </ac:spMkLst>
        </pc:spChg>
        <pc:spChg chg="add mod">
          <ac:chgData name="Xin Zhang (FA Talent)" userId="474f572f-8271-4f60-858e-cee871e0aec6" providerId="ADAL" clId="{14951577-C2BB-4269-ACB5-FA7F19423717}" dt="2021-12-28T07:49:14.125" v="37" actId="207"/>
          <ac:spMkLst>
            <pc:docMk/>
            <pc:sldMk cId="1787871649" sldId="260"/>
            <ac:spMk id="44" creationId="{01A18CC2-A7D8-4F05-92DE-7D05C2F91A2A}"/>
          </ac:spMkLst>
        </pc:spChg>
        <pc:spChg chg="mod">
          <ac:chgData name="Xin Zhang (FA Talent)" userId="474f572f-8271-4f60-858e-cee871e0aec6" providerId="ADAL" clId="{14951577-C2BB-4269-ACB5-FA7F19423717}" dt="2021-12-28T07:49:49.886" v="41" actId="113"/>
          <ac:spMkLst>
            <pc:docMk/>
            <pc:sldMk cId="1787871649" sldId="260"/>
            <ac:spMk id="46" creationId="{70B14CEB-7F49-4176-9BF6-AB6154955504}"/>
          </ac:spMkLst>
        </pc:spChg>
        <pc:spChg chg="mod">
          <ac:chgData name="Xin Zhang (FA Talent)" userId="474f572f-8271-4f60-858e-cee871e0aec6" providerId="ADAL" clId="{14951577-C2BB-4269-ACB5-FA7F19423717}" dt="2021-12-28T07:49:49.886" v="41" actId="113"/>
          <ac:spMkLst>
            <pc:docMk/>
            <pc:sldMk cId="1787871649" sldId="260"/>
            <ac:spMk id="47" creationId="{92F23DAB-15C9-4118-AC48-09A1C6092C43}"/>
          </ac:spMkLst>
        </pc:spChg>
        <pc:spChg chg="add del mod">
          <ac:chgData name="Xin Zhang (FA Talent)" userId="474f572f-8271-4f60-858e-cee871e0aec6" providerId="ADAL" clId="{14951577-C2BB-4269-ACB5-FA7F19423717}" dt="2021-12-28T07:50:39.190" v="48"/>
          <ac:spMkLst>
            <pc:docMk/>
            <pc:sldMk cId="1787871649" sldId="260"/>
            <ac:spMk id="49" creationId="{F730D096-01AE-494F-935A-C5896F795FD8}"/>
          </ac:spMkLst>
        </pc:spChg>
        <pc:spChg chg="del mod">
          <ac:chgData name="Xin Zhang (FA Talent)" userId="474f572f-8271-4f60-858e-cee871e0aec6" providerId="ADAL" clId="{14951577-C2BB-4269-ACB5-FA7F19423717}" dt="2021-12-28T07:50:41.453" v="49" actId="21"/>
          <ac:spMkLst>
            <pc:docMk/>
            <pc:sldMk cId="1787871649" sldId="260"/>
            <ac:spMk id="51" creationId="{5EC77E0D-38EB-4BE0-9A8E-87A3CE82CA23}"/>
          </ac:spMkLst>
        </pc:spChg>
        <pc:spChg chg="add del mod">
          <ac:chgData name="Xin Zhang (FA Talent)" userId="474f572f-8271-4f60-858e-cee871e0aec6" providerId="ADAL" clId="{14951577-C2BB-4269-ACB5-FA7F19423717}" dt="2021-12-28T08:03:43.397" v="63"/>
          <ac:spMkLst>
            <pc:docMk/>
            <pc:sldMk cId="1787871649" sldId="260"/>
            <ac:spMk id="52" creationId="{5516BE6C-FCE7-4DB6-97C2-BBAE47EE1667}"/>
          </ac:spMkLst>
        </pc:spChg>
        <pc:spChg chg="del mod">
          <ac:chgData name="Xin Zhang (FA Talent)" userId="474f572f-8271-4f60-858e-cee871e0aec6" providerId="ADAL" clId="{14951577-C2BB-4269-ACB5-FA7F19423717}" dt="2021-12-28T08:03:44.644" v="64" actId="21"/>
          <ac:spMkLst>
            <pc:docMk/>
            <pc:sldMk cId="1787871649" sldId="260"/>
            <ac:spMk id="54" creationId="{72E1CAF0-049D-40CA-940D-55D120CA203A}"/>
          </ac:spMkLst>
        </pc:spChg>
        <pc:spChg chg="mod">
          <ac:chgData name="Xin Zhang (FA Talent)" userId="474f572f-8271-4f60-858e-cee871e0aec6" providerId="ADAL" clId="{14951577-C2BB-4269-ACB5-FA7F19423717}" dt="2021-12-29T09:36:54.886" v="1271" actId="20577"/>
          <ac:spMkLst>
            <pc:docMk/>
            <pc:sldMk cId="1787871649" sldId="260"/>
            <ac:spMk id="94" creationId="{759A9E42-6076-4822-BBF7-ECC3FFBA4801}"/>
          </ac:spMkLst>
        </pc:spChg>
        <pc:spChg chg="mod">
          <ac:chgData name="Xin Zhang (FA Talent)" userId="474f572f-8271-4f60-858e-cee871e0aec6" providerId="ADAL" clId="{14951577-C2BB-4269-ACB5-FA7F19423717}" dt="2021-12-28T07:47:53.879" v="24" actId="14100"/>
          <ac:spMkLst>
            <pc:docMk/>
            <pc:sldMk cId="1787871649" sldId="260"/>
            <ac:spMk id="95" creationId="{F1353D4A-5993-4598-8564-3023F6A165FD}"/>
          </ac:spMkLst>
        </pc:spChg>
        <pc:spChg chg="mod">
          <ac:chgData name="Xin Zhang (FA Talent)" userId="474f572f-8271-4f60-858e-cee871e0aec6" providerId="ADAL" clId="{14951577-C2BB-4269-ACB5-FA7F19423717}" dt="2021-12-28T07:49:14.125" v="37" actId="207"/>
          <ac:spMkLst>
            <pc:docMk/>
            <pc:sldMk cId="1787871649" sldId="260"/>
            <ac:spMk id="97" creationId="{06A86315-55C5-429F-9056-E0CFB975F79F}"/>
          </ac:spMkLst>
        </pc:spChg>
        <pc:spChg chg="mod">
          <ac:chgData name="Xin Zhang (FA Talent)" userId="474f572f-8271-4f60-858e-cee871e0aec6" providerId="ADAL" clId="{14951577-C2BB-4269-ACB5-FA7F19423717}" dt="2021-12-28T07:47:04.653" v="10" actId="165"/>
          <ac:spMkLst>
            <pc:docMk/>
            <pc:sldMk cId="1787871649" sldId="260"/>
            <ac:spMk id="99" creationId="{7BAA4023-D504-42E2-B13A-A9D61FBAFA5F}"/>
          </ac:spMkLst>
        </pc:spChg>
        <pc:spChg chg="mod topLvl">
          <ac:chgData name="Xin Zhang (FA Talent)" userId="474f572f-8271-4f60-858e-cee871e0aec6" providerId="ADAL" clId="{14951577-C2BB-4269-ACB5-FA7F19423717}" dt="2021-12-28T08:04:50.964" v="79" actId="1037"/>
          <ac:spMkLst>
            <pc:docMk/>
            <pc:sldMk cId="1787871649" sldId="260"/>
            <ac:spMk id="100" creationId="{F78DB5BF-3635-4CD8-B488-526E82DF1CED}"/>
          </ac:spMkLst>
        </pc:spChg>
        <pc:grpChg chg="add del mod">
          <ac:chgData name="Xin Zhang (FA Talent)" userId="474f572f-8271-4f60-858e-cee871e0aec6" providerId="ADAL" clId="{14951577-C2BB-4269-ACB5-FA7F19423717}" dt="2021-12-28T07:47:04.653" v="10" actId="165"/>
          <ac:grpSpMkLst>
            <pc:docMk/>
            <pc:sldMk cId="1787871649" sldId="260"/>
            <ac:grpSpMk id="2" creationId="{5BE7B69D-D398-47BB-BB9C-C52361690386}"/>
          </ac:grpSpMkLst>
        </pc:grpChg>
        <pc:grpChg chg="mod">
          <ac:chgData name="Xin Zhang (FA Talent)" userId="474f572f-8271-4f60-858e-cee871e0aec6" providerId="ADAL" clId="{14951577-C2BB-4269-ACB5-FA7F19423717}" dt="2021-12-28T07:47:33.835" v="14" actId="14100"/>
          <ac:grpSpMkLst>
            <pc:docMk/>
            <pc:sldMk cId="1787871649" sldId="260"/>
            <ac:grpSpMk id="6" creationId="{023D75D6-66EF-4339-B250-5512512D4F40}"/>
          </ac:grpSpMkLst>
        </pc:grpChg>
        <pc:grpChg chg="mod topLvl">
          <ac:chgData name="Xin Zhang (FA Talent)" userId="474f572f-8271-4f60-858e-cee871e0aec6" providerId="ADAL" clId="{14951577-C2BB-4269-ACB5-FA7F19423717}" dt="2021-12-28T08:04:50.964" v="79" actId="1037"/>
          <ac:grpSpMkLst>
            <pc:docMk/>
            <pc:sldMk cId="1787871649" sldId="260"/>
            <ac:grpSpMk id="7" creationId="{76690E07-ED7F-4511-AD53-3F3EA1D5EE16}"/>
          </ac:grpSpMkLst>
        </pc:grpChg>
        <pc:grpChg chg="del">
          <ac:chgData name="Xin Zhang (FA Talent)" userId="474f572f-8271-4f60-858e-cee871e0aec6" providerId="ADAL" clId="{14951577-C2BB-4269-ACB5-FA7F19423717}" dt="2021-12-28T07:46:57.003" v="5" actId="165"/>
          <ac:grpSpMkLst>
            <pc:docMk/>
            <pc:sldMk cId="1787871649" sldId="260"/>
            <ac:grpSpMk id="8" creationId="{C44DF56C-402B-4EB5-9F81-4864ACE803AD}"/>
          </ac:grpSpMkLst>
        </pc:grpChg>
        <pc:grpChg chg="mod">
          <ac:chgData name="Xin Zhang (FA Talent)" userId="474f572f-8271-4f60-858e-cee871e0aec6" providerId="ADAL" clId="{14951577-C2BB-4269-ACB5-FA7F19423717}" dt="2021-12-28T07:50:18.393" v="43" actId="1076"/>
          <ac:grpSpMkLst>
            <pc:docMk/>
            <pc:sldMk cId="1787871649" sldId="260"/>
            <ac:grpSpMk id="21" creationId="{91AD3C4C-4490-4A36-82DF-3185E864D7E9}"/>
          </ac:grpSpMkLst>
        </pc:grpChg>
        <pc:grpChg chg="add mod">
          <ac:chgData name="Xin Zhang (FA Talent)" userId="474f572f-8271-4f60-858e-cee871e0aec6" providerId="ADAL" clId="{14951577-C2BB-4269-ACB5-FA7F19423717}" dt="2021-12-28T07:49:47.298" v="40" actId="1076"/>
          <ac:grpSpMkLst>
            <pc:docMk/>
            <pc:sldMk cId="1787871649" sldId="260"/>
            <ac:grpSpMk id="45" creationId="{CD597BEF-2009-4CD3-9919-408803A7A665}"/>
          </ac:grpSpMkLst>
        </pc:grpChg>
        <pc:grpChg chg="del">
          <ac:chgData name="Xin Zhang (FA Talent)" userId="474f572f-8271-4f60-858e-cee871e0aec6" providerId="ADAL" clId="{14951577-C2BB-4269-ACB5-FA7F19423717}" dt="2021-12-28T07:51:05.350" v="54" actId="21"/>
          <ac:grpSpMkLst>
            <pc:docMk/>
            <pc:sldMk cId="1787871649" sldId="260"/>
            <ac:grpSpMk id="305" creationId="{A036AE6B-7C50-4402-9F40-64CA6197D0DA}"/>
          </ac:grpSpMkLst>
        </pc:grpChg>
        <pc:grpChg chg="del">
          <ac:chgData name="Xin Zhang (FA Talent)" userId="474f572f-8271-4f60-858e-cee871e0aec6" providerId="ADAL" clId="{14951577-C2BB-4269-ACB5-FA7F19423717}" dt="2021-12-28T07:51:05.350" v="54" actId="21"/>
          <ac:grpSpMkLst>
            <pc:docMk/>
            <pc:sldMk cId="1787871649" sldId="260"/>
            <ac:grpSpMk id="352" creationId="{1F43C883-83BA-4972-A54A-D295C6754704}"/>
          </ac:grpSpMkLst>
        </pc:grpChg>
        <pc:picChg chg="mod">
          <ac:chgData name="Xin Zhang (FA Talent)" userId="474f572f-8271-4f60-858e-cee871e0aec6" providerId="ADAL" clId="{14951577-C2BB-4269-ACB5-FA7F19423717}" dt="2021-12-28T07:46:49.157" v="4" actId="1076"/>
          <ac:picMkLst>
            <pc:docMk/>
            <pc:sldMk cId="1787871649" sldId="260"/>
            <ac:picMk id="98" creationId="{12D5A2E3-DB75-4472-B5A6-DD5838D701A5}"/>
          </ac:picMkLst>
        </pc:picChg>
        <pc:cxnChg chg="mod">
          <ac:chgData name="Xin Zhang (FA Talent)" userId="474f572f-8271-4f60-858e-cee871e0aec6" providerId="ADAL" clId="{14951577-C2BB-4269-ACB5-FA7F19423717}" dt="2021-12-28T07:49:42.211" v="38"/>
          <ac:cxnSpMkLst>
            <pc:docMk/>
            <pc:sldMk cId="1787871649" sldId="260"/>
            <ac:cxnSpMk id="48" creationId="{550A5E20-24CD-4066-B865-C5F8F8889D86}"/>
          </ac:cxnSpMkLst>
        </pc:cxnChg>
      </pc:sldChg>
      <pc:sldChg chg="addSp delSp modSp mod">
        <pc:chgData name="Xin Zhang (FA Talent)" userId="474f572f-8271-4f60-858e-cee871e0aec6" providerId="ADAL" clId="{14951577-C2BB-4269-ACB5-FA7F19423717}" dt="2021-12-29T09:38:28.555" v="1303" actId="164"/>
        <pc:sldMkLst>
          <pc:docMk/>
          <pc:sldMk cId="2876667807" sldId="261"/>
        </pc:sldMkLst>
        <pc:spChg chg="mod topLvl">
          <ac:chgData name="Xin Zhang (FA Talent)" userId="474f572f-8271-4f60-858e-cee871e0aec6" providerId="ADAL" clId="{14951577-C2BB-4269-ACB5-FA7F19423717}" dt="2021-12-29T09:38:24.259" v="1301" actId="165"/>
          <ac:spMkLst>
            <pc:docMk/>
            <pc:sldMk cId="2876667807" sldId="261"/>
            <ac:spMk id="9" creationId="{B04474D8-DC12-4FB1-BCE0-1D35B425399A}"/>
          </ac:spMkLst>
        </pc:spChg>
        <pc:spChg chg="mod topLvl">
          <ac:chgData name="Xin Zhang (FA Talent)" userId="474f572f-8271-4f60-858e-cee871e0aec6" providerId="ADAL" clId="{14951577-C2BB-4269-ACB5-FA7F19423717}" dt="2021-12-29T09:38:24.259" v="1301" actId="165"/>
          <ac:spMkLst>
            <pc:docMk/>
            <pc:sldMk cId="2876667807" sldId="261"/>
            <ac:spMk id="10" creationId="{7AAA43CC-41CC-48A0-8B9C-319B8CBD083E}"/>
          </ac:spMkLst>
        </pc:spChg>
        <pc:spChg chg="mod topLvl">
          <ac:chgData name="Xin Zhang (FA Talent)" userId="474f572f-8271-4f60-858e-cee871e0aec6" providerId="ADAL" clId="{14951577-C2BB-4269-ACB5-FA7F19423717}" dt="2021-12-29T09:38:24.259" v="1301" actId="165"/>
          <ac:spMkLst>
            <pc:docMk/>
            <pc:sldMk cId="2876667807" sldId="261"/>
            <ac:spMk id="11" creationId="{4870A5CC-C162-4EE3-9A1D-DFDB04C0A891}"/>
          </ac:spMkLst>
        </pc:spChg>
        <pc:spChg chg="mod topLvl">
          <ac:chgData name="Xin Zhang (FA Talent)" userId="474f572f-8271-4f60-858e-cee871e0aec6" providerId="ADAL" clId="{14951577-C2BB-4269-ACB5-FA7F19423717}" dt="2021-12-29T09:38:24.259" v="1301" actId="165"/>
          <ac:spMkLst>
            <pc:docMk/>
            <pc:sldMk cId="2876667807" sldId="261"/>
            <ac:spMk id="12" creationId="{76E08BA9-69BE-4EE7-A447-B94E53714D2C}"/>
          </ac:spMkLst>
        </pc:spChg>
        <pc:spChg chg="mod topLvl">
          <ac:chgData name="Xin Zhang (FA Talent)" userId="474f572f-8271-4f60-858e-cee871e0aec6" providerId="ADAL" clId="{14951577-C2BB-4269-ACB5-FA7F19423717}" dt="2021-12-29T09:38:24.259" v="1301" actId="165"/>
          <ac:spMkLst>
            <pc:docMk/>
            <pc:sldMk cId="2876667807" sldId="261"/>
            <ac:spMk id="13" creationId="{45B910B1-E347-4393-823B-A5EED33EC201}"/>
          </ac:spMkLst>
        </pc:spChg>
        <pc:spChg chg="mod topLvl">
          <ac:chgData name="Xin Zhang (FA Talent)" userId="474f572f-8271-4f60-858e-cee871e0aec6" providerId="ADAL" clId="{14951577-C2BB-4269-ACB5-FA7F19423717}" dt="2021-12-29T09:38:28.555" v="1303" actId="164"/>
          <ac:spMkLst>
            <pc:docMk/>
            <pc:sldMk cId="2876667807" sldId="261"/>
            <ac:spMk id="14" creationId="{D5D83EF0-3611-4297-B2AC-D8E822AC969B}"/>
          </ac:spMkLst>
        </pc:spChg>
        <pc:spChg chg="mod topLvl">
          <ac:chgData name="Xin Zhang (FA Talent)" userId="474f572f-8271-4f60-858e-cee871e0aec6" providerId="ADAL" clId="{14951577-C2BB-4269-ACB5-FA7F19423717}" dt="2021-12-29T09:38:28.555" v="1303" actId="164"/>
          <ac:spMkLst>
            <pc:docMk/>
            <pc:sldMk cId="2876667807" sldId="261"/>
            <ac:spMk id="15" creationId="{D234BE6A-CC3F-4157-B83A-47F7D5DBF25A}"/>
          </ac:spMkLst>
        </pc:spChg>
        <pc:spChg chg="mod topLvl">
          <ac:chgData name="Xin Zhang (FA Talent)" userId="474f572f-8271-4f60-858e-cee871e0aec6" providerId="ADAL" clId="{14951577-C2BB-4269-ACB5-FA7F19423717}" dt="2021-12-29T09:38:24.259" v="1301" actId="165"/>
          <ac:spMkLst>
            <pc:docMk/>
            <pc:sldMk cId="2876667807" sldId="261"/>
            <ac:spMk id="16" creationId="{1D59E789-47EC-49EB-9E6E-CB3E8FE2E9F3}"/>
          </ac:spMkLst>
        </pc:spChg>
        <pc:spChg chg="mod topLvl">
          <ac:chgData name="Xin Zhang (FA Talent)" userId="474f572f-8271-4f60-858e-cee871e0aec6" providerId="ADAL" clId="{14951577-C2BB-4269-ACB5-FA7F19423717}" dt="2021-12-29T09:38:24.259" v="1301" actId="165"/>
          <ac:spMkLst>
            <pc:docMk/>
            <pc:sldMk cId="2876667807" sldId="261"/>
            <ac:spMk id="17" creationId="{30C077E7-B51C-4353-BA62-A8492F314332}"/>
          </ac:spMkLst>
        </pc:spChg>
        <pc:spChg chg="mod topLvl">
          <ac:chgData name="Xin Zhang (FA Talent)" userId="474f572f-8271-4f60-858e-cee871e0aec6" providerId="ADAL" clId="{14951577-C2BB-4269-ACB5-FA7F19423717}" dt="2021-12-29T09:38:28.555" v="1303" actId="164"/>
          <ac:spMkLst>
            <pc:docMk/>
            <pc:sldMk cId="2876667807" sldId="261"/>
            <ac:spMk id="18" creationId="{FA35DC66-5F68-4E1E-8741-2C3EE37F946B}"/>
          </ac:spMkLst>
        </pc:spChg>
        <pc:spChg chg="mod topLvl">
          <ac:chgData name="Xin Zhang (FA Talent)" userId="474f572f-8271-4f60-858e-cee871e0aec6" providerId="ADAL" clId="{14951577-C2BB-4269-ACB5-FA7F19423717}" dt="2021-12-29T09:38:28.555" v="1303" actId="164"/>
          <ac:spMkLst>
            <pc:docMk/>
            <pc:sldMk cId="2876667807" sldId="261"/>
            <ac:spMk id="19" creationId="{F61F7D1D-26F0-4955-BE9C-74070A2E4561}"/>
          </ac:spMkLst>
        </pc:spChg>
        <pc:spChg chg="mod topLvl">
          <ac:chgData name="Xin Zhang (FA Talent)" userId="474f572f-8271-4f60-858e-cee871e0aec6" providerId="ADAL" clId="{14951577-C2BB-4269-ACB5-FA7F19423717}" dt="2021-12-29T09:38:28.555" v="1303" actId="164"/>
          <ac:spMkLst>
            <pc:docMk/>
            <pc:sldMk cId="2876667807" sldId="261"/>
            <ac:spMk id="20" creationId="{1A5D3147-0B1F-45F3-BF02-713A88210AE6}"/>
          </ac:spMkLst>
        </pc:spChg>
        <pc:spChg chg="mod topLvl">
          <ac:chgData name="Xin Zhang (FA Talent)" userId="474f572f-8271-4f60-858e-cee871e0aec6" providerId="ADAL" clId="{14951577-C2BB-4269-ACB5-FA7F19423717}" dt="2021-12-29T09:38:28.555" v="1303" actId="164"/>
          <ac:spMkLst>
            <pc:docMk/>
            <pc:sldMk cId="2876667807" sldId="261"/>
            <ac:spMk id="21" creationId="{87BB3924-D9BE-4B68-897D-0E057B96CA3C}"/>
          </ac:spMkLst>
        </pc:spChg>
        <pc:spChg chg="mod topLvl">
          <ac:chgData name="Xin Zhang (FA Talent)" userId="474f572f-8271-4f60-858e-cee871e0aec6" providerId="ADAL" clId="{14951577-C2BB-4269-ACB5-FA7F19423717}" dt="2021-12-29T09:38:28.555" v="1303" actId="164"/>
          <ac:spMkLst>
            <pc:docMk/>
            <pc:sldMk cId="2876667807" sldId="261"/>
            <ac:spMk id="22" creationId="{0AD44150-6524-4439-A6EB-C1E4F162AB48}"/>
          </ac:spMkLst>
        </pc:spChg>
        <pc:spChg chg="mod topLvl">
          <ac:chgData name="Xin Zhang (FA Talent)" userId="474f572f-8271-4f60-858e-cee871e0aec6" providerId="ADAL" clId="{14951577-C2BB-4269-ACB5-FA7F19423717}" dt="2021-12-29T09:38:28.555" v="1303" actId="164"/>
          <ac:spMkLst>
            <pc:docMk/>
            <pc:sldMk cId="2876667807" sldId="261"/>
            <ac:spMk id="23" creationId="{E55D9A61-CCF4-4E83-9EFF-2A90D93D7109}"/>
          </ac:spMkLst>
        </pc:spChg>
        <pc:spChg chg="mod topLvl">
          <ac:chgData name="Xin Zhang (FA Talent)" userId="474f572f-8271-4f60-858e-cee871e0aec6" providerId="ADAL" clId="{14951577-C2BB-4269-ACB5-FA7F19423717}" dt="2021-12-29T09:38:28.555" v="1303" actId="164"/>
          <ac:spMkLst>
            <pc:docMk/>
            <pc:sldMk cId="2876667807" sldId="261"/>
            <ac:spMk id="24" creationId="{203B1DF9-0525-49A2-A230-A9A63A61BF7F}"/>
          </ac:spMkLst>
        </pc:spChg>
        <pc:spChg chg="mod topLvl">
          <ac:chgData name="Xin Zhang (FA Talent)" userId="474f572f-8271-4f60-858e-cee871e0aec6" providerId="ADAL" clId="{14951577-C2BB-4269-ACB5-FA7F19423717}" dt="2021-12-29T09:38:28.555" v="1303" actId="164"/>
          <ac:spMkLst>
            <pc:docMk/>
            <pc:sldMk cId="2876667807" sldId="261"/>
            <ac:spMk id="25" creationId="{6B6313D3-B32E-41D5-B2F8-337E588EC94A}"/>
          </ac:spMkLst>
        </pc:spChg>
        <pc:spChg chg="mod topLvl">
          <ac:chgData name="Xin Zhang (FA Talent)" userId="474f572f-8271-4f60-858e-cee871e0aec6" providerId="ADAL" clId="{14951577-C2BB-4269-ACB5-FA7F19423717}" dt="2021-12-29T09:38:28.555" v="1303" actId="164"/>
          <ac:spMkLst>
            <pc:docMk/>
            <pc:sldMk cId="2876667807" sldId="261"/>
            <ac:spMk id="26" creationId="{84E7FDE7-5122-4748-8D83-7404CBC4949E}"/>
          </ac:spMkLst>
        </pc:spChg>
        <pc:spChg chg="mod topLvl">
          <ac:chgData name="Xin Zhang (FA Talent)" userId="474f572f-8271-4f60-858e-cee871e0aec6" providerId="ADAL" clId="{14951577-C2BB-4269-ACB5-FA7F19423717}" dt="2021-12-29T09:38:28.555" v="1303" actId="164"/>
          <ac:spMkLst>
            <pc:docMk/>
            <pc:sldMk cId="2876667807" sldId="261"/>
            <ac:spMk id="27" creationId="{F22AE3C9-9892-41E6-91CE-992D934B251D}"/>
          </ac:spMkLst>
        </pc:spChg>
        <pc:spChg chg="mod topLvl">
          <ac:chgData name="Xin Zhang (FA Talent)" userId="474f572f-8271-4f60-858e-cee871e0aec6" providerId="ADAL" clId="{14951577-C2BB-4269-ACB5-FA7F19423717}" dt="2021-12-29T09:38:28.555" v="1303" actId="164"/>
          <ac:spMkLst>
            <pc:docMk/>
            <pc:sldMk cId="2876667807" sldId="261"/>
            <ac:spMk id="28" creationId="{1B32ADF7-0987-4442-859B-1A02E76A35BC}"/>
          </ac:spMkLst>
        </pc:spChg>
        <pc:spChg chg="mod topLvl">
          <ac:chgData name="Xin Zhang (FA Talent)" userId="474f572f-8271-4f60-858e-cee871e0aec6" providerId="ADAL" clId="{14951577-C2BB-4269-ACB5-FA7F19423717}" dt="2021-12-29T09:38:28.555" v="1303" actId="164"/>
          <ac:spMkLst>
            <pc:docMk/>
            <pc:sldMk cId="2876667807" sldId="261"/>
            <ac:spMk id="29" creationId="{754FE093-AE07-4D1E-B576-7D5B35B97D57}"/>
          </ac:spMkLst>
        </pc:spChg>
        <pc:spChg chg="mod topLvl">
          <ac:chgData name="Xin Zhang (FA Talent)" userId="474f572f-8271-4f60-858e-cee871e0aec6" providerId="ADAL" clId="{14951577-C2BB-4269-ACB5-FA7F19423717}" dt="2021-12-29T09:38:28.555" v="1303" actId="164"/>
          <ac:spMkLst>
            <pc:docMk/>
            <pc:sldMk cId="2876667807" sldId="261"/>
            <ac:spMk id="30" creationId="{C413A428-9CD1-49E0-8F58-DE452AD6D3ED}"/>
          </ac:spMkLst>
        </pc:spChg>
        <pc:spChg chg="mod topLvl">
          <ac:chgData name="Xin Zhang (FA Talent)" userId="474f572f-8271-4f60-858e-cee871e0aec6" providerId="ADAL" clId="{14951577-C2BB-4269-ACB5-FA7F19423717}" dt="2021-12-29T09:38:28.555" v="1303" actId="164"/>
          <ac:spMkLst>
            <pc:docMk/>
            <pc:sldMk cId="2876667807" sldId="261"/>
            <ac:spMk id="31" creationId="{8408E0CF-7AD4-4020-932C-0261EC13EEDE}"/>
          </ac:spMkLst>
        </pc:spChg>
        <pc:spChg chg="mod topLvl">
          <ac:chgData name="Xin Zhang (FA Talent)" userId="474f572f-8271-4f60-858e-cee871e0aec6" providerId="ADAL" clId="{14951577-C2BB-4269-ACB5-FA7F19423717}" dt="2021-12-29T09:38:28.555" v="1303" actId="164"/>
          <ac:spMkLst>
            <pc:docMk/>
            <pc:sldMk cId="2876667807" sldId="261"/>
            <ac:spMk id="32" creationId="{B825D3E4-3E41-4602-804C-08BE096D60B9}"/>
          </ac:spMkLst>
        </pc:spChg>
        <pc:spChg chg="mod topLvl">
          <ac:chgData name="Xin Zhang (FA Talent)" userId="474f572f-8271-4f60-858e-cee871e0aec6" providerId="ADAL" clId="{14951577-C2BB-4269-ACB5-FA7F19423717}" dt="2021-12-29T09:38:28.555" v="1303" actId="164"/>
          <ac:spMkLst>
            <pc:docMk/>
            <pc:sldMk cId="2876667807" sldId="261"/>
            <ac:spMk id="33" creationId="{F0A10A23-11FD-45EB-9094-E770584534B4}"/>
          </ac:spMkLst>
        </pc:spChg>
        <pc:spChg chg="mod topLvl">
          <ac:chgData name="Xin Zhang (FA Talent)" userId="474f572f-8271-4f60-858e-cee871e0aec6" providerId="ADAL" clId="{14951577-C2BB-4269-ACB5-FA7F19423717}" dt="2021-12-29T09:38:28.555" v="1303" actId="164"/>
          <ac:spMkLst>
            <pc:docMk/>
            <pc:sldMk cId="2876667807" sldId="261"/>
            <ac:spMk id="34" creationId="{C5A72A5D-4E3D-4E20-9EE5-45D593165392}"/>
          </ac:spMkLst>
        </pc:spChg>
        <pc:spChg chg="mod topLvl">
          <ac:chgData name="Xin Zhang (FA Talent)" userId="474f572f-8271-4f60-858e-cee871e0aec6" providerId="ADAL" clId="{14951577-C2BB-4269-ACB5-FA7F19423717}" dt="2021-12-29T09:38:28.555" v="1303" actId="164"/>
          <ac:spMkLst>
            <pc:docMk/>
            <pc:sldMk cId="2876667807" sldId="261"/>
            <ac:spMk id="35" creationId="{20BEAC3D-1868-4531-828E-50CEB88F51E5}"/>
          </ac:spMkLst>
        </pc:spChg>
        <pc:spChg chg="mod topLvl">
          <ac:chgData name="Xin Zhang (FA Talent)" userId="474f572f-8271-4f60-858e-cee871e0aec6" providerId="ADAL" clId="{14951577-C2BB-4269-ACB5-FA7F19423717}" dt="2021-12-29T09:38:28.555" v="1303" actId="164"/>
          <ac:spMkLst>
            <pc:docMk/>
            <pc:sldMk cId="2876667807" sldId="261"/>
            <ac:spMk id="36" creationId="{229C2D47-290D-4E48-BC7A-2681546577AD}"/>
          </ac:spMkLst>
        </pc:spChg>
        <pc:spChg chg="mod topLvl">
          <ac:chgData name="Xin Zhang (FA Talent)" userId="474f572f-8271-4f60-858e-cee871e0aec6" providerId="ADAL" clId="{14951577-C2BB-4269-ACB5-FA7F19423717}" dt="2021-12-29T09:38:28.555" v="1303" actId="164"/>
          <ac:spMkLst>
            <pc:docMk/>
            <pc:sldMk cId="2876667807" sldId="261"/>
            <ac:spMk id="37" creationId="{97B36579-DC4D-4ECF-9663-0C39C84CD913}"/>
          </ac:spMkLst>
        </pc:spChg>
        <pc:spChg chg="mod topLvl">
          <ac:chgData name="Xin Zhang (FA Talent)" userId="474f572f-8271-4f60-858e-cee871e0aec6" providerId="ADAL" clId="{14951577-C2BB-4269-ACB5-FA7F19423717}" dt="2021-12-29T09:38:28.555" v="1303" actId="164"/>
          <ac:spMkLst>
            <pc:docMk/>
            <pc:sldMk cId="2876667807" sldId="261"/>
            <ac:spMk id="38" creationId="{C00755D1-F439-4DC4-8862-97CF3C46691C}"/>
          </ac:spMkLst>
        </pc:spChg>
        <pc:spChg chg="mod topLvl">
          <ac:chgData name="Xin Zhang (FA Talent)" userId="474f572f-8271-4f60-858e-cee871e0aec6" providerId="ADAL" clId="{14951577-C2BB-4269-ACB5-FA7F19423717}" dt="2021-12-29T09:38:28.555" v="1303" actId="164"/>
          <ac:spMkLst>
            <pc:docMk/>
            <pc:sldMk cId="2876667807" sldId="261"/>
            <ac:spMk id="39" creationId="{690A1728-B834-49D3-94B8-8B48932450CB}"/>
          </ac:spMkLst>
        </pc:spChg>
        <pc:spChg chg="mod topLvl">
          <ac:chgData name="Xin Zhang (FA Talent)" userId="474f572f-8271-4f60-858e-cee871e0aec6" providerId="ADAL" clId="{14951577-C2BB-4269-ACB5-FA7F19423717}" dt="2021-12-29T09:38:28.555" v="1303" actId="164"/>
          <ac:spMkLst>
            <pc:docMk/>
            <pc:sldMk cId="2876667807" sldId="261"/>
            <ac:spMk id="40" creationId="{1CA804B3-4487-47B8-A6AC-EDED438A6E22}"/>
          </ac:spMkLst>
        </pc:spChg>
        <pc:spChg chg="mod topLvl">
          <ac:chgData name="Xin Zhang (FA Talent)" userId="474f572f-8271-4f60-858e-cee871e0aec6" providerId="ADAL" clId="{14951577-C2BB-4269-ACB5-FA7F19423717}" dt="2021-12-29T09:38:24.259" v="1301" actId="165"/>
          <ac:spMkLst>
            <pc:docMk/>
            <pc:sldMk cId="2876667807" sldId="261"/>
            <ac:spMk id="41" creationId="{7F5518C6-2A76-461A-8BA3-1E1213BF7E21}"/>
          </ac:spMkLst>
        </pc:spChg>
        <pc:spChg chg="mod topLvl">
          <ac:chgData name="Xin Zhang (FA Talent)" userId="474f572f-8271-4f60-858e-cee871e0aec6" providerId="ADAL" clId="{14951577-C2BB-4269-ACB5-FA7F19423717}" dt="2021-12-29T09:38:24.259" v="1301" actId="165"/>
          <ac:spMkLst>
            <pc:docMk/>
            <pc:sldMk cId="2876667807" sldId="261"/>
            <ac:spMk id="42" creationId="{BC9127BA-FFEA-42E6-8EF8-D12B36F31E9E}"/>
          </ac:spMkLst>
        </pc:spChg>
        <pc:spChg chg="mod topLvl">
          <ac:chgData name="Xin Zhang (FA Talent)" userId="474f572f-8271-4f60-858e-cee871e0aec6" providerId="ADAL" clId="{14951577-C2BB-4269-ACB5-FA7F19423717}" dt="2021-12-29T09:38:24.259" v="1301" actId="165"/>
          <ac:spMkLst>
            <pc:docMk/>
            <pc:sldMk cId="2876667807" sldId="261"/>
            <ac:spMk id="43" creationId="{EDF46C4D-BD54-4AED-B238-31A4295E50E1}"/>
          </ac:spMkLst>
        </pc:spChg>
        <pc:spChg chg="mod topLvl">
          <ac:chgData name="Xin Zhang (FA Talent)" userId="474f572f-8271-4f60-858e-cee871e0aec6" providerId="ADAL" clId="{14951577-C2BB-4269-ACB5-FA7F19423717}" dt="2021-12-29T09:38:24.259" v="1301" actId="165"/>
          <ac:spMkLst>
            <pc:docMk/>
            <pc:sldMk cId="2876667807" sldId="261"/>
            <ac:spMk id="44" creationId="{565B5E49-841E-4DFC-9886-2C183E5D0FF8}"/>
          </ac:spMkLst>
        </pc:spChg>
        <pc:spChg chg="mod topLvl">
          <ac:chgData name="Xin Zhang (FA Talent)" userId="474f572f-8271-4f60-858e-cee871e0aec6" providerId="ADAL" clId="{14951577-C2BB-4269-ACB5-FA7F19423717}" dt="2021-12-29T09:38:24.259" v="1301" actId="165"/>
          <ac:spMkLst>
            <pc:docMk/>
            <pc:sldMk cId="2876667807" sldId="261"/>
            <ac:spMk id="45" creationId="{44D76574-0BAA-4A1F-AA67-907015306050}"/>
          </ac:spMkLst>
        </pc:spChg>
        <pc:spChg chg="mod topLvl">
          <ac:chgData name="Xin Zhang (FA Talent)" userId="474f572f-8271-4f60-858e-cee871e0aec6" providerId="ADAL" clId="{14951577-C2BB-4269-ACB5-FA7F19423717}" dt="2021-12-29T09:38:24.259" v="1301" actId="165"/>
          <ac:spMkLst>
            <pc:docMk/>
            <pc:sldMk cId="2876667807" sldId="261"/>
            <ac:spMk id="46" creationId="{BD057B1D-2C99-44A4-8F68-D9C9A25E6634}"/>
          </ac:spMkLst>
        </pc:spChg>
        <pc:spChg chg="mod topLvl">
          <ac:chgData name="Xin Zhang (FA Talent)" userId="474f572f-8271-4f60-858e-cee871e0aec6" providerId="ADAL" clId="{14951577-C2BB-4269-ACB5-FA7F19423717}" dt="2021-12-29T09:38:24.259" v="1301" actId="165"/>
          <ac:spMkLst>
            <pc:docMk/>
            <pc:sldMk cId="2876667807" sldId="261"/>
            <ac:spMk id="47" creationId="{CCF12A66-D04B-415E-A43C-B896B10B0759}"/>
          </ac:spMkLst>
        </pc:spChg>
        <pc:spChg chg="mod topLvl">
          <ac:chgData name="Xin Zhang (FA Talent)" userId="474f572f-8271-4f60-858e-cee871e0aec6" providerId="ADAL" clId="{14951577-C2BB-4269-ACB5-FA7F19423717}" dt="2021-12-29T09:38:24.259" v="1301" actId="165"/>
          <ac:spMkLst>
            <pc:docMk/>
            <pc:sldMk cId="2876667807" sldId="261"/>
            <ac:spMk id="48" creationId="{E6061A3E-9778-45DF-841E-B6C8BF7B4626}"/>
          </ac:spMkLst>
        </pc:spChg>
        <pc:spChg chg="mod topLvl">
          <ac:chgData name="Xin Zhang (FA Talent)" userId="474f572f-8271-4f60-858e-cee871e0aec6" providerId="ADAL" clId="{14951577-C2BB-4269-ACB5-FA7F19423717}" dt="2021-12-29T09:38:28.555" v="1303" actId="164"/>
          <ac:spMkLst>
            <pc:docMk/>
            <pc:sldMk cId="2876667807" sldId="261"/>
            <ac:spMk id="49" creationId="{D367061E-FF18-4009-BC47-5AAE0D1F257D}"/>
          </ac:spMkLst>
        </pc:spChg>
        <pc:spChg chg="mod topLvl">
          <ac:chgData name="Xin Zhang (FA Talent)" userId="474f572f-8271-4f60-858e-cee871e0aec6" providerId="ADAL" clId="{14951577-C2BB-4269-ACB5-FA7F19423717}" dt="2021-12-29T09:38:24.259" v="1301" actId="165"/>
          <ac:spMkLst>
            <pc:docMk/>
            <pc:sldMk cId="2876667807" sldId="261"/>
            <ac:spMk id="50" creationId="{C488843A-148E-4273-A78F-B7681F586BDA}"/>
          </ac:spMkLst>
        </pc:spChg>
        <pc:spChg chg="mod topLvl">
          <ac:chgData name="Xin Zhang (FA Talent)" userId="474f572f-8271-4f60-858e-cee871e0aec6" providerId="ADAL" clId="{14951577-C2BB-4269-ACB5-FA7F19423717}" dt="2021-12-29T09:38:24.259" v="1301" actId="165"/>
          <ac:spMkLst>
            <pc:docMk/>
            <pc:sldMk cId="2876667807" sldId="261"/>
            <ac:spMk id="51" creationId="{D0ACC086-BE05-4581-B9BA-DBED7DEE3E22}"/>
          </ac:spMkLst>
        </pc:spChg>
        <pc:spChg chg="mod">
          <ac:chgData name="Xin Zhang (FA Talent)" userId="474f572f-8271-4f60-858e-cee871e0aec6" providerId="ADAL" clId="{14951577-C2BB-4269-ACB5-FA7F19423717}" dt="2021-12-28T08:47:53.999" v="176" actId="1076"/>
          <ac:spMkLst>
            <pc:docMk/>
            <pc:sldMk cId="2876667807" sldId="261"/>
            <ac:spMk id="54" creationId="{F888CB26-E275-4105-94EF-08B118021BF8}"/>
          </ac:spMkLst>
        </pc:spChg>
        <pc:spChg chg="mod">
          <ac:chgData name="Xin Zhang (FA Talent)" userId="474f572f-8271-4f60-858e-cee871e0aec6" providerId="ADAL" clId="{14951577-C2BB-4269-ACB5-FA7F19423717}" dt="2021-12-28T08:47:53.999" v="176" actId="1076"/>
          <ac:spMkLst>
            <pc:docMk/>
            <pc:sldMk cId="2876667807" sldId="261"/>
            <ac:spMk id="56" creationId="{DDC3541F-B52E-4CE6-8619-074102CF901A}"/>
          </ac:spMkLst>
        </pc:spChg>
        <pc:spChg chg="mod topLvl">
          <ac:chgData name="Xin Zhang (FA Talent)" userId="474f572f-8271-4f60-858e-cee871e0aec6" providerId="ADAL" clId="{14951577-C2BB-4269-ACB5-FA7F19423717}" dt="2021-12-29T09:38:26.592" v="1302" actId="165"/>
          <ac:spMkLst>
            <pc:docMk/>
            <pc:sldMk cId="2876667807" sldId="261"/>
            <ac:spMk id="58" creationId="{C90E3E4A-00D2-4BA8-870D-77DE2D296673}"/>
          </ac:spMkLst>
        </pc:spChg>
        <pc:spChg chg="mod topLvl">
          <ac:chgData name="Xin Zhang (FA Talent)" userId="474f572f-8271-4f60-858e-cee871e0aec6" providerId="ADAL" clId="{14951577-C2BB-4269-ACB5-FA7F19423717}" dt="2021-12-29T09:38:26.592" v="1302" actId="165"/>
          <ac:spMkLst>
            <pc:docMk/>
            <pc:sldMk cId="2876667807" sldId="261"/>
            <ac:spMk id="59" creationId="{C44C4294-4106-49CA-A7E3-F609D00406AE}"/>
          </ac:spMkLst>
        </pc:spChg>
        <pc:spChg chg="mod topLvl">
          <ac:chgData name="Xin Zhang (FA Talent)" userId="474f572f-8271-4f60-858e-cee871e0aec6" providerId="ADAL" clId="{14951577-C2BB-4269-ACB5-FA7F19423717}" dt="2021-12-29T09:38:26.592" v="1302" actId="165"/>
          <ac:spMkLst>
            <pc:docMk/>
            <pc:sldMk cId="2876667807" sldId="261"/>
            <ac:spMk id="60" creationId="{59126958-E161-4289-AEFB-D1B35B226E2B}"/>
          </ac:spMkLst>
        </pc:spChg>
        <pc:spChg chg="mod topLvl">
          <ac:chgData name="Xin Zhang (FA Talent)" userId="474f572f-8271-4f60-858e-cee871e0aec6" providerId="ADAL" clId="{14951577-C2BB-4269-ACB5-FA7F19423717}" dt="2021-12-29T09:38:26.592" v="1302" actId="165"/>
          <ac:spMkLst>
            <pc:docMk/>
            <pc:sldMk cId="2876667807" sldId="261"/>
            <ac:spMk id="61" creationId="{842E154B-5AEC-4311-AB18-5210D4E3A91E}"/>
          </ac:spMkLst>
        </pc:spChg>
        <pc:spChg chg="add mod topLvl">
          <ac:chgData name="Xin Zhang (FA Talent)" userId="474f572f-8271-4f60-858e-cee871e0aec6" providerId="ADAL" clId="{14951577-C2BB-4269-ACB5-FA7F19423717}" dt="2021-12-29T09:38:26.592" v="1302" actId="165"/>
          <ac:spMkLst>
            <pc:docMk/>
            <pc:sldMk cId="2876667807" sldId="261"/>
            <ac:spMk id="65" creationId="{5E062484-ED74-4E40-AEDE-C820AC238A47}"/>
          </ac:spMkLst>
        </pc:spChg>
        <pc:spChg chg="add mod topLvl">
          <ac:chgData name="Xin Zhang (FA Talent)" userId="474f572f-8271-4f60-858e-cee871e0aec6" providerId="ADAL" clId="{14951577-C2BB-4269-ACB5-FA7F19423717}" dt="2021-12-29T09:38:26.592" v="1302" actId="165"/>
          <ac:spMkLst>
            <pc:docMk/>
            <pc:sldMk cId="2876667807" sldId="261"/>
            <ac:spMk id="66" creationId="{D4FBE547-F876-41B3-A9FE-F81B29623C7A}"/>
          </ac:spMkLst>
        </pc:spChg>
        <pc:spChg chg="add mod topLvl">
          <ac:chgData name="Xin Zhang (FA Talent)" userId="474f572f-8271-4f60-858e-cee871e0aec6" providerId="ADAL" clId="{14951577-C2BB-4269-ACB5-FA7F19423717}" dt="2021-12-29T09:38:26.592" v="1302" actId="165"/>
          <ac:spMkLst>
            <pc:docMk/>
            <pc:sldMk cId="2876667807" sldId="261"/>
            <ac:spMk id="67" creationId="{653A25D9-B2E0-4D99-97B9-CEEDBC66F851}"/>
          </ac:spMkLst>
        </pc:spChg>
        <pc:spChg chg="add mod topLvl">
          <ac:chgData name="Xin Zhang (FA Talent)" userId="474f572f-8271-4f60-858e-cee871e0aec6" providerId="ADAL" clId="{14951577-C2BB-4269-ACB5-FA7F19423717}" dt="2021-12-29T09:38:26.592" v="1302" actId="165"/>
          <ac:spMkLst>
            <pc:docMk/>
            <pc:sldMk cId="2876667807" sldId="261"/>
            <ac:spMk id="68" creationId="{95173659-363A-4777-9056-F1CF436323ED}"/>
          </ac:spMkLst>
        </pc:spChg>
        <pc:spChg chg="mod topLvl">
          <ac:chgData name="Xin Zhang (FA Talent)" userId="474f572f-8271-4f60-858e-cee871e0aec6" providerId="ADAL" clId="{14951577-C2BB-4269-ACB5-FA7F19423717}" dt="2021-12-29T09:38:26.592" v="1302" actId="165"/>
          <ac:spMkLst>
            <pc:docMk/>
            <pc:sldMk cId="2876667807" sldId="261"/>
            <ac:spMk id="73" creationId="{E4B309D7-8405-4407-928C-B08ADEE50DEC}"/>
          </ac:spMkLst>
        </pc:spChg>
        <pc:spChg chg="mod topLvl">
          <ac:chgData name="Xin Zhang (FA Talent)" userId="474f572f-8271-4f60-858e-cee871e0aec6" providerId="ADAL" clId="{14951577-C2BB-4269-ACB5-FA7F19423717}" dt="2021-12-29T09:38:26.592" v="1302" actId="165"/>
          <ac:spMkLst>
            <pc:docMk/>
            <pc:sldMk cId="2876667807" sldId="261"/>
            <ac:spMk id="77" creationId="{E0DC096A-3796-4BE3-B734-E8D3583C435A}"/>
          </ac:spMkLst>
        </pc:spChg>
        <pc:spChg chg="mod topLvl">
          <ac:chgData name="Xin Zhang (FA Talent)" userId="474f572f-8271-4f60-858e-cee871e0aec6" providerId="ADAL" clId="{14951577-C2BB-4269-ACB5-FA7F19423717}" dt="2021-12-29T09:38:26.592" v="1302" actId="165"/>
          <ac:spMkLst>
            <pc:docMk/>
            <pc:sldMk cId="2876667807" sldId="261"/>
            <ac:spMk id="78" creationId="{DEA636B4-ADBB-4E32-AE77-B758F0AFE631}"/>
          </ac:spMkLst>
        </pc:spChg>
        <pc:spChg chg="mod topLvl">
          <ac:chgData name="Xin Zhang (FA Talent)" userId="474f572f-8271-4f60-858e-cee871e0aec6" providerId="ADAL" clId="{14951577-C2BB-4269-ACB5-FA7F19423717}" dt="2021-12-29T09:38:26.592" v="1302" actId="165"/>
          <ac:spMkLst>
            <pc:docMk/>
            <pc:sldMk cId="2876667807" sldId="261"/>
            <ac:spMk id="79" creationId="{8839972A-7ED8-4788-A634-EAAAD23AAD5A}"/>
          </ac:spMkLst>
        </pc:spChg>
        <pc:grpChg chg="add del mod">
          <ac:chgData name="Xin Zhang (FA Talent)" userId="474f572f-8271-4f60-858e-cee871e0aec6" providerId="ADAL" clId="{14951577-C2BB-4269-ACB5-FA7F19423717}" dt="2021-12-28T08:45:40.996" v="153" actId="165"/>
          <ac:grpSpMkLst>
            <pc:docMk/>
            <pc:sldMk cId="2876667807" sldId="261"/>
            <ac:grpSpMk id="2" creationId="{EFE9CCF7-890B-4A45-B494-09D81ECF0F80}"/>
          </ac:grpSpMkLst>
        </pc:grpChg>
        <pc:grpChg chg="add del mod">
          <ac:chgData name="Xin Zhang (FA Talent)" userId="474f572f-8271-4f60-858e-cee871e0aec6" providerId="ADAL" clId="{14951577-C2BB-4269-ACB5-FA7F19423717}" dt="2021-12-28T08:45:40.996" v="153" actId="165"/>
          <ac:grpSpMkLst>
            <pc:docMk/>
            <pc:sldMk cId="2876667807" sldId="261"/>
            <ac:grpSpMk id="3" creationId="{405E7FE9-6258-415E-B853-AC2A05ACA67D}"/>
          </ac:grpSpMkLst>
        </pc:grpChg>
        <pc:grpChg chg="add del mod">
          <ac:chgData name="Xin Zhang (FA Talent)" userId="474f572f-8271-4f60-858e-cee871e0aec6" providerId="ADAL" clId="{14951577-C2BB-4269-ACB5-FA7F19423717}" dt="2021-12-28T08:45:40.996" v="153" actId="165"/>
          <ac:grpSpMkLst>
            <pc:docMk/>
            <pc:sldMk cId="2876667807" sldId="261"/>
            <ac:grpSpMk id="4" creationId="{7719BF01-F324-46CE-93D1-8E556A265675}"/>
          </ac:grpSpMkLst>
        </pc:grpChg>
        <pc:grpChg chg="add del mod">
          <ac:chgData name="Xin Zhang (FA Talent)" userId="474f572f-8271-4f60-858e-cee871e0aec6" providerId="ADAL" clId="{14951577-C2BB-4269-ACB5-FA7F19423717}" dt="2021-12-28T08:45:40.996" v="153" actId="165"/>
          <ac:grpSpMkLst>
            <pc:docMk/>
            <pc:sldMk cId="2876667807" sldId="261"/>
            <ac:grpSpMk id="5" creationId="{32052D88-2187-4B8A-88F5-A2C8F471978B}"/>
          </ac:grpSpMkLst>
        </pc:grpChg>
        <pc:grpChg chg="del mod">
          <ac:chgData name="Xin Zhang (FA Talent)" userId="474f572f-8271-4f60-858e-cee871e0aec6" providerId="ADAL" clId="{14951577-C2BB-4269-ACB5-FA7F19423717}" dt="2021-12-28T08:44:33.931" v="136" actId="165"/>
          <ac:grpSpMkLst>
            <pc:docMk/>
            <pc:sldMk cId="2876667807" sldId="261"/>
            <ac:grpSpMk id="6" creationId="{79563756-3DD1-435B-A95D-C7CA5AE17DF2}"/>
          </ac:grpSpMkLst>
        </pc:grpChg>
        <pc:grpChg chg="del mod">
          <ac:chgData name="Xin Zhang (FA Talent)" userId="474f572f-8271-4f60-858e-cee871e0aec6" providerId="ADAL" clId="{14951577-C2BB-4269-ACB5-FA7F19423717}" dt="2021-12-29T09:38:24.259" v="1301" actId="165"/>
          <ac:grpSpMkLst>
            <pc:docMk/>
            <pc:sldMk cId="2876667807" sldId="261"/>
            <ac:grpSpMk id="52" creationId="{264E4758-2432-484D-BA6A-C374F4F019B7}"/>
          </ac:grpSpMkLst>
        </pc:grpChg>
        <pc:grpChg chg="add del mod topLvl">
          <ac:chgData name="Xin Zhang (FA Talent)" userId="474f572f-8271-4f60-858e-cee871e0aec6" providerId="ADAL" clId="{14951577-C2BB-4269-ACB5-FA7F19423717}" dt="2021-12-29T09:38:26.592" v="1302" actId="165"/>
          <ac:grpSpMkLst>
            <pc:docMk/>
            <pc:sldMk cId="2876667807" sldId="261"/>
            <ac:grpSpMk id="63" creationId="{DF62A781-007D-4141-964C-92882BAF6069}"/>
          </ac:grpSpMkLst>
        </pc:grpChg>
        <pc:grpChg chg="add del mod topLvl">
          <ac:chgData name="Xin Zhang (FA Talent)" userId="474f572f-8271-4f60-858e-cee871e0aec6" providerId="ADAL" clId="{14951577-C2BB-4269-ACB5-FA7F19423717}" dt="2021-12-29T09:38:26.592" v="1302" actId="165"/>
          <ac:grpSpMkLst>
            <pc:docMk/>
            <pc:sldMk cId="2876667807" sldId="261"/>
            <ac:grpSpMk id="64" creationId="{5F9D6133-DF40-4BB9-BEB6-90E3826DD300}"/>
          </ac:grpSpMkLst>
        </pc:grpChg>
        <pc:grpChg chg="add del mod topLvl">
          <ac:chgData name="Xin Zhang (FA Talent)" userId="474f572f-8271-4f60-858e-cee871e0aec6" providerId="ADAL" clId="{14951577-C2BB-4269-ACB5-FA7F19423717}" dt="2021-12-29T09:38:26.592" v="1302" actId="165"/>
          <ac:grpSpMkLst>
            <pc:docMk/>
            <pc:sldMk cId="2876667807" sldId="261"/>
            <ac:grpSpMk id="69" creationId="{8E8FFEC1-11B3-418F-A950-115C05DD6D64}"/>
          </ac:grpSpMkLst>
        </pc:grpChg>
        <pc:grpChg chg="add del mod">
          <ac:chgData name="Xin Zhang (FA Talent)" userId="474f572f-8271-4f60-858e-cee871e0aec6" providerId="ADAL" clId="{14951577-C2BB-4269-ACB5-FA7F19423717}" dt="2021-12-29T09:38:24.259" v="1301" actId="165"/>
          <ac:grpSpMkLst>
            <pc:docMk/>
            <pc:sldMk cId="2876667807" sldId="261"/>
            <ac:grpSpMk id="70" creationId="{371901DC-FEE7-4DDB-BC05-8AD4179D9C79}"/>
          </ac:grpSpMkLst>
        </pc:grpChg>
        <pc:grpChg chg="add mod">
          <ac:chgData name="Xin Zhang (FA Talent)" userId="474f572f-8271-4f60-858e-cee871e0aec6" providerId="ADAL" clId="{14951577-C2BB-4269-ACB5-FA7F19423717}" dt="2021-12-29T09:38:28.555" v="1303" actId="164"/>
          <ac:grpSpMkLst>
            <pc:docMk/>
            <pc:sldMk cId="2876667807" sldId="261"/>
            <ac:grpSpMk id="71" creationId="{D8AFAA88-4103-4119-878B-118BBF8356EF}"/>
          </ac:grpSpMkLst>
        </pc:grpChg>
        <pc:cxnChg chg="add mod topLvl">
          <ac:chgData name="Xin Zhang (FA Talent)" userId="474f572f-8271-4f60-858e-cee871e0aec6" providerId="ADAL" clId="{14951577-C2BB-4269-ACB5-FA7F19423717}" dt="2021-12-29T09:38:24.259" v="1301" actId="165"/>
          <ac:cxnSpMkLst>
            <pc:docMk/>
            <pc:sldMk cId="2876667807" sldId="261"/>
            <ac:cxnSpMk id="80" creationId="{37673C0D-77AB-41A2-A281-80F26A95FA76}"/>
          </ac:cxnSpMkLst>
        </pc:cxnChg>
        <pc:cxnChg chg="mod topLvl">
          <ac:chgData name="Xin Zhang (FA Talent)" userId="474f572f-8271-4f60-858e-cee871e0aec6" providerId="ADAL" clId="{14951577-C2BB-4269-ACB5-FA7F19423717}" dt="2021-12-29T09:38:26.592" v="1302" actId="165"/>
          <ac:cxnSpMkLst>
            <pc:docMk/>
            <pc:sldMk cId="2876667807" sldId="261"/>
            <ac:cxnSpMk id="81" creationId="{7F1175E6-614F-4237-9853-193052D383A2}"/>
          </ac:cxnSpMkLst>
        </pc:cxnChg>
        <pc:cxnChg chg="add mod topLvl">
          <ac:chgData name="Xin Zhang (FA Talent)" userId="474f572f-8271-4f60-858e-cee871e0aec6" providerId="ADAL" clId="{14951577-C2BB-4269-ACB5-FA7F19423717}" dt="2021-12-29T09:38:24.259" v="1301" actId="165"/>
          <ac:cxnSpMkLst>
            <pc:docMk/>
            <pc:sldMk cId="2876667807" sldId="261"/>
            <ac:cxnSpMk id="82" creationId="{6AD2821C-B78B-40ED-A2F5-62C1CA15A34B}"/>
          </ac:cxnSpMkLst>
        </pc:cxnChg>
        <pc:cxnChg chg="add mod topLvl">
          <ac:chgData name="Xin Zhang (FA Talent)" userId="474f572f-8271-4f60-858e-cee871e0aec6" providerId="ADAL" clId="{14951577-C2BB-4269-ACB5-FA7F19423717}" dt="2021-12-29T09:38:24.259" v="1301" actId="165"/>
          <ac:cxnSpMkLst>
            <pc:docMk/>
            <pc:sldMk cId="2876667807" sldId="261"/>
            <ac:cxnSpMk id="83" creationId="{5455C87E-8FA4-41C0-8ED7-3D067A42D704}"/>
          </ac:cxnSpMkLst>
        </pc:cxnChg>
        <pc:cxnChg chg="del mod topLvl">
          <ac:chgData name="Xin Zhang (FA Talent)" userId="474f572f-8271-4f60-858e-cee871e0aec6" providerId="ADAL" clId="{14951577-C2BB-4269-ACB5-FA7F19423717}" dt="2021-12-28T08:45:06.121" v="145" actId="478"/>
          <ac:cxnSpMkLst>
            <pc:docMk/>
            <pc:sldMk cId="2876667807" sldId="261"/>
            <ac:cxnSpMk id="84" creationId="{5CA51C06-47CE-46C5-83A5-F250A36B2C46}"/>
          </ac:cxnSpMkLst>
        </pc:cxnChg>
        <pc:cxnChg chg="mod topLvl">
          <ac:chgData name="Xin Zhang (FA Talent)" userId="474f572f-8271-4f60-858e-cee871e0aec6" providerId="ADAL" clId="{14951577-C2BB-4269-ACB5-FA7F19423717}" dt="2021-12-29T09:38:24.259" v="1301" actId="165"/>
          <ac:cxnSpMkLst>
            <pc:docMk/>
            <pc:sldMk cId="2876667807" sldId="261"/>
            <ac:cxnSpMk id="87" creationId="{569768DC-FCA0-4C54-9CF3-FA4678B8CAAB}"/>
          </ac:cxnSpMkLst>
        </pc:cxnChg>
        <pc:cxnChg chg="del mod topLvl">
          <ac:chgData name="Xin Zhang (FA Talent)" userId="474f572f-8271-4f60-858e-cee871e0aec6" providerId="ADAL" clId="{14951577-C2BB-4269-ACB5-FA7F19423717}" dt="2021-12-28T08:45:06.121" v="145" actId="478"/>
          <ac:cxnSpMkLst>
            <pc:docMk/>
            <pc:sldMk cId="2876667807" sldId="261"/>
            <ac:cxnSpMk id="88" creationId="{6934EF53-A379-49EF-85D6-9E34F3CDF8E9}"/>
          </ac:cxnSpMkLst>
        </pc:cxnChg>
        <pc:cxnChg chg="del mod topLvl">
          <ac:chgData name="Xin Zhang (FA Talent)" userId="474f572f-8271-4f60-858e-cee871e0aec6" providerId="ADAL" clId="{14951577-C2BB-4269-ACB5-FA7F19423717}" dt="2021-12-28T08:45:06.121" v="145" actId="478"/>
          <ac:cxnSpMkLst>
            <pc:docMk/>
            <pc:sldMk cId="2876667807" sldId="261"/>
            <ac:cxnSpMk id="89" creationId="{5DE8935C-14F8-4701-82FA-4B0F4ACF928D}"/>
          </ac:cxnSpMkLst>
        </pc:cxnChg>
        <pc:cxnChg chg="mod topLvl">
          <ac:chgData name="Xin Zhang (FA Talent)" userId="474f572f-8271-4f60-858e-cee871e0aec6" providerId="ADAL" clId="{14951577-C2BB-4269-ACB5-FA7F19423717}" dt="2021-12-29T09:38:26.592" v="1302" actId="165"/>
          <ac:cxnSpMkLst>
            <pc:docMk/>
            <pc:sldMk cId="2876667807" sldId="261"/>
            <ac:cxnSpMk id="91" creationId="{D502D762-B4E6-48A2-A517-DF92E4DAE4D7}"/>
          </ac:cxnSpMkLst>
        </pc:cxnChg>
        <pc:cxnChg chg="mod topLvl">
          <ac:chgData name="Xin Zhang (FA Talent)" userId="474f572f-8271-4f60-858e-cee871e0aec6" providerId="ADAL" clId="{14951577-C2BB-4269-ACB5-FA7F19423717}" dt="2021-12-29T09:38:26.592" v="1302" actId="165"/>
          <ac:cxnSpMkLst>
            <pc:docMk/>
            <pc:sldMk cId="2876667807" sldId="261"/>
            <ac:cxnSpMk id="92" creationId="{F70ABECF-0349-4D9E-95ED-F9240EDF6976}"/>
          </ac:cxnSpMkLst>
        </pc:cxnChg>
        <pc:cxnChg chg="mod topLvl">
          <ac:chgData name="Xin Zhang (FA Talent)" userId="474f572f-8271-4f60-858e-cee871e0aec6" providerId="ADAL" clId="{14951577-C2BB-4269-ACB5-FA7F19423717}" dt="2021-12-29T09:38:26.592" v="1302" actId="165"/>
          <ac:cxnSpMkLst>
            <pc:docMk/>
            <pc:sldMk cId="2876667807" sldId="261"/>
            <ac:cxnSpMk id="93" creationId="{D8DCFD28-E2C3-4AC2-A8C7-B889F08F171F}"/>
          </ac:cxnSpMkLst>
        </pc:cxnChg>
      </pc:sldChg>
      <pc:sldChg chg="addSp delSp modSp mod">
        <pc:chgData name="Xin Zhang (FA Talent)" userId="474f572f-8271-4f60-858e-cee871e0aec6" providerId="ADAL" clId="{14951577-C2BB-4269-ACB5-FA7F19423717}" dt="2021-12-29T09:31:02.978" v="1145" actId="1076"/>
        <pc:sldMkLst>
          <pc:docMk/>
          <pc:sldMk cId="2990938810" sldId="262"/>
        </pc:sldMkLst>
        <pc:spChg chg="mod topLvl">
          <ac:chgData name="Xin Zhang (FA Talent)" userId="474f572f-8271-4f60-858e-cee871e0aec6" providerId="ADAL" clId="{14951577-C2BB-4269-ACB5-FA7F19423717}" dt="2021-12-28T09:04:21.079" v="415" actId="12788"/>
          <ac:spMkLst>
            <pc:docMk/>
            <pc:sldMk cId="2990938810" sldId="262"/>
            <ac:spMk id="10" creationId="{06895FCA-6998-426D-B998-A68F0C18FB11}"/>
          </ac:spMkLst>
        </pc:spChg>
        <pc:spChg chg="mod topLvl">
          <ac:chgData name="Xin Zhang (FA Talent)" userId="474f572f-8271-4f60-858e-cee871e0aec6" providerId="ADAL" clId="{14951577-C2BB-4269-ACB5-FA7F19423717}" dt="2021-12-28T09:04:23.166" v="416" actId="12788"/>
          <ac:spMkLst>
            <pc:docMk/>
            <pc:sldMk cId="2990938810" sldId="262"/>
            <ac:spMk id="11" creationId="{3A88A149-3379-485A-A533-AC55496FBD14}"/>
          </ac:spMkLst>
        </pc:spChg>
        <pc:spChg chg="mod topLvl">
          <ac:chgData name="Xin Zhang (FA Talent)" userId="474f572f-8271-4f60-858e-cee871e0aec6" providerId="ADAL" clId="{14951577-C2BB-4269-ACB5-FA7F19423717}" dt="2021-12-28T09:04:25.556" v="417" actId="12788"/>
          <ac:spMkLst>
            <pc:docMk/>
            <pc:sldMk cId="2990938810" sldId="262"/>
            <ac:spMk id="12" creationId="{A84F9CAA-1AF8-4CCA-AE8B-19E87E6390A9}"/>
          </ac:spMkLst>
        </pc:spChg>
        <pc:spChg chg="mod topLvl">
          <ac:chgData name="Xin Zhang (FA Talent)" userId="474f572f-8271-4f60-858e-cee871e0aec6" providerId="ADAL" clId="{14951577-C2BB-4269-ACB5-FA7F19423717}" dt="2021-12-28T09:04:31.518" v="419" actId="12788"/>
          <ac:spMkLst>
            <pc:docMk/>
            <pc:sldMk cId="2990938810" sldId="262"/>
            <ac:spMk id="13" creationId="{F5D89842-6F69-48C8-AA67-6ECAC9403CA4}"/>
          </ac:spMkLst>
        </pc:spChg>
        <pc:spChg chg="del mod">
          <ac:chgData name="Xin Zhang (FA Talent)" userId="474f572f-8271-4f60-858e-cee871e0aec6" providerId="ADAL" clId="{14951577-C2BB-4269-ACB5-FA7F19423717}" dt="2021-12-28T09:02:52.049" v="392" actId="478"/>
          <ac:spMkLst>
            <pc:docMk/>
            <pc:sldMk cId="2990938810" sldId="262"/>
            <ac:spMk id="14" creationId="{C9510159-1A26-45F0-A3BB-405C7CE466B2}"/>
          </ac:spMkLst>
        </pc:spChg>
        <pc:spChg chg="mod topLvl">
          <ac:chgData name="Xin Zhang (FA Talent)" userId="474f572f-8271-4f60-858e-cee871e0aec6" providerId="ADAL" clId="{14951577-C2BB-4269-ACB5-FA7F19423717}" dt="2021-12-28T09:05:10.028" v="443" actId="20577"/>
          <ac:spMkLst>
            <pc:docMk/>
            <pc:sldMk cId="2990938810" sldId="262"/>
            <ac:spMk id="16" creationId="{76E121B1-C973-4E19-804F-5B3773793A35}"/>
          </ac:spMkLst>
        </pc:spChg>
        <pc:spChg chg="mod topLvl">
          <ac:chgData name="Xin Zhang (FA Talent)" userId="474f572f-8271-4f60-858e-cee871e0aec6" providerId="ADAL" clId="{14951577-C2BB-4269-ACB5-FA7F19423717}" dt="2021-12-28T09:04:21.079" v="415" actId="12788"/>
          <ac:spMkLst>
            <pc:docMk/>
            <pc:sldMk cId="2990938810" sldId="262"/>
            <ac:spMk id="17" creationId="{1AB5ABE8-2358-4B45-ABEC-58F3952F4A6A}"/>
          </ac:spMkLst>
        </pc:spChg>
        <pc:spChg chg="mod topLvl">
          <ac:chgData name="Xin Zhang (FA Talent)" userId="474f572f-8271-4f60-858e-cee871e0aec6" providerId="ADAL" clId="{14951577-C2BB-4269-ACB5-FA7F19423717}" dt="2021-12-28T09:05:18.112" v="444"/>
          <ac:spMkLst>
            <pc:docMk/>
            <pc:sldMk cId="2990938810" sldId="262"/>
            <ac:spMk id="20" creationId="{AD2BB172-12A6-476D-9CFC-E0E2BBF712CB}"/>
          </ac:spMkLst>
        </pc:spChg>
        <pc:spChg chg="mod topLvl">
          <ac:chgData name="Xin Zhang (FA Talent)" userId="474f572f-8271-4f60-858e-cee871e0aec6" providerId="ADAL" clId="{14951577-C2BB-4269-ACB5-FA7F19423717}" dt="2021-12-28T09:04:23.166" v="416" actId="12788"/>
          <ac:spMkLst>
            <pc:docMk/>
            <pc:sldMk cId="2990938810" sldId="262"/>
            <ac:spMk id="21" creationId="{2E40461B-6AAE-4CEC-92BA-8326BA49E462}"/>
          </ac:spMkLst>
        </pc:spChg>
        <pc:spChg chg="mod topLvl">
          <ac:chgData name="Xin Zhang (FA Talent)" userId="474f572f-8271-4f60-858e-cee871e0aec6" providerId="ADAL" clId="{14951577-C2BB-4269-ACB5-FA7F19423717}" dt="2021-12-28T09:05:22.157" v="447"/>
          <ac:spMkLst>
            <pc:docMk/>
            <pc:sldMk cId="2990938810" sldId="262"/>
            <ac:spMk id="23" creationId="{FE2E0E7B-B912-477E-9675-E03A1A79C94A}"/>
          </ac:spMkLst>
        </pc:spChg>
        <pc:spChg chg="mod topLvl">
          <ac:chgData name="Xin Zhang (FA Talent)" userId="474f572f-8271-4f60-858e-cee871e0aec6" providerId="ADAL" clId="{14951577-C2BB-4269-ACB5-FA7F19423717}" dt="2021-12-28T09:04:25.556" v="417" actId="12788"/>
          <ac:spMkLst>
            <pc:docMk/>
            <pc:sldMk cId="2990938810" sldId="262"/>
            <ac:spMk id="24" creationId="{191D38B0-BE89-4C19-B937-18CE29D7C979}"/>
          </ac:spMkLst>
        </pc:spChg>
        <pc:spChg chg="mod topLvl">
          <ac:chgData name="Xin Zhang (FA Talent)" userId="474f572f-8271-4f60-858e-cee871e0aec6" providerId="ADAL" clId="{14951577-C2BB-4269-ACB5-FA7F19423717}" dt="2021-12-28T09:05:24.429" v="450"/>
          <ac:spMkLst>
            <pc:docMk/>
            <pc:sldMk cId="2990938810" sldId="262"/>
            <ac:spMk id="26" creationId="{D9E15927-F015-42F5-B90F-6434078FDB88}"/>
          </ac:spMkLst>
        </pc:spChg>
        <pc:spChg chg="mod topLvl">
          <ac:chgData name="Xin Zhang (FA Talent)" userId="474f572f-8271-4f60-858e-cee871e0aec6" providerId="ADAL" clId="{14951577-C2BB-4269-ACB5-FA7F19423717}" dt="2021-12-28T09:04:31.518" v="419" actId="12788"/>
          <ac:spMkLst>
            <pc:docMk/>
            <pc:sldMk cId="2990938810" sldId="262"/>
            <ac:spMk id="27" creationId="{DB150CC5-31F5-42CB-BEFF-4AFCBEFF8B70}"/>
          </ac:spMkLst>
        </pc:spChg>
        <pc:spChg chg="del mod">
          <ac:chgData name="Xin Zhang (FA Talent)" userId="474f572f-8271-4f60-858e-cee871e0aec6" providerId="ADAL" clId="{14951577-C2BB-4269-ACB5-FA7F19423717}" dt="2021-12-28T09:02:52.049" v="392" actId="478"/>
          <ac:spMkLst>
            <pc:docMk/>
            <pc:sldMk cId="2990938810" sldId="262"/>
            <ac:spMk id="29" creationId="{C5BCE5CD-A7E5-4AC3-88C3-82F11C57DE66}"/>
          </ac:spMkLst>
        </pc:spChg>
        <pc:spChg chg="del mod">
          <ac:chgData name="Xin Zhang (FA Talent)" userId="474f572f-8271-4f60-858e-cee871e0aec6" providerId="ADAL" clId="{14951577-C2BB-4269-ACB5-FA7F19423717}" dt="2021-12-28T09:02:52.049" v="392" actId="478"/>
          <ac:spMkLst>
            <pc:docMk/>
            <pc:sldMk cId="2990938810" sldId="262"/>
            <ac:spMk id="30" creationId="{C54C11F6-667C-4B26-8FEF-C638C73E83C4}"/>
          </ac:spMkLst>
        </pc:spChg>
        <pc:spChg chg="mod">
          <ac:chgData name="Xin Zhang (FA Talent)" userId="474f572f-8271-4f60-858e-cee871e0aec6" providerId="ADAL" clId="{14951577-C2BB-4269-ACB5-FA7F19423717}" dt="2021-12-28T09:03:00.789" v="396" actId="165"/>
          <ac:spMkLst>
            <pc:docMk/>
            <pc:sldMk cId="2990938810" sldId="262"/>
            <ac:spMk id="31" creationId="{86F629E5-7A7A-4106-8D03-D306B1DD1B10}"/>
          </ac:spMkLst>
        </pc:spChg>
        <pc:spChg chg="mod">
          <ac:chgData name="Xin Zhang (FA Talent)" userId="474f572f-8271-4f60-858e-cee871e0aec6" providerId="ADAL" clId="{14951577-C2BB-4269-ACB5-FA7F19423717}" dt="2021-12-28T09:03:00.789" v="396" actId="165"/>
          <ac:spMkLst>
            <pc:docMk/>
            <pc:sldMk cId="2990938810" sldId="262"/>
            <ac:spMk id="40" creationId="{C97B6D5F-DB47-4495-AFD6-68F631FEC356}"/>
          </ac:spMkLst>
        </pc:spChg>
        <pc:spChg chg="mod">
          <ac:chgData name="Xin Zhang (FA Talent)" userId="474f572f-8271-4f60-858e-cee871e0aec6" providerId="ADAL" clId="{14951577-C2BB-4269-ACB5-FA7F19423717}" dt="2021-12-28T09:03:00.789" v="396" actId="165"/>
          <ac:spMkLst>
            <pc:docMk/>
            <pc:sldMk cId="2990938810" sldId="262"/>
            <ac:spMk id="43" creationId="{13CEF34B-7391-4570-974B-207A17D764B9}"/>
          </ac:spMkLst>
        </pc:spChg>
        <pc:spChg chg="mod">
          <ac:chgData name="Xin Zhang (FA Talent)" userId="474f572f-8271-4f60-858e-cee871e0aec6" providerId="ADAL" clId="{14951577-C2BB-4269-ACB5-FA7F19423717}" dt="2021-12-28T09:03:00.789" v="396" actId="165"/>
          <ac:spMkLst>
            <pc:docMk/>
            <pc:sldMk cId="2990938810" sldId="262"/>
            <ac:spMk id="44" creationId="{67CC2A7A-570A-480B-B592-E66A2DD43003}"/>
          </ac:spMkLst>
        </pc:spChg>
        <pc:spChg chg="mod">
          <ac:chgData name="Xin Zhang (FA Talent)" userId="474f572f-8271-4f60-858e-cee871e0aec6" providerId="ADAL" clId="{14951577-C2BB-4269-ACB5-FA7F19423717}" dt="2021-12-28T09:04:17.333" v="414" actId="165"/>
          <ac:spMkLst>
            <pc:docMk/>
            <pc:sldMk cId="2990938810" sldId="262"/>
            <ac:spMk id="46" creationId="{2B550342-B2E8-49FF-AF2B-8E426FB0E388}"/>
          </ac:spMkLst>
        </pc:spChg>
        <pc:spChg chg="mod">
          <ac:chgData name="Xin Zhang (FA Talent)" userId="474f572f-8271-4f60-858e-cee871e0aec6" providerId="ADAL" clId="{14951577-C2BB-4269-ACB5-FA7F19423717}" dt="2021-12-28T09:04:17.333" v="414" actId="165"/>
          <ac:spMkLst>
            <pc:docMk/>
            <pc:sldMk cId="2990938810" sldId="262"/>
            <ac:spMk id="47" creationId="{0C013C98-2BD5-4FFD-B2B4-5BC50EFA714A}"/>
          </ac:spMkLst>
        </pc:spChg>
        <pc:spChg chg="mod">
          <ac:chgData name="Xin Zhang (FA Talent)" userId="474f572f-8271-4f60-858e-cee871e0aec6" providerId="ADAL" clId="{14951577-C2BB-4269-ACB5-FA7F19423717}" dt="2021-12-28T09:03:00.789" v="396" actId="165"/>
          <ac:spMkLst>
            <pc:docMk/>
            <pc:sldMk cId="2990938810" sldId="262"/>
            <ac:spMk id="49" creationId="{07758939-6B33-408B-8222-F8EE07080BD5}"/>
          </ac:spMkLst>
        </pc:spChg>
        <pc:spChg chg="mod">
          <ac:chgData name="Xin Zhang (FA Talent)" userId="474f572f-8271-4f60-858e-cee871e0aec6" providerId="ADAL" clId="{14951577-C2BB-4269-ACB5-FA7F19423717}" dt="2021-12-28T09:03:00.789" v="396" actId="165"/>
          <ac:spMkLst>
            <pc:docMk/>
            <pc:sldMk cId="2990938810" sldId="262"/>
            <ac:spMk id="50" creationId="{F82F593C-898C-41BE-81B0-FF44D8FF89F5}"/>
          </ac:spMkLst>
        </pc:spChg>
        <pc:spChg chg="mod">
          <ac:chgData name="Xin Zhang (FA Talent)" userId="474f572f-8271-4f60-858e-cee871e0aec6" providerId="ADAL" clId="{14951577-C2BB-4269-ACB5-FA7F19423717}" dt="2021-12-29T09:30:58.435" v="1143" actId="164"/>
          <ac:spMkLst>
            <pc:docMk/>
            <pc:sldMk cId="2990938810" sldId="262"/>
            <ac:spMk id="54" creationId="{5DA3AF46-D5C0-417C-BB7F-D2A665183AED}"/>
          </ac:spMkLst>
        </pc:spChg>
        <pc:spChg chg="mod">
          <ac:chgData name="Xin Zhang (FA Talent)" userId="474f572f-8271-4f60-858e-cee871e0aec6" providerId="ADAL" clId="{14951577-C2BB-4269-ACB5-FA7F19423717}" dt="2021-12-29T09:30:58.435" v="1143" actId="164"/>
          <ac:spMkLst>
            <pc:docMk/>
            <pc:sldMk cId="2990938810" sldId="262"/>
            <ac:spMk id="55" creationId="{75B0AD76-482F-4F74-B0FB-F5D31345F2F1}"/>
          </ac:spMkLst>
        </pc:spChg>
        <pc:spChg chg="mod">
          <ac:chgData name="Xin Zhang (FA Talent)" userId="474f572f-8271-4f60-858e-cee871e0aec6" providerId="ADAL" clId="{14951577-C2BB-4269-ACB5-FA7F19423717}" dt="2021-12-28T09:04:17.333" v="414" actId="165"/>
          <ac:spMkLst>
            <pc:docMk/>
            <pc:sldMk cId="2990938810" sldId="262"/>
            <ac:spMk id="57" creationId="{6F2824B5-CCD5-4332-8E95-2168D824E98B}"/>
          </ac:spMkLst>
        </pc:spChg>
        <pc:spChg chg="mod topLvl">
          <ac:chgData name="Xin Zhang (FA Talent)" userId="474f572f-8271-4f60-858e-cee871e0aec6" providerId="ADAL" clId="{14951577-C2BB-4269-ACB5-FA7F19423717}" dt="2021-12-28T09:04:40.507" v="423" actId="123"/>
          <ac:spMkLst>
            <pc:docMk/>
            <pc:sldMk cId="2990938810" sldId="262"/>
            <ac:spMk id="58" creationId="{4B78A4A1-C81E-4722-A506-7067BBFF8296}"/>
          </ac:spMkLst>
        </pc:spChg>
        <pc:spChg chg="mod">
          <ac:chgData name="Xin Zhang (FA Talent)" userId="474f572f-8271-4f60-858e-cee871e0aec6" providerId="ADAL" clId="{14951577-C2BB-4269-ACB5-FA7F19423717}" dt="2021-12-28T09:04:17.333" v="414" actId="165"/>
          <ac:spMkLst>
            <pc:docMk/>
            <pc:sldMk cId="2990938810" sldId="262"/>
            <ac:spMk id="59" creationId="{C05F4981-394B-4969-998C-2BF010460785}"/>
          </ac:spMkLst>
        </pc:spChg>
        <pc:spChg chg="mod topLvl">
          <ac:chgData name="Xin Zhang (FA Talent)" userId="474f572f-8271-4f60-858e-cee871e0aec6" providerId="ADAL" clId="{14951577-C2BB-4269-ACB5-FA7F19423717}" dt="2021-12-28T09:04:21.079" v="415" actId="12788"/>
          <ac:spMkLst>
            <pc:docMk/>
            <pc:sldMk cId="2990938810" sldId="262"/>
            <ac:spMk id="60" creationId="{EA5DD3D0-8A12-4406-8A35-8F03D05AD816}"/>
          </ac:spMkLst>
        </pc:spChg>
        <pc:spChg chg="mod topLvl">
          <ac:chgData name="Xin Zhang (FA Talent)" userId="474f572f-8271-4f60-858e-cee871e0aec6" providerId="ADAL" clId="{14951577-C2BB-4269-ACB5-FA7F19423717}" dt="2021-12-28T09:04:23.166" v="416" actId="12788"/>
          <ac:spMkLst>
            <pc:docMk/>
            <pc:sldMk cId="2990938810" sldId="262"/>
            <ac:spMk id="61" creationId="{896D466D-DA9E-4232-8857-C61F667DDC20}"/>
          </ac:spMkLst>
        </pc:spChg>
        <pc:spChg chg="mod topLvl">
          <ac:chgData name="Xin Zhang (FA Talent)" userId="474f572f-8271-4f60-858e-cee871e0aec6" providerId="ADAL" clId="{14951577-C2BB-4269-ACB5-FA7F19423717}" dt="2021-12-28T09:04:25.556" v="417" actId="12788"/>
          <ac:spMkLst>
            <pc:docMk/>
            <pc:sldMk cId="2990938810" sldId="262"/>
            <ac:spMk id="62" creationId="{A2A92C08-9DAA-49D3-A090-63C949672AE0}"/>
          </ac:spMkLst>
        </pc:spChg>
        <pc:spChg chg="mod topLvl">
          <ac:chgData name="Xin Zhang (FA Talent)" userId="474f572f-8271-4f60-858e-cee871e0aec6" providerId="ADAL" clId="{14951577-C2BB-4269-ACB5-FA7F19423717}" dt="2021-12-28T09:04:31.518" v="419" actId="12788"/>
          <ac:spMkLst>
            <pc:docMk/>
            <pc:sldMk cId="2990938810" sldId="262"/>
            <ac:spMk id="63" creationId="{4D54896A-0D31-4514-8D98-D93D27CCBBDF}"/>
          </ac:spMkLst>
        </pc:spChg>
        <pc:spChg chg="del mod">
          <ac:chgData name="Xin Zhang (FA Talent)" userId="474f572f-8271-4f60-858e-cee871e0aec6" providerId="ADAL" clId="{14951577-C2BB-4269-ACB5-FA7F19423717}" dt="2021-12-28T09:02:52.049" v="392" actId="478"/>
          <ac:spMkLst>
            <pc:docMk/>
            <pc:sldMk cId="2990938810" sldId="262"/>
            <ac:spMk id="64" creationId="{D83BE752-3899-4839-82B1-21EC291DCF97}"/>
          </ac:spMkLst>
        </pc:spChg>
        <pc:spChg chg="mod topLvl">
          <ac:chgData name="Xin Zhang (FA Talent)" userId="474f572f-8271-4f60-858e-cee871e0aec6" providerId="ADAL" clId="{14951577-C2BB-4269-ACB5-FA7F19423717}" dt="2021-12-28T09:04:53.768" v="427" actId="948"/>
          <ac:spMkLst>
            <pc:docMk/>
            <pc:sldMk cId="2990938810" sldId="262"/>
            <ac:spMk id="66" creationId="{2FAA0970-8A52-422D-B02C-05A65789D2B5}"/>
          </ac:spMkLst>
        </pc:spChg>
        <pc:spChg chg="mod topLvl">
          <ac:chgData name="Xin Zhang (FA Talent)" userId="474f572f-8271-4f60-858e-cee871e0aec6" providerId="ADAL" clId="{14951577-C2BB-4269-ACB5-FA7F19423717}" dt="2021-12-28T09:04:40.507" v="423" actId="123"/>
          <ac:spMkLst>
            <pc:docMk/>
            <pc:sldMk cId="2990938810" sldId="262"/>
            <ac:spMk id="67" creationId="{4927A010-BEC3-4D7B-84B8-0D31B5916C00}"/>
          </ac:spMkLst>
        </pc:spChg>
        <pc:spChg chg="mod topLvl">
          <ac:chgData name="Xin Zhang (FA Talent)" userId="474f572f-8271-4f60-858e-cee871e0aec6" providerId="ADAL" clId="{14951577-C2BB-4269-ACB5-FA7F19423717}" dt="2021-12-28T09:04:40.507" v="423" actId="123"/>
          <ac:spMkLst>
            <pc:docMk/>
            <pc:sldMk cId="2990938810" sldId="262"/>
            <ac:spMk id="68" creationId="{E0DFE290-0F57-462C-9554-B7024D8E672B}"/>
          </ac:spMkLst>
        </pc:spChg>
        <pc:spChg chg="del mod">
          <ac:chgData name="Xin Zhang (FA Talent)" userId="474f572f-8271-4f60-858e-cee871e0aec6" providerId="ADAL" clId="{14951577-C2BB-4269-ACB5-FA7F19423717}" dt="2021-12-28T09:02:52.049" v="392" actId="478"/>
          <ac:spMkLst>
            <pc:docMk/>
            <pc:sldMk cId="2990938810" sldId="262"/>
            <ac:spMk id="69" creationId="{44736472-ED26-4258-84EC-90187917B175}"/>
          </ac:spMkLst>
        </pc:spChg>
        <pc:spChg chg="mod">
          <ac:chgData name="Xin Zhang (FA Talent)" userId="474f572f-8271-4f60-858e-cee871e0aec6" providerId="ADAL" clId="{14951577-C2BB-4269-ACB5-FA7F19423717}" dt="2021-12-28T09:04:17.333" v="414" actId="165"/>
          <ac:spMkLst>
            <pc:docMk/>
            <pc:sldMk cId="2990938810" sldId="262"/>
            <ac:spMk id="70" creationId="{2FB79903-159B-46D8-BB2C-CCFACB8BE12A}"/>
          </ac:spMkLst>
        </pc:spChg>
        <pc:spChg chg="mod">
          <ac:chgData name="Xin Zhang (FA Talent)" userId="474f572f-8271-4f60-858e-cee871e0aec6" providerId="ADAL" clId="{14951577-C2BB-4269-ACB5-FA7F19423717}" dt="2021-12-28T09:04:17.333" v="414" actId="165"/>
          <ac:spMkLst>
            <pc:docMk/>
            <pc:sldMk cId="2990938810" sldId="262"/>
            <ac:spMk id="71" creationId="{CD5C9FC4-FA0D-4050-A85B-29264410553B}"/>
          </ac:spMkLst>
        </pc:spChg>
        <pc:spChg chg="mod">
          <ac:chgData name="Xin Zhang (FA Talent)" userId="474f572f-8271-4f60-858e-cee871e0aec6" providerId="ADAL" clId="{14951577-C2BB-4269-ACB5-FA7F19423717}" dt="2021-12-28T09:04:28.995" v="418" actId="571"/>
          <ac:spMkLst>
            <pc:docMk/>
            <pc:sldMk cId="2990938810" sldId="262"/>
            <ac:spMk id="73" creationId="{E6AB1A84-09E0-4BC1-A884-0D0C8FDE2AB7}"/>
          </ac:spMkLst>
        </pc:spChg>
        <pc:spChg chg="mod">
          <ac:chgData name="Xin Zhang (FA Talent)" userId="474f572f-8271-4f60-858e-cee871e0aec6" providerId="ADAL" clId="{14951577-C2BB-4269-ACB5-FA7F19423717}" dt="2021-12-28T09:04:28.995" v="418" actId="571"/>
          <ac:spMkLst>
            <pc:docMk/>
            <pc:sldMk cId="2990938810" sldId="262"/>
            <ac:spMk id="74" creationId="{22CF2FC2-7CEC-47CD-839A-BFB0D74CD7D1}"/>
          </ac:spMkLst>
        </pc:spChg>
        <pc:grpChg chg="add del mod">
          <ac:chgData name="Xin Zhang (FA Talent)" userId="474f572f-8271-4f60-858e-cee871e0aec6" providerId="ADAL" clId="{14951577-C2BB-4269-ACB5-FA7F19423717}" dt="2021-12-28T09:03:00.789" v="396" actId="165"/>
          <ac:grpSpMkLst>
            <pc:docMk/>
            <pc:sldMk cId="2990938810" sldId="262"/>
            <ac:grpSpMk id="2" creationId="{95519D1A-5674-4959-A154-8D150B97C58D}"/>
          </ac:grpSpMkLst>
        </pc:grpChg>
        <pc:grpChg chg="add del mod ord">
          <ac:chgData name="Xin Zhang (FA Talent)" userId="474f572f-8271-4f60-858e-cee871e0aec6" providerId="ADAL" clId="{14951577-C2BB-4269-ACB5-FA7F19423717}" dt="2021-12-28T09:04:07.002" v="412" actId="165"/>
          <ac:grpSpMkLst>
            <pc:docMk/>
            <pc:sldMk cId="2990938810" sldId="262"/>
            <ac:grpSpMk id="3" creationId="{16AA429E-337E-4CEB-9B0E-C721BADE2A32}"/>
          </ac:grpSpMkLst>
        </pc:grpChg>
        <pc:grpChg chg="add del mod">
          <ac:chgData name="Xin Zhang (FA Talent)" userId="474f572f-8271-4f60-858e-cee871e0aec6" providerId="ADAL" clId="{14951577-C2BB-4269-ACB5-FA7F19423717}" dt="2021-12-28T09:04:17.333" v="414" actId="165"/>
          <ac:grpSpMkLst>
            <pc:docMk/>
            <pc:sldMk cId="2990938810" sldId="262"/>
            <ac:grpSpMk id="4" creationId="{572CD55B-DAD6-4BCD-B25A-7DD7DEA9B7E3}"/>
          </ac:grpSpMkLst>
        </pc:grpChg>
        <pc:grpChg chg="add mod">
          <ac:chgData name="Xin Zhang (FA Talent)" userId="474f572f-8271-4f60-858e-cee871e0aec6" providerId="ADAL" clId="{14951577-C2BB-4269-ACB5-FA7F19423717}" dt="2021-12-29T09:31:02.978" v="1145" actId="1076"/>
          <ac:grpSpMkLst>
            <pc:docMk/>
            <pc:sldMk cId="2990938810" sldId="262"/>
            <ac:grpSpMk id="5" creationId="{2B715142-0F45-4218-BFDF-A69C153C168E}"/>
          </ac:grpSpMkLst>
        </pc:grpChg>
        <pc:grpChg chg="del mod topLvl">
          <ac:chgData name="Xin Zhang (FA Talent)" userId="474f572f-8271-4f60-858e-cee871e0aec6" providerId="ADAL" clId="{14951577-C2BB-4269-ACB5-FA7F19423717}" dt="2021-12-28T09:03:46.586" v="406" actId="478"/>
          <ac:grpSpMkLst>
            <pc:docMk/>
            <pc:sldMk cId="2990938810" sldId="262"/>
            <ac:grpSpMk id="41" creationId="{36CF00D4-46D3-4E36-81FF-2AE5BB30A0DB}"/>
          </ac:grpSpMkLst>
        </pc:grpChg>
        <pc:grpChg chg="del mod topLvl">
          <ac:chgData name="Xin Zhang (FA Talent)" userId="474f572f-8271-4f60-858e-cee871e0aec6" providerId="ADAL" clId="{14951577-C2BB-4269-ACB5-FA7F19423717}" dt="2021-12-28T09:03:47.866" v="407" actId="478"/>
          <ac:grpSpMkLst>
            <pc:docMk/>
            <pc:sldMk cId="2990938810" sldId="262"/>
            <ac:grpSpMk id="42" creationId="{0163B241-795F-42A5-851E-D86D2F94607D}"/>
          </ac:grpSpMkLst>
        </pc:grpChg>
        <pc:grpChg chg="mod topLvl">
          <ac:chgData name="Xin Zhang (FA Talent)" userId="474f572f-8271-4f60-858e-cee871e0aec6" providerId="ADAL" clId="{14951577-C2BB-4269-ACB5-FA7F19423717}" dt="2021-12-28T09:04:23.166" v="416" actId="12788"/>
          <ac:grpSpMkLst>
            <pc:docMk/>
            <pc:sldMk cId="2990938810" sldId="262"/>
            <ac:grpSpMk id="45" creationId="{9BA01FF0-81E5-49BA-AF02-1D662EE42192}"/>
          </ac:grpSpMkLst>
        </pc:grpChg>
        <pc:grpChg chg="del mod topLvl">
          <ac:chgData name="Xin Zhang (FA Talent)" userId="474f572f-8271-4f60-858e-cee871e0aec6" providerId="ADAL" clId="{14951577-C2BB-4269-ACB5-FA7F19423717}" dt="2021-12-28T09:03:49.638" v="408" actId="478"/>
          <ac:grpSpMkLst>
            <pc:docMk/>
            <pc:sldMk cId="2990938810" sldId="262"/>
            <ac:grpSpMk id="48" creationId="{CC1A0CA2-8522-4C62-B833-12B7B04FB9D6}"/>
          </ac:grpSpMkLst>
        </pc:grpChg>
        <pc:grpChg chg="del mod">
          <ac:chgData name="Xin Zhang (FA Talent)" userId="474f572f-8271-4f60-858e-cee871e0aec6" providerId="ADAL" clId="{14951577-C2BB-4269-ACB5-FA7F19423717}" dt="2021-12-28T09:02:52.049" v="392" actId="478"/>
          <ac:grpSpMkLst>
            <pc:docMk/>
            <pc:sldMk cId="2990938810" sldId="262"/>
            <ac:grpSpMk id="51" creationId="{CAA563BB-9AD3-4658-AA61-41D2C3DB18C4}"/>
          </ac:grpSpMkLst>
        </pc:grpChg>
        <pc:grpChg chg="add mod topLvl">
          <ac:chgData name="Xin Zhang (FA Talent)" userId="474f572f-8271-4f60-858e-cee871e0aec6" providerId="ADAL" clId="{14951577-C2BB-4269-ACB5-FA7F19423717}" dt="2021-12-28T09:04:21.079" v="415" actId="12788"/>
          <ac:grpSpMkLst>
            <pc:docMk/>
            <pc:sldMk cId="2990938810" sldId="262"/>
            <ac:grpSpMk id="56" creationId="{2E544109-A362-431D-8677-0F3F1D61216D}"/>
          </ac:grpSpMkLst>
        </pc:grpChg>
        <pc:grpChg chg="add mod topLvl">
          <ac:chgData name="Xin Zhang (FA Talent)" userId="474f572f-8271-4f60-858e-cee871e0aec6" providerId="ADAL" clId="{14951577-C2BB-4269-ACB5-FA7F19423717}" dt="2021-12-28T09:04:25.556" v="417" actId="12788"/>
          <ac:grpSpMkLst>
            <pc:docMk/>
            <pc:sldMk cId="2990938810" sldId="262"/>
            <ac:grpSpMk id="65" creationId="{2C4FF0C7-EF2A-4A18-8AA3-DE39E09D64C0}"/>
          </ac:grpSpMkLst>
        </pc:grpChg>
        <pc:grpChg chg="add mod">
          <ac:chgData name="Xin Zhang (FA Talent)" userId="474f572f-8271-4f60-858e-cee871e0aec6" providerId="ADAL" clId="{14951577-C2BB-4269-ACB5-FA7F19423717}" dt="2021-12-28T09:04:31.518" v="419" actId="12788"/>
          <ac:grpSpMkLst>
            <pc:docMk/>
            <pc:sldMk cId="2990938810" sldId="262"/>
            <ac:grpSpMk id="72" creationId="{24D480C9-14DD-4C3F-9E61-9ECFE12D783A}"/>
          </ac:grpSpMkLst>
        </pc:grpChg>
      </pc:sldChg>
      <pc:sldChg chg="addSp delSp modSp mod">
        <pc:chgData name="Xin Zhang (FA Talent)" userId="474f572f-8271-4f60-858e-cee871e0aec6" providerId="ADAL" clId="{14951577-C2BB-4269-ACB5-FA7F19423717}" dt="2021-12-29T09:31:11.829" v="1147"/>
        <pc:sldMkLst>
          <pc:docMk/>
          <pc:sldMk cId="4007819598" sldId="263"/>
        </pc:sldMkLst>
        <pc:spChg chg="mod">
          <ac:chgData name="Xin Zhang (FA Talent)" userId="474f572f-8271-4f60-858e-cee871e0aec6" providerId="ADAL" clId="{14951577-C2BB-4269-ACB5-FA7F19423717}" dt="2021-12-29T09:31:11.829" v="1147"/>
          <ac:spMkLst>
            <pc:docMk/>
            <pc:sldMk cId="4007819598" sldId="263"/>
            <ac:spMk id="85" creationId="{286BFFDB-D4B0-41DB-9C09-C74D6FDA6D4C}"/>
          </ac:spMkLst>
        </pc:spChg>
        <pc:spChg chg="mod">
          <ac:chgData name="Xin Zhang (FA Talent)" userId="474f572f-8271-4f60-858e-cee871e0aec6" providerId="ADAL" clId="{14951577-C2BB-4269-ACB5-FA7F19423717}" dt="2021-12-29T09:31:11.829" v="1147"/>
          <ac:spMkLst>
            <pc:docMk/>
            <pc:sldMk cId="4007819598" sldId="263"/>
            <ac:spMk id="86" creationId="{4A2A4C54-B87F-43C4-BC73-4EC8B4D73754}"/>
          </ac:spMkLst>
        </pc:spChg>
        <pc:spChg chg="mod">
          <ac:chgData name="Xin Zhang (FA Talent)" userId="474f572f-8271-4f60-858e-cee871e0aec6" providerId="ADAL" clId="{14951577-C2BB-4269-ACB5-FA7F19423717}" dt="2021-12-28T09:01:53.101" v="389" actId="1076"/>
          <ac:spMkLst>
            <pc:docMk/>
            <pc:sldMk cId="4007819598" sldId="263"/>
            <ac:spMk id="91" creationId="{2687D5B8-1572-4178-B939-E99C96AFC038}"/>
          </ac:spMkLst>
        </pc:spChg>
        <pc:spChg chg="mod">
          <ac:chgData name="Xin Zhang (FA Talent)" userId="474f572f-8271-4f60-858e-cee871e0aec6" providerId="ADAL" clId="{14951577-C2BB-4269-ACB5-FA7F19423717}" dt="2021-12-28T09:10:47.629" v="564" actId="20577"/>
          <ac:spMkLst>
            <pc:docMk/>
            <pc:sldMk cId="4007819598" sldId="263"/>
            <ac:spMk id="93" creationId="{C90944C9-54BD-46D8-BFB2-127A60E4E3A5}"/>
          </ac:spMkLst>
        </pc:spChg>
        <pc:spChg chg="add del mod">
          <ac:chgData name="Xin Zhang (FA Talent)" userId="474f572f-8271-4f60-858e-cee871e0aec6" providerId="ADAL" clId="{14951577-C2BB-4269-ACB5-FA7F19423717}" dt="2021-12-28T09:02:22.859" v="391" actId="21"/>
          <ac:spMkLst>
            <pc:docMk/>
            <pc:sldMk cId="4007819598" sldId="263"/>
            <ac:spMk id="94" creationId="{8120A53E-0195-42CF-808D-7D994A8D05B1}"/>
          </ac:spMkLst>
        </pc:spChg>
        <pc:spChg chg="mod">
          <ac:chgData name="Xin Zhang (FA Talent)" userId="474f572f-8271-4f60-858e-cee871e0aec6" providerId="ADAL" clId="{14951577-C2BB-4269-ACB5-FA7F19423717}" dt="2021-12-28T09:00:10.004" v="351" actId="20577"/>
          <ac:spMkLst>
            <pc:docMk/>
            <pc:sldMk cId="4007819598" sldId="263"/>
            <ac:spMk id="101" creationId="{B962D31D-4BD6-4524-A31A-588180A39889}"/>
          </ac:spMkLst>
        </pc:spChg>
        <pc:spChg chg="add del mod">
          <ac:chgData name="Xin Zhang (FA Talent)" userId="474f572f-8271-4f60-858e-cee871e0aec6" providerId="ADAL" clId="{14951577-C2BB-4269-ACB5-FA7F19423717}" dt="2021-12-28T09:02:22.859" v="391" actId="21"/>
          <ac:spMkLst>
            <pc:docMk/>
            <pc:sldMk cId="4007819598" sldId="263"/>
            <ac:spMk id="102" creationId="{607FF8B6-1C25-4081-BA9C-C0264020BD11}"/>
          </ac:spMkLst>
        </pc:spChg>
        <pc:spChg chg="mod">
          <ac:chgData name="Xin Zhang (FA Talent)" userId="474f572f-8271-4f60-858e-cee871e0aec6" providerId="ADAL" clId="{14951577-C2BB-4269-ACB5-FA7F19423717}" dt="2021-12-28T09:10:55.475" v="574" actId="20577"/>
          <ac:spMkLst>
            <pc:docMk/>
            <pc:sldMk cId="4007819598" sldId="263"/>
            <ac:spMk id="106" creationId="{2A8F2DBB-F160-4FCD-AC31-59E024FB2262}"/>
          </ac:spMkLst>
        </pc:spChg>
        <pc:spChg chg="add del mod">
          <ac:chgData name="Xin Zhang (FA Talent)" userId="474f572f-8271-4f60-858e-cee871e0aec6" providerId="ADAL" clId="{14951577-C2BB-4269-ACB5-FA7F19423717}" dt="2021-12-28T09:02:22.859" v="391" actId="21"/>
          <ac:spMkLst>
            <pc:docMk/>
            <pc:sldMk cId="4007819598" sldId="263"/>
            <ac:spMk id="107" creationId="{95FD4213-DA86-4FA4-A2EE-ED0073930997}"/>
          </ac:spMkLst>
        </pc:spChg>
        <pc:spChg chg="mod">
          <ac:chgData name="Xin Zhang (FA Talent)" userId="474f572f-8271-4f60-858e-cee871e0aec6" providerId="ADAL" clId="{14951577-C2BB-4269-ACB5-FA7F19423717}" dt="2021-12-28T09:00:13.212" v="359" actId="20577"/>
          <ac:spMkLst>
            <pc:docMk/>
            <pc:sldMk cId="4007819598" sldId="263"/>
            <ac:spMk id="111" creationId="{406E7EA4-010E-4174-85A0-EDB2A9E1D9A6}"/>
          </ac:spMkLst>
        </pc:spChg>
        <pc:spChg chg="add del mod">
          <ac:chgData name="Xin Zhang (FA Talent)" userId="474f572f-8271-4f60-858e-cee871e0aec6" providerId="ADAL" clId="{14951577-C2BB-4269-ACB5-FA7F19423717}" dt="2021-12-28T09:02:22.859" v="391" actId="21"/>
          <ac:spMkLst>
            <pc:docMk/>
            <pc:sldMk cId="4007819598" sldId="263"/>
            <ac:spMk id="112" creationId="{CD39AC37-8C82-4DBD-8B2A-C64D06E9A00D}"/>
          </ac:spMkLst>
        </pc:spChg>
        <pc:spChg chg="mod">
          <ac:chgData name="Xin Zhang (FA Talent)" userId="474f572f-8271-4f60-858e-cee871e0aec6" providerId="ADAL" clId="{14951577-C2BB-4269-ACB5-FA7F19423717}" dt="2021-12-28T09:00:16.582" v="367" actId="20577"/>
          <ac:spMkLst>
            <pc:docMk/>
            <pc:sldMk cId="4007819598" sldId="263"/>
            <ac:spMk id="116" creationId="{440E41B9-C34D-4F08-B794-33EB23A1A758}"/>
          </ac:spMkLst>
        </pc:spChg>
        <pc:spChg chg="add del mod">
          <ac:chgData name="Xin Zhang (FA Talent)" userId="474f572f-8271-4f60-858e-cee871e0aec6" providerId="ADAL" clId="{14951577-C2BB-4269-ACB5-FA7F19423717}" dt="2021-12-28T09:02:22.859" v="391" actId="21"/>
          <ac:spMkLst>
            <pc:docMk/>
            <pc:sldMk cId="4007819598" sldId="263"/>
            <ac:spMk id="117" creationId="{8B2CD453-3ABF-4BAA-99FF-5D39537AD796}"/>
          </ac:spMkLst>
        </pc:spChg>
        <pc:spChg chg="add del mod">
          <ac:chgData name="Xin Zhang (FA Talent)" userId="474f572f-8271-4f60-858e-cee871e0aec6" providerId="ADAL" clId="{14951577-C2BB-4269-ACB5-FA7F19423717}" dt="2021-12-28T09:02:22.859" v="391" actId="21"/>
          <ac:spMkLst>
            <pc:docMk/>
            <pc:sldMk cId="4007819598" sldId="263"/>
            <ac:spMk id="122" creationId="{3BD8EC2D-5D9C-481F-B3FF-8B32B75FF7AC}"/>
          </ac:spMkLst>
        </pc:spChg>
        <pc:spChg chg="del mod">
          <ac:chgData name="Xin Zhang (FA Talent)" userId="474f572f-8271-4f60-858e-cee871e0aec6" providerId="ADAL" clId="{14951577-C2BB-4269-ACB5-FA7F19423717}" dt="2021-12-29T09:31:08.193" v="1146" actId="478"/>
          <ac:spMkLst>
            <pc:docMk/>
            <pc:sldMk cId="4007819598" sldId="263"/>
            <ac:spMk id="123" creationId="{C1279ED3-492C-4465-9E1F-645118328E28}"/>
          </ac:spMkLst>
        </pc:spChg>
        <pc:spChg chg="mod topLvl">
          <ac:chgData name="Xin Zhang (FA Talent)" userId="474f572f-8271-4f60-858e-cee871e0aec6" providerId="ADAL" clId="{14951577-C2BB-4269-ACB5-FA7F19423717}" dt="2021-12-28T09:01:30.213" v="384" actId="12789"/>
          <ac:spMkLst>
            <pc:docMk/>
            <pc:sldMk cId="4007819598" sldId="263"/>
            <ac:spMk id="124" creationId="{D4419119-D601-4C2B-A508-19C5CBBE83EB}"/>
          </ac:spMkLst>
        </pc:spChg>
        <pc:spChg chg="mod topLvl">
          <ac:chgData name="Xin Zhang (FA Talent)" userId="474f572f-8271-4f60-858e-cee871e0aec6" providerId="ADAL" clId="{14951577-C2BB-4269-ACB5-FA7F19423717}" dt="2021-12-28T09:10:17.856" v="558"/>
          <ac:spMkLst>
            <pc:docMk/>
            <pc:sldMk cId="4007819598" sldId="263"/>
            <ac:spMk id="125" creationId="{BBD7D668-3CD0-4D35-9655-07B042CD5107}"/>
          </ac:spMkLst>
        </pc:spChg>
        <pc:spChg chg="mod topLvl">
          <ac:chgData name="Xin Zhang (FA Talent)" userId="474f572f-8271-4f60-858e-cee871e0aec6" providerId="ADAL" clId="{14951577-C2BB-4269-ACB5-FA7F19423717}" dt="2021-12-28T09:01:27.678" v="382" actId="12789"/>
          <ac:spMkLst>
            <pc:docMk/>
            <pc:sldMk cId="4007819598" sldId="263"/>
            <ac:spMk id="128" creationId="{572048B3-B96A-40CB-8701-AF8F1A414C9A}"/>
          </ac:spMkLst>
        </pc:spChg>
        <pc:spChg chg="mod topLvl">
          <ac:chgData name="Xin Zhang (FA Talent)" userId="474f572f-8271-4f60-858e-cee871e0aec6" providerId="ADAL" clId="{14951577-C2BB-4269-ACB5-FA7F19423717}" dt="2021-12-28T09:10:17.064" v="557"/>
          <ac:spMkLst>
            <pc:docMk/>
            <pc:sldMk cId="4007819598" sldId="263"/>
            <ac:spMk id="129" creationId="{2555C80D-ABAA-4902-B8DA-D5D9FD73279F}"/>
          </ac:spMkLst>
        </pc:spChg>
        <pc:spChg chg="mod topLvl">
          <ac:chgData name="Xin Zhang (FA Talent)" userId="474f572f-8271-4f60-858e-cee871e0aec6" providerId="ADAL" clId="{14951577-C2BB-4269-ACB5-FA7F19423717}" dt="2021-12-28T09:01:24.353" v="380" actId="12789"/>
          <ac:spMkLst>
            <pc:docMk/>
            <pc:sldMk cId="4007819598" sldId="263"/>
            <ac:spMk id="131" creationId="{803AFE32-30A0-4A78-B106-BC1AC4070782}"/>
          </ac:spMkLst>
        </pc:spChg>
        <pc:spChg chg="mod topLvl">
          <ac:chgData name="Xin Zhang (FA Talent)" userId="474f572f-8271-4f60-858e-cee871e0aec6" providerId="ADAL" clId="{14951577-C2BB-4269-ACB5-FA7F19423717}" dt="2021-12-28T09:10:16.402" v="556"/>
          <ac:spMkLst>
            <pc:docMk/>
            <pc:sldMk cId="4007819598" sldId="263"/>
            <ac:spMk id="132" creationId="{581BFA82-C20F-471F-B57D-587EE655F5BC}"/>
          </ac:spMkLst>
        </pc:spChg>
        <pc:spChg chg="mod topLvl">
          <ac:chgData name="Xin Zhang (FA Talent)" userId="474f572f-8271-4f60-858e-cee871e0aec6" providerId="ADAL" clId="{14951577-C2BB-4269-ACB5-FA7F19423717}" dt="2021-12-28T09:01:21.809" v="378" actId="12788"/>
          <ac:spMkLst>
            <pc:docMk/>
            <pc:sldMk cId="4007819598" sldId="263"/>
            <ac:spMk id="134" creationId="{89943F04-6689-4B60-BA6C-84C00647B544}"/>
          </ac:spMkLst>
        </pc:spChg>
        <pc:spChg chg="mod topLvl">
          <ac:chgData name="Xin Zhang (FA Talent)" userId="474f572f-8271-4f60-858e-cee871e0aec6" providerId="ADAL" clId="{14951577-C2BB-4269-ACB5-FA7F19423717}" dt="2021-12-28T09:10:15.709" v="555"/>
          <ac:spMkLst>
            <pc:docMk/>
            <pc:sldMk cId="4007819598" sldId="263"/>
            <ac:spMk id="135" creationId="{06756E72-68D8-4040-AF83-FE37F160446E}"/>
          </ac:spMkLst>
        </pc:spChg>
        <pc:spChg chg="mod topLvl">
          <ac:chgData name="Xin Zhang (FA Talent)" userId="474f572f-8271-4f60-858e-cee871e0aec6" providerId="ADAL" clId="{14951577-C2BB-4269-ACB5-FA7F19423717}" dt="2021-12-28T09:01:39.066" v="388" actId="12789"/>
          <ac:spMkLst>
            <pc:docMk/>
            <pc:sldMk cId="4007819598" sldId="263"/>
            <ac:spMk id="142" creationId="{0F553B9E-582D-4461-89A0-9099C4B5A9F7}"/>
          </ac:spMkLst>
        </pc:spChg>
        <pc:spChg chg="mod topLvl">
          <ac:chgData name="Xin Zhang (FA Talent)" userId="474f572f-8271-4f60-858e-cee871e0aec6" providerId="ADAL" clId="{14951577-C2BB-4269-ACB5-FA7F19423717}" dt="2021-12-28T09:10:14.662" v="554"/>
          <ac:spMkLst>
            <pc:docMk/>
            <pc:sldMk cId="4007819598" sldId="263"/>
            <ac:spMk id="143" creationId="{CABF3653-1218-48A2-8704-0F524A006367}"/>
          </ac:spMkLst>
        </pc:spChg>
        <pc:spChg chg="mod topLvl">
          <ac:chgData name="Xin Zhang (FA Talent)" userId="474f572f-8271-4f60-858e-cee871e0aec6" providerId="ADAL" clId="{14951577-C2BB-4269-ACB5-FA7F19423717}" dt="2021-12-28T09:01:37.065" v="387" actId="12789"/>
          <ac:spMkLst>
            <pc:docMk/>
            <pc:sldMk cId="4007819598" sldId="263"/>
            <ac:spMk id="144" creationId="{DAC83575-0A6E-4B8F-A4A2-3A70EF3BABE9}"/>
          </ac:spMkLst>
        </pc:spChg>
        <pc:spChg chg="mod topLvl">
          <ac:chgData name="Xin Zhang (FA Talent)" userId="474f572f-8271-4f60-858e-cee871e0aec6" providerId="ADAL" clId="{14951577-C2BB-4269-ACB5-FA7F19423717}" dt="2021-12-28T09:10:13.998" v="553"/>
          <ac:spMkLst>
            <pc:docMk/>
            <pc:sldMk cId="4007819598" sldId="263"/>
            <ac:spMk id="145" creationId="{C88021C6-EBE7-42C2-85CC-FC24BD173E8E}"/>
          </ac:spMkLst>
        </pc:spChg>
        <pc:spChg chg="mod topLvl">
          <ac:chgData name="Xin Zhang (FA Talent)" userId="474f572f-8271-4f60-858e-cee871e0aec6" providerId="ADAL" clId="{14951577-C2BB-4269-ACB5-FA7F19423717}" dt="2021-12-28T09:01:35.056" v="386" actId="12789"/>
          <ac:spMkLst>
            <pc:docMk/>
            <pc:sldMk cId="4007819598" sldId="263"/>
            <ac:spMk id="146" creationId="{2729EBE1-B6F8-46E2-8963-6DC92CC33A3D}"/>
          </ac:spMkLst>
        </pc:spChg>
        <pc:spChg chg="mod topLvl">
          <ac:chgData name="Xin Zhang (FA Talent)" userId="474f572f-8271-4f60-858e-cee871e0aec6" providerId="ADAL" clId="{14951577-C2BB-4269-ACB5-FA7F19423717}" dt="2021-12-28T09:10:13.207" v="552"/>
          <ac:spMkLst>
            <pc:docMk/>
            <pc:sldMk cId="4007819598" sldId="263"/>
            <ac:spMk id="147" creationId="{B782122F-46A8-4F84-82A1-61656249FA30}"/>
          </ac:spMkLst>
        </pc:spChg>
        <pc:spChg chg="mod topLvl">
          <ac:chgData name="Xin Zhang (FA Talent)" userId="474f572f-8271-4f60-858e-cee871e0aec6" providerId="ADAL" clId="{14951577-C2BB-4269-ACB5-FA7F19423717}" dt="2021-12-28T09:01:32.805" v="385" actId="12789"/>
          <ac:spMkLst>
            <pc:docMk/>
            <pc:sldMk cId="4007819598" sldId="263"/>
            <ac:spMk id="148" creationId="{A99C4DEC-DFA7-4BF2-8FD5-E4A4F6A2B26E}"/>
          </ac:spMkLst>
        </pc:spChg>
        <pc:spChg chg="mod topLvl">
          <ac:chgData name="Xin Zhang (FA Talent)" userId="474f572f-8271-4f60-858e-cee871e0aec6" providerId="ADAL" clId="{14951577-C2BB-4269-ACB5-FA7F19423717}" dt="2021-12-28T09:10:11.202" v="551" actId="20577"/>
          <ac:spMkLst>
            <pc:docMk/>
            <pc:sldMk cId="4007819598" sldId="263"/>
            <ac:spMk id="149" creationId="{6661C05A-9A4D-47A4-8F9B-D6CF06D84E83}"/>
          </ac:spMkLst>
        </pc:spChg>
        <pc:spChg chg="del">
          <ac:chgData name="Xin Zhang (FA Talent)" userId="474f572f-8271-4f60-858e-cee871e0aec6" providerId="ADAL" clId="{14951577-C2BB-4269-ACB5-FA7F19423717}" dt="2021-12-29T09:31:08.193" v="1146" actId="478"/>
          <ac:spMkLst>
            <pc:docMk/>
            <pc:sldMk cId="4007819598" sldId="263"/>
            <ac:spMk id="151" creationId="{B67B993B-CC6A-47E1-826C-E0F3D5383E1E}"/>
          </ac:spMkLst>
        </pc:spChg>
        <pc:grpChg chg="add mod">
          <ac:chgData name="Xin Zhang (FA Talent)" userId="474f572f-8271-4f60-858e-cee871e0aec6" providerId="ADAL" clId="{14951577-C2BB-4269-ACB5-FA7F19423717}" dt="2021-12-29T09:31:11.829" v="1147"/>
          <ac:grpSpMkLst>
            <pc:docMk/>
            <pc:sldMk cId="4007819598" sldId="263"/>
            <ac:grpSpMk id="84" creationId="{B0CE84A4-D618-431F-A567-ED5FCD411EF8}"/>
          </ac:grpSpMkLst>
        </pc:grpChg>
        <pc:grpChg chg="del mod topLvl">
          <ac:chgData name="Xin Zhang (FA Talent)" userId="474f572f-8271-4f60-858e-cee871e0aec6" providerId="ADAL" clId="{14951577-C2BB-4269-ACB5-FA7F19423717}" dt="2021-12-28T09:01:08.973" v="374" actId="165"/>
          <ac:grpSpMkLst>
            <pc:docMk/>
            <pc:sldMk cId="4007819598" sldId="263"/>
            <ac:grpSpMk id="126" creationId="{6250CF7F-017C-4199-86A4-D461E034742B}"/>
          </ac:grpSpMkLst>
        </pc:grpChg>
        <pc:grpChg chg="del mod topLvl">
          <ac:chgData name="Xin Zhang (FA Talent)" userId="474f572f-8271-4f60-858e-cee871e0aec6" providerId="ADAL" clId="{14951577-C2BB-4269-ACB5-FA7F19423717}" dt="2021-12-28T09:01:08.973" v="374" actId="165"/>
          <ac:grpSpMkLst>
            <pc:docMk/>
            <pc:sldMk cId="4007819598" sldId="263"/>
            <ac:grpSpMk id="127" creationId="{BE3B9BED-E851-45F3-BB7C-98378BD8E212}"/>
          </ac:grpSpMkLst>
        </pc:grpChg>
        <pc:grpChg chg="del mod topLvl">
          <ac:chgData name="Xin Zhang (FA Talent)" userId="474f572f-8271-4f60-858e-cee871e0aec6" providerId="ADAL" clId="{14951577-C2BB-4269-ACB5-FA7F19423717}" dt="2021-12-28T09:01:08.973" v="374" actId="165"/>
          <ac:grpSpMkLst>
            <pc:docMk/>
            <pc:sldMk cId="4007819598" sldId="263"/>
            <ac:grpSpMk id="130" creationId="{97FCCE24-F331-4A7E-8956-DCD561D4BE8A}"/>
          </ac:grpSpMkLst>
        </pc:grpChg>
        <pc:grpChg chg="del mod topLvl">
          <ac:chgData name="Xin Zhang (FA Talent)" userId="474f572f-8271-4f60-858e-cee871e0aec6" providerId="ADAL" clId="{14951577-C2BB-4269-ACB5-FA7F19423717}" dt="2021-12-28T09:01:08.973" v="374" actId="165"/>
          <ac:grpSpMkLst>
            <pc:docMk/>
            <pc:sldMk cId="4007819598" sldId="263"/>
            <ac:grpSpMk id="133" creationId="{2ECC6F73-7D94-4617-98C3-895B59592C69}"/>
          </ac:grpSpMkLst>
        </pc:grpChg>
        <pc:grpChg chg="del">
          <ac:chgData name="Xin Zhang (FA Talent)" userId="474f572f-8271-4f60-858e-cee871e0aec6" providerId="ADAL" clId="{14951577-C2BB-4269-ACB5-FA7F19423717}" dt="2021-12-28T09:00:58.052" v="371" actId="165"/>
          <ac:grpSpMkLst>
            <pc:docMk/>
            <pc:sldMk cId="4007819598" sldId="263"/>
            <ac:grpSpMk id="136" creationId="{F6D44730-FC39-435A-BFFC-A69C5973FEA1}"/>
          </ac:grpSpMkLst>
        </pc:grpChg>
        <pc:grpChg chg="del">
          <ac:chgData name="Xin Zhang (FA Talent)" userId="474f572f-8271-4f60-858e-cee871e0aec6" providerId="ADAL" clId="{14951577-C2BB-4269-ACB5-FA7F19423717}" dt="2021-12-28T09:00:58.052" v="371" actId="165"/>
          <ac:grpSpMkLst>
            <pc:docMk/>
            <pc:sldMk cId="4007819598" sldId="263"/>
            <ac:grpSpMk id="137" creationId="{488C3738-0582-4F9B-839A-870A19387908}"/>
          </ac:grpSpMkLst>
        </pc:grpChg>
        <pc:grpChg chg="del mod topLvl">
          <ac:chgData name="Xin Zhang (FA Talent)" userId="474f572f-8271-4f60-858e-cee871e0aec6" providerId="ADAL" clId="{14951577-C2BB-4269-ACB5-FA7F19423717}" dt="2021-12-28T09:01:08.973" v="374" actId="165"/>
          <ac:grpSpMkLst>
            <pc:docMk/>
            <pc:sldMk cId="4007819598" sldId="263"/>
            <ac:grpSpMk id="138" creationId="{E683FA44-D223-48D4-B741-B384FD11D13A}"/>
          </ac:grpSpMkLst>
        </pc:grpChg>
        <pc:grpChg chg="del mod topLvl">
          <ac:chgData name="Xin Zhang (FA Talent)" userId="474f572f-8271-4f60-858e-cee871e0aec6" providerId="ADAL" clId="{14951577-C2BB-4269-ACB5-FA7F19423717}" dt="2021-12-28T09:01:08.973" v="374" actId="165"/>
          <ac:grpSpMkLst>
            <pc:docMk/>
            <pc:sldMk cId="4007819598" sldId="263"/>
            <ac:grpSpMk id="139" creationId="{B20E7743-6DC4-4025-8FD8-03731AA3EF14}"/>
          </ac:grpSpMkLst>
        </pc:grpChg>
        <pc:grpChg chg="del mod topLvl">
          <ac:chgData name="Xin Zhang (FA Talent)" userId="474f572f-8271-4f60-858e-cee871e0aec6" providerId="ADAL" clId="{14951577-C2BB-4269-ACB5-FA7F19423717}" dt="2021-12-28T09:01:08.973" v="374" actId="165"/>
          <ac:grpSpMkLst>
            <pc:docMk/>
            <pc:sldMk cId="4007819598" sldId="263"/>
            <ac:grpSpMk id="140" creationId="{B49E0CC8-28FC-4680-8635-A31A2C6D4051}"/>
          </ac:grpSpMkLst>
        </pc:grpChg>
        <pc:grpChg chg="del mod topLvl">
          <ac:chgData name="Xin Zhang (FA Talent)" userId="474f572f-8271-4f60-858e-cee871e0aec6" providerId="ADAL" clId="{14951577-C2BB-4269-ACB5-FA7F19423717}" dt="2021-12-28T09:01:08.973" v="374" actId="165"/>
          <ac:grpSpMkLst>
            <pc:docMk/>
            <pc:sldMk cId="4007819598" sldId="263"/>
            <ac:grpSpMk id="141" creationId="{B144AF6F-1066-4392-9D7B-AE07BBFCB254}"/>
          </ac:grpSpMkLst>
        </pc:grpChg>
      </pc:sldChg>
      <pc:sldChg chg="del">
        <pc:chgData name="Xin Zhang (FA Talent)" userId="474f572f-8271-4f60-858e-cee871e0aec6" providerId="ADAL" clId="{14951577-C2BB-4269-ACB5-FA7F19423717}" dt="2021-12-28T09:06:26.645" v="462" actId="47"/>
        <pc:sldMkLst>
          <pc:docMk/>
          <pc:sldMk cId="3498755724" sldId="264"/>
        </pc:sldMkLst>
      </pc:sldChg>
      <pc:sldChg chg="del">
        <pc:chgData name="Xin Zhang (FA Talent)" userId="474f572f-8271-4f60-858e-cee871e0aec6" providerId="ADAL" clId="{14951577-C2BB-4269-ACB5-FA7F19423717}" dt="2021-12-28T09:06:53.911" v="471" actId="47"/>
        <pc:sldMkLst>
          <pc:docMk/>
          <pc:sldMk cId="331585920" sldId="265"/>
        </pc:sldMkLst>
      </pc:sldChg>
      <pc:sldChg chg="del">
        <pc:chgData name="Xin Zhang (FA Talent)" userId="474f572f-8271-4f60-858e-cee871e0aec6" providerId="ADAL" clId="{14951577-C2BB-4269-ACB5-FA7F19423717}" dt="2021-12-28T09:07:11.365" v="479" actId="47"/>
        <pc:sldMkLst>
          <pc:docMk/>
          <pc:sldMk cId="949272898" sldId="266"/>
        </pc:sldMkLst>
      </pc:sldChg>
      <pc:sldChg chg="addSp delSp modSp mod">
        <pc:chgData name="Xin Zhang (FA Talent)" userId="474f572f-8271-4f60-858e-cee871e0aec6" providerId="ADAL" clId="{14951577-C2BB-4269-ACB5-FA7F19423717}" dt="2021-12-29T09:32:01.054" v="1165" actId="403"/>
        <pc:sldMkLst>
          <pc:docMk/>
          <pc:sldMk cId="4047244543" sldId="267"/>
        </pc:sldMkLst>
        <pc:spChg chg="del mod">
          <ac:chgData name="Xin Zhang (FA Talent)" userId="474f572f-8271-4f60-858e-cee871e0aec6" providerId="ADAL" clId="{14951577-C2BB-4269-ACB5-FA7F19423717}" dt="2021-12-28T09:08:57.811" v="516" actId="478"/>
          <ac:spMkLst>
            <pc:docMk/>
            <pc:sldMk cId="4047244543" sldId="267"/>
            <ac:spMk id="6" creationId="{44AC021B-52AC-4CA6-89BD-0AA3AD10743B}"/>
          </ac:spMkLst>
        </pc:spChg>
        <pc:spChg chg="mod">
          <ac:chgData name="Xin Zhang (FA Talent)" userId="474f572f-8271-4f60-858e-cee871e0aec6" providerId="ADAL" clId="{14951577-C2BB-4269-ACB5-FA7F19423717}" dt="2021-12-29T09:31:50.420" v="1163" actId="1076"/>
          <ac:spMkLst>
            <pc:docMk/>
            <pc:sldMk cId="4047244543" sldId="267"/>
            <ac:spMk id="7" creationId="{22722BA2-CE18-45D0-BA81-4A371D9AE0AE}"/>
          </ac:spMkLst>
        </pc:spChg>
        <pc:spChg chg="del">
          <ac:chgData name="Xin Zhang (FA Talent)" userId="474f572f-8271-4f60-858e-cee871e0aec6" providerId="ADAL" clId="{14951577-C2BB-4269-ACB5-FA7F19423717}" dt="2021-12-28T09:08:57.811" v="516" actId="478"/>
          <ac:spMkLst>
            <pc:docMk/>
            <pc:sldMk cId="4047244543" sldId="267"/>
            <ac:spMk id="8" creationId="{B1473847-049E-49EA-B6F3-5B9D83F44253}"/>
          </ac:spMkLst>
        </pc:spChg>
        <pc:spChg chg="mod">
          <ac:chgData name="Xin Zhang (FA Talent)" userId="474f572f-8271-4f60-858e-cee871e0aec6" providerId="ADAL" clId="{14951577-C2BB-4269-ACB5-FA7F19423717}" dt="2021-12-29T09:31:50.420" v="1163" actId="1076"/>
          <ac:spMkLst>
            <pc:docMk/>
            <pc:sldMk cId="4047244543" sldId="267"/>
            <ac:spMk id="9" creationId="{306E75D0-3B74-445A-B810-DBA9C2602876}"/>
          </ac:spMkLst>
        </pc:spChg>
        <pc:spChg chg="mod">
          <ac:chgData name="Xin Zhang (FA Talent)" userId="474f572f-8271-4f60-858e-cee871e0aec6" providerId="ADAL" clId="{14951577-C2BB-4269-ACB5-FA7F19423717}" dt="2021-12-29T09:32:01.054" v="1165" actId="403"/>
          <ac:spMkLst>
            <pc:docMk/>
            <pc:sldMk cId="4047244543" sldId="267"/>
            <ac:spMk id="10" creationId="{73B1FECD-3557-4560-9C15-92D6C1318C1D}"/>
          </ac:spMkLst>
        </pc:spChg>
        <pc:spChg chg="mod topLvl">
          <ac:chgData name="Xin Zhang (FA Talent)" userId="474f572f-8271-4f60-858e-cee871e0aec6" providerId="ADAL" clId="{14951577-C2BB-4269-ACB5-FA7F19423717}" dt="2021-12-28T09:09:24.692" v="525" actId="165"/>
          <ac:spMkLst>
            <pc:docMk/>
            <pc:sldMk cId="4047244543" sldId="267"/>
            <ac:spMk id="12" creationId="{FD0CCBA2-757C-4D21-8C60-8AE35F67FAD7}"/>
          </ac:spMkLst>
        </pc:spChg>
        <pc:spChg chg="mod topLvl">
          <ac:chgData name="Xin Zhang (FA Talent)" userId="474f572f-8271-4f60-858e-cee871e0aec6" providerId="ADAL" clId="{14951577-C2BB-4269-ACB5-FA7F19423717}" dt="2021-12-28T09:09:24.692" v="525" actId="165"/>
          <ac:spMkLst>
            <pc:docMk/>
            <pc:sldMk cId="4047244543" sldId="267"/>
            <ac:spMk id="14" creationId="{FB05672F-6FB7-487B-8B27-CE43DF8EF4A0}"/>
          </ac:spMkLst>
        </pc:spChg>
        <pc:spChg chg="mod topLvl">
          <ac:chgData name="Xin Zhang (FA Talent)" userId="474f572f-8271-4f60-858e-cee871e0aec6" providerId="ADAL" clId="{14951577-C2BB-4269-ACB5-FA7F19423717}" dt="2021-12-28T09:09:24.692" v="525" actId="165"/>
          <ac:spMkLst>
            <pc:docMk/>
            <pc:sldMk cId="4047244543" sldId="267"/>
            <ac:spMk id="15" creationId="{929A0795-39A2-4964-9703-FF6745C69B78}"/>
          </ac:spMkLst>
        </pc:spChg>
        <pc:spChg chg="mod topLvl">
          <ac:chgData name="Xin Zhang (FA Talent)" userId="474f572f-8271-4f60-858e-cee871e0aec6" providerId="ADAL" clId="{14951577-C2BB-4269-ACB5-FA7F19423717}" dt="2021-12-28T09:09:24.692" v="525" actId="165"/>
          <ac:spMkLst>
            <pc:docMk/>
            <pc:sldMk cId="4047244543" sldId="267"/>
            <ac:spMk id="18" creationId="{A19240DA-5798-4FFB-8F29-51057BFE536D}"/>
          </ac:spMkLst>
        </pc:spChg>
        <pc:spChg chg="mod topLvl">
          <ac:chgData name="Xin Zhang (FA Talent)" userId="474f572f-8271-4f60-858e-cee871e0aec6" providerId="ADAL" clId="{14951577-C2BB-4269-ACB5-FA7F19423717}" dt="2021-12-28T09:09:24.692" v="525" actId="165"/>
          <ac:spMkLst>
            <pc:docMk/>
            <pc:sldMk cId="4047244543" sldId="267"/>
            <ac:spMk id="19" creationId="{A13AF407-16D3-42DF-ADB8-8A77E11D110A}"/>
          </ac:spMkLst>
        </pc:spChg>
        <pc:spChg chg="mod topLvl">
          <ac:chgData name="Xin Zhang (FA Talent)" userId="474f572f-8271-4f60-858e-cee871e0aec6" providerId="ADAL" clId="{14951577-C2BB-4269-ACB5-FA7F19423717}" dt="2021-12-28T09:09:24.692" v="525" actId="165"/>
          <ac:spMkLst>
            <pc:docMk/>
            <pc:sldMk cId="4047244543" sldId="267"/>
            <ac:spMk id="20" creationId="{3A251C75-945F-42DD-8803-D7A7A9043A86}"/>
          </ac:spMkLst>
        </pc:spChg>
        <pc:spChg chg="mod topLvl">
          <ac:chgData name="Xin Zhang (FA Talent)" userId="474f572f-8271-4f60-858e-cee871e0aec6" providerId="ADAL" clId="{14951577-C2BB-4269-ACB5-FA7F19423717}" dt="2021-12-28T09:09:24.692" v="525" actId="165"/>
          <ac:spMkLst>
            <pc:docMk/>
            <pc:sldMk cId="4047244543" sldId="267"/>
            <ac:spMk id="22" creationId="{2AE7B749-05CB-4D4E-B40F-6C16C2684F2C}"/>
          </ac:spMkLst>
        </pc:spChg>
        <pc:spChg chg="mod topLvl">
          <ac:chgData name="Xin Zhang (FA Talent)" userId="474f572f-8271-4f60-858e-cee871e0aec6" providerId="ADAL" clId="{14951577-C2BB-4269-ACB5-FA7F19423717}" dt="2021-12-28T09:09:24.692" v="525" actId="165"/>
          <ac:spMkLst>
            <pc:docMk/>
            <pc:sldMk cId="4047244543" sldId="267"/>
            <ac:spMk id="23" creationId="{F573BB83-7CB6-4418-BBEB-0BA640973D2C}"/>
          </ac:spMkLst>
        </pc:spChg>
        <pc:spChg chg="mod topLvl">
          <ac:chgData name="Xin Zhang (FA Talent)" userId="474f572f-8271-4f60-858e-cee871e0aec6" providerId="ADAL" clId="{14951577-C2BB-4269-ACB5-FA7F19423717}" dt="2021-12-28T09:09:24.692" v="525" actId="165"/>
          <ac:spMkLst>
            <pc:docMk/>
            <pc:sldMk cId="4047244543" sldId="267"/>
            <ac:spMk id="24" creationId="{97CA26E6-7176-4CFC-810E-F0B030A50445}"/>
          </ac:spMkLst>
        </pc:spChg>
        <pc:spChg chg="mod topLvl">
          <ac:chgData name="Xin Zhang (FA Talent)" userId="474f572f-8271-4f60-858e-cee871e0aec6" providerId="ADAL" clId="{14951577-C2BB-4269-ACB5-FA7F19423717}" dt="2021-12-28T09:09:23.837" v="524" actId="165"/>
          <ac:spMkLst>
            <pc:docMk/>
            <pc:sldMk cId="4047244543" sldId="267"/>
            <ac:spMk id="34" creationId="{B3711252-7F85-4EB8-A43C-89D8C41180CF}"/>
          </ac:spMkLst>
        </pc:spChg>
        <pc:grpChg chg="add del mod">
          <ac:chgData name="Xin Zhang (FA Talent)" userId="474f572f-8271-4f60-858e-cee871e0aec6" providerId="ADAL" clId="{14951577-C2BB-4269-ACB5-FA7F19423717}" dt="2021-12-28T09:08:45.422" v="515" actId="165"/>
          <ac:grpSpMkLst>
            <pc:docMk/>
            <pc:sldMk cId="4047244543" sldId="267"/>
            <ac:grpSpMk id="2" creationId="{6232CD88-55EF-4994-9391-5D0129CD2B83}"/>
          </ac:grpSpMkLst>
        </pc:grpChg>
        <pc:grpChg chg="add del mod">
          <ac:chgData name="Xin Zhang (FA Talent)" userId="474f572f-8271-4f60-858e-cee871e0aec6" providerId="ADAL" clId="{14951577-C2BB-4269-ACB5-FA7F19423717}" dt="2021-12-28T09:08:45.422" v="515" actId="165"/>
          <ac:grpSpMkLst>
            <pc:docMk/>
            <pc:sldMk cId="4047244543" sldId="267"/>
            <ac:grpSpMk id="3" creationId="{70C4F626-B6FB-41AF-A441-0BD468D824B7}"/>
          </ac:grpSpMkLst>
        </pc:grpChg>
        <pc:grpChg chg="add del mod">
          <ac:chgData name="Xin Zhang (FA Talent)" userId="474f572f-8271-4f60-858e-cee871e0aec6" providerId="ADAL" clId="{14951577-C2BB-4269-ACB5-FA7F19423717}" dt="2021-12-28T09:08:45.422" v="515" actId="165"/>
          <ac:grpSpMkLst>
            <pc:docMk/>
            <pc:sldMk cId="4047244543" sldId="267"/>
            <ac:grpSpMk id="4" creationId="{E4619607-F2E4-420A-8BDC-795CD9871BE2}"/>
          </ac:grpSpMkLst>
        </pc:grpChg>
        <pc:grpChg chg="add del mod topLvl">
          <ac:chgData name="Xin Zhang (FA Talent)" userId="474f572f-8271-4f60-858e-cee871e0aec6" providerId="ADAL" clId="{14951577-C2BB-4269-ACB5-FA7F19423717}" dt="2021-12-28T09:09:24.692" v="525" actId="165"/>
          <ac:grpSpMkLst>
            <pc:docMk/>
            <pc:sldMk cId="4047244543" sldId="267"/>
            <ac:grpSpMk id="5" creationId="{1079236A-72AE-4CFD-BA4F-1C50654DCECE}"/>
          </ac:grpSpMkLst>
        </pc:grpChg>
        <pc:grpChg chg="add del mod">
          <ac:chgData name="Xin Zhang (FA Talent)" userId="474f572f-8271-4f60-858e-cee871e0aec6" providerId="ADAL" clId="{14951577-C2BB-4269-ACB5-FA7F19423717}" dt="2021-12-28T09:09:23.837" v="524" actId="165"/>
          <ac:grpSpMkLst>
            <pc:docMk/>
            <pc:sldMk cId="4047244543" sldId="267"/>
            <ac:grpSpMk id="11" creationId="{9AF4C79E-99D3-4009-B039-35B590089460}"/>
          </ac:grpSpMkLst>
        </pc:grpChg>
        <pc:cxnChg chg="mod topLvl">
          <ac:chgData name="Xin Zhang (FA Talent)" userId="474f572f-8271-4f60-858e-cee871e0aec6" providerId="ADAL" clId="{14951577-C2BB-4269-ACB5-FA7F19423717}" dt="2021-12-28T09:09:24.692" v="525" actId="165"/>
          <ac:cxnSpMkLst>
            <pc:docMk/>
            <pc:sldMk cId="4047244543" sldId="267"/>
            <ac:cxnSpMk id="32" creationId="{7AA87574-CF16-4034-BDE3-82FE8F1126D8}"/>
          </ac:cxnSpMkLst>
        </pc:cxnChg>
        <pc:cxnChg chg="mod topLvl">
          <ac:chgData name="Xin Zhang (FA Talent)" userId="474f572f-8271-4f60-858e-cee871e0aec6" providerId="ADAL" clId="{14951577-C2BB-4269-ACB5-FA7F19423717}" dt="2021-12-28T09:09:24.692" v="525" actId="165"/>
          <ac:cxnSpMkLst>
            <pc:docMk/>
            <pc:sldMk cId="4047244543" sldId="267"/>
            <ac:cxnSpMk id="33" creationId="{5A67A369-856A-4B70-AAB0-6D9C393F37B9}"/>
          </ac:cxnSpMkLst>
        </pc:cxnChg>
      </pc:sldChg>
      <pc:sldChg chg="addSp delSp modSp mod">
        <pc:chgData name="Xin Zhang (FA Talent)" userId="474f572f-8271-4f60-858e-cee871e0aec6" providerId="ADAL" clId="{14951577-C2BB-4269-ACB5-FA7F19423717}" dt="2021-12-28T09:39:44.081" v="667" actId="20577"/>
        <pc:sldMkLst>
          <pc:docMk/>
          <pc:sldMk cId="2191124161" sldId="268"/>
        </pc:sldMkLst>
        <pc:spChg chg="mod">
          <ac:chgData name="Xin Zhang (FA Talent)" userId="474f572f-8271-4f60-858e-cee871e0aec6" providerId="ADAL" clId="{14951577-C2BB-4269-ACB5-FA7F19423717}" dt="2021-12-28T09:39:09.254" v="654" actId="1076"/>
          <ac:spMkLst>
            <pc:docMk/>
            <pc:sldMk cId="2191124161" sldId="268"/>
            <ac:spMk id="5" creationId="{3CA4C9A6-DF97-463B-B330-707FC169FC89}"/>
          </ac:spMkLst>
        </pc:spChg>
        <pc:spChg chg="del mod">
          <ac:chgData name="Xin Zhang (FA Talent)" userId="474f572f-8271-4f60-858e-cee871e0aec6" providerId="ADAL" clId="{14951577-C2BB-4269-ACB5-FA7F19423717}" dt="2021-12-28T09:38:17.008" v="647" actId="478"/>
          <ac:spMkLst>
            <pc:docMk/>
            <pc:sldMk cId="2191124161" sldId="268"/>
            <ac:spMk id="9" creationId="{24A5AC0B-EFE2-4184-878B-4CB4E9E6776F}"/>
          </ac:spMkLst>
        </pc:spChg>
        <pc:spChg chg="mod">
          <ac:chgData name="Xin Zhang (FA Talent)" userId="474f572f-8271-4f60-858e-cee871e0aec6" providerId="ADAL" clId="{14951577-C2BB-4269-ACB5-FA7F19423717}" dt="2021-12-28T09:39:09.254" v="654" actId="1076"/>
          <ac:spMkLst>
            <pc:docMk/>
            <pc:sldMk cId="2191124161" sldId="268"/>
            <ac:spMk id="10" creationId="{6E7097DC-C92E-499A-A4E8-53BF2E0BC80E}"/>
          </ac:spMkLst>
        </pc:spChg>
        <pc:spChg chg="del">
          <ac:chgData name="Xin Zhang (FA Talent)" userId="474f572f-8271-4f60-858e-cee871e0aec6" providerId="ADAL" clId="{14951577-C2BB-4269-ACB5-FA7F19423717}" dt="2021-12-28T09:38:17.008" v="647" actId="478"/>
          <ac:spMkLst>
            <pc:docMk/>
            <pc:sldMk cId="2191124161" sldId="268"/>
            <ac:spMk id="11" creationId="{3D0328C1-52F0-4276-BEDB-CCA824079376}"/>
          </ac:spMkLst>
        </pc:spChg>
        <pc:spChg chg="mod">
          <ac:chgData name="Xin Zhang (FA Talent)" userId="474f572f-8271-4f60-858e-cee871e0aec6" providerId="ADAL" clId="{14951577-C2BB-4269-ACB5-FA7F19423717}" dt="2021-12-28T09:39:29.129" v="662" actId="14100"/>
          <ac:spMkLst>
            <pc:docMk/>
            <pc:sldMk cId="2191124161" sldId="268"/>
            <ac:spMk id="12" creationId="{BF70DAC0-0B29-43D7-BDE6-B98D63D4EF3F}"/>
          </ac:spMkLst>
        </pc:spChg>
        <pc:spChg chg="add mod topLvl">
          <ac:chgData name="Xin Zhang (FA Talent)" userId="474f572f-8271-4f60-858e-cee871e0aec6" providerId="ADAL" clId="{14951577-C2BB-4269-ACB5-FA7F19423717}" dt="2021-12-28T09:39:35.749" v="664" actId="165"/>
          <ac:spMkLst>
            <pc:docMk/>
            <pc:sldMk cId="2191124161" sldId="268"/>
            <ac:spMk id="13" creationId="{19108279-E41A-4FD3-9C73-CFAF92E0B491}"/>
          </ac:spMkLst>
        </pc:spChg>
        <pc:spChg chg="add mod topLvl">
          <ac:chgData name="Xin Zhang (FA Talent)" userId="474f572f-8271-4f60-858e-cee871e0aec6" providerId="ADAL" clId="{14951577-C2BB-4269-ACB5-FA7F19423717}" dt="2021-12-28T09:39:35.749" v="664" actId="165"/>
          <ac:spMkLst>
            <pc:docMk/>
            <pc:sldMk cId="2191124161" sldId="268"/>
            <ac:spMk id="14" creationId="{431E4E26-407A-4A8B-B7E7-B5B7C0D95645}"/>
          </ac:spMkLst>
        </pc:spChg>
        <pc:spChg chg="del mod">
          <ac:chgData name="Xin Zhang (FA Talent)" userId="474f572f-8271-4f60-858e-cee871e0aec6" providerId="ADAL" clId="{14951577-C2BB-4269-ACB5-FA7F19423717}" dt="2021-12-28T09:39:01.168" v="652" actId="478"/>
          <ac:spMkLst>
            <pc:docMk/>
            <pc:sldMk cId="2191124161" sldId="268"/>
            <ac:spMk id="16" creationId="{8002AEAB-6F4A-40A5-A809-9B6620C0E523}"/>
          </ac:spMkLst>
        </pc:spChg>
        <pc:spChg chg="add mod topLvl">
          <ac:chgData name="Xin Zhang (FA Talent)" userId="474f572f-8271-4f60-858e-cee871e0aec6" providerId="ADAL" clId="{14951577-C2BB-4269-ACB5-FA7F19423717}" dt="2021-12-28T09:39:35.749" v="664" actId="165"/>
          <ac:spMkLst>
            <pc:docMk/>
            <pc:sldMk cId="2191124161" sldId="268"/>
            <ac:spMk id="17" creationId="{2E35A186-8278-4414-B72A-D492FAACC5D4}"/>
          </ac:spMkLst>
        </pc:spChg>
        <pc:spChg chg="add mod topLvl">
          <ac:chgData name="Xin Zhang (FA Talent)" userId="474f572f-8271-4f60-858e-cee871e0aec6" providerId="ADAL" clId="{14951577-C2BB-4269-ACB5-FA7F19423717}" dt="2021-12-28T09:39:35.749" v="664" actId="165"/>
          <ac:spMkLst>
            <pc:docMk/>
            <pc:sldMk cId="2191124161" sldId="268"/>
            <ac:spMk id="18" creationId="{1822F717-8C55-4297-9600-BE7DDBC03FBE}"/>
          </ac:spMkLst>
        </pc:spChg>
        <pc:spChg chg="add mod topLvl">
          <ac:chgData name="Xin Zhang (FA Talent)" userId="474f572f-8271-4f60-858e-cee871e0aec6" providerId="ADAL" clId="{14951577-C2BB-4269-ACB5-FA7F19423717}" dt="2021-12-28T09:39:35.749" v="664" actId="165"/>
          <ac:spMkLst>
            <pc:docMk/>
            <pc:sldMk cId="2191124161" sldId="268"/>
            <ac:spMk id="19" creationId="{ED0AFB81-787E-43BA-B9DE-2D5E5EA06C15}"/>
          </ac:spMkLst>
        </pc:spChg>
        <pc:spChg chg="add mod topLvl">
          <ac:chgData name="Xin Zhang (FA Talent)" userId="474f572f-8271-4f60-858e-cee871e0aec6" providerId="ADAL" clId="{14951577-C2BB-4269-ACB5-FA7F19423717}" dt="2021-12-28T09:39:35.749" v="664" actId="165"/>
          <ac:spMkLst>
            <pc:docMk/>
            <pc:sldMk cId="2191124161" sldId="268"/>
            <ac:spMk id="20" creationId="{42A42CF2-D5E2-4AF8-9868-3E1A36C51A9D}"/>
          </ac:spMkLst>
        </pc:spChg>
        <pc:spChg chg="add mod topLvl">
          <ac:chgData name="Xin Zhang (FA Talent)" userId="474f572f-8271-4f60-858e-cee871e0aec6" providerId="ADAL" clId="{14951577-C2BB-4269-ACB5-FA7F19423717}" dt="2021-12-28T09:39:35.749" v="664" actId="165"/>
          <ac:spMkLst>
            <pc:docMk/>
            <pc:sldMk cId="2191124161" sldId="268"/>
            <ac:spMk id="21" creationId="{886F00E7-35D9-4C3A-B79E-D5219FFAD6FE}"/>
          </ac:spMkLst>
        </pc:spChg>
        <pc:spChg chg="add mod topLvl">
          <ac:chgData name="Xin Zhang (FA Talent)" userId="474f572f-8271-4f60-858e-cee871e0aec6" providerId="ADAL" clId="{14951577-C2BB-4269-ACB5-FA7F19423717}" dt="2021-12-28T09:39:35.749" v="664" actId="165"/>
          <ac:spMkLst>
            <pc:docMk/>
            <pc:sldMk cId="2191124161" sldId="268"/>
            <ac:spMk id="22" creationId="{6A415B23-501F-4362-97C3-6AD53535DFF1}"/>
          </ac:spMkLst>
        </pc:spChg>
        <pc:spChg chg="add mod topLvl">
          <ac:chgData name="Xin Zhang (FA Talent)" userId="474f572f-8271-4f60-858e-cee871e0aec6" providerId="ADAL" clId="{14951577-C2BB-4269-ACB5-FA7F19423717}" dt="2021-12-28T09:39:44.081" v="667" actId="20577"/>
          <ac:spMkLst>
            <pc:docMk/>
            <pc:sldMk cId="2191124161" sldId="268"/>
            <ac:spMk id="23" creationId="{57D50620-5144-43D3-98D9-EE136EA3F125}"/>
          </ac:spMkLst>
        </pc:spChg>
        <pc:grpChg chg="add del mod">
          <ac:chgData name="Xin Zhang (FA Talent)" userId="474f572f-8271-4f60-858e-cee871e0aec6" providerId="ADAL" clId="{14951577-C2BB-4269-ACB5-FA7F19423717}" dt="2021-12-28T09:39:35.749" v="664" actId="165"/>
          <ac:grpSpMkLst>
            <pc:docMk/>
            <pc:sldMk cId="2191124161" sldId="268"/>
            <ac:grpSpMk id="2" creationId="{631FF83F-9D50-4893-A98B-337B283A5897}"/>
          </ac:grpSpMkLst>
        </pc:grpChg>
        <pc:grpChg chg="add del mod">
          <ac:chgData name="Xin Zhang (FA Talent)" userId="474f572f-8271-4f60-858e-cee871e0aec6" providerId="ADAL" clId="{14951577-C2BB-4269-ACB5-FA7F19423717}" dt="2021-12-28T09:39:35.749" v="664" actId="165"/>
          <ac:grpSpMkLst>
            <pc:docMk/>
            <pc:sldMk cId="2191124161" sldId="268"/>
            <ac:grpSpMk id="3" creationId="{B2CF49CA-A1D8-434E-A763-A2FFB28A0936}"/>
          </ac:grpSpMkLst>
        </pc:grpChg>
        <pc:grpChg chg="add del mod">
          <ac:chgData name="Xin Zhang (FA Talent)" userId="474f572f-8271-4f60-858e-cee871e0aec6" providerId="ADAL" clId="{14951577-C2BB-4269-ACB5-FA7F19423717}" dt="2021-12-28T09:39:35.749" v="664" actId="165"/>
          <ac:grpSpMkLst>
            <pc:docMk/>
            <pc:sldMk cId="2191124161" sldId="268"/>
            <ac:grpSpMk id="4" creationId="{7C4D84C7-FCC0-44AE-80EA-76F68809AFF7}"/>
          </ac:grpSpMkLst>
        </pc:grpChg>
        <pc:graphicFrameChg chg="mod">
          <ac:chgData name="Xin Zhang (FA Talent)" userId="474f572f-8271-4f60-858e-cee871e0aec6" providerId="ADAL" clId="{14951577-C2BB-4269-ACB5-FA7F19423717}" dt="2021-12-28T09:37:42.057" v="640" actId="1076"/>
          <ac:graphicFrameMkLst>
            <pc:docMk/>
            <pc:sldMk cId="2191124161" sldId="268"/>
            <ac:graphicFrameMk id="15" creationId="{94D71369-A90C-4AF4-98AD-F65313FAE26A}"/>
          </ac:graphicFrameMkLst>
        </pc:graphicFrameChg>
      </pc:sldChg>
      <pc:sldChg chg="addSp delSp modSp mod">
        <pc:chgData name="Xin Zhang (FA Talent)" userId="474f572f-8271-4f60-858e-cee871e0aec6" providerId="ADAL" clId="{14951577-C2BB-4269-ACB5-FA7F19423717}" dt="2021-12-29T09:05:31.185" v="694" actId="207"/>
        <pc:sldMkLst>
          <pc:docMk/>
          <pc:sldMk cId="777735937" sldId="269"/>
        </pc:sldMkLst>
        <pc:spChg chg="del">
          <ac:chgData name="Xin Zhang (FA Talent)" userId="474f572f-8271-4f60-858e-cee871e0aec6" providerId="ADAL" clId="{14951577-C2BB-4269-ACB5-FA7F19423717}" dt="2021-12-29T09:03:44.102" v="668" actId="478"/>
          <ac:spMkLst>
            <pc:docMk/>
            <pc:sldMk cId="777735937" sldId="269"/>
            <ac:spMk id="6" creationId="{44AC021B-52AC-4CA6-89BD-0AA3AD10743B}"/>
          </ac:spMkLst>
        </pc:spChg>
        <pc:spChg chg="del">
          <ac:chgData name="Xin Zhang (FA Talent)" userId="474f572f-8271-4f60-858e-cee871e0aec6" providerId="ADAL" clId="{14951577-C2BB-4269-ACB5-FA7F19423717}" dt="2021-12-29T09:03:44.102" v="668" actId="478"/>
          <ac:spMkLst>
            <pc:docMk/>
            <pc:sldMk cId="777735937" sldId="269"/>
            <ac:spMk id="8" creationId="{B1473847-049E-49EA-B6F3-5B9D83F44253}"/>
          </ac:spMkLst>
        </pc:spChg>
        <pc:spChg chg="mod">
          <ac:chgData name="Xin Zhang (FA Talent)" userId="474f572f-8271-4f60-858e-cee871e0aec6" providerId="ADAL" clId="{14951577-C2BB-4269-ACB5-FA7F19423717}" dt="2021-12-29T09:03:51.398" v="669" actId="1076"/>
          <ac:spMkLst>
            <pc:docMk/>
            <pc:sldMk cId="777735937" sldId="269"/>
            <ac:spMk id="10" creationId="{4EAFA5A1-01FB-45CB-8ABF-5B4ACE404CFB}"/>
          </ac:spMkLst>
        </pc:spChg>
        <pc:spChg chg="mod">
          <ac:chgData name="Xin Zhang (FA Talent)" userId="474f572f-8271-4f60-858e-cee871e0aec6" providerId="ADAL" clId="{14951577-C2BB-4269-ACB5-FA7F19423717}" dt="2021-12-29T09:03:51.398" v="669" actId="1076"/>
          <ac:spMkLst>
            <pc:docMk/>
            <pc:sldMk cId="777735937" sldId="269"/>
            <ac:spMk id="12" creationId="{49B7095E-CA90-4EA8-8B45-8A93DA862625}"/>
          </ac:spMkLst>
        </pc:spChg>
        <pc:spChg chg="add mod">
          <ac:chgData name="Xin Zhang (FA Talent)" userId="474f572f-8271-4f60-858e-cee871e0aec6" providerId="ADAL" clId="{14951577-C2BB-4269-ACB5-FA7F19423717}" dt="2021-12-29T09:04:01.185" v="672" actId="571"/>
          <ac:spMkLst>
            <pc:docMk/>
            <pc:sldMk cId="777735937" sldId="269"/>
            <ac:spMk id="13" creationId="{FFF808C5-9CCC-49AD-BF0E-6096DD5005E6}"/>
          </ac:spMkLst>
        </pc:spChg>
        <pc:spChg chg="mod">
          <ac:chgData name="Xin Zhang (FA Talent)" userId="474f572f-8271-4f60-858e-cee871e0aec6" providerId="ADAL" clId="{14951577-C2BB-4269-ACB5-FA7F19423717}" dt="2021-12-29T09:05:13.855" v="685" actId="3064"/>
          <ac:spMkLst>
            <pc:docMk/>
            <pc:sldMk cId="777735937" sldId="269"/>
            <ac:spMk id="14" creationId="{A0092281-72C9-45DB-BB2A-0A068780EA6D}"/>
          </ac:spMkLst>
        </pc:spChg>
        <pc:spChg chg="add mod">
          <ac:chgData name="Xin Zhang (FA Talent)" userId="474f572f-8271-4f60-858e-cee871e0aec6" providerId="ADAL" clId="{14951577-C2BB-4269-ACB5-FA7F19423717}" dt="2021-12-29T09:04:01.185" v="672" actId="571"/>
          <ac:spMkLst>
            <pc:docMk/>
            <pc:sldMk cId="777735937" sldId="269"/>
            <ac:spMk id="15" creationId="{738C8578-761B-4B42-8750-606EFD11DE38}"/>
          </ac:spMkLst>
        </pc:spChg>
        <pc:spChg chg="mod">
          <ac:chgData name="Xin Zhang (FA Talent)" userId="474f572f-8271-4f60-858e-cee871e0aec6" providerId="ADAL" clId="{14951577-C2BB-4269-ACB5-FA7F19423717}" dt="2021-12-29T09:05:13.855" v="685" actId="3064"/>
          <ac:spMkLst>
            <pc:docMk/>
            <pc:sldMk cId="777735937" sldId="269"/>
            <ac:spMk id="21" creationId="{470BBE00-FC1C-4837-973B-F6C63ACBD45F}"/>
          </ac:spMkLst>
        </pc:spChg>
        <pc:spChg chg="mod topLvl">
          <ac:chgData name="Xin Zhang (FA Talent)" userId="474f572f-8271-4f60-858e-cee871e0aec6" providerId="ADAL" clId="{14951577-C2BB-4269-ACB5-FA7F19423717}" dt="2021-12-29T09:05:31.185" v="694" actId="207"/>
          <ac:spMkLst>
            <pc:docMk/>
            <pc:sldMk cId="777735937" sldId="269"/>
            <ac:spMk id="24" creationId="{D806888E-6182-4F2C-B2AC-7D872C45A3DD}"/>
          </ac:spMkLst>
        </pc:spChg>
        <pc:spChg chg="mod topLvl">
          <ac:chgData name="Xin Zhang (FA Talent)" userId="474f572f-8271-4f60-858e-cee871e0aec6" providerId="ADAL" clId="{14951577-C2BB-4269-ACB5-FA7F19423717}" dt="2021-12-29T09:05:23.107" v="693" actId="165"/>
          <ac:spMkLst>
            <pc:docMk/>
            <pc:sldMk cId="777735937" sldId="269"/>
            <ac:spMk id="25" creationId="{9EE83A34-F3DA-47F9-9B4C-D9B215F24564}"/>
          </ac:spMkLst>
        </pc:spChg>
        <pc:spChg chg="mod topLvl">
          <ac:chgData name="Xin Zhang (FA Talent)" userId="474f572f-8271-4f60-858e-cee871e0aec6" providerId="ADAL" clId="{14951577-C2BB-4269-ACB5-FA7F19423717}" dt="2021-12-29T09:05:31.185" v="694" actId="207"/>
          <ac:spMkLst>
            <pc:docMk/>
            <pc:sldMk cId="777735937" sldId="269"/>
            <ac:spMk id="26" creationId="{3D63A8FD-89ED-4A67-8883-61F878E6ADAD}"/>
          </ac:spMkLst>
        </pc:spChg>
        <pc:spChg chg="mod topLvl">
          <ac:chgData name="Xin Zhang (FA Talent)" userId="474f572f-8271-4f60-858e-cee871e0aec6" providerId="ADAL" clId="{14951577-C2BB-4269-ACB5-FA7F19423717}" dt="2021-12-29T09:05:23.107" v="693" actId="165"/>
          <ac:spMkLst>
            <pc:docMk/>
            <pc:sldMk cId="777735937" sldId="269"/>
            <ac:spMk id="27" creationId="{B29A8061-0559-4E4D-B2DF-F9B856D2B7CF}"/>
          </ac:spMkLst>
        </pc:spChg>
        <pc:spChg chg="mod topLvl">
          <ac:chgData name="Xin Zhang (FA Talent)" userId="474f572f-8271-4f60-858e-cee871e0aec6" providerId="ADAL" clId="{14951577-C2BB-4269-ACB5-FA7F19423717}" dt="2021-12-29T09:05:31.185" v="694" actId="207"/>
          <ac:spMkLst>
            <pc:docMk/>
            <pc:sldMk cId="777735937" sldId="269"/>
            <ac:spMk id="28" creationId="{B5685E11-4B64-4A06-B041-2F11FBF377AD}"/>
          </ac:spMkLst>
        </pc:spChg>
        <pc:spChg chg="mod topLvl">
          <ac:chgData name="Xin Zhang (FA Talent)" userId="474f572f-8271-4f60-858e-cee871e0aec6" providerId="ADAL" clId="{14951577-C2BB-4269-ACB5-FA7F19423717}" dt="2021-12-29T09:05:23.107" v="693" actId="165"/>
          <ac:spMkLst>
            <pc:docMk/>
            <pc:sldMk cId="777735937" sldId="269"/>
            <ac:spMk id="29" creationId="{C442EC67-2A5E-46BE-8706-5B3487E48BD0}"/>
          </ac:spMkLst>
        </pc:spChg>
        <pc:grpChg chg="add del mod">
          <ac:chgData name="Xin Zhang (FA Talent)" userId="474f572f-8271-4f60-858e-cee871e0aec6" providerId="ADAL" clId="{14951577-C2BB-4269-ACB5-FA7F19423717}" dt="2021-12-29T09:05:22.063" v="692" actId="165"/>
          <ac:grpSpMkLst>
            <pc:docMk/>
            <pc:sldMk cId="777735937" sldId="269"/>
            <ac:grpSpMk id="16" creationId="{BF9A2231-2FF0-44F9-9787-9411E39374AE}"/>
          </ac:grpSpMkLst>
        </pc:grpChg>
        <pc:grpChg chg="add del mod topLvl">
          <ac:chgData name="Xin Zhang (FA Talent)" userId="474f572f-8271-4f60-858e-cee871e0aec6" providerId="ADAL" clId="{14951577-C2BB-4269-ACB5-FA7F19423717}" dt="2021-12-29T09:05:23.107" v="693" actId="165"/>
          <ac:grpSpMkLst>
            <pc:docMk/>
            <pc:sldMk cId="777735937" sldId="269"/>
            <ac:grpSpMk id="17" creationId="{DD2E6E9F-CEC0-47CC-BFE6-B3142F374597}"/>
          </ac:grpSpMkLst>
        </pc:grpChg>
        <pc:grpChg chg="add del mod topLvl">
          <ac:chgData name="Xin Zhang (FA Talent)" userId="474f572f-8271-4f60-858e-cee871e0aec6" providerId="ADAL" clId="{14951577-C2BB-4269-ACB5-FA7F19423717}" dt="2021-12-29T09:05:23.107" v="693" actId="165"/>
          <ac:grpSpMkLst>
            <pc:docMk/>
            <pc:sldMk cId="777735937" sldId="269"/>
            <ac:grpSpMk id="22" creationId="{E48FA446-BC5A-45AC-8E66-D5EF6E7BA85F}"/>
          </ac:grpSpMkLst>
        </pc:grpChg>
        <pc:grpChg chg="add del mod topLvl">
          <ac:chgData name="Xin Zhang (FA Talent)" userId="474f572f-8271-4f60-858e-cee871e0aec6" providerId="ADAL" clId="{14951577-C2BB-4269-ACB5-FA7F19423717}" dt="2021-12-29T09:05:23.107" v="693" actId="165"/>
          <ac:grpSpMkLst>
            <pc:docMk/>
            <pc:sldMk cId="777735937" sldId="269"/>
            <ac:grpSpMk id="23" creationId="{51E42B55-8A0C-4793-835D-B88D1045D3AF}"/>
          </ac:grpSpMkLst>
        </pc:grpChg>
      </pc:sldChg>
      <pc:sldChg chg="addSp delSp modSp mod">
        <pc:chgData name="Xin Zhang (FA Talent)" userId="474f572f-8271-4f60-858e-cee871e0aec6" providerId="ADAL" clId="{14951577-C2BB-4269-ACB5-FA7F19423717}" dt="2021-12-29T09:38:52.663" v="1304" actId="1076"/>
        <pc:sldMkLst>
          <pc:docMk/>
          <pc:sldMk cId="2688147543" sldId="270"/>
        </pc:sldMkLst>
        <pc:spChg chg="del">
          <ac:chgData name="Xin Zhang (FA Talent)" userId="474f572f-8271-4f60-858e-cee871e0aec6" providerId="ADAL" clId="{14951577-C2BB-4269-ACB5-FA7F19423717}" dt="2021-12-29T09:05:41.027" v="695" actId="478"/>
          <ac:spMkLst>
            <pc:docMk/>
            <pc:sldMk cId="2688147543" sldId="270"/>
            <ac:spMk id="33" creationId="{DE4D2799-A563-44E7-BD58-735D7F917B19}"/>
          </ac:spMkLst>
        </pc:spChg>
        <pc:spChg chg="del">
          <ac:chgData name="Xin Zhang (FA Talent)" userId="474f572f-8271-4f60-858e-cee871e0aec6" providerId="ADAL" clId="{14951577-C2BB-4269-ACB5-FA7F19423717}" dt="2021-12-29T09:05:41.027" v="695" actId="478"/>
          <ac:spMkLst>
            <pc:docMk/>
            <pc:sldMk cId="2688147543" sldId="270"/>
            <ac:spMk id="34" creationId="{1C71E04A-0CA2-4981-80F9-DB7FF33FD449}"/>
          </ac:spMkLst>
        </pc:spChg>
        <pc:spChg chg="mod">
          <ac:chgData name="Xin Zhang (FA Talent)" userId="474f572f-8271-4f60-858e-cee871e0aec6" providerId="ADAL" clId="{14951577-C2BB-4269-ACB5-FA7F19423717}" dt="2021-12-29T09:05:52.608" v="700" actId="404"/>
          <ac:spMkLst>
            <pc:docMk/>
            <pc:sldMk cId="2688147543" sldId="270"/>
            <ac:spMk id="36" creationId="{D577538C-DADD-4724-97D0-51CAC326A005}"/>
          </ac:spMkLst>
        </pc:spChg>
        <pc:spChg chg="mod">
          <ac:chgData name="Xin Zhang (FA Talent)" userId="474f572f-8271-4f60-858e-cee871e0aec6" providerId="ADAL" clId="{14951577-C2BB-4269-ACB5-FA7F19423717}" dt="2021-12-29T09:05:50.064" v="698" actId="1076"/>
          <ac:spMkLst>
            <pc:docMk/>
            <pc:sldMk cId="2688147543" sldId="270"/>
            <ac:spMk id="38" creationId="{573582D5-7E59-4938-82A6-E7647CC2C642}"/>
          </ac:spMkLst>
        </pc:spChg>
        <pc:spChg chg="mod">
          <ac:chgData name="Xin Zhang (FA Talent)" userId="474f572f-8271-4f60-858e-cee871e0aec6" providerId="ADAL" clId="{14951577-C2BB-4269-ACB5-FA7F19423717}" dt="2021-12-29T09:38:52.663" v="1304" actId="1076"/>
          <ac:spMkLst>
            <pc:docMk/>
            <pc:sldMk cId="2688147543" sldId="270"/>
            <ac:spMk id="40" creationId="{945E2437-4E9F-4070-BE45-0F56622DEB50}"/>
          </ac:spMkLst>
        </pc:spChg>
        <pc:spChg chg="mod">
          <ac:chgData name="Xin Zhang (FA Talent)" userId="474f572f-8271-4f60-858e-cee871e0aec6" providerId="ADAL" clId="{14951577-C2BB-4269-ACB5-FA7F19423717}" dt="2021-12-29T09:06:05.780" v="703"/>
          <ac:spMkLst>
            <pc:docMk/>
            <pc:sldMk cId="2688147543" sldId="270"/>
            <ac:spMk id="42" creationId="{DD187DB3-B8BE-44C8-B0AF-A5023481EE51}"/>
          </ac:spMkLst>
        </pc:spChg>
        <pc:spChg chg="mod">
          <ac:chgData name="Xin Zhang (FA Talent)" userId="474f572f-8271-4f60-858e-cee871e0aec6" providerId="ADAL" clId="{14951577-C2BB-4269-ACB5-FA7F19423717}" dt="2021-12-29T09:06:05.780" v="703"/>
          <ac:spMkLst>
            <pc:docMk/>
            <pc:sldMk cId="2688147543" sldId="270"/>
            <ac:spMk id="43" creationId="{E02826D7-687B-40EA-838D-185E61B8A0F2}"/>
          </ac:spMkLst>
        </pc:spChg>
        <pc:spChg chg="mod">
          <ac:chgData name="Xin Zhang (FA Talent)" userId="474f572f-8271-4f60-858e-cee871e0aec6" providerId="ADAL" clId="{14951577-C2BB-4269-ACB5-FA7F19423717}" dt="2021-12-29T09:06:05.780" v="703"/>
          <ac:spMkLst>
            <pc:docMk/>
            <pc:sldMk cId="2688147543" sldId="270"/>
            <ac:spMk id="44" creationId="{D06231CE-4061-4085-89F5-378A9D33CFD0}"/>
          </ac:spMkLst>
        </pc:spChg>
        <pc:spChg chg="mod">
          <ac:chgData name="Xin Zhang (FA Talent)" userId="474f572f-8271-4f60-858e-cee871e0aec6" providerId="ADAL" clId="{14951577-C2BB-4269-ACB5-FA7F19423717}" dt="2021-12-29T09:06:05.780" v="703"/>
          <ac:spMkLst>
            <pc:docMk/>
            <pc:sldMk cId="2688147543" sldId="270"/>
            <ac:spMk id="45" creationId="{8CC89A6D-2716-4E76-BA62-3E6542906998}"/>
          </ac:spMkLst>
        </pc:spChg>
        <pc:spChg chg="mod">
          <ac:chgData name="Xin Zhang (FA Talent)" userId="474f572f-8271-4f60-858e-cee871e0aec6" providerId="ADAL" clId="{14951577-C2BB-4269-ACB5-FA7F19423717}" dt="2021-12-29T09:06:05.780" v="703"/>
          <ac:spMkLst>
            <pc:docMk/>
            <pc:sldMk cId="2688147543" sldId="270"/>
            <ac:spMk id="46" creationId="{4964950C-B6B2-48E6-9C42-799E4F9246E6}"/>
          </ac:spMkLst>
        </pc:spChg>
        <pc:spChg chg="mod">
          <ac:chgData name="Xin Zhang (FA Talent)" userId="474f572f-8271-4f60-858e-cee871e0aec6" providerId="ADAL" clId="{14951577-C2BB-4269-ACB5-FA7F19423717}" dt="2021-12-29T09:06:05.780" v="703"/>
          <ac:spMkLst>
            <pc:docMk/>
            <pc:sldMk cId="2688147543" sldId="270"/>
            <ac:spMk id="47" creationId="{00A9834C-C13B-4B19-9E34-D526B79063C9}"/>
          </ac:spMkLst>
        </pc:spChg>
        <pc:grpChg chg="mod">
          <ac:chgData name="Xin Zhang (FA Talent)" userId="474f572f-8271-4f60-858e-cee871e0aec6" providerId="ADAL" clId="{14951577-C2BB-4269-ACB5-FA7F19423717}" dt="2021-12-29T09:06:12.584" v="706" actId="1076"/>
          <ac:grpSpMkLst>
            <pc:docMk/>
            <pc:sldMk cId="2688147543" sldId="270"/>
            <ac:grpSpMk id="16" creationId="{6165E629-F3B5-4429-B8E6-639E7F9A25E3}"/>
          </ac:grpSpMkLst>
        </pc:grpChg>
        <pc:grpChg chg="mod">
          <ac:chgData name="Xin Zhang (FA Talent)" userId="474f572f-8271-4f60-858e-cee871e0aec6" providerId="ADAL" clId="{14951577-C2BB-4269-ACB5-FA7F19423717}" dt="2021-12-29T09:06:12.584" v="706" actId="1076"/>
          <ac:grpSpMkLst>
            <pc:docMk/>
            <pc:sldMk cId="2688147543" sldId="270"/>
            <ac:grpSpMk id="21" creationId="{36CDB741-11A7-4668-945E-693F39C1E6A6}"/>
          </ac:grpSpMkLst>
        </pc:grpChg>
        <pc:grpChg chg="mod">
          <ac:chgData name="Xin Zhang (FA Talent)" userId="474f572f-8271-4f60-858e-cee871e0aec6" providerId="ADAL" clId="{14951577-C2BB-4269-ACB5-FA7F19423717}" dt="2021-12-29T09:06:12.584" v="706" actId="1076"/>
          <ac:grpSpMkLst>
            <pc:docMk/>
            <pc:sldMk cId="2688147543" sldId="270"/>
            <ac:grpSpMk id="25" creationId="{A4E089D6-46A5-461A-A1A5-9FA343D0411B}"/>
          </ac:grpSpMkLst>
        </pc:grpChg>
        <pc:grpChg chg="mod">
          <ac:chgData name="Xin Zhang (FA Talent)" userId="474f572f-8271-4f60-858e-cee871e0aec6" providerId="ADAL" clId="{14951577-C2BB-4269-ACB5-FA7F19423717}" dt="2021-12-29T09:06:12.584" v="706" actId="1076"/>
          <ac:grpSpMkLst>
            <pc:docMk/>
            <pc:sldMk cId="2688147543" sldId="270"/>
            <ac:grpSpMk id="29" creationId="{41891B27-ABAD-438A-9890-DF814CED2C17}"/>
          </ac:grpSpMkLst>
        </pc:grpChg>
        <pc:grpChg chg="add del mod">
          <ac:chgData name="Xin Zhang (FA Talent)" userId="474f572f-8271-4f60-858e-cee871e0aec6" providerId="ADAL" clId="{14951577-C2BB-4269-ACB5-FA7F19423717}" dt="2021-12-29T09:06:06.702" v="704"/>
          <ac:grpSpMkLst>
            <pc:docMk/>
            <pc:sldMk cId="2688147543" sldId="270"/>
            <ac:grpSpMk id="35" creationId="{D4D367D7-5D04-4420-BDEF-49DC37233709}"/>
          </ac:grpSpMkLst>
        </pc:grpChg>
        <pc:grpChg chg="mod">
          <ac:chgData name="Xin Zhang (FA Talent)" userId="474f572f-8271-4f60-858e-cee871e0aec6" providerId="ADAL" clId="{14951577-C2BB-4269-ACB5-FA7F19423717}" dt="2021-12-29T09:06:05.780" v="703"/>
          <ac:grpSpMkLst>
            <pc:docMk/>
            <pc:sldMk cId="2688147543" sldId="270"/>
            <ac:grpSpMk id="37" creationId="{78FA9BD6-0A61-44F2-AC09-9D9A17D205B7}"/>
          </ac:grpSpMkLst>
        </pc:grpChg>
        <pc:grpChg chg="mod">
          <ac:chgData name="Xin Zhang (FA Talent)" userId="474f572f-8271-4f60-858e-cee871e0aec6" providerId="ADAL" clId="{14951577-C2BB-4269-ACB5-FA7F19423717}" dt="2021-12-29T09:06:05.780" v="703"/>
          <ac:grpSpMkLst>
            <pc:docMk/>
            <pc:sldMk cId="2688147543" sldId="270"/>
            <ac:grpSpMk id="39" creationId="{EC40C41D-0769-4076-BBE2-E030E11082A5}"/>
          </ac:grpSpMkLst>
        </pc:grpChg>
        <pc:grpChg chg="mod">
          <ac:chgData name="Xin Zhang (FA Talent)" userId="474f572f-8271-4f60-858e-cee871e0aec6" providerId="ADAL" clId="{14951577-C2BB-4269-ACB5-FA7F19423717}" dt="2021-12-29T09:06:05.780" v="703"/>
          <ac:grpSpMkLst>
            <pc:docMk/>
            <pc:sldMk cId="2688147543" sldId="270"/>
            <ac:grpSpMk id="41" creationId="{1E43312F-55BA-4609-843D-92A1492E6B7B}"/>
          </ac:grpSpMkLst>
        </pc:grpChg>
      </pc:sldChg>
      <pc:sldChg chg="addSp delSp modSp mod">
        <pc:chgData name="Xin Zhang (FA Talent)" userId="474f572f-8271-4f60-858e-cee871e0aec6" providerId="ADAL" clId="{14951577-C2BB-4269-ACB5-FA7F19423717}" dt="2021-12-29T09:35:48.370" v="1243"/>
        <pc:sldMkLst>
          <pc:docMk/>
          <pc:sldMk cId="1281019980" sldId="271"/>
        </pc:sldMkLst>
        <pc:spChg chg="mod">
          <ac:chgData name="Xin Zhang (FA Talent)" userId="474f572f-8271-4f60-858e-cee871e0aec6" providerId="ADAL" clId="{14951577-C2BB-4269-ACB5-FA7F19423717}" dt="2021-12-29T09:07:19.347" v="761" actId="1076"/>
          <ac:spMkLst>
            <pc:docMk/>
            <pc:sldMk cId="1281019980" sldId="271"/>
            <ac:spMk id="5" creationId="{470D57E6-9241-458C-8E51-258E257E50D4}"/>
          </ac:spMkLst>
        </pc:spChg>
        <pc:spChg chg="mod">
          <ac:chgData name="Xin Zhang (FA Talent)" userId="474f572f-8271-4f60-858e-cee871e0aec6" providerId="ADAL" clId="{14951577-C2BB-4269-ACB5-FA7F19423717}" dt="2021-12-29T09:07:19.347" v="761" actId="1076"/>
          <ac:spMkLst>
            <pc:docMk/>
            <pc:sldMk cId="1281019980" sldId="271"/>
            <ac:spMk id="14" creationId="{DACD74B0-FD21-467D-BCFA-AD9555096D13}"/>
          </ac:spMkLst>
        </pc:spChg>
        <pc:spChg chg="mod">
          <ac:chgData name="Xin Zhang (FA Talent)" userId="474f572f-8271-4f60-858e-cee871e0aec6" providerId="ADAL" clId="{14951577-C2BB-4269-ACB5-FA7F19423717}" dt="2021-12-29T09:07:19.347" v="761" actId="1076"/>
          <ac:spMkLst>
            <pc:docMk/>
            <pc:sldMk cId="1281019980" sldId="271"/>
            <ac:spMk id="15" creationId="{697FC9A6-2F7B-4445-8BEC-15307C47BF2E}"/>
          </ac:spMkLst>
        </pc:spChg>
        <pc:spChg chg="mod">
          <ac:chgData name="Xin Zhang (FA Talent)" userId="474f572f-8271-4f60-858e-cee871e0aec6" providerId="ADAL" clId="{14951577-C2BB-4269-ACB5-FA7F19423717}" dt="2021-12-29T09:08:15.487" v="785" actId="403"/>
          <ac:spMkLst>
            <pc:docMk/>
            <pc:sldMk cId="1281019980" sldId="271"/>
            <ac:spMk id="16" creationId="{3274D75C-B0E1-4A1A-B4C5-B969C17FC208}"/>
          </ac:spMkLst>
        </pc:spChg>
        <pc:spChg chg="mod">
          <ac:chgData name="Xin Zhang (FA Talent)" userId="474f572f-8271-4f60-858e-cee871e0aec6" providerId="ADAL" clId="{14951577-C2BB-4269-ACB5-FA7F19423717}" dt="2021-12-29T09:07:19.347" v="761" actId="1076"/>
          <ac:spMkLst>
            <pc:docMk/>
            <pc:sldMk cId="1281019980" sldId="271"/>
            <ac:spMk id="18" creationId="{3778A21D-B756-43F6-B72A-45B6FB99BD3F}"/>
          </ac:spMkLst>
        </pc:spChg>
        <pc:spChg chg="mod">
          <ac:chgData name="Xin Zhang (FA Talent)" userId="474f572f-8271-4f60-858e-cee871e0aec6" providerId="ADAL" clId="{14951577-C2BB-4269-ACB5-FA7F19423717}" dt="2021-12-29T09:08:00.292" v="783" actId="14861"/>
          <ac:spMkLst>
            <pc:docMk/>
            <pc:sldMk cId="1281019980" sldId="271"/>
            <ac:spMk id="23" creationId="{6546F35B-7BB0-43BD-ACF0-89286FFB4F19}"/>
          </ac:spMkLst>
        </pc:spChg>
        <pc:spChg chg="mod">
          <ac:chgData name="Xin Zhang (FA Talent)" userId="474f572f-8271-4f60-858e-cee871e0aec6" providerId="ADAL" clId="{14951577-C2BB-4269-ACB5-FA7F19423717}" dt="2021-12-29T09:07:19.347" v="761" actId="1076"/>
          <ac:spMkLst>
            <pc:docMk/>
            <pc:sldMk cId="1281019980" sldId="271"/>
            <ac:spMk id="24" creationId="{6782B232-761D-41D9-9963-123665F6FC24}"/>
          </ac:spMkLst>
        </pc:spChg>
        <pc:spChg chg="mod">
          <ac:chgData name="Xin Zhang (FA Talent)" userId="474f572f-8271-4f60-858e-cee871e0aec6" providerId="ADAL" clId="{14951577-C2BB-4269-ACB5-FA7F19423717}" dt="2021-12-29T09:07:19.347" v="761" actId="1076"/>
          <ac:spMkLst>
            <pc:docMk/>
            <pc:sldMk cId="1281019980" sldId="271"/>
            <ac:spMk id="25" creationId="{3EE7EAE5-6035-4A88-B9FF-E60EC2DDAB54}"/>
          </ac:spMkLst>
        </pc:spChg>
        <pc:spChg chg="mod">
          <ac:chgData name="Xin Zhang (FA Talent)" userId="474f572f-8271-4f60-858e-cee871e0aec6" providerId="ADAL" clId="{14951577-C2BB-4269-ACB5-FA7F19423717}" dt="2021-12-29T09:08:15.487" v="785" actId="403"/>
          <ac:spMkLst>
            <pc:docMk/>
            <pc:sldMk cId="1281019980" sldId="271"/>
            <ac:spMk id="26" creationId="{2CACE7FC-4696-4ED6-87BB-71C258C561E1}"/>
          </ac:spMkLst>
        </pc:spChg>
        <pc:spChg chg="mod">
          <ac:chgData name="Xin Zhang (FA Talent)" userId="474f572f-8271-4f60-858e-cee871e0aec6" providerId="ADAL" clId="{14951577-C2BB-4269-ACB5-FA7F19423717}" dt="2021-12-29T09:07:19.347" v="761" actId="1076"/>
          <ac:spMkLst>
            <pc:docMk/>
            <pc:sldMk cId="1281019980" sldId="271"/>
            <ac:spMk id="27" creationId="{1DB9FAFF-6AA7-4C26-A083-93AB9C7B26DE}"/>
          </ac:spMkLst>
        </pc:spChg>
        <pc:spChg chg="mod">
          <ac:chgData name="Xin Zhang (FA Talent)" userId="474f572f-8271-4f60-858e-cee871e0aec6" providerId="ADAL" clId="{14951577-C2BB-4269-ACB5-FA7F19423717}" dt="2021-12-29T09:07:19.347" v="761" actId="1076"/>
          <ac:spMkLst>
            <pc:docMk/>
            <pc:sldMk cId="1281019980" sldId="271"/>
            <ac:spMk id="30" creationId="{96DA8924-E649-47B5-B4DF-CB6E9CF76F9B}"/>
          </ac:spMkLst>
        </pc:spChg>
        <pc:spChg chg="mod">
          <ac:chgData name="Xin Zhang (FA Talent)" userId="474f572f-8271-4f60-858e-cee871e0aec6" providerId="ADAL" clId="{14951577-C2BB-4269-ACB5-FA7F19423717}" dt="2021-12-29T09:07:19.347" v="761" actId="1076"/>
          <ac:spMkLst>
            <pc:docMk/>
            <pc:sldMk cId="1281019980" sldId="271"/>
            <ac:spMk id="31" creationId="{338356F0-6230-4F09-B1EC-1E291ADF0408}"/>
          </ac:spMkLst>
        </pc:spChg>
        <pc:spChg chg="mod">
          <ac:chgData name="Xin Zhang (FA Talent)" userId="474f572f-8271-4f60-858e-cee871e0aec6" providerId="ADAL" clId="{14951577-C2BB-4269-ACB5-FA7F19423717}" dt="2021-12-29T09:07:19.347" v="761" actId="1076"/>
          <ac:spMkLst>
            <pc:docMk/>
            <pc:sldMk cId="1281019980" sldId="271"/>
            <ac:spMk id="32" creationId="{50A9F171-E169-41CD-93C4-6BD3819B3B8E}"/>
          </ac:spMkLst>
        </pc:spChg>
        <pc:spChg chg="mod">
          <ac:chgData name="Xin Zhang (FA Talent)" userId="474f572f-8271-4f60-858e-cee871e0aec6" providerId="ADAL" clId="{14951577-C2BB-4269-ACB5-FA7F19423717}" dt="2021-12-29T09:08:15.487" v="785" actId="403"/>
          <ac:spMkLst>
            <pc:docMk/>
            <pc:sldMk cId="1281019980" sldId="271"/>
            <ac:spMk id="33" creationId="{EDB475F2-9CE2-4293-A057-7817F2957F8B}"/>
          </ac:spMkLst>
        </pc:spChg>
        <pc:spChg chg="mod">
          <ac:chgData name="Xin Zhang (FA Talent)" userId="474f572f-8271-4f60-858e-cee871e0aec6" providerId="ADAL" clId="{14951577-C2BB-4269-ACB5-FA7F19423717}" dt="2021-12-29T09:07:19.347" v="761" actId="1076"/>
          <ac:spMkLst>
            <pc:docMk/>
            <pc:sldMk cId="1281019980" sldId="271"/>
            <ac:spMk id="34" creationId="{0A7C2DA3-9D00-47E1-A2C3-CC0F5265881D}"/>
          </ac:spMkLst>
        </pc:spChg>
        <pc:spChg chg="del mod">
          <ac:chgData name="Xin Zhang (FA Talent)" userId="474f572f-8271-4f60-858e-cee871e0aec6" providerId="ADAL" clId="{14951577-C2BB-4269-ACB5-FA7F19423717}" dt="2021-12-29T09:35:39.449" v="1242" actId="478"/>
          <ac:spMkLst>
            <pc:docMk/>
            <pc:sldMk cId="1281019980" sldId="271"/>
            <ac:spMk id="36" creationId="{56A2509E-9BF8-429E-9F1B-62E5ACDA42D8}"/>
          </ac:spMkLst>
        </pc:spChg>
        <pc:spChg chg="del mod">
          <ac:chgData name="Xin Zhang (FA Talent)" userId="474f572f-8271-4f60-858e-cee871e0aec6" providerId="ADAL" clId="{14951577-C2BB-4269-ACB5-FA7F19423717}" dt="2021-12-29T09:35:39.449" v="1242" actId="478"/>
          <ac:spMkLst>
            <pc:docMk/>
            <pc:sldMk cId="1281019980" sldId="271"/>
            <ac:spMk id="37" creationId="{139D47C9-AA9D-45E2-8EAB-D99382FCD479}"/>
          </ac:spMkLst>
        </pc:spChg>
        <pc:spChg chg="mod">
          <ac:chgData name="Xin Zhang (FA Talent)" userId="474f572f-8271-4f60-858e-cee871e0aec6" providerId="ADAL" clId="{14951577-C2BB-4269-ACB5-FA7F19423717}" dt="2021-12-29T09:07:27.267" v="763"/>
          <ac:spMkLst>
            <pc:docMk/>
            <pc:sldMk cId="1281019980" sldId="271"/>
            <ac:spMk id="41" creationId="{A553909F-5D6C-41BE-AD41-EB38A9E9D78F}"/>
          </ac:spMkLst>
        </pc:spChg>
        <pc:spChg chg="mod">
          <ac:chgData name="Xin Zhang (FA Talent)" userId="474f572f-8271-4f60-858e-cee871e0aec6" providerId="ADAL" clId="{14951577-C2BB-4269-ACB5-FA7F19423717}" dt="2021-12-29T09:07:27.267" v="763"/>
          <ac:spMkLst>
            <pc:docMk/>
            <pc:sldMk cId="1281019980" sldId="271"/>
            <ac:spMk id="42" creationId="{86931178-418E-44A6-9926-C97EA04D27D8}"/>
          </ac:spMkLst>
        </pc:spChg>
        <pc:spChg chg="mod">
          <ac:chgData name="Xin Zhang (FA Talent)" userId="474f572f-8271-4f60-858e-cee871e0aec6" providerId="ADAL" clId="{14951577-C2BB-4269-ACB5-FA7F19423717}" dt="2021-12-29T09:07:27.267" v="763"/>
          <ac:spMkLst>
            <pc:docMk/>
            <pc:sldMk cId="1281019980" sldId="271"/>
            <ac:spMk id="43" creationId="{7D78FE5C-0FB5-437B-BC3C-1DB969467811}"/>
          </ac:spMkLst>
        </pc:spChg>
        <pc:spChg chg="mod">
          <ac:chgData name="Xin Zhang (FA Talent)" userId="474f572f-8271-4f60-858e-cee871e0aec6" providerId="ADAL" clId="{14951577-C2BB-4269-ACB5-FA7F19423717}" dt="2021-12-29T09:07:27.267" v="763"/>
          <ac:spMkLst>
            <pc:docMk/>
            <pc:sldMk cId="1281019980" sldId="271"/>
            <ac:spMk id="44" creationId="{E941E320-6BB8-4B15-8CA3-3F4CA16931E2}"/>
          </ac:spMkLst>
        </pc:spChg>
        <pc:spChg chg="mod">
          <ac:chgData name="Xin Zhang (FA Talent)" userId="474f572f-8271-4f60-858e-cee871e0aec6" providerId="ADAL" clId="{14951577-C2BB-4269-ACB5-FA7F19423717}" dt="2021-12-29T09:07:27.267" v="763"/>
          <ac:spMkLst>
            <pc:docMk/>
            <pc:sldMk cId="1281019980" sldId="271"/>
            <ac:spMk id="45" creationId="{3ADF3A8C-40E1-4222-AF73-24243123DC58}"/>
          </ac:spMkLst>
        </pc:spChg>
        <pc:spChg chg="mod">
          <ac:chgData name="Xin Zhang (FA Talent)" userId="474f572f-8271-4f60-858e-cee871e0aec6" providerId="ADAL" clId="{14951577-C2BB-4269-ACB5-FA7F19423717}" dt="2021-12-29T09:07:27.267" v="763"/>
          <ac:spMkLst>
            <pc:docMk/>
            <pc:sldMk cId="1281019980" sldId="271"/>
            <ac:spMk id="46" creationId="{CC58B727-85C9-4887-94B2-4DC1AF178D24}"/>
          </ac:spMkLst>
        </pc:spChg>
        <pc:spChg chg="mod">
          <ac:chgData name="Xin Zhang (FA Talent)" userId="474f572f-8271-4f60-858e-cee871e0aec6" providerId="ADAL" clId="{14951577-C2BB-4269-ACB5-FA7F19423717}" dt="2021-12-29T09:35:48.370" v="1243"/>
          <ac:spMkLst>
            <pc:docMk/>
            <pc:sldMk cId="1281019980" sldId="271"/>
            <ac:spMk id="48" creationId="{569C6258-3779-4176-B4DA-6396B7DE3A94}"/>
          </ac:spMkLst>
        </pc:spChg>
        <pc:spChg chg="mod">
          <ac:chgData name="Xin Zhang (FA Talent)" userId="474f572f-8271-4f60-858e-cee871e0aec6" providerId="ADAL" clId="{14951577-C2BB-4269-ACB5-FA7F19423717}" dt="2021-12-29T09:35:48.370" v="1243"/>
          <ac:spMkLst>
            <pc:docMk/>
            <pc:sldMk cId="1281019980" sldId="271"/>
            <ac:spMk id="49" creationId="{2D424739-DBF3-43AE-AE8B-3140D11ECE17}"/>
          </ac:spMkLst>
        </pc:spChg>
        <pc:spChg chg="mod">
          <ac:chgData name="Xin Zhang (FA Talent)" userId="474f572f-8271-4f60-858e-cee871e0aec6" providerId="ADAL" clId="{14951577-C2BB-4269-ACB5-FA7F19423717}" dt="2021-12-29T09:08:00.292" v="783" actId="14861"/>
          <ac:spMkLst>
            <pc:docMk/>
            <pc:sldMk cId="1281019980" sldId="271"/>
            <ac:spMk id="74" creationId="{CDDE6236-E693-414B-8D68-1496720C4179}"/>
          </ac:spMkLst>
        </pc:spChg>
        <pc:spChg chg="mod">
          <ac:chgData name="Xin Zhang (FA Talent)" userId="474f572f-8271-4f60-858e-cee871e0aec6" providerId="ADAL" clId="{14951577-C2BB-4269-ACB5-FA7F19423717}" dt="2021-12-29T09:07:19.347" v="761" actId="1076"/>
          <ac:spMkLst>
            <pc:docMk/>
            <pc:sldMk cId="1281019980" sldId="271"/>
            <ac:spMk id="75" creationId="{36F56DA7-73F4-4A53-BF48-E4C571EFB0EF}"/>
          </ac:spMkLst>
        </pc:spChg>
        <pc:spChg chg="mod">
          <ac:chgData name="Xin Zhang (FA Talent)" userId="474f572f-8271-4f60-858e-cee871e0aec6" providerId="ADAL" clId="{14951577-C2BB-4269-ACB5-FA7F19423717}" dt="2021-12-29T09:07:19.347" v="761" actId="1076"/>
          <ac:spMkLst>
            <pc:docMk/>
            <pc:sldMk cId="1281019980" sldId="271"/>
            <ac:spMk id="76" creationId="{18740C43-DFD2-4C90-BF46-675BFA687D7A}"/>
          </ac:spMkLst>
        </pc:spChg>
        <pc:spChg chg="mod">
          <ac:chgData name="Xin Zhang (FA Talent)" userId="474f572f-8271-4f60-858e-cee871e0aec6" providerId="ADAL" clId="{14951577-C2BB-4269-ACB5-FA7F19423717}" dt="2021-12-29T09:08:15.487" v="785" actId="403"/>
          <ac:spMkLst>
            <pc:docMk/>
            <pc:sldMk cId="1281019980" sldId="271"/>
            <ac:spMk id="77" creationId="{E479DFA9-E334-43A4-A4B7-85D59C61DD6C}"/>
          </ac:spMkLst>
        </pc:spChg>
        <pc:spChg chg="mod">
          <ac:chgData name="Xin Zhang (FA Talent)" userId="474f572f-8271-4f60-858e-cee871e0aec6" providerId="ADAL" clId="{14951577-C2BB-4269-ACB5-FA7F19423717}" dt="2021-12-29T09:07:19.347" v="761" actId="1076"/>
          <ac:spMkLst>
            <pc:docMk/>
            <pc:sldMk cId="1281019980" sldId="271"/>
            <ac:spMk id="78" creationId="{5C3C56AD-5D8C-4EFE-B102-60D76B77E277}"/>
          </ac:spMkLst>
        </pc:spChg>
        <pc:grpChg chg="add del mod">
          <ac:chgData name="Xin Zhang (FA Talent)" userId="474f572f-8271-4f60-858e-cee871e0aec6" providerId="ADAL" clId="{14951577-C2BB-4269-ACB5-FA7F19423717}" dt="2021-12-29T09:07:28.118" v="764"/>
          <ac:grpSpMkLst>
            <pc:docMk/>
            <pc:sldMk cId="1281019980" sldId="271"/>
            <ac:grpSpMk id="29" creationId="{90C984D8-0FD5-4C3D-8259-4E0F161FBDCD}"/>
          </ac:grpSpMkLst>
        </pc:grpChg>
        <pc:grpChg chg="mod">
          <ac:chgData name="Xin Zhang (FA Talent)" userId="474f572f-8271-4f60-858e-cee871e0aec6" providerId="ADAL" clId="{14951577-C2BB-4269-ACB5-FA7F19423717}" dt="2021-12-29T09:07:27.267" v="763"/>
          <ac:grpSpMkLst>
            <pc:docMk/>
            <pc:sldMk cId="1281019980" sldId="271"/>
            <ac:grpSpMk id="38" creationId="{4CED6C5A-4C7A-4649-A334-11F7018D4AB0}"/>
          </ac:grpSpMkLst>
        </pc:grpChg>
        <pc:grpChg chg="mod">
          <ac:chgData name="Xin Zhang (FA Talent)" userId="474f572f-8271-4f60-858e-cee871e0aec6" providerId="ADAL" clId="{14951577-C2BB-4269-ACB5-FA7F19423717}" dt="2021-12-29T09:07:27.267" v="763"/>
          <ac:grpSpMkLst>
            <pc:docMk/>
            <pc:sldMk cId="1281019980" sldId="271"/>
            <ac:grpSpMk id="39" creationId="{B95E7A86-77F9-4E80-9579-FB4967974389}"/>
          </ac:grpSpMkLst>
        </pc:grpChg>
        <pc:grpChg chg="mod">
          <ac:chgData name="Xin Zhang (FA Talent)" userId="474f572f-8271-4f60-858e-cee871e0aec6" providerId="ADAL" clId="{14951577-C2BB-4269-ACB5-FA7F19423717}" dt="2021-12-29T09:07:27.267" v="763"/>
          <ac:grpSpMkLst>
            <pc:docMk/>
            <pc:sldMk cId="1281019980" sldId="271"/>
            <ac:grpSpMk id="40" creationId="{C55F1BC4-ABA8-4CC4-A89D-119A593F22E8}"/>
          </ac:grpSpMkLst>
        </pc:grpChg>
        <pc:grpChg chg="add mod">
          <ac:chgData name="Xin Zhang (FA Talent)" userId="474f572f-8271-4f60-858e-cee871e0aec6" providerId="ADAL" clId="{14951577-C2BB-4269-ACB5-FA7F19423717}" dt="2021-12-29T09:35:48.370" v="1243"/>
          <ac:grpSpMkLst>
            <pc:docMk/>
            <pc:sldMk cId="1281019980" sldId="271"/>
            <ac:grpSpMk id="47" creationId="{620C6C2C-CA17-4E5F-A103-6225DDB8209D}"/>
          </ac:grpSpMkLst>
        </pc:grpChg>
        <pc:cxnChg chg="mod">
          <ac:chgData name="Xin Zhang (FA Talent)" userId="474f572f-8271-4f60-858e-cee871e0aec6" providerId="ADAL" clId="{14951577-C2BB-4269-ACB5-FA7F19423717}" dt="2021-12-29T09:07:19.347" v="761" actId="1076"/>
          <ac:cxnSpMkLst>
            <pc:docMk/>
            <pc:sldMk cId="1281019980" sldId="271"/>
            <ac:cxnSpMk id="20" creationId="{4BAB83A0-205C-4790-B393-AD28B26310CE}"/>
          </ac:cxnSpMkLst>
        </pc:cxnChg>
        <pc:cxnChg chg="mod">
          <ac:chgData name="Xin Zhang (FA Talent)" userId="474f572f-8271-4f60-858e-cee871e0aec6" providerId="ADAL" clId="{14951577-C2BB-4269-ACB5-FA7F19423717}" dt="2021-12-29T09:07:19.347" v="761" actId="1076"/>
          <ac:cxnSpMkLst>
            <pc:docMk/>
            <pc:sldMk cId="1281019980" sldId="271"/>
            <ac:cxnSpMk id="28" creationId="{F3BEECF0-3EFF-406A-87E1-65B1DEB3884F}"/>
          </ac:cxnSpMkLst>
        </pc:cxnChg>
        <pc:cxnChg chg="mod">
          <ac:chgData name="Xin Zhang (FA Talent)" userId="474f572f-8271-4f60-858e-cee871e0aec6" providerId="ADAL" clId="{14951577-C2BB-4269-ACB5-FA7F19423717}" dt="2021-12-29T09:07:19.347" v="761" actId="1076"/>
          <ac:cxnSpMkLst>
            <pc:docMk/>
            <pc:sldMk cId="1281019980" sldId="271"/>
            <ac:cxnSpMk id="35" creationId="{152F43D7-FA7C-45FF-959E-D12AC4F84748}"/>
          </ac:cxnSpMkLst>
        </pc:cxnChg>
        <pc:cxnChg chg="mod">
          <ac:chgData name="Xin Zhang (FA Talent)" userId="474f572f-8271-4f60-858e-cee871e0aec6" providerId="ADAL" clId="{14951577-C2BB-4269-ACB5-FA7F19423717}" dt="2021-12-29T09:07:19.347" v="761" actId="1076"/>
          <ac:cxnSpMkLst>
            <pc:docMk/>
            <pc:sldMk cId="1281019980" sldId="271"/>
            <ac:cxnSpMk id="79" creationId="{122554B7-916A-429C-A93A-8CBF992AC745}"/>
          </ac:cxnSpMkLst>
        </pc:cxnChg>
      </pc:sldChg>
      <pc:sldChg chg="addSp delSp modSp mod">
        <pc:chgData name="Xin Zhang (FA Talent)" userId="474f572f-8271-4f60-858e-cee871e0aec6" providerId="ADAL" clId="{14951577-C2BB-4269-ACB5-FA7F19423717}" dt="2021-12-29T09:32:52.891" v="1172" actId="1076"/>
        <pc:sldMkLst>
          <pc:docMk/>
          <pc:sldMk cId="2153026120" sldId="272"/>
        </pc:sldMkLst>
        <pc:spChg chg="mod">
          <ac:chgData name="Xin Zhang (FA Talent)" userId="474f572f-8271-4f60-858e-cee871e0aec6" providerId="ADAL" clId="{14951577-C2BB-4269-ACB5-FA7F19423717}" dt="2021-12-29T09:10:25.619" v="829" actId="14861"/>
          <ac:spMkLst>
            <pc:docMk/>
            <pc:sldMk cId="2153026120" sldId="272"/>
            <ac:spMk id="5" creationId="{A2C93B08-8847-4419-9C45-E991E7A470D3}"/>
          </ac:spMkLst>
        </pc:spChg>
        <pc:spChg chg="mod">
          <ac:chgData name="Xin Zhang (FA Talent)" userId="474f572f-8271-4f60-858e-cee871e0aec6" providerId="ADAL" clId="{14951577-C2BB-4269-ACB5-FA7F19423717}" dt="2021-12-29T09:09:24.468" v="813" actId="12788"/>
          <ac:spMkLst>
            <pc:docMk/>
            <pc:sldMk cId="2153026120" sldId="272"/>
            <ac:spMk id="7" creationId="{4A0B8034-D8CE-4927-ADEB-B940DA5D657C}"/>
          </ac:spMkLst>
        </pc:spChg>
        <pc:spChg chg="mod topLvl">
          <ac:chgData name="Xin Zhang (FA Talent)" userId="474f572f-8271-4f60-858e-cee871e0aec6" providerId="ADAL" clId="{14951577-C2BB-4269-ACB5-FA7F19423717}" dt="2021-12-29T09:09:51.384" v="818" actId="165"/>
          <ac:spMkLst>
            <pc:docMk/>
            <pc:sldMk cId="2153026120" sldId="272"/>
            <ac:spMk id="10" creationId="{57ADBE47-5A59-45A5-8763-964863BB62FF}"/>
          </ac:spMkLst>
        </pc:spChg>
        <pc:spChg chg="mod topLvl">
          <ac:chgData name="Xin Zhang (FA Talent)" userId="474f572f-8271-4f60-858e-cee871e0aec6" providerId="ADAL" clId="{14951577-C2BB-4269-ACB5-FA7F19423717}" dt="2021-12-29T09:10:37.931" v="835" actId="20577"/>
          <ac:spMkLst>
            <pc:docMk/>
            <pc:sldMk cId="2153026120" sldId="272"/>
            <ac:spMk id="12" creationId="{2EFCE8EE-E88B-4559-8930-8295915A11B4}"/>
          </ac:spMkLst>
        </pc:spChg>
        <pc:spChg chg="mod topLvl">
          <ac:chgData name="Xin Zhang (FA Talent)" userId="474f572f-8271-4f60-858e-cee871e0aec6" providerId="ADAL" clId="{14951577-C2BB-4269-ACB5-FA7F19423717}" dt="2021-12-29T09:09:51.384" v="818" actId="165"/>
          <ac:spMkLst>
            <pc:docMk/>
            <pc:sldMk cId="2153026120" sldId="272"/>
            <ac:spMk id="14" creationId="{307C9AC3-7D54-4942-8DEB-68F485BF9BBE}"/>
          </ac:spMkLst>
        </pc:spChg>
        <pc:spChg chg="mod topLvl">
          <ac:chgData name="Xin Zhang (FA Talent)" userId="474f572f-8271-4f60-858e-cee871e0aec6" providerId="ADAL" clId="{14951577-C2BB-4269-ACB5-FA7F19423717}" dt="2021-12-29T09:10:07.147" v="820" actId="1076"/>
          <ac:spMkLst>
            <pc:docMk/>
            <pc:sldMk cId="2153026120" sldId="272"/>
            <ac:spMk id="16" creationId="{2AD02E74-C745-4C96-8810-FD3250C9BD69}"/>
          </ac:spMkLst>
        </pc:spChg>
        <pc:spChg chg="mod topLvl">
          <ac:chgData name="Xin Zhang (FA Talent)" userId="474f572f-8271-4f60-858e-cee871e0aec6" providerId="ADAL" clId="{14951577-C2BB-4269-ACB5-FA7F19423717}" dt="2021-12-29T09:09:52.713" v="819" actId="165"/>
          <ac:spMkLst>
            <pc:docMk/>
            <pc:sldMk cId="2153026120" sldId="272"/>
            <ac:spMk id="29" creationId="{2D5C62D3-861D-4D86-B281-C12B09216FA5}"/>
          </ac:spMkLst>
        </pc:spChg>
        <pc:spChg chg="mod topLvl">
          <ac:chgData name="Xin Zhang (FA Talent)" userId="474f572f-8271-4f60-858e-cee871e0aec6" providerId="ADAL" clId="{14951577-C2BB-4269-ACB5-FA7F19423717}" dt="2021-12-29T09:10:40.957" v="842" actId="20577"/>
          <ac:spMkLst>
            <pc:docMk/>
            <pc:sldMk cId="2153026120" sldId="272"/>
            <ac:spMk id="30" creationId="{CB288E6A-0702-4045-B737-2FCCEBBC6565}"/>
          </ac:spMkLst>
        </pc:spChg>
        <pc:spChg chg="mod topLvl">
          <ac:chgData name="Xin Zhang (FA Talent)" userId="474f572f-8271-4f60-858e-cee871e0aec6" providerId="ADAL" clId="{14951577-C2BB-4269-ACB5-FA7F19423717}" dt="2021-12-29T09:09:52.713" v="819" actId="165"/>
          <ac:spMkLst>
            <pc:docMk/>
            <pc:sldMk cId="2153026120" sldId="272"/>
            <ac:spMk id="31" creationId="{14663BF8-26C2-4BA2-8A48-856181B037ED}"/>
          </ac:spMkLst>
        </pc:spChg>
        <pc:spChg chg="mod topLvl">
          <ac:chgData name="Xin Zhang (FA Talent)" userId="474f572f-8271-4f60-858e-cee871e0aec6" providerId="ADAL" clId="{14951577-C2BB-4269-ACB5-FA7F19423717}" dt="2021-12-29T09:10:07.147" v="820" actId="1076"/>
          <ac:spMkLst>
            <pc:docMk/>
            <pc:sldMk cId="2153026120" sldId="272"/>
            <ac:spMk id="32" creationId="{EDE4940F-206B-4ECB-9828-9CBFAB3DC417}"/>
          </ac:spMkLst>
        </pc:spChg>
        <pc:spChg chg="mod">
          <ac:chgData name="Xin Zhang (FA Talent)" userId="474f572f-8271-4f60-858e-cee871e0aec6" providerId="ADAL" clId="{14951577-C2BB-4269-ACB5-FA7F19423717}" dt="2021-12-29T09:32:40.318" v="1166"/>
          <ac:spMkLst>
            <pc:docMk/>
            <pc:sldMk cId="2153026120" sldId="272"/>
            <ac:spMk id="34" creationId="{BED551F2-5D72-4EDF-9C1D-184DBE201165}"/>
          </ac:spMkLst>
        </pc:spChg>
        <pc:spChg chg="mod">
          <ac:chgData name="Xin Zhang (FA Talent)" userId="474f572f-8271-4f60-858e-cee871e0aec6" providerId="ADAL" clId="{14951577-C2BB-4269-ACB5-FA7F19423717}" dt="2021-12-29T09:09:24.468" v="813" actId="12788"/>
          <ac:spMkLst>
            <pc:docMk/>
            <pc:sldMk cId="2153026120" sldId="272"/>
            <ac:spMk id="35" creationId="{A2B5557E-138F-471D-B7BC-FB2614226C50}"/>
          </ac:spMkLst>
        </pc:spChg>
        <pc:spChg chg="mod">
          <ac:chgData name="Xin Zhang (FA Talent)" userId="474f572f-8271-4f60-858e-cee871e0aec6" providerId="ADAL" clId="{14951577-C2BB-4269-ACB5-FA7F19423717}" dt="2021-12-29T09:10:43.572" v="851" actId="20577"/>
          <ac:spMkLst>
            <pc:docMk/>
            <pc:sldMk cId="2153026120" sldId="272"/>
            <ac:spMk id="36" creationId="{140DAD3F-4CEC-49AB-A43A-91CAC69A4A13}"/>
          </ac:spMkLst>
        </pc:spChg>
        <pc:spChg chg="mod">
          <ac:chgData name="Xin Zhang (FA Talent)" userId="474f572f-8271-4f60-858e-cee871e0aec6" providerId="ADAL" clId="{14951577-C2BB-4269-ACB5-FA7F19423717}" dt="2021-12-29T09:09:24.468" v="813" actId="12788"/>
          <ac:spMkLst>
            <pc:docMk/>
            <pc:sldMk cId="2153026120" sldId="272"/>
            <ac:spMk id="37" creationId="{305F49BC-42D7-4F3F-A161-A497FFFCB8A0}"/>
          </ac:spMkLst>
        </pc:spChg>
        <pc:spChg chg="mod">
          <ac:chgData name="Xin Zhang (FA Talent)" userId="474f572f-8271-4f60-858e-cee871e0aec6" providerId="ADAL" clId="{14951577-C2BB-4269-ACB5-FA7F19423717}" dt="2021-12-29T09:09:24.468" v="813" actId="12788"/>
          <ac:spMkLst>
            <pc:docMk/>
            <pc:sldMk cId="2153026120" sldId="272"/>
            <ac:spMk id="38" creationId="{806330F2-189D-40DA-AD6C-114E65B28ECD}"/>
          </ac:spMkLst>
        </pc:spChg>
        <pc:spChg chg="mod">
          <ac:chgData name="Xin Zhang (FA Talent)" userId="474f572f-8271-4f60-858e-cee871e0aec6" providerId="ADAL" clId="{14951577-C2BB-4269-ACB5-FA7F19423717}" dt="2021-12-29T09:32:46.587" v="1170" actId="164"/>
          <ac:spMkLst>
            <pc:docMk/>
            <pc:sldMk cId="2153026120" sldId="272"/>
            <ac:spMk id="40" creationId="{27E38D02-0578-4BE1-AF6F-75F6B03CC05F}"/>
          </ac:spMkLst>
        </pc:spChg>
        <pc:spChg chg="mod">
          <ac:chgData name="Xin Zhang (FA Talent)" userId="474f572f-8271-4f60-858e-cee871e0aec6" providerId="ADAL" clId="{14951577-C2BB-4269-ACB5-FA7F19423717}" dt="2021-12-29T09:32:46.587" v="1170" actId="164"/>
          <ac:spMkLst>
            <pc:docMk/>
            <pc:sldMk cId="2153026120" sldId="272"/>
            <ac:spMk id="41" creationId="{25B08B6C-DA52-40DF-BC95-25D903C04552}"/>
          </ac:spMkLst>
        </pc:spChg>
        <pc:spChg chg="mod">
          <ac:chgData name="Xin Zhang (FA Talent)" userId="474f572f-8271-4f60-858e-cee871e0aec6" providerId="ADAL" clId="{14951577-C2BB-4269-ACB5-FA7F19423717}" dt="2021-12-29T09:32:40.318" v="1166"/>
          <ac:spMkLst>
            <pc:docMk/>
            <pc:sldMk cId="2153026120" sldId="272"/>
            <ac:spMk id="42" creationId="{F43284BB-9253-4774-8F53-569EE08F4515}"/>
          </ac:spMkLst>
        </pc:spChg>
        <pc:spChg chg="mod">
          <ac:chgData name="Xin Zhang (FA Talent)" userId="474f572f-8271-4f60-858e-cee871e0aec6" providerId="ADAL" clId="{14951577-C2BB-4269-ACB5-FA7F19423717}" dt="2021-12-29T09:09:34.709" v="814" actId="1076"/>
          <ac:spMkLst>
            <pc:docMk/>
            <pc:sldMk cId="2153026120" sldId="272"/>
            <ac:spMk id="48" creationId="{61C8A0BC-0ACA-4ACA-B22C-D26CD5D2F98E}"/>
          </ac:spMkLst>
        </pc:spChg>
        <pc:spChg chg="mod">
          <ac:chgData name="Xin Zhang (FA Talent)" userId="474f572f-8271-4f60-858e-cee871e0aec6" providerId="ADAL" clId="{14951577-C2BB-4269-ACB5-FA7F19423717}" dt="2021-12-29T09:10:47.047" v="859" actId="20577"/>
          <ac:spMkLst>
            <pc:docMk/>
            <pc:sldMk cId="2153026120" sldId="272"/>
            <ac:spMk id="49" creationId="{C1E9D91E-CDAD-4559-AF10-DC1ECA8C0978}"/>
          </ac:spMkLst>
        </pc:spChg>
        <pc:spChg chg="mod">
          <ac:chgData name="Xin Zhang (FA Talent)" userId="474f572f-8271-4f60-858e-cee871e0aec6" providerId="ADAL" clId="{14951577-C2BB-4269-ACB5-FA7F19423717}" dt="2021-12-29T09:09:34.709" v="814" actId="1076"/>
          <ac:spMkLst>
            <pc:docMk/>
            <pc:sldMk cId="2153026120" sldId="272"/>
            <ac:spMk id="50" creationId="{64A2410A-DC95-42F1-89C3-B0EF63659BFC}"/>
          </ac:spMkLst>
        </pc:spChg>
        <pc:spChg chg="mod">
          <ac:chgData name="Xin Zhang (FA Talent)" userId="474f572f-8271-4f60-858e-cee871e0aec6" providerId="ADAL" clId="{14951577-C2BB-4269-ACB5-FA7F19423717}" dt="2021-12-29T09:10:07.147" v="820" actId="1076"/>
          <ac:spMkLst>
            <pc:docMk/>
            <pc:sldMk cId="2153026120" sldId="272"/>
            <ac:spMk id="51" creationId="{FD3D25B0-EADA-4B67-B8B2-BF70E218719E}"/>
          </ac:spMkLst>
        </pc:spChg>
        <pc:grpChg chg="add del mod">
          <ac:chgData name="Xin Zhang (FA Talent)" userId="474f572f-8271-4f60-858e-cee871e0aec6" providerId="ADAL" clId="{14951577-C2BB-4269-ACB5-FA7F19423717}" dt="2021-12-29T09:09:51.384" v="818" actId="165"/>
          <ac:grpSpMkLst>
            <pc:docMk/>
            <pc:sldMk cId="2153026120" sldId="272"/>
            <ac:grpSpMk id="2" creationId="{6AB68A6D-5094-49BD-B52A-941FFAE7102D}"/>
          </ac:grpSpMkLst>
        </pc:grpChg>
        <pc:grpChg chg="add del mod">
          <ac:chgData name="Xin Zhang (FA Talent)" userId="474f572f-8271-4f60-858e-cee871e0aec6" providerId="ADAL" clId="{14951577-C2BB-4269-ACB5-FA7F19423717}" dt="2021-12-29T09:09:52.713" v="819" actId="165"/>
          <ac:grpSpMkLst>
            <pc:docMk/>
            <pc:sldMk cId="2153026120" sldId="272"/>
            <ac:grpSpMk id="3" creationId="{10DBE0C2-89A4-4E33-B4FA-EF382D07769A}"/>
          </ac:grpSpMkLst>
        </pc:grpChg>
        <pc:grpChg chg="add mod">
          <ac:chgData name="Xin Zhang (FA Talent)" userId="474f572f-8271-4f60-858e-cee871e0aec6" providerId="ADAL" clId="{14951577-C2BB-4269-ACB5-FA7F19423717}" dt="2021-12-29T09:32:52.891" v="1172" actId="1076"/>
          <ac:grpSpMkLst>
            <pc:docMk/>
            <pc:sldMk cId="2153026120" sldId="272"/>
            <ac:grpSpMk id="4" creationId="{0FBA25AF-202F-4779-A544-88838B004F9D}"/>
          </ac:grpSpMkLst>
        </pc:grpChg>
        <pc:grpChg chg="add del mod">
          <ac:chgData name="Xin Zhang (FA Talent)" userId="474f572f-8271-4f60-858e-cee871e0aec6" providerId="ADAL" clId="{14951577-C2BB-4269-ACB5-FA7F19423717}" dt="2021-12-29T09:32:41.173" v="1167"/>
          <ac:grpSpMkLst>
            <pc:docMk/>
            <pc:sldMk cId="2153026120" sldId="272"/>
            <ac:grpSpMk id="28" creationId="{777EC0A6-505B-4062-9DDE-DE95C65BED61}"/>
          </ac:grpSpMkLst>
        </pc:grpChg>
        <pc:cxnChg chg="mod topLvl">
          <ac:chgData name="Xin Zhang (FA Talent)" userId="474f572f-8271-4f60-858e-cee871e0aec6" providerId="ADAL" clId="{14951577-C2BB-4269-ACB5-FA7F19423717}" dt="2021-12-29T09:09:51.384" v="818" actId="165"/>
          <ac:cxnSpMkLst>
            <pc:docMk/>
            <pc:sldMk cId="2153026120" sldId="272"/>
            <ac:cxnSpMk id="18" creationId="{3F476AB8-CBE5-49A9-81D5-E2124D304E1E}"/>
          </ac:cxnSpMkLst>
        </pc:cxnChg>
        <pc:cxnChg chg="mod topLvl">
          <ac:chgData name="Xin Zhang (FA Talent)" userId="474f572f-8271-4f60-858e-cee871e0aec6" providerId="ADAL" clId="{14951577-C2BB-4269-ACB5-FA7F19423717}" dt="2021-12-29T09:09:52.713" v="819" actId="165"/>
          <ac:cxnSpMkLst>
            <pc:docMk/>
            <pc:sldMk cId="2153026120" sldId="272"/>
            <ac:cxnSpMk id="33" creationId="{51B798D0-064A-4F87-B2C0-ACC09B58493D}"/>
          </ac:cxnSpMkLst>
        </pc:cxnChg>
        <pc:cxnChg chg="mod">
          <ac:chgData name="Xin Zhang (FA Talent)" userId="474f572f-8271-4f60-858e-cee871e0aec6" providerId="ADAL" clId="{14951577-C2BB-4269-ACB5-FA7F19423717}" dt="2021-12-29T09:09:24.468" v="813" actId="12788"/>
          <ac:cxnSpMkLst>
            <pc:docMk/>
            <pc:sldMk cId="2153026120" sldId="272"/>
            <ac:cxnSpMk id="39" creationId="{851D86EF-27AF-411D-9586-9167C0DE70D2}"/>
          </ac:cxnSpMkLst>
        </pc:cxnChg>
        <pc:cxnChg chg="mod">
          <ac:chgData name="Xin Zhang (FA Talent)" userId="474f572f-8271-4f60-858e-cee871e0aec6" providerId="ADAL" clId="{14951577-C2BB-4269-ACB5-FA7F19423717}" dt="2021-12-29T09:09:34.709" v="814" actId="1076"/>
          <ac:cxnSpMkLst>
            <pc:docMk/>
            <pc:sldMk cId="2153026120" sldId="272"/>
            <ac:cxnSpMk id="52" creationId="{00AE30BD-5564-427E-ABB4-230358FFF42F}"/>
          </ac:cxnSpMkLst>
        </pc:cxnChg>
      </pc:sldChg>
      <pc:sldChg chg="addSp delSp modSp mod">
        <pc:chgData name="Xin Zhang (FA Talent)" userId="474f572f-8271-4f60-858e-cee871e0aec6" providerId="ADAL" clId="{14951577-C2BB-4269-ACB5-FA7F19423717}" dt="2021-12-29T09:34:12.975" v="1223"/>
        <pc:sldMkLst>
          <pc:docMk/>
          <pc:sldMk cId="3294421066" sldId="273"/>
        </pc:sldMkLst>
        <pc:spChg chg="mod topLvl">
          <ac:chgData name="Xin Zhang (FA Talent)" userId="474f572f-8271-4f60-858e-cee871e0aec6" providerId="ADAL" clId="{14951577-C2BB-4269-ACB5-FA7F19423717}" dt="2021-12-29T09:17:23.314" v="955" actId="165"/>
          <ac:spMkLst>
            <pc:docMk/>
            <pc:sldMk cId="3294421066" sldId="273"/>
            <ac:spMk id="2" creationId="{709786D7-F401-47C0-A600-0D6DCC9193A1}"/>
          </ac:spMkLst>
        </pc:spChg>
        <pc:spChg chg="del mod">
          <ac:chgData name="Xin Zhang (FA Talent)" userId="474f572f-8271-4f60-858e-cee871e0aec6" providerId="ADAL" clId="{14951577-C2BB-4269-ACB5-FA7F19423717}" dt="2021-12-29T09:16:08.081" v="934" actId="478"/>
          <ac:spMkLst>
            <pc:docMk/>
            <pc:sldMk cId="3294421066" sldId="273"/>
            <ac:spMk id="5" creationId="{A8513CE8-E195-47DB-AA51-CA682668D68C}"/>
          </ac:spMkLst>
        </pc:spChg>
        <pc:spChg chg="mod topLvl">
          <ac:chgData name="Xin Zhang (FA Talent)" userId="474f572f-8271-4f60-858e-cee871e0aec6" providerId="ADAL" clId="{14951577-C2BB-4269-ACB5-FA7F19423717}" dt="2021-12-29T09:17:23.314" v="955" actId="165"/>
          <ac:spMkLst>
            <pc:docMk/>
            <pc:sldMk cId="3294421066" sldId="273"/>
            <ac:spMk id="7" creationId="{5B0B9ECA-E8B8-45FB-8BC4-8FC4C487E3C1}"/>
          </ac:spMkLst>
        </pc:spChg>
        <pc:spChg chg="mod topLvl">
          <ac:chgData name="Xin Zhang (FA Talent)" userId="474f572f-8271-4f60-858e-cee871e0aec6" providerId="ADAL" clId="{14951577-C2BB-4269-ACB5-FA7F19423717}" dt="2021-12-29T09:17:23.314" v="955" actId="165"/>
          <ac:spMkLst>
            <pc:docMk/>
            <pc:sldMk cId="3294421066" sldId="273"/>
            <ac:spMk id="9" creationId="{739247EA-C4D1-49EF-A0D0-2FBBD4C1A3F2}"/>
          </ac:spMkLst>
        </pc:spChg>
        <pc:spChg chg="mod topLvl">
          <ac:chgData name="Xin Zhang (FA Talent)" userId="474f572f-8271-4f60-858e-cee871e0aec6" providerId="ADAL" clId="{14951577-C2BB-4269-ACB5-FA7F19423717}" dt="2021-12-29T09:17:26.917" v="956" actId="404"/>
          <ac:spMkLst>
            <pc:docMk/>
            <pc:sldMk cId="3294421066" sldId="273"/>
            <ac:spMk id="18" creationId="{0F671E9C-90F3-4221-BF61-9140DE65C34A}"/>
          </ac:spMkLst>
        </pc:spChg>
        <pc:spChg chg="mod topLvl">
          <ac:chgData name="Xin Zhang (FA Talent)" userId="474f572f-8271-4f60-858e-cee871e0aec6" providerId="ADAL" clId="{14951577-C2BB-4269-ACB5-FA7F19423717}" dt="2021-12-29T09:21:04.259" v="1004" actId="404"/>
          <ac:spMkLst>
            <pc:docMk/>
            <pc:sldMk cId="3294421066" sldId="273"/>
            <ac:spMk id="19" creationId="{75CA2150-7CAA-429F-B28C-3D6295A43B05}"/>
          </ac:spMkLst>
        </pc:spChg>
        <pc:spChg chg="mod topLvl">
          <ac:chgData name="Xin Zhang (FA Talent)" userId="474f572f-8271-4f60-858e-cee871e0aec6" providerId="ADAL" clId="{14951577-C2BB-4269-ACB5-FA7F19423717}" dt="2021-12-29T09:21:09.956" v="1005" actId="1076"/>
          <ac:spMkLst>
            <pc:docMk/>
            <pc:sldMk cId="3294421066" sldId="273"/>
            <ac:spMk id="20" creationId="{870C4DFA-7F3E-4552-B2BD-09A4D1A90F92}"/>
          </ac:spMkLst>
        </pc:spChg>
        <pc:spChg chg="del">
          <ac:chgData name="Xin Zhang (FA Talent)" userId="474f572f-8271-4f60-858e-cee871e0aec6" providerId="ADAL" clId="{14951577-C2BB-4269-ACB5-FA7F19423717}" dt="2021-12-29T09:17:06.573" v="949" actId="478"/>
          <ac:spMkLst>
            <pc:docMk/>
            <pc:sldMk cId="3294421066" sldId="273"/>
            <ac:spMk id="22" creationId="{D3F13CF6-23AC-44FB-86DE-B39892E08833}"/>
          </ac:spMkLst>
        </pc:spChg>
        <pc:spChg chg="del">
          <ac:chgData name="Xin Zhang (FA Talent)" userId="474f572f-8271-4f60-858e-cee871e0aec6" providerId="ADAL" clId="{14951577-C2BB-4269-ACB5-FA7F19423717}" dt="2021-12-29T09:17:06.573" v="949" actId="478"/>
          <ac:spMkLst>
            <pc:docMk/>
            <pc:sldMk cId="3294421066" sldId="273"/>
            <ac:spMk id="23" creationId="{52780876-7167-48C2-BB78-64A4E767EA48}"/>
          </ac:spMkLst>
        </pc:spChg>
        <pc:spChg chg="add mod">
          <ac:chgData name="Xin Zhang (FA Talent)" userId="474f572f-8271-4f60-858e-cee871e0aec6" providerId="ADAL" clId="{14951577-C2BB-4269-ACB5-FA7F19423717}" dt="2021-12-29T09:16:18.253" v="936" actId="571"/>
          <ac:spMkLst>
            <pc:docMk/>
            <pc:sldMk cId="3294421066" sldId="273"/>
            <ac:spMk id="24" creationId="{3E409FBA-E2E0-4FFC-9E51-16FCBD681FC4}"/>
          </ac:spMkLst>
        </pc:spChg>
        <pc:spChg chg="add mod">
          <ac:chgData name="Xin Zhang (FA Talent)" userId="474f572f-8271-4f60-858e-cee871e0aec6" providerId="ADAL" clId="{14951577-C2BB-4269-ACB5-FA7F19423717}" dt="2021-12-29T09:17:30.868" v="957" actId="571"/>
          <ac:spMkLst>
            <pc:docMk/>
            <pc:sldMk cId="3294421066" sldId="273"/>
            <ac:spMk id="25" creationId="{6B24906B-D9F6-4CDB-A349-70F40FC5E8BC}"/>
          </ac:spMkLst>
        </pc:spChg>
        <pc:spChg chg="add mod">
          <ac:chgData name="Xin Zhang (FA Talent)" userId="474f572f-8271-4f60-858e-cee871e0aec6" providerId="ADAL" clId="{14951577-C2BB-4269-ACB5-FA7F19423717}" dt="2021-12-29T09:17:30.868" v="957" actId="571"/>
          <ac:spMkLst>
            <pc:docMk/>
            <pc:sldMk cId="3294421066" sldId="273"/>
            <ac:spMk id="26" creationId="{CFA8D573-C03E-4592-A08C-4D4BF0633827}"/>
          </ac:spMkLst>
        </pc:spChg>
        <pc:spChg chg="add mod">
          <ac:chgData name="Xin Zhang (FA Talent)" userId="474f572f-8271-4f60-858e-cee871e0aec6" providerId="ADAL" clId="{14951577-C2BB-4269-ACB5-FA7F19423717}" dt="2021-12-29T09:17:30.868" v="957" actId="571"/>
          <ac:spMkLst>
            <pc:docMk/>
            <pc:sldMk cId="3294421066" sldId="273"/>
            <ac:spMk id="27" creationId="{7016FAA5-A21C-416F-8A75-E5957CFFF269}"/>
          </ac:spMkLst>
        </pc:spChg>
        <pc:spChg chg="mod topLvl">
          <ac:chgData name="Xin Zhang (FA Talent)" userId="474f572f-8271-4f60-858e-cee871e0aec6" providerId="ADAL" clId="{14951577-C2BB-4269-ACB5-FA7F19423717}" dt="2021-12-29T09:17:26.917" v="956" actId="404"/>
          <ac:spMkLst>
            <pc:docMk/>
            <pc:sldMk cId="3294421066" sldId="273"/>
            <ac:spMk id="29" creationId="{DA625D1A-E43C-4E99-9A2C-29231580DAEB}"/>
          </ac:spMkLst>
        </pc:spChg>
        <pc:spChg chg="mod topLvl">
          <ac:chgData name="Xin Zhang (FA Talent)" userId="474f572f-8271-4f60-858e-cee871e0aec6" providerId="ADAL" clId="{14951577-C2BB-4269-ACB5-FA7F19423717}" dt="2021-12-29T09:21:04.259" v="1004" actId="404"/>
          <ac:spMkLst>
            <pc:docMk/>
            <pc:sldMk cId="3294421066" sldId="273"/>
            <ac:spMk id="30" creationId="{352DDA1C-E432-4672-BC72-0E7CE4D145E9}"/>
          </ac:spMkLst>
        </pc:spChg>
        <pc:spChg chg="mod topLvl">
          <ac:chgData name="Xin Zhang (FA Talent)" userId="474f572f-8271-4f60-858e-cee871e0aec6" providerId="ADAL" clId="{14951577-C2BB-4269-ACB5-FA7F19423717}" dt="2021-12-29T09:21:09.956" v="1005" actId="1076"/>
          <ac:spMkLst>
            <pc:docMk/>
            <pc:sldMk cId="3294421066" sldId="273"/>
            <ac:spMk id="31" creationId="{72D10BF1-982A-421C-9AAA-4D45194FE5AC}"/>
          </ac:spMkLst>
        </pc:spChg>
        <pc:spChg chg="mod">
          <ac:chgData name="Xin Zhang (FA Talent)" userId="474f572f-8271-4f60-858e-cee871e0aec6" providerId="ADAL" clId="{14951577-C2BB-4269-ACB5-FA7F19423717}" dt="2021-12-29T09:34:12.975" v="1223"/>
          <ac:spMkLst>
            <pc:docMk/>
            <pc:sldMk cId="3294421066" sldId="273"/>
            <ac:spMk id="32" creationId="{791EEEC8-E760-442B-91F6-17A6FC1A7447}"/>
          </ac:spMkLst>
        </pc:spChg>
        <pc:spChg chg="mod">
          <ac:chgData name="Xin Zhang (FA Talent)" userId="474f572f-8271-4f60-858e-cee871e0aec6" providerId="ADAL" clId="{14951577-C2BB-4269-ACB5-FA7F19423717}" dt="2021-12-29T09:34:12.975" v="1223"/>
          <ac:spMkLst>
            <pc:docMk/>
            <pc:sldMk cId="3294421066" sldId="273"/>
            <ac:spMk id="33" creationId="{3D3A950A-66B1-4019-B0F0-3557560904AB}"/>
          </ac:spMkLst>
        </pc:spChg>
        <pc:spChg chg="mod topLvl">
          <ac:chgData name="Xin Zhang (FA Talent)" userId="474f572f-8271-4f60-858e-cee871e0aec6" providerId="ADAL" clId="{14951577-C2BB-4269-ACB5-FA7F19423717}" dt="2021-12-29T09:17:26.917" v="956" actId="404"/>
          <ac:spMkLst>
            <pc:docMk/>
            <pc:sldMk cId="3294421066" sldId="273"/>
            <ac:spMk id="39" creationId="{4FDF3D35-DEFC-4FC3-AC0A-4E0C489D4504}"/>
          </ac:spMkLst>
        </pc:spChg>
        <pc:spChg chg="mod topLvl">
          <ac:chgData name="Xin Zhang (FA Talent)" userId="474f572f-8271-4f60-858e-cee871e0aec6" providerId="ADAL" clId="{14951577-C2BB-4269-ACB5-FA7F19423717}" dt="2021-12-29T09:21:04.259" v="1004" actId="404"/>
          <ac:spMkLst>
            <pc:docMk/>
            <pc:sldMk cId="3294421066" sldId="273"/>
            <ac:spMk id="40" creationId="{36345E1B-781C-48D1-B348-BF28D8A9916B}"/>
          </ac:spMkLst>
        </pc:spChg>
        <pc:spChg chg="mod topLvl">
          <ac:chgData name="Xin Zhang (FA Talent)" userId="474f572f-8271-4f60-858e-cee871e0aec6" providerId="ADAL" clId="{14951577-C2BB-4269-ACB5-FA7F19423717}" dt="2021-12-29T09:21:09.956" v="1005" actId="1076"/>
          <ac:spMkLst>
            <pc:docMk/>
            <pc:sldMk cId="3294421066" sldId="273"/>
            <ac:spMk id="41" creationId="{264FA3F5-DAA9-4D7A-953F-E51FD5626A2E}"/>
          </ac:spMkLst>
        </pc:spChg>
        <pc:spChg chg="mod topLvl">
          <ac:chgData name="Xin Zhang (FA Talent)" userId="474f572f-8271-4f60-858e-cee871e0aec6" providerId="ADAL" clId="{14951577-C2BB-4269-ACB5-FA7F19423717}" dt="2021-12-29T09:17:23.314" v="955" actId="165"/>
          <ac:spMkLst>
            <pc:docMk/>
            <pc:sldMk cId="3294421066" sldId="273"/>
            <ac:spMk id="42" creationId="{5E587632-0864-4BAC-8D1A-5BF141262563}"/>
          </ac:spMkLst>
        </pc:spChg>
        <pc:spChg chg="mod topLvl">
          <ac:chgData name="Xin Zhang (FA Talent)" userId="474f572f-8271-4f60-858e-cee871e0aec6" providerId="ADAL" clId="{14951577-C2BB-4269-ACB5-FA7F19423717}" dt="2021-12-29T09:17:23.314" v="955" actId="165"/>
          <ac:spMkLst>
            <pc:docMk/>
            <pc:sldMk cId="3294421066" sldId="273"/>
            <ac:spMk id="43" creationId="{69A7CDC6-6E15-44EE-B582-93603517407E}"/>
          </ac:spMkLst>
        </pc:spChg>
        <pc:spChg chg="mod topLvl">
          <ac:chgData name="Xin Zhang (FA Talent)" userId="474f572f-8271-4f60-858e-cee871e0aec6" providerId="ADAL" clId="{14951577-C2BB-4269-ACB5-FA7F19423717}" dt="2021-12-29T09:17:23.314" v="955" actId="165"/>
          <ac:spMkLst>
            <pc:docMk/>
            <pc:sldMk cId="3294421066" sldId="273"/>
            <ac:spMk id="44" creationId="{06F890E7-40BA-45B9-A8D8-2C9D92962BD8}"/>
          </ac:spMkLst>
        </pc:spChg>
        <pc:spChg chg="mod topLvl">
          <ac:chgData name="Xin Zhang (FA Talent)" userId="474f572f-8271-4f60-858e-cee871e0aec6" providerId="ADAL" clId="{14951577-C2BB-4269-ACB5-FA7F19423717}" dt="2021-12-29T09:17:23.314" v="955" actId="165"/>
          <ac:spMkLst>
            <pc:docMk/>
            <pc:sldMk cId="3294421066" sldId="273"/>
            <ac:spMk id="46" creationId="{91B794E4-7D6B-4EFD-B59D-30F827A30CB5}"/>
          </ac:spMkLst>
        </pc:spChg>
        <pc:spChg chg="mod topLvl">
          <ac:chgData name="Xin Zhang (FA Talent)" userId="474f572f-8271-4f60-858e-cee871e0aec6" providerId="ADAL" clId="{14951577-C2BB-4269-ACB5-FA7F19423717}" dt="2021-12-29T09:17:23.314" v="955" actId="165"/>
          <ac:spMkLst>
            <pc:docMk/>
            <pc:sldMk cId="3294421066" sldId="273"/>
            <ac:spMk id="47" creationId="{3C486E2D-AC46-466C-98CB-3F7B791BD269}"/>
          </ac:spMkLst>
        </pc:spChg>
        <pc:grpChg chg="add del mod">
          <ac:chgData name="Xin Zhang (FA Talent)" userId="474f572f-8271-4f60-858e-cee871e0aec6" providerId="ADAL" clId="{14951577-C2BB-4269-ACB5-FA7F19423717}" dt="2021-12-29T09:17:23.314" v="955" actId="165"/>
          <ac:grpSpMkLst>
            <pc:docMk/>
            <pc:sldMk cId="3294421066" sldId="273"/>
            <ac:grpSpMk id="3" creationId="{B27E6D5E-6234-44B2-80A4-479EA6EC1BD3}"/>
          </ac:grpSpMkLst>
        </pc:grpChg>
        <pc:grpChg chg="add mod">
          <ac:chgData name="Xin Zhang (FA Talent)" userId="474f572f-8271-4f60-858e-cee871e0aec6" providerId="ADAL" clId="{14951577-C2BB-4269-ACB5-FA7F19423717}" dt="2021-12-29T09:34:12.975" v="1223"/>
          <ac:grpSpMkLst>
            <pc:docMk/>
            <pc:sldMk cId="3294421066" sldId="273"/>
            <ac:grpSpMk id="28" creationId="{E6E153A3-A37E-4FE1-94D5-212506505A2D}"/>
          </ac:grpSpMkLst>
        </pc:grpChg>
      </pc:sldChg>
      <pc:sldChg chg="addSp delSp modSp mod">
        <pc:chgData name="Xin Zhang (FA Talent)" userId="474f572f-8271-4f60-858e-cee871e0aec6" providerId="ADAL" clId="{14951577-C2BB-4269-ACB5-FA7F19423717}" dt="2021-12-29T09:34:00.421" v="1220"/>
        <pc:sldMkLst>
          <pc:docMk/>
          <pc:sldMk cId="3811121740" sldId="274"/>
        </pc:sldMkLst>
        <pc:spChg chg="mod">
          <ac:chgData name="Xin Zhang (FA Talent)" userId="474f572f-8271-4f60-858e-cee871e0aec6" providerId="ADAL" clId="{14951577-C2BB-4269-ACB5-FA7F19423717}" dt="2021-12-29T09:12:44.297" v="887" actId="1076"/>
          <ac:spMkLst>
            <pc:docMk/>
            <pc:sldMk cId="3811121740" sldId="274"/>
            <ac:spMk id="2" creationId="{FC045E1C-C394-4E7A-A24D-C04BE5E6CD97}"/>
          </ac:spMkLst>
        </pc:spChg>
        <pc:spChg chg="del">
          <ac:chgData name="Xin Zhang (FA Talent)" userId="474f572f-8271-4f60-858e-cee871e0aec6" providerId="ADAL" clId="{14951577-C2BB-4269-ACB5-FA7F19423717}" dt="2021-12-29T09:11:50.561" v="874" actId="478"/>
          <ac:spMkLst>
            <pc:docMk/>
            <pc:sldMk cId="3811121740" sldId="274"/>
            <ac:spMk id="6" creationId="{44AC021B-52AC-4CA6-89BD-0AA3AD10743B}"/>
          </ac:spMkLst>
        </pc:spChg>
        <pc:spChg chg="del">
          <ac:chgData name="Xin Zhang (FA Talent)" userId="474f572f-8271-4f60-858e-cee871e0aec6" providerId="ADAL" clId="{14951577-C2BB-4269-ACB5-FA7F19423717}" dt="2021-12-29T09:11:50.561" v="874" actId="478"/>
          <ac:spMkLst>
            <pc:docMk/>
            <pc:sldMk cId="3811121740" sldId="274"/>
            <ac:spMk id="8" creationId="{B1473847-049E-49EA-B6F3-5B9D83F44253}"/>
          </ac:spMkLst>
        </pc:spChg>
        <pc:spChg chg="add mod ord">
          <ac:chgData name="Xin Zhang (FA Talent)" userId="474f572f-8271-4f60-858e-cee871e0aec6" providerId="ADAL" clId="{14951577-C2BB-4269-ACB5-FA7F19423717}" dt="2021-12-29T09:12:25.956" v="884" actId="14100"/>
          <ac:spMkLst>
            <pc:docMk/>
            <pc:sldMk cId="3811121740" sldId="274"/>
            <ac:spMk id="13" creationId="{73395827-F230-40A5-A880-178CFCFFC39C}"/>
          </ac:spMkLst>
        </pc:spChg>
        <pc:spChg chg="add mod">
          <ac:chgData name="Xin Zhang (FA Talent)" userId="474f572f-8271-4f60-858e-cee871e0aec6" providerId="ADAL" clId="{14951577-C2BB-4269-ACB5-FA7F19423717}" dt="2021-12-29T09:12:55.347" v="889" actId="571"/>
          <ac:spMkLst>
            <pc:docMk/>
            <pc:sldMk cId="3811121740" sldId="274"/>
            <ac:spMk id="14" creationId="{C047F444-7AFF-4D07-89A7-6E992125E355}"/>
          </ac:spMkLst>
        </pc:spChg>
        <pc:spChg chg="add mod">
          <ac:chgData name="Xin Zhang (FA Talent)" userId="474f572f-8271-4f60-858e-cee871e0aec6" providerId="ADAL" clId="{14951577-C2BB-4269-ACB5-FA7F19423717}" dt="2021-12-29T09:13:13.755" v="897"/>
          <ac:spMkLst>
            <pc:docMk/>
            <pc:sldMk cId="3811121740" sldId="274"/>
            <ac:spMk id="15" creationId="{53815B85-B2A7-4CF3-8726-43B4729E07D5}"/>
          </ac:spMkLst>
        </pc:spChg>
        <pc:spChg chg="add mod">
          <ac:chgData name="Xin Zhang (FA Talent)" userId="474f572f-8271-4f60-858e-cee871e0aec6" providerId="ADAL" clId="{14951577-C2BB-4269-ACB5-FA7F19423717}" dt="2021-12-29T09:13:03.099" v="892"/>
          <ac:spMkLst>
            <pc:docMk/>
            <pc:sldMk cId="3811121740" sldId="274"/>
            <ac:spMk id="16" creationId="{D96D1AB0-8438-4A28-8629-FA34004750E8}"/>
          </ac:spMkLst>
        </pc:spChg>
        <pc:spChg chg="add mod">
          <ac:chgData name="Xin Zhang (FA Talent)" userId="474f572f-8271-4f60-858e-cee871e0aec6" providerId="ADAL" clId="{14951577-C2BB-4269-ACB5-FA7F19423717}" dt="2021-12-29T09:13:09.014" v="895"/>
          <ac:spMkLst>
            <pc:docMk/>
            <pc:sldMk cId="3811121740" sldId="274"/>
            <ac:spMk id="17" creationId="{68D2E301-E8D3-4C95-ADB6-DEFA19377DC5}"/>
          </ac:spMkLst>
        </pc:spChg>
        <pc:spChg chg="add mod">
          <ac:chgData name="Xin Zhang (FA Talent)" userId="474f572f-8271-4f60-858e-cee871e0aec6" providerId="ADAL" clId="{14951577-C2BB-4269-ACB5-FA7F19423717}" dt="2021-12-29T09:12:55.347" v="889" actId="571"/>
          <ac:spMkLst>
            <pc:docMk/>
            <pc:sldMk cId="3811121740" sldId="274"/>
            <ac:spMk id="18" creationId="{B897E6FE-B554-45EC-9750-0DDB5267BC5C}"/>
          </ac:spMkLst>
        </pc:spChg>
        <pc:spChg chg="add del mod">
          <ac:chgData name="Xin Zhang (FA Talent)" userId="474f572f-8271-4f60-858e-cee871e0aec6" providerId="ADAL" clId="{14951577-C2BB-4269-ACB5-FA7F19423717}" dt="2021-12-29T09:12:59.983" v="891" actId="21"/>
          <ac:spMkLst>
            <pc:docMk/>
            <pc:sldMk cId="3811121740" sldId="274"/>
            <ac:spMk id="19" creationId="{0737DE3D-14E1-43FD-97CE-96475438201F}"/>
          </ac:spMkLst>
        </pc:spChg>
        <pc:spChg chg="mod">
          <ac:chgData name="Xin Zhang (FA Talent)" userId="474f572f-8271-4f60-858e-cee871e0aec6" providerId="ADAL" clId="{14951577-C2BB-4269-ACB5-FA7F19423717}" dt="2021-12-29T09:32:59.971" v="1175"/>
          <ac:spMkLst>
            <pc:docMk/>
            <pc:sldMk cId="3811121740" sldId="274"/>
            <ac:spMk id="21" creationId="{50CC73C0-2C41-453D-8909-CB885CE3901E}"/>
          </ac:spMkLst>
        </pc:spChg>
        <pc:spChg chg="mod">
          <ac:chgData name="Xin Zhang (FA Talent)" userId="474f572f-8271-4f60-858e-cee871e0aec6" providerId="ADAL" clId="{14951577-C2BB-4269-ACB5-FA7F19423717}" dt="2021-12-29T09:32:59.971" v="1175"/>
          <ac:spMkLst>
            <pc:docMk/>
            <pc:sldMk cId="3811121740" sldId="274"/>
            <ac:spMk id="22" creationId="{AEA99D70-5EC3-45EF-A3D7-C16A1A30DB1D}"/>
          </ac:spMkLst>
        </pc:spChg>
        <pc:spChg chg="mod">
          <ac:chgData name="Xin Zhang (FA Talent)" userId="474f572f-8271-4f60-858e-cee871e0aec6" providerId="ADAL" clId="{14951577-C2BB-4269-ACB5-FA7F19423717}" dt="2021-12-29T09:34:00.421" v="1220"/>
          <ac:spMkLst>
            <pc:docMk/>
            <pc:sldMk cId="3811121740" sldId="274"/>
            <ac:spMk id="24" creationId="{1C8BC604-8D5D-4C13-B31D-587BAB878F2E}"/>
          </ac:spMkLst>
        </pc:spChg>
        <pc:spChg chg="mod">
          <ac:chgData name="Xin Zhang (FA Talent)" userId="474f572f-8271-4f60-858e-cee871e0aec6" providerId="ADAL" clId="{14951577-C2BB-4269-ACB5-FA7F19423717}" dt="2021-12-29T09:34:00.421" v="1220"/>
          <ac:spMkLst>
            <pc:docMk/>
            <pc:sldMk cId="3811121740" sldId="274"/>
            <ac:spMk id="25" creationId="{342FA875-DBD0-4929-904A-B19B2CD9A169}"/>
          </ac:spMkLst>
        </pc:spChg>
        <pc:spChg chg="mod">
          <ac:chgData name="Xin Zhang (FA Talent)" userId="474f572f-8271-4f60-858e-cee871e0aec6" providerId="ADAL" clId="{14951577-C2BB-4269-ACB5-FA7F19423717}" dt="2021-12-29T09:12:21.753" v="883" actId="14100"/>
          <ac:spMkLst>
            <pc:docMk/>
            <pc:sldMk cId="3811121740" sldId="274"/>
            <ac:spMk id="45" creationId="{0B80096F-E02C-43AA-AD3E-2377FA5865FE}"/>
          </ac:spMkLst>
        </pc:spChg>
        <pc:spChg chg="mod">
          <ac:chgData name="Xin Zhang (FA Talent)" userId="474f572f-8271-4f60-858e-cee871e0aec6" providerId="ADAL" clId="{14951577-C2BB-4269-ACB5-FA7F19423717}" dt="2021-12-29T09:12:39.418" v="886" actId="14100"/>
          <ac:spMkLst>
            <pc:docMk/>
            <pc:sldMk cId="3811121740" sldId="274"/>
            <ac:spMk id="46" creationId="{EAE0514A-0B2D-41A8-82B5-A04F914AF710}"/>
          </ac:spMkLst>
        </pc:spChg>
        <pc:spChg chg="mod topLvl">
          <ac:chgData name="Xin Zhang (FA Talent)" userId="474f572f-8271-4f60-858e-cee871e0aec6" providerId="ADAL" clId="{14951577-C2BB-4269-ACB5-FA7F19423717}" dt="2021-12-29T09:12:33.947" v="885" actId="14100"/>
          <ac:spMkLst>
            <pc:docMk/>
            <pc:sldMk cId="3811121740" sldId="274"/>
            <ac:spMk id="47" creationId="{68F79AA6-479D-4A8A-B015-3547A549CF4D}"/>
          </ac:spMkLst>
        </pc:spChg>
        <pc:spChg chg="del mod">
          <ac:chgData name="Xin Zhang (FA Talent)" userId="474f572f-8271-4f60-858e-cee871e0aec6" providerId="ADAL" clId="{14951577-C2BB-4269-ACB5-FA7F19423717}" dt="2021-12-29T09:13:16.075" v="898" actId="478"/>
          <ac:spMkLst>
            <pc:docMk/>
            <pc:sldMk cId="3811121740" sldId="274"/>
            <ac:spMk id="52" creationId="{A8D8D5F7-63EF-4223-853B-04B86F3B2BC2}"/>
          </ac:spMkLst>
        </pc:spChg>
        <pc:spChg chg="del mod">
          <ac:chgData name="Xin Zhang (FA Talent)" userId="474f572f-8271-4f60-858e-cee871e0aec6" providerId="ADAL" clId="{14951577-C2BB-4269-ACB5-FA7F19423717}" dt="2021-12-29T09:13:16.075" v="898" actId="478"/>
          <ac:spMkLst>
            <pc:docMk/>
            <pc:sldMk cId="3811121740" sldId="274"/>
            <ac:spMk id="53" creationId="{EAD5E08E-C7FC-495E-9453-C9C41AC5FCBF}"/>
          </ac:spMkLst>
        </pc:spChg>
        <pc:spChg chg="del mod topLvl">
          <ac:chgData name="Xin Zhang (FA Talent)" userId="474f572f-8271-4f60-858e-cee871e0aec6" providerId="ADAL" clId="{14951577-C2BB-4269-ACB5-FA7F19423717}" dt="2021-12-29T09:13:16.075" v="898" actId="478"/>
          <ac:spMkLst>
            <pc:docMk/>
            <pc:sldMk cId="3811121740" sldId="274"/>
            <ac:spMk id="54" creationId="{D69D67A2-9672-4D70-8064-34788C5163B4}"/>
          </ac:spMkLst>
        </pc:spChg>
        <pc:spChg chg="del mod">
          <ac:chgData name="Xin Zhang (FA Talent)" userId="474f572f-8271-4f60-858e-cee871e0aec6" providerId="ADAL" clId="{14951577-C2BB-4269-ACB5-FA7F19423717}" dt="2021-12-29T09:13:16.075" v="898" actId="478"/>
          <ac:spMkLst>
            <pc:docMk/>
            <pc:sldMk cId="3811121740" sldId="274"/>
            <ac:spMk id="60" creationId="{656B9433-FCD2-48FB-AAA0-36D57AC29C5D}"/>
          </ac:spMkLst>
        </pc:spChg>
        <pc:grpChg chg="add del mod">
          <ac:chgData name="Xin Zhang (FA Talent)" userId="474f572f-8271-4f60-858e-cee871e0aec6" providerId="ADAL" clId="{14951577-C2BB-4269-ACB5-FA7F19423717}" dt="2021-12-29T09:11:01.446" v="862" actId="165"/>
          <ac:grpSpMkLst>
            <pc:docMk/>
            <pc:sldMk cId="3811121740" sldId="274"/>
            <ac:grpSpMk id="3" creationId="{333153BF-C7C2-4695-A068-781DE252D9DE}"/>
          </ac:grpSpMkLst>
        </pc:grpChg>
        <pc:grpChg chg="add del mod">
          <ac:chgData name="Xin Zhang (FA Talent)" userId="474f572f-8271-4f60-858e-cee871e0aec6" providerId="ADAL" clId="{14951577-C2BB-4269-ACB5-FA7F19423717}" dt="2021-12-29T09:33:00.714" v="1176"/>
          <ac:grpSpMkLst>
            <pc:docMk/>
            <pc:sldMk cId="3811121740" sldId="274"/>
            <ac:grpSpMk id="20" creationId="{E595BEE1-8AA6-48EB-965B-B27A3AA9B7EA}"/>
          </ac:grpSpMkLst>
        </pc:grpChg>
        <pc:grpChg chg="add mod">
          <ac:chgData name="Xin Zhang (FA Talent)" userId="474f572f-8271-4f60-858e-cee871e0aec6" providerId="ADAL" clId="{14951577-C2BB-4269-ACB5-FA7F19423717}" dt="2021-12-29T09:34:00.421" v="1220"/>
          <ac:grpSpMkLst>
            <pc:docMk/>
            <pc:sldMk cId="3811121740" sldId="274"/>
            <ac:grpSpMk id="23" creationId="{E889FC91-7083-43C3-80A0-19B9E4B33376}"/>
          </ac:grpSpMkLst>
        </pc:grpChg>
      </pc:sldChg>
      <pc:sldChg chg="addSp delSp modSp mod">
        <pc:chgData name="Xin Zhang (FA Talent)" userId="474f572f-8271-4f60-858e-cee871e0aec6" providerId="ADAL" clId="{14951577-C2BB-4269-ACB5-FA7F19423717}" dt="2021-12-29T09:34:10.973" v="1222" actId="1076"/>
        <pc:sldMkLst>
          <pc:docMk/>
          <pc:sldMk cId="4260505179" sldId="275"/>
        </pc:sldMkLst>
        <pc:spChg chg="mod">
          <ac:chgData name="Xin Zhang (FA Talent)" userId="474f572f-8271-4f60-858e-cee871e0aec6" providerId="ADAL" clId="{14951577-C2BB-4269-ACB5-FA7F19423717}" dt="2021-12-29T09:34:10.973" v="1222" actId="1076"/>
          <ac:spMkLst>
            <pc:docMk/>
            <pc:sldMk cId="4260505179" sldId="275"/>
            <ac:spMk id="4" creationId="{07CADCB3-49C9-4275-AC62-50410A18846E}"/>
          </ac:spMkLst>
        </pc:spChg>
        <pc:spChg chg="add mod">
          <ac:chgData name="Xin Zhang (FA Talent)" userId="474f572f-8271-4f60-858e-cee871e0aec6" providerId="ADAL" clId="{14951577-C2BB-4269-ACB5-FA7F19423717}" dt="2021-12-29T09:34:10.973" v="1222" actId="1076"/>
          <ac:spMkLst>
            <pc:docMk/>
            <pc:sldMk cId="4260505179" sldId="275"/>
            <ac:spMk id="28" creationId="{3A8B26AE-23FA-42B6-A875-1A96B94EE1C4}"/>
          </ac:spMkLst>
        </pc:spChg>
        <pc:spChg chg="add mod">
          <ac:chgData name="Xin Zhang (FA Talent)" userId="474f572f-8271-4f60-858e-cee871e0aec6" providerId="ADAL" clId="{14951577-C2BB-4269-ACB5-FA7F19423717}" dt="2021-12-29T09:34:10.973" v="1222" actId="1076"/>
          <ac:spMkLst>
            <pc:docMk/>
            <pc:sldMk cId="4260505179" sldId="275"/>
            <ac:spMk id="29" creationId="{DF070020-BB52-47EE-B96A-3817EE216FD2}"/>
          </ac:spMkLst>
        </pc:spChg>
        <pc:spChg chg="add mod">
          <ac:chgData name="Xin Zhang (FA Talent)" userId="474f572f-8271-4f60-858e-cee871e0aec6" providerId="ADAL" clId="{14951577-C2BB-4269-ACB5-FA7F19423717}" dt="2021-12-29T09:34:10.973" v="1222" actId="1076"/>
          <ac:spMkLst>
            <pc:docMk/>
            <pc:sldMk cId="4260505179" sldId="275"/>
            <ac:spMk id="30" creationId="{FB0E1FAC-71DA-4B6B-9338-77285ED66A3B}"/>
          </ac:spMkLst>
        </pc:spChg>
        <pc:spChg chg="add mod">
          <ac:chgData name="Xin Zhang (FA Talent)" userId="474f572f-8271-4f60-858e-cee871e0aec6" providerId="ADAL" clId="{14951577-C2BB-4269-ACB5-FA7F19423717}" dt="2021-12-29T09:34:10.973" v="1222" actId="1076"/>
          <ac:spMkLst>
            <pc:docMk/>
            <pc:sldMk cId="4260505179" sldId="275"/>
            <ac:spMk id="31" creationId="{F42C31A3-151E-4CD6-BF07-77BD2A0AE04F}"/>
          </ac:spMkLst>
        </pc:spChg>
        <pc:spChg chg="add mod">
          <ac:chgData name="Xin Zhang (FA Talent)" userId="474f572f-8271-4f60-858e-cee871e0aec6" providerId="ADAL" clId="{14951577-C2BB-4269-ACB5-FA7F19423717}" dt="2021-12-29T09:34:10.973" v="1222" actId="1076"/>
          <ac:spMkLst>
            <pc:docMk/>
            <pc:sldMk cId="4260505179" sldId="275"/>
            <ac:spMk id="32" creationId="{C05BB8FE-9ECF-4CB3-B7A1-02EA268DC16F}"/>
          </ac:spMkLst>
        </pc:spChg>
        <pc:spChg chg="add mod">
          <ac:chgData name="Xin Zhang (FA Talent)" userId="474f572f-8271-4f60-858e-cee871e0aec6" providerId="ADAL" clId="{14951577-C2BB-4269-ACB5-FA7F19423717}" dt="2021-12-29T09:34:10.973" v="1222" actId="1076"/>
          <ac:spMkLst>
            <pc:docMk/>
            <pc:sldMk cId="4260505179" sldId="275"/>
            <ac:spMk id="33" creationId="{29736879-07CA-4542-B247-9BE81D1E7C11}"/>
          </ac:spMkLst>
        </pc:spChg>
        <pc:spChg chg="del">
          <ac:chgData name="Xin Zhang (FA Talent)" userId="474f572f-8271-4f60-858e-cee871e0aec6" providerId="ADAL" clId="{14951577-C2BB-4269-ACB5-FA7F19423717}" dt="2021-12-29T09:13:49.227" v="903" actId="478"/>
          <ac:spMkLst>
            <pc:docMk/>
            <pc:sldMk cId="4260505179" sldId="275"/>
            <ac:spMk id="34" creationId="{20B3139B-7D86-4E89-BA9D-A227BEB5DD3E}"/>
          </ac:spMkLst>
        </pc:spChg>
        <pc:spChg chg="del">
          <ac:chgData name="Xin Zhang (FA Talent)" userId="474f572f-8271-4f60-858e-cee871e0aec6" providerId="ADAL" clId="{14951577-C2BB-4269-ACB5-FA7F19423717}" dt="2021-12-29T09:13:49.227" v="903" actId="478"/>
          <ac:spMkLst>
            <pc:docMk/>
            <pc:sldMk cId="4260505179" sldId="275"/>
            <ac:spMk id="35" creationId="{D169E182-6CF6-4775-A7EF-B0D19463E47C}"/>
          </ac:spMkLst>
        </pc:spChg>
        <pc:spChg chg="add mod">
          <ac:chgData name="Xin Zhang (FA Talent)" userId="474f572f-8271-4f60-858e-cee871e0aec6" providerId="ADAL" clId="{14951577-C2BB-4269-ACB5-FA7F19423717}" dt="2021-12-29T09:14:46.830" v="915" actId="571"/>
          <ac:spMkLst>
            <pc:docMk/>
            <pc:sldMk cId="4260505179" sldId="275"/>
            <ac:spMk id="36" creationId="{CC893D21-39F8-46BE-80D7-43D4CDA69875}"/>
          </ac:spMkLst>
        </pc:spChg>
        <pc:spChg chg="add mod">
          <ac:chgData name="Xin Zhang (FA Talent)" userId="474f572f-8271-4f60-858e-cee871e0aec6" providerId="ADAL" clId="{14951577-C2BB-4269-ACB5-FA7F19423717}" dt="2021-12-29T09:14:46.830" v="915" actId="571"/>
          <ac:spMkLst>
            <pc:docMk/>
            <pc:sldMk cId="4260505179" sldId="275"/>
            <ac:spMk id="37" creationId="{84BEC00C-9E4F-489C-82CD-D1B4978BCE06}"/>
          </ac:spMkLst>
        </pc:spChg>
        <pc:spChg chg="add mod">
          <ac:chgData name="Xin Zhang (FA Talent)" userId="474f572f-8271-4f60-858e-cee871e0aec6" providerId="ADAL" clId="{14951577-C2BB-4269-ACB5-FA7F19423717}" dt="2021-12-29T09:14:46.830" v="915" actId="571"/>
          <ac:spMkLst>
            <pc:docMk/>
            <pc:sldMk cId="4260505179" sldId="275"/>
            <ac:spMk id="38" creationId="{03691439-CC19-420A-8EE5-BD52AD448443}"/>
          </ac:spMkLst>
        </pc:spChg>
        <pc:spChg chg="add mod">
          <ac:chgData name="Xin Zhang (FA Talent)" userId="474f572f-8271-4f60-858e-cee871e0aec6" providerId="ADAL" clId="{14951577-C2BB-4269-ACB5-FA7F19423717}" dt="2021-12-29T09:14:46.830" v="915" actId="571"/>
          <ac:spMkLst>
            <pc:docMk/>
            <pc:sldMk cId="4260505179" sldId="275"/>
            <ac:spMk id="39" creationId="{053ED095-60D0-49DB-89F4-DA8B4F3AB934}"/>
          </ac:spMkLst>
        </pc:spChg>
        <pc:spChg chg="add mod">
          <ac:chgData name="Xin Zhang (FA Talent)" userId="474f572f-8271-4f60-858e-cee871e0aec6" providerId="ADAL" clId="{14951577-C2BB-4269-ACB5-FA7F19423717}" dt="2021-12-29T09:14:46.830" v="915" actId="571"/>
          <ac:spMkLst>
            <pc:docMk/>
            <pc:sldMk cId="4260505179" sldId="275"/>
            <ac:spMk id="40" creationId="{D5278777-0140-4348-A25F-688276202A76}"/>
          </ac:spMkLst>
        </pc:spChg>
        <pc:spChg chg="add mod">
          <ac:chgData name="Xin Zhang (FA Talent)" userId="474f572f-8271-4f60-858e-cee871e0aec6" providerId="ADAL" clId="{14951577-C2BB-4269-ACB5-FA7F19423717}" dt="2021-12-29T09:14:46.830" v="915" actId="571"/>
          <ac:spMkLst>
            <pc:docMk/>
            <pc:sldMk cId="4260505179" sldId="275"/>
            <ac:spMk id="41" creationId="{74A2A24C-7CA7-4557-9098-BEE433452C52}"/>
          </ac:spMkLst>
        </pc:spChg>
        <pc:spChg chg="mod">
          <ac:chgData name="Xin Zhang (FA Talent)" userId="474f572f-8271-4f60-858e-cee871e0aec6" providerId="ADAL" clId="{14951577-C2BB-4269-ACB5-FA7F19423717}" dt="2021-12-29T09:32:56.114" v="1173"/>
          <ac:spMkLst>
            <pc:docMk/>
            <pc:sldMk cId="4260505179" sldId="275"/>
            <ac:spMk id="43" creationId="{34D4B6B6-39E2-4C1F-B178-7CE4038AE407}"/>
          </ac:spMkLst>
        </pc:spChg>
        <pc:spChg chg="mod">
          <ac:chgData name="Xin Zhang (FA Talent)" userId="474f572f-8271-4f60-858e-cee871e0aec6" providerId="ADAL" clId="{14951577-C2BB-4269-ACB5-FA7F19423717}" dt="2021-12-29T09:32:56.114" v="1173"/>
          <ac:spMkLst>
            <pc:docMk/>
            <pc:sldMk cId="4260505179" sldId="275"/>
            <ac:spMk id="44" creationId="{33D7A532-FD9C-4CB4-8E94-E1A80558C0EC}"/>
          </ac:spMkLst>
        </pc:spChg>
        <pc:spChg chg="mod">
          <ac:chgData name="Xin Zhang (FA Talent)" userId="474f572f-8271-4f60-858e-cee871e0aec6" providerId="ADAL" clId="{14951577-C2BB-4269-ACB5-FA7F19423717}" dt="2021-12-29T09:34:10.973" v="1222" actId="1076"/>
          <ac:spMkLst>
            <pc:docMk/>
            <pc:sldMk cId="4260505179" sldId="275"/>
            <ac:spMk id="45" creationId="{A4B56E00-FC71-4B83-90B1-42244D249CF4}"/>
          </ac:spMkLst>
        </pc:spChg>
        <pc:spChg chg="mod topLvl">
          <ac:chgData name="Xin Zhang (FA Talent)" userId="474f572f-8271-4f60-858e-cee871e0aec6" providerId="ADAL" clId="{14951577-C2BB-4269-ACB5-FA7F19423717}" dt="2021-12-29T09:34:10.973" v="1222" actId="1076"/>
          <ac:spMkLst>
            <pc:docMk/>
            <pc:sldMk cId="4260505179" sldId="275"/>
            <ac:spMk id="47" creationId="{5A732018-3D14-4BF8-B409-616224C831EF}"/>
          </ac:spMkLst>
        </pc:spChg>
        <pc:spChg chg="mod topLvl">
          <ac:chgData name="Xin Zhang (FA Talent)" userId="474f572f-8271-4f60-858e-cee871e0aec6" providerId="ADAL" clId="{14951577-C2BB-4269-ACB5-FA7F19423717}" dt="2021-12-29T09:34:10.973" v="1222" actId="1076"/>
          <ac:spMkLst>
            <pc:docMk/>
            <pc:sldMk cId="4260505179" sldId="275"/>
            <ac:spMk id="48" creationId="{56F8497B-6475-43B1-A9BA-0CBA70ECEBC5}"/>
          </ac:spMkLst>
        </pc:spChg>
        <pc:spChg chg="mod">
          <ac:chgData name="Xin Zhang (FA Talent)" userId="474f572f-8271-4f60-858e-cee871e0aec6" providerId="ADAL" clId="{14951577-C2BB-4269-ACB5-FA7F19423717}" dt="2021-12-29T09:34:06.480" v="1221"/>
          <ac:spMkLst>
            <pc:docMk/>
            <pc:sldMk cId="4260505179" sldId="275"/>
            <ac:spMk id="49" creationId="{CCCC9E83-882B-4FB3-B6FB-F8A3FA1073B7}"/>
          </ac:spMkLst>
        </pc:spChg>
        <pc:spChg chg="mod">
          <ac:chgData name="Xin Zhang (FA Talent)" userId="474f572f-8271-4f60-858e-cee871e0aec6" providerId="ADAL" clId="{14951577-C2BB-4269-ACB5-FA7F19423717}" dt="2021-12-29T09:34:10.973" v="1222" actId="1076"/>
          <ac:spMkLst>
            <pc:docMk/>
            <pc:sldMk cId="4260505179" sldId="275"/>
            <ac:spMk id="50" creationId="{BBC41C46-6700-4655-99E9-D16F16663B11}"/>
          </ac:spMkLst>
        </pc:spChg>
        <pc:spChg chg="mod">
          <ac:chgData name="Xin Zhang (FA Talent)" userId="474f572f-8271-4f60-858e-cee871e0aec6" providerId="ADAL" clId="{14951577-C2BB-4269-ACB5-FA7F19423717}" dt="2021-12-29T09:34:10.973" v="1222" actId="1076"/>
          <ac:spMkLst>
            <pc:docMk/>
            <pc:sldMk cId="4260505179" sldId="275"/>
            <ac:spMk id="51" creationId="{D67E9A5F-6B99-4EDC-94D6-E097A94BD776}"/>
          </ac:spMkLst>
        </pc:spChg>
        <pc:spChg chg="mod">
          <ac:chgData name="Xin Zhang (FA Talent)" userId="474f572f-8271-4f60-858e-cee871e0aec6" providerId="ADAL" clId="{14951577-C2BB-4269-ACB5-FA7F19423717}" dt="2021-12-29T09:34:06.480" v="1221"/>
          <ac:spMkLst>
            <pc:docMk/>
            <pc:sldMk cId="4260505179" sldId="275"/>
            <ac:spMk id="52" creationId="{E9A68CBB-3679-4664-AD2C-7FC7E588189C}"/>
          </ac:spMkLst>
        </pc:spChg>
        <pc:spChg chg="del mod">
          <ac:chgData name="Xin Zhang (FA Talent)" userId="474f572f-8271-4f60-858e-cee871e0aec6" providerId="ADAL" clId="{14951577-C2BB-4269-ACB5-FA7F19423717}" dt="2021-12-29T09:13:58.663" v="905" actId="478"/>
          <ac:spMkLst>
            <pc:docMk/>
            <pc:sldMk cId="4260505179" sldId="275"/>
            <ac:spMk id="55" creationId="{66FB2F00-DC97-4283-9962-7DCD90566484}"/>
          </ac:spMkLst>
        </pc:spChg>
        <pc:spChg chg="del mod">
          <ac:chgData name="Xin Zhang (FA Talent)" userId="474f572f-8271-4f60-858e-cee871e0aec6" providerId="ADAL" clId="{14951577-C2BB-4269-ACB5-FA7F19423717}" dt="2021-12-29T09:13:58.663" v="905" actId="478"/>
          <ac:spMkLst>
            <pc:docMk/>
            <pc:sldMk cId="4260505179" sldId="275"/>
            <ac:spMk id="56" creationId="{66EF3544-C387-4334-A7BD-6BB4D02CC459}"/>
          </ac:spMkLst>
        </pc:spChg>
        <pc:spChg chg="del mod">
          <ac:chgData name="Xin Zhang (FA Talent)" userId="474f572f-8271-4f60-858e-cee871e0aec6" providerId="ADAL" clId="{14951577-C2BB-4269-ACB5-FA7F19423717}" dt="2021-12-29T09:13:58.663" v="905" actId="478"/>
          <ac:spMkLst>
            <pc:docMk/>
            <pc:sldMk cId="4260505179" sldId="275"/>
            <ac:spMk id="57" creationId="{36D0727E-7718-499E-927B-8EC2B71FAC3B}"/>
          </ac:spMkLst>
        </pc:spChg>
        <pc:spChg chg="del mod">
          <ac:chgData name="Xin Zhang (FA Talent)" userId="474f572f-8271-4f60-858e-cee871e0aec6" providerId="ADAL" clId="{14951577-C2BB-4269-ACB5-FA7F19423717}" dt="2021-12-29T09:13:58.663" v="905" actId="478"/>
          <ac:spMkLst>
            <pc:docMk/>
            <pc:sldMk cId="4260505179" sldId="275"/>
            <ac:spMk id="59" creationId="{B21C919B-B678-466D-B234-19356B58BC51}"/>
          </ac:spMkLst>
        </pc:spChg>
        <pc:spChg chg="del mod">
          <ac:chgData name="Xin Zhang (FA Talent)" userId="474f572f-8271-4f60-858e-cee871e0aec6" providerId="ADAL" clId="{14951577-C2BB-4269-ACB5-FA7F19423717}" dt="2021-12-29T09:13:58.663" v="905" actId="478"/>
          <ac:spMkLst>
            <pc:docMk/>
            <pc:sldMk cId="4260505179" sldId="275"/>
            <ac:spMk id="60" creationId="{C10C20FE-2A75-4DCC-9385-C6921955AC89}"/>
          </ac:spMkLst>
        </pc:spChg>
        <pc:spChg chg="del mod">
          <ac:chgData name="Xin Zhang (FA Talent)" userId="474f572f-8271-4f60-858e-cee871e0aec6" providerId="ADAL" clId="{14951577-C2BB-4269-ACB5-FA7F19423717}" dt="2021-12-29T09:13:58.663" v="905" actId="478"/>
          <ac:spMkLst>
            <pc:docMk/>
            <pc:sldMk cId="4260505179" sldId="275"/>
            <ac:spMk id="61" creationId="{93ED6BC1-EFDA-4854-B7FC-FA01FAB6BD6B}"/>
          </ac:spMkLst>
        </pc:spChg>
        <pc:spChg chg="mod">
          <ac:chgData name="Xin Zhang (FA Talent)" userId="474f572f-8271-4f60-858e-cee871e0aec6" providerId="ADAL" clId="{14951577-C2BB-4269-ACB5-FA7F19423717}" dt="2021-12-29T09:34:10.973" v="1222" actId="1076"/>
          <ac:spMkLst>
            <pc:docMk/>
            <pc:sldMk cId="4260505179" sldId="275"/>
            <ac:spMk id="64" creationId="{021756FA-AAB2-4622-9F4B-B0CA70E2C817}"/>
          </ac:spMkLst>
        </pc:spChg>
        <pc:spChg chg="mod topLvl">
          <ac:chgData name="Xin Zhang (FA Talent)" userId="474f572f-8271-4f60-858e-cee871e0aec6" providerId="ADAL" clId="{14951577-C2BB-4269-ACB5-FA7F19423717}" dt="2021-12-29T09:34:10.973" v="1222" actId="1076"/>
          <ac:spMkLst>
            <pc:docMk/>
            <pc:sldMk cId="4260505179" sldId="275"/>
            <ac:spMk id="65" creationId="{D8A9B11C-5D3A-4242-A973-0B847EF2B5C6}"/>
          </ac:spMkLst>
        </pc:spChg>
        <pc:spChg chg="mod topLvl">
          <ac:chgData name="Xin Zhang (FA Talent)" userId="474f572f-8271-4f60-858e-cee871e0aec6" providerId="ADAL" clId="{14951577-C2BB-4269-ACB5-FA7F19423717}" dt="2021-12-29T09:34:10.973" v="1222" actId="1076"/>
          <ac:spMkLst>
            <pc:docMk/>
            <pc:sldMk cId="4260505179" sldId="275"/>
            <ac:spMk id="66" creationId="{EE08B681-B710-4603-9D73-8CC6A27F5946}"/>
          </ac:spMkLst>
        </pc:spChg>
        <pc:spChg chg="del mod">
          <ac:chgData name="Xin Zhang (FA Talent)" userId="474f572f-8271-4f60-858e-cee871e0aec6" providerId="ADAL" clId="{14951577-C2BB-4269-ACB5-FA7F19423717}" dt="2021-12-29T09:13:58.663" v="905" actId="478"/>
          <ac:spMkLst>
            <pc:docMk/>
            <pc:sldMk cId="4260505179" sldId="275"/>
            <ac:spMk id="70" creationId="{7F80B70A-4F11-48EE-A99E-C5C4F6E59210}"/>
          </ac:spMkLst>
        </pc:spChg>
        <pc:spChg chg="del mod">
          <ac:chgData name="Xin Zhang (FA Talent)" userId="474f572f-8271-4f60-858e-cee871e0aec6" providerId="ADAL" clId="{14951577-C2BB-4269-ACB5-FA7F19423717}" dt="2021-12-29T09:13:58.663" v="905" actId="478"/>
          <ac:spMkLst>
            <pc:docMk/>
            <pc:sldMk cId="4260505179" sldId="275"/>
            <ac:spMk id="71" creationId="{A49A674B-B39A-443D-BC10-53828F987742}"/>
          </ac:spMkLst>
        </pc:spChg>
        <pc:spChg chg="del mod">
          <ac:chgData name="Xin Zhang (FA Talent)" userId="474f572f-8271-4f60-858e-cee871e0aec6" providerId="ADAL" clId="{14951577-C2BB-4269-ACB5-FA7F19423717}" dt="2021-12-29T09:13:58.663" v="905" actId="478"/>
          <ac:spMkLst>
            <pc:docMk/>
            <pc:sldMk cId="4260505179" sldId="275"/>
            <ac:spMk id="72" creationId="{6101A94E-D8DE-4319-B66F-82F1EDB23303}"/>
          </ac:spMkLst>
        </pc:spChg>
        <pc:spChg chg="del mod">
          <ac:chgData name="Xin Zhang (FA Talent)" userId="474f572f-8271-4f60-858e-cee871e0aec6" providerId="ADAL" clId="{14951577-C2BB-4269-ACB5-FA7F19423717}" dt="2021-12-29T09:13:58.663" v="905" actId="478"/>
          <ac:spMkLst>
            <pc:docMk/>
            <pc:sldMk cId="4260505179" sldId="275"/>
            <ac:spMk id="73" creationId="{65A99CA1-514B-4C75-96F0-F59C5F60A0C1}"/>
          </ac:spMkLst>
        </pc:spChg>
        <pc:spChg chg="del mod">
          <ac:chgData name="Xin Zhang (FA Talent)" userId="474f572f-8271-4f60-858e-cee871e0aec6" providerId="ADAL" clId="{14951577-C2BB-4269-ACB5-FA7F19423717}" dt="2021-12-29T09:13:58.663" v="905" actId="478"/>
          <ac:spMkLst>
            <pc:docMk/>
            <pc:sldMk cId="4260505179" sldId="275"/>
            <ac:spMk id="74" creationId="{24F20098-2226-4228-BB9D-9992949460B6}"/>
          </ac:spMkLst>
        </pc:spChg>
        <pc:spChg chg="del mod">
          <ac:chgData name="Xin Zhang (FA Talent)" userId="474f572f-8271-4f60-858e-cee871e0aec6" providerId="ADAL" clId="{14951577-C2BB-4269-ACB5-FA7F19423717}" dt="2021-12-29T09:13:58.663" v="905" actId="478"/>
          <ac:spMkLst>
            <pc:docMk/>
            <pc:sldMk cId="4260505179" sldId="275"/>
            <ac:spMk id="75" creationId="{D2CA8A1F-5F9D-4DC9-B4E6-F407E1854EED}"/>
          </ac:spMkLst>
        </pc:spChg>
        <pc:spChg chg="mod">
          <ac:chgData name="Xin Zhang (FA Talent)" userId="474f572f-8271-4f60-858e-cee871e0aec6" providerId="ADAL" clId="{14951577-C2BB-4269-ACB5-FA7F19423717}" dt="2021-12-29T09:34:10.973" v="1222" actId="1076"/>
          <ac:spMkLst>
            <pc:docMk/>
            <pc:sldMk cId="4260505179" sldId="275"/>
            <ac:spMk id="76" creationId="{C8ECDDD2-650C-43F5-9F12-044096308630}"/>
          </ac:spMkLst>
        </pc:spChg>
        <pc:spChg chg="mod">
          <ac:chgData name="Xin Zhang (FA Talent)" userId="474f572f-8271-4f60-858e-cee871e0aec6" providerId="ADAL" clId="{14951577-C2BB-4269-ACB5-FA7F19423717}" dt="2021-12-29T09:34:10.973" v="1222" actId="1076"/>
          <ac:spMkLst>
            <pc:docMk/>
            <pc:sldMk cId="4260505179" sldId="275"/>
            <ac:spMk id="77" creationId="{F8BBAF4F-17FA-448B-BCBA-A3F659C5C767}"/>
          </ac:spMkLst>
        </pc:spChg>
        <pc:spChg chg="mod">
          <ac:chgData name="Xin Zhang (FA Talent)" userId="474f572f-8271-4f60-858e-cee871e0aec6" providerId="ADAL" clId="{14951577-C2BB-4269-ACB5-FA7F19423717}" dt="2021-12-29T09:34:10.973" v="1222" actId="1076"/>
          <ac:spMkLst>
            <pc:docMk/>
            <pc:sldMk cId="4260505179" sldId="275"/>
            <ac:spMk id="78" creationId="{0BE57962-8667-4ADF-A666-6729EEA83C77}"/>
          </ac:spMkLst>
        </pc:spChg>
        <pc:grpChg chg="add del mod">
          <ac:chgData name="Xin Zhang (FA Talent)" userId="474f572f-8271-4f60-858e-cee871e0aec6" providerId="ADAL" clId="{14951577-C2BB-4269-ACB5-FA7F19423717}" dt="2021-12-29T09:15:42.589" v="925" actId="165"/>
          <ac:grpSpMkLst>
            <pc:docMk/>
            <pc:sldMk cId="4260505179" sldId="275"/>
            <ac:grpSpMk id="2" creationId="{78D8C37C-61C7-4DF8-99C9-851B47E6F34A}"/>
          </ac:grpSpMkLst>
        </pc:grpChg>
        <pc:grpChg chg="add del mod">
          <ac:chgData name="Xin Zhang (FA Talent)" userId="474f572f-8271-4f60-858e-cee871e0aec6" providerId="ADAL" clId="{14951577-C2BB-4269-ACB5-FA7F19423717}" dt="2021-12-29T09:32:58.572" v="1174"/>
          <ac:grpSpMkLst>
            <pc:docMk/>
            <pc:sldMk cId="4260505179" sldId="275"/>
            <ac:grpSpMk id="42" creationId="{7474BF54-FBCF-45DF-A774-D85C83E7526E}"/>
          </ac:grpSpMkLst>
        </pc:grpChg>
        <pc:grpChg chg="add mod">
          <ac:chgData name="Xin Zhang (FA Talent)" userId="474f572f-8271-4f60-858e-cee871e0aec6" providerId="ADAL" clId="{14951577-C2BB-4269-ACB5-FA7F19423717}" dt="2021-12-29T09:34:06.480" v="1221"/>
          <ac:grpSpMkLst>
            <pc:docMk/>
            <pc:sldMk cId="4260505179" sldId="275"/>
            <ac:grpSpMk id="46" creationId="{8EAE9798-3D86-4B73-B052-E5DCB3DC133C}"/>
          </ac:grpSpMkLst>
        </pc:grpChg>
      </pc:sldChg>
      <pc:sldChg chg="addSp delSp modSp mod">
        <pc:chgData name="Xin Zhang (FA Talent)" userId="474f572f-8271-4f60-858e-cee871e0aec6" providerId="ADAL" clId="{14951577-C2BB-4269-ACB5-FA7F19423717}" dt="2021-12-29T09:35:21.988" v="1241" actId="1076"/>
        <pc:sldMkLst>
          <pc:docMk/>
          <pc:sldMk cId="1416393244" sldId="276"/>
        </pc:sldMkLst>
        <pc:spChg chg="del">
          <ac:chgData name="Xin Zhang (FA Talent)" userId="474f572f-8271-4f60-858e-cee871e0aec6" providerId="ADAL" clId="{14951577-C2BB-4269-ACB5-FA7F19423717}" dt="2021-12-29T09:34:17.298" v="1224" actId="478"/>
          <ac:spMkLst>
            <pc:docMk/>
            <pc:sldMk cId="1416393244" sldId="276"/>
            <ac:spMk id="30" creationId="{A1A2FFEA-84A4-42D9-A45C-254D62F6BAA6}"/>
          </ac:spMkLst>
        </pc:spChg>
        <pc:spChg chg="del">
          <ac:chgData name="Xin Zhang (FA Talent)" userId="474f572f-8271-4f60-858e-cee871e0aec6" providerId="ADAL" clId="{14951577-C2BB-4269-ACB5-FA7F19423717}" dt="2021-12-29T09:34:17.298" v="1224" actId="478"/>
          <ac:spMkLst>
            <pc:docMk/>
            <pc:sldMk cId="1416393244" sldId="276"/>
            <ac:spMk id="31" creationId="{5830C34A-0080-4D0F-9A12-2036683592D9}"/>
          </ac:spMkLst>
        </pc:spChg>
        <pc:spChg chg="mod">
          <ac:chgData name="Xin Zhang (FA Talent)" userId="474f572f-8271-4f60-858e-cee871e0aec6" providerId="ADAL" clId="{14951577-C2BB-4269-ACB5-FA7F19423717}" dt="2021-12-29T09:19:55.288" v="987" actId="404"/>
          <ac:spMkLst>
            <pc:docMk/>
            <pc:sldMk cId="1416393244" sldId="276"/>
            <ac:spMk id="33" creationId="{DD4C078C-BEC3-412E-9796-1834D71474CD}"/>
          </ac:spMkLst>
        </pc:spChg>
        <pc:spChg chg="mod">
          <ac:chgData name="Xin Zhang (FA Talent)" userId="474f572f-8271-4f60-858e-cee871e0aec6" providerId="ADAL" clId="{14951577-C2BB-4269-ACB5-FA7F19423717}" dt="2021-12-29T09:19:55.288" v="987" actId="404"/>
          <ac:spMkLst>
            <pc:docMk/>
            <pc:sldMk cId="1416393244" sldId="276"/>
            <ac:spMk id="34" creationId="{E55227E3-74FA-428F-B8E0-6D978884F641}"/>
          </ac:spMkLst>
        </pc:spChg>
        <pc:spChg chg="mod">
          <ac:chgData name="Xin Zhang (FA Talent)" userId="474f572f-8271-4f60-858e-cee871e0aec6" providerId="ADAL" clId="{14951577-C2BB-4269-ACB5-FA7F19423717}" dt="2021-12-29T09:19:55.288" v="987" actId="404"/>
          <ac:spMkLst>
            <pc:docMk/>
            <pc:sldMk cId="1416393244" sldId="276"/>
            <ac:spMk id="36" creationId="{05E5C750-B708-4FA6-99AC-0F00136188CF}"/>
          </ac:spMkLst>
        </pc:spChg>
        <pc:spChg chg="mod">
          <ac:chgData name="Xin Zhang (FA Talent)" userId="474f572f-8271-4f60-858e-cee871e0aec6" providerId="ADAL" clId="{14951577-C2BB-4269-ACB5-FA7F19423717}" dt="2021-12-29T09:19:55.288" v="987" actId="404"/>
          <ac:spMkLst>
            <pc:docMk/>
            <pc:sldMk cId="1416393244" sldId="276"/>
            <ac:spMk id="37" creationId="{173C057A-1C67-4BF2-A782-FA0C052B915F}"/>
          </ac:spMkLst>
        </pc:spChg>
        <pc:spChg chg="mod">
          <ac:chgData name="Xin Zhang (FA Talent)" userId="474f572f-8271-4f60-858e-cee871e0aec6" providerId="ADAL" clId="{14951577-C2BB-4269-ACB5-FA7F19423717}" dt="2021-12-29T09:19:55.288" v="987" actId="404"/>
          <ac:spMkLst>
            <pc:docMk/>
            <pc:sldMk cId="1416393244" sldId="276"/>
            <ac:spMk id="39" creationId="{C596DEDA-6689-4857-B29A-696F0385A13B}"/>
          </ac:spMkLst>
        </pc:spChg>
        <pc:spChg chg="mod">
          <ac:chgData name="Xin Zhang (FA Talent)" userId="474f572f-8271-4f60-858e-cee871e0aec6" providerId="ADAL" clId="{14951577-C2BB-4269-ACB5-FA7F19423717}" dt="2021-12-29T09:19:55.288" v="987" actId="404"/>
          <ac:spMkLst>
            <pc:docMk/>
            <pc:sldMk cId="1416393244" sldId="276"/>
            <ac:spMk id="40" creationId="{AE52CA1A-D362-4B68-B23D-8E945AD75F8C}"/>
          </ac:spMkLst>
        </pc:spChg>
        <pc:spChg chg="mod">
          <ac:chgData name="Xin Zhang (FA Talent)" userId="474f572f-8271-4f60-858e-cee871e0aec6" providerId="ADAL" clId="{14951577-C2BB-4269-ACB5-FA7F19423717}" dt="2021-12-29T09:20:13.995" v="993" actId="571"/>
          <ac:spMkLst>
            <pc:docMk/>
            <pc:sldMk cId="1416393244" sldId="276"/>
            <ac:spMk id="42" creationId="{589B8898-93DC-4032-841A-432545FA45D6}"/>
          </ac:spMkLst>
        </pc:spChg>
        <pc:spChg chg="mod">
          <ac:chgData name="Xin Zhang (FA Talent)" userId="474f572f-8271-4f60-858e-cee871e0aec6" providerId="ADAL" clId="{14951577-C2BB-4269-ACB5-FA7F19423717}" dt="2021-12-29T09:20:13.995" v="993" actId="571"/>
          <ac:spMkLst>
            <pc:docMk/>
            <pc:sldMk cId="1416393244" sldId="276"/>
            <ac:spMk id="43" creationId="{DA0DB26A-0F56-4C28-ADE5-69FF0A8C0C65}"/>
          </ac:spMkLst>
        </pc:spChg>
        <pc:spChg chg="mod">
          <ac:chgData name="Xin Zhang (FA Talent)" userId="474f572f-8271-4f60-858e-cee871e0aec6" providerId="ADAL" clId="{14951577-C2BB-4269-ACB5-FA7F19423717}" dt="2021-12-29T09:20:15.231" v="994" actId="571"/>
          <ac:spMkLst>
            <pc:docMk/>
            <pc:sldMk cId="1416393244" sldId="276"/>
            <ac:spMk id="56" creationId="{4F5FE909-094A-40E5-8C2C-E1E22E2E1700}"/>
          </ac:spMkLst>
        </pc:spChg>
        <pc:spChg chg="mod">
          <ac:chgData name="Xin Zhang (FA Talent)" userId="474f572f-8271-4f60-858e-cee871e0aec6" providerId="ADAL" clId="{14951577-C2BB-4269-ACB5-FA7F19423717}" dt="2021-12-29T09:20:15.231" v="994" actId="571"/>
          <ac:spMkLst>
            <pc:docMk/>
            <pc:sldMk cId="1416393244" sldId="276"/>
            <ac:spMk id="57" creationId="{85DBE15A-8547-4F61-8811-17C37375E9F8}"/>
          </ac:spMkLst>
        </pc:spChg>
        <pc:spChg chg="del mod">
          <ac:chgData name="Xin Zhang (FA Talent)" userId="474f572f-8271-4f60-858e-cee871e0aec6" providerId="ADAL" clId="{14951577-C2BB-4269-ACB5-FA7F19423717}" dt="2021-12-29T09:19:17.070" v="977" actId="478"/>
          <ac:spMkLst>
            <pc:docMk/>
            <pc:sldMk cId="1416393244" sldId="276"/>
            <ac:spMk id="60" creationId="{11AC245C-F921-48CD-B2EB-BDB11712DB2D}"/>
          </ac:spMkLst>
        </pc:spChg>
        <pc:spChg chg="mod">
          <ac:chgData name="Xin Zhang (FA Talent)" userId="474f572f-8271-4f60-858e-cee871e0aec6" providerId="ADAL" clId="{14951577-C2BB-4269-ACB5-FA7F19423717}" dt="2021-12-29T09:20:15.398" v="995" actId="571"/>
          <ac:spMkLst>
            <pc:docMk/>
            <pc:sldMk cId="1416393244" sldId="276"/>
            <ac:spMk id="61" creationId="{7E25F7FE-3239-443E-BD43-25F8971800CE}"/>
          </ac:spMkLst>
        </pc:spChg>
        <pc:spChg chg="del mod">
          <ac:chgData name="Xin Zhang (FA Talent)" userId="474f572f-8271-4f60-858e-cee871e0aec6" providerId="ADAL" clId="{14951577-C2BB-4269-ACB5-FA7F19423717}" dt="2021-12-29T09:19:17.070" v="977" actId="478"/>
          <ac:spMkLst>
            <pc:docMk/>
            <pc:sldMk cId="1416393244" sldId="276"/>
            <ac:spMk id="62" creationId="{C179DD21-026E-454C-B369-FA0577CA56F1}"/>
          </ac:spMkLst>
        </pc:spChg>
        <pc:spChg chg="del mod">
          <ac:chgData name="Xin Zhang (FA Talent)" userId="474f572f-8271-4f60-858e-cee871e0aec6" providerId="ADAL" clId="{14951577-C2BB-4269-ACB5-FA7F19423717}" dt="2021-12-29T09:19:17.070" v="977" actId="478"/>
          <ac:spMkLst>
            <pc:docMk/>
            <pc:sldMk cId="1416393244" sldId="276"/>
            <ac:spMk id="63" creationId="{91710699-EC85-4818-99B6-1167B3B8079B}"/>
          </ac:spMkLst>
        </pc:spChg>
        <pc:spChg chg="del mod">
          <ac:chgData name="Xin Zhang (FA Talent)" userId="474f572f-8271-4f60-858e-cee871e0aec6" providerId="ADAL" clId="{14951577-C2BB-4269-ACB5-FA7F19423717}" dt="2021-12-29T09:19:17.070" v="977" actId="478"/>
          <ac:spMkLst>
            <pc:docMk/>
            <pc:sldMk cId="1416393244" sldId="276"/>
            <ac:spMk id="64" creationId="{2CC14F2C-DE07-400E-BEC0-E60E34D84A85}"/>
          </ac:spMkLst>
        </pc:spChg>
        <pc:spChg chg="del mod">
          <ac:chgData name="Xin Zhang (FA Talent)" userId="474f572f-8271-4f60-858e-cee871e0aec6" providerId="ADAL" clId="{14951577-C2BB-4269-ACB5-FA7F19423717}" dt="2021-12-29T09:19:17.070" v="977" actId="478"/>
          <ac:spMkLst>
            <pc:docMk/>
            <pc:sldMk cId="1416393244" sldId="276"/>
            <ac:spMk id="65" creationId="{8072ADF1-58D6-4C94-8C65-04B619E76C52}"/>
          </ac:spMkLst>
        </pc:spChg>
        <pc:spChg chg="del mod">
          <ac:chgData name="Xin Zhang (FA Talent)" userId="474f572f-8271-4f60-858e-cee871e0aec6" providerId="ADAL" clId="{14951577-C2BB-4269-ACB5-FA7F19423717}" dt="2021-12-29T09:19:17.070" v="977" actId="478"/>
          <ac:spMkLst>
            <pc:docMk/>
            <pc:sldMk cId="1416393244" sldId="276"/>
            <ac:spMk id="66" creationId="{E8FFC88F-919D-418A-851E-1C400C38A406}"/>
          </ac:spMkLst>
        </pc:spChg>
        <pc:spChg chg="mod">
          <ac:chgData name="Xin Zhang (FA Talent)" userId="474f572f-8271-4f60-858e-cee871e0aec6" providerId="ADAL" clId="{14951577-C2BB-4269-ACB5-FA7F19423717}" dt="2021-12-29T09:20:05.106" v="990" actId="2710"/>
          <ac:spMkLst>
            <pc:docMk/>
            <pc:sldMk cId="1416393244" sldId="276"/>
            <ac:spMk id="67" creationId="{0C018DEB-A417-4D29-A9EE-0FB5B20D88A0}"/>
          </ac:spMkLst>
        </pc:spChg>
        <pc:spChg chg="mod">
          <ac:chgData name="Xin Zhang (FA Talent)" userId="474f572f-8271-4f60-858e-cee871e0aec6" providerId="ADAL" clId="{14951577-C2BB-4269-ACB5-FA7F19423717}" dt="2021-12-29T09:20:09.834" v="991" actId="1076"/>
          <ac:spMkLst>
            <pc:docMk/>
            <pc:sldMk cId="1416393244" sldId="276"/>
            <ac:spMk id="68" creationId="{BB644B8B-071A-4E9F-9F4B-0BA2428B4BAD}"/>
          </ac:spMkLst>
        </pc:spChg>
        <pc:spChg chg="mod">
          <ac:chgData name="Xin Zhang (FA Talent)" userId="474f572f-8271-4f60-858e-cee871e0aec6" providerId="ADAL" clId="{14951577-C2BB-4269-ACB5-FA7F19423717}" dt="2021-12-29T09:20:15.398" v="995" actId="571"/>
          <ac:spMkLst>
            <pc:docMk/>
            <pc:sldMk cId="1416393244" sldId="276"/>
            <ac:spMk id="69" creationId="{BF55E5AA-CDC9-4DCC-AB80-7F6A3096705E}"/>
          </ac:spMkLst>
        </pc:spChg>
        <pc:spChg chg="mod">
          <ac:chgData name="Xin Zhang (FA Talent)" userId="474f572f-8271-4f60-858e-cee871e0aec6" providerId="ADAL" clId="{14951577-C2BB-4269-ACB5-FA7F19423717}" dt="2021-12-29T09:35:08.294" v="1237" actId="164"/>
          <ac:spMkLst>
            <pc:docMk/>
            <pc:sldMk cId="1416393244" sldId="276"/>
            <ac:spMk id="70" creationId="{917A74E0-D232-49F4-AA49-6611EDA58203}"/>
          </ac:spMkLst>
        </pc:spChg>
        <pc:spChg chg="add mod ord">
          <ac:chgData name="Xin Zhang (FA Talent)" userId="474f572f-8271-4f60-858e-cee871e0aec6" providerId="ADAL" clId="{14951577-C2BB-4269-ACB5-FA7F19423717}" dt="2021-12-29T09:35:08.294" v="1237" actId="164"/>
          <ac:spMkLst>
            <pc:docMk/>
            <pc:sldMk cId="1416393244" sldId="276"/>
            <ac:spMk id="71" creationId="{5B4798AD-5DF6-40B4-9143-D10C85F132B2}"/>
          </ac:spMkLst>
        </pc:spChg>
        <pc:spChg chg="mod">
          <ac:chgData name="Xin Zhang (FA Talent)" userId="474f572f-8271-4f60-858e-cee871e0aec6" providerId="ADAL" clId="{14951577-C2BB-4269-ACB5-FA7F19423717}" dt="2021-12-29T09:34:17.552" v="1225"/>
          <ac:spMkLst>
            <pc:docMk/>
            <pc:sldMk cId="1416393244" sldId="276"/>
            <ac:spMk id="73" creationId="{8C5F2B61-1396-49B8-8C6C-7CBE7688E0A6}"/>
          </ac:spMkLst>
        </pc:spChg>
        <pc:spChg chg="mod">
          <ac:chgData name="Xin Zhang (FA Talent)" userId="474f572f-8271-4f60-858e-cee871e0aec6" providerId="ADAL" clId="{14951577-C2BB-4269-ACB5-FA7F19423717}" dt="2021-12-29T09:35:08.294" v="1237" actId="164"/>
          <ac:spMkLst>
            <pc:docMk/>
            <pc:sldMk cId="1416393244" sldId="276"/>
            <ac:spMk id="74" creationId="{98B77676-60FF-44EF-9CB7-2AF3ACFCDE41}"/>
          </ac:spMkLst>
        </pc:spChg>
        <pc:spChg chg="mod">
          <ac:chgData name="Xin Zhang (FA Talent)" userId="474f572f-8271-4f60-858e-cee871e0aec6" providerId="ADAL" clId="{14951577-C2BB-4269-ACB5-FA7F19423717}" dt="2021-12-29T09:35:08.294" v="1237" actId="164"/>
          <ac:spMkLst>
            <pc:docMk/>
            <pc:sldMk cId="1416393244" sldId="276"/>
            <ac:spMk id="75" creationId="{161D48A3-43A8-45DC-93C7-990B98374595}"/>
          </ac:spMkLst>
        </pc:spChg>
        <pc:spChg chg="mod">
          <ac:chgData name="Xin Zhang (FA Talent)" userId="474f572f-8271-4f60-858e-cee871e0aec6" providerId="ADAL" clId="{14951577-C2BB-4269-ACB5-FA7F19423717}" dt="2021-12-29T09:35:08.294" v="1237" actId="164"/>
          <ac:spMkLst>
            <pc:docMk/>
            <pc:sldMk cId="1416393244" sldId="276"/>
            <ac:spMk id="76" creationId="{7CA98931-3925-4904-86FC-84075C67C950}"/>
          </ac:spMkLst>
        </pc:spChg>
        <pc:spChg chg="mod">
          <ac:chgData name="Xin Zhang (FA Talent)" userId="474f572f-8271-4f60-858e-cee871e0aec6" providerId="ADAL" clId="{14951577-C2BB-4269-ACB5-FA7F19423717}" dt="2021-12-29T09:34:17.552" v="1225"/>
          <ac:spMkLst>
            <pc:docMk/>
            <pc:sldMk cId="1416393244" sldId="276"/>
            <ac:spMk id="78" creationId="{755E5219-62AC-4F8B-94A8-DAF8DCCADD9B}"/>
          </ac:spMkLst>
        </pc:spChg>
        <pc:grpChg chg="add mod">
          <ac:chgData name="Xin Zhang (FA Talent)" userId="474f572f-8271-4f60-858e-cee871e0aec6" providerId="ADAL" clId="{14951577-C2BB-4269-ACB5-FA7F19423717}" dt="2021-12-29T09:35:17.750" v="1240" actId="14100"/>
          <ac:grpSpMkLst>
            <pc:docMk/>
            <pc:sldMk cId="1416393244" sldId="276"/>
            <ac:grpSpMk id="2" creationId="{9EF8D97E-5ECE-411C-8F90-A2BBD58F73D3}"/>
          </ac:grpSpMkLst>
        </pc:grpChg>
        <pc:grpChg chg="add mod">
          <ac:chgData name="Xin Zhang (FA Talent)" userId="474f572f-8271-4f60-858e-cee871e0aec6" providerId="ADAL" clId="{14951577-C2BB-4269-ACB5-FA7F19423717}" dt="2021-12-29T09:35:21.988" v="1241" actId="1076"/>
          <ac:grpSpMkLst>
            <pc:docMk/>
            <pc:sldMk cId="1416393244" sldId="276"/>
            <ac:grpSpMk id="3" creationId="{4EA83626-FD75-4347-8F7C-69AC1CCE0F17}"/>
          </ac:grpSpMkLst>
        </pc:grpChg>
        <pc:grpChg chg="add del mod">
          <ac:chgData name="Xin Zhang (FA Talent)" userId="474f572f-8271-4f60-858e-cee871e0aec6" providerId="ADAL" clId="{14951577-C2BB-4269-ACB5-FA7F19423717}" dt="2021-12-29T09:20:00.353" v="988" actId="478"/>
          <ac:grpSpMkLst>
            <pc:docMk/>
            <pc:sldMk cId="1416393244" sldId="276"/>
            <ac:grpSpMk id="32" creationId="{52298AED-C57D-4AF5-9189-ED29E5328DA0}"/>
          </ac:grpSpMkLst>
        </pc:grpChg>
        <pc:grpChg chg="add del mod">
          <ac:chgData name="Xin Zhang (FA Talent)" userId="474f572f-8271-4f60-858e-cee871e0aec6" providerId="ADAL" clId="{14951577-C2BB-4269-ACB5-FA7F19423717}" dt="2021-12-29T09:20:00.353" v="988" actId="478"/>
          <ac:grpSpMkLst>
            <pc:docMk/>
            <pc:sldMk cId="1416393244" sldId="276"/>
            <ac:grpSpMk id="35" creationId="{39687448-C948-4575-B842-7CEFF6A87455}"/>
          </ac:grpSpMkLst>
        </pc:grpChg>
        <pc:grpChg chg="add del mod">
          <ac:chgData name="Xin Zhang (FA Talent)" userId="474f572f-8271-4f60-858e-cee871e0aec6" providerId="ADAL" clId="{14951577-C2BB-4269-ACB5-FA7F19423717}" dt="2021-12-29T09:20:00.353" v="988" actId="478"/>
          <ac:grpSpMkLst>
            <pc:docMk/>
            <pc:sldMk cId="1416393244" sldId="276"/>
            <ac:grpSpMk id="38" creationId="{498CCB25-D305-43F8-B510-38F9E3C0AB93}"/>
          </ac:grpSpMkLst>
        </pc:grpChg>
        <pc:grpChg chg="add mod">
          <ac:chgData name="Xin Zhang (FA Talent)" userId="474f572f-8271-4f60-858e-cee871e0aec6" providerId="ADAL" clId="{14951577-C2BB-4269-ACB5-FA7F19423717}" dt="2021-12-29T09:35:17.750" v="1240" actId="14100"/>
          <ac:grpSpMkLst>
            <pc:docMk/>
            <pc:sldMk cId="1416393244" sldId="276"/>
            <ac:grpSpMk id="41" creationId="{24ADB937-E499-4ABE-AA8A-AD702390624E}"/>
          </ac:grpSpMkLst>
        </pc:grpChg>
        <pc:grpChg chg="add mod">
          <ac:chgData name="Xin Zhang (FA Talent)" userId="474f572f-8271-4f60-858e-cee871e0aec6" providerId="ADAL" clId="{14951577-C2BB-4269-ACB5-FA7F19423717}" dt="2021-12-29T09:35:17.750" v="1240" actId="14100"/>
          <ac:grpSpMkLst>
            <pc:docMk/>
            <pc:sldMk cId="1416393244" sldId="276"/>
            <ac:grpSpMk id="44" creationId="{894C6FFB-E668-479C-9C11-702DECC6EAC4}"/>
          </ac:grpSpMkLst>
        </pc:grpChg>
        <pc:grpChg chg="add mod">
          <ac:chgData name="Xin Zhang (FA Talent)" userId="474f572f-8271-4f60-858e-cee871e0aec6" providerId="ADAL" clId="{14951577-C2BB-4269-ACB5-FA7F19423717}" dt="2021-12-29T09:35:17.750" v="1240" actId="14100"/>
          <ac:grpSpMkLst>
            <pc:docMk/>
            <pc:sldMk cId="1416393244" sldId="276"/>
            <ac:grpSpMk id="59" creationId="{F8E70300-00FE-43EE-AC57-D6D4F1BA205C}"/>
          </ac:grpSpMkLst>
        </pc:grpChg>
        <pc:grpChg chg="add del mod">
          <ac:chgData name="Xin Zhang (FA Talent)" userId="474f572f-8271-4f60-858e-cee871e0aec6" providerId="ADAL" clId="{14951577-C2BB-4269-ACB5-FA7F19423717}" dt="2021-12-29T09:34:21.331" v="1226" actId="478"/>
          <ac:grpSpMkLst>
            <pc:docMk/>
            <pc:sldMk cId="1416393244" sldId="276"/>
            <ac:grpSpMk id="72" creationId="{19FF0D94-4636-4F7F-AB4C-2B1632B0AB8D}"/>
          </ac:grpSpMkLst>
        </pc:grpChg>
        <pc:grpChg chg="mod">
          <ac:chgData name="Xin Zhang (FA Talent)" userId="474f572f-8271-4f60-858e-cee871e0aec6" providerId="ADAL" clId="{14951577-C2BB-4269-ACB5-FA7F19423717}" dt="2021-12-29T09:35:08.294" v="1237" actId="164"/>
          <ac:grpSpMkLst>
            <pc:docMk/>
            <pc:sldMk cId="1416393244" sldId="276"/>
            <ac:grpSpMk id="77" creationId="{C5F7322F-13B6-4932-8EC7-31217E8FC102}"/>
          </ac:grpSpMkLst>
        </pc:grpChg>
      </pc:sldChg>
      <pc:sldChg chg="addSp delSp modSp mod">
        <pc:chgData name="Xin Zhang (FA Talent)" userId="474f572f-8271-4f60-858e-cee871e0aec6" providerId="ADAL" clId="{14951577-C2BB-4269-ACB5-FA7F19423717}" dt="2021-12-29T09:25:10.633" v="1065" actId="403"/>
        <pc:sldMkLst>
          <pc:docMk/>
          <pc:sldMk cId="1016231810" sldId="277"/>
        </pc:sldMkLst>
        <pc:spChg chg="mod">
          <ac:chgData name="Xin Zhang (FA Talent)" userId="474f572f-8271-4f60-858e-cee871e0aec6" providerId="ADAL" clId="{14951577-C2BB-4269-ACB5-FA7F19423717}" dt="2021-12-29T09:21:57.896" v="1023" actId="113"/>
          <ac:spMkLst>
            <pc:docMk/>
            <pc:sldMk cId="1016231810" sldId="277"/>
            <ac:spMk id="3" creationId="{51CAC6CA-E146-4C00-B61A-5BEDD7284324}"/>
          </ac:spMkLst>
        </pc:spChg>
        <pc:spChg chg="mod">
          <ac:chgData name="Xin Zhang (FA Talent)" userId="474f572f-8271-4f60-858e-cee871e0aec6" providerId="ADAL" clId="{14951577-C2BB-4269-ACB5-FA7F19423717}" dt="2021-12-29T09:21:53.468" v="1020" actId="164"/>
          <ac:spMkLst>
            <pc:docMk/>
            <pc:sldMk cId="1016231810" sldId="277"/>
            <ac:spMk id="5" creationId="{55AB4CF2-8931-44C9-9D94-53D5844899A7}"/>
          </ac:spMkLst>
        </pc:spChg>
        <pc:spChg chg="mod">
          <ac:chgData name="Xin Zhang (FA Talent)" userId="474f572f-8271-4f60-858e-cee871e0aec6" providerId="ADAL" clId="{14951577-C2BB-4269-ACB5-FA7F19423717}" dt="2021-12-29T09:24:56.369" v="1060" actId="165"/>
          <ac:spMkLst>
            <pc:docMk/>
            <pc:sldMk cId="1016231810" sldId="277"/>
            <ac:spMk id="14" creationId="{04696F87-1338-40EA-B36E-3C830FCF8682}"/>
          </ac:spMkLst>
        </pc:spChg>
        <pc:spChg chg="mod">
          <ac:chgData name="Xin Zhang (FA Talent)" userId="474f572f-8271-4f60-858e-cee871e0aec6" providerId="ADAL" clId="{14951577-C2BB-4269-ACB5-FA7F19423717}" dt="2021-12-29T09:24:56.369" v="1060" actId="165"/>
          <ac:spMkLst>
            <pc:docMk/>
            <pc:sldMk cId="1016231810" sldId="277"/>
            <ac:spMk id="15" creationId="{E166AD14-4B70-47D8-8B0B-BBEB5FF5C2EB}"/>
          </ac:spMkLst>
        </pc:spChg>
        <pc:spChg chg="mod">
          <ac:chgData name="Xin Zhang (FA Talent)" userId="474f572f-8271-4f60-858e-cee871e0aec6" providerId="ADAL" clId="{14951577-C2BB-4269-ACB5-FA7F19423717}" dt="2021-12-29T09:24:56.369" v="1060" actId="165"/>
          <ac:spMkLst>
            <pc:docMk/>
            <pc:sldMk cId="1016231810" sldId="277"/>
            <ac:spMk id="16" creationId="{BF226ECB-45A4-4B14-8837-D2F0107E2724}"/>
          </ac:spMkLst>
        </pc:spChg>
        <pc:spChg chg="mod">
          <ac:chgData name="Xin Zhang (FA Talent)" userId="474f572f-8271-4f60-858e-cee871e0aec6" providerId="ADAL" clId="{14951577-C2BB-4269-ACB5-FA7F19423717}" dt="2021-12-29T09:24:56.369" v="1060" actId="165"/>
          <ac:spMkLst>
            <pc:docMk/>
            <pc:sldMk cId="1016231810" sldId="277"/>
            <ac:spMk id="17" creationId="{95C1C351-482E-41DE-80D5-1017EA3C1E26}"/>
          </ac:spMkLst>
        </pc:spChg>
        <pc:spChg chg="mod">
          <ac:chgData name="Xin Zhang (FA Talent)" userId="474f572f-8271-4f60-858e-cee871e0aec6" providerId="ADAL" clId="{14951577-C2BB-4269-ACB5-FA7F19423717}" dt="2021-12-29T09:24:56.369" v="1060" actId="165"/>
          <ac:spMkLst>
            <pc:docMk/>
            <pc:sldMk cId="1016231810" sldId="277"/>
            <ac:spMk id="18" creationId="{7FBD2B2D-E754-4C47-8B17-45E5AC453402}"/>
          </ac:spMkLst>
        </pc:spChg>
        <pc:spChg chg="mod">
          <ac:chgData name="Xin Zhang (FA Talent)" userId="474f572f-8271-4f60-858e-cee871e0aec6" providerId="ADAL" clId="{14951577-C2BB-4269-ACB5-FA7F19423717}" dt="2021-12-29T09:24:56.369" v="1060" actId="165"/>
          <ac:spMkLst>
            <pc:docMk/>
            <pc:sldMk cId="1016231810" sldId="277"/>
            <ac:spMk id="19" creationId="{D99CE573-54E1-40F7-8E08-6557F40D3B8C}"/>
          </ac:spMkLst>
        </pc:spChg>
        <pc:spChg chg="mod">
          <ac:chgData name="Xin Zhang (FA Talent)" userId="474f572f-8271-4f60-858e-cee871e0aec6" providerId="ADAL" clId="{14951577-C2BB-4269-ACB5-FA7F19423717}" dt="2021-12-29T09:24:56.369" v="1060" actId="165"/>
          <ac:spMkLst>
            <pc:docMk/>
            <pc:sldMk cId="1016231810" sldId="277"/>
            <ac:spMk id="20" creationId="{A79CAB08-4E4C-463A-9046-BAC5EC026792}"/>
          </ac:spMkLst>
        </pc:spChg>
        <pc:spChg chg="mod">
          <ac:chgData name="Xin Zhang (FA Talent)" userId="474f572f-8271-4f60-858e-cee871e0aec6" providerId="ADAL" clId="{14951577-C2BB-4269-ACB5-FA7F19423717}" dt="2021-12-29T09:24:56.369" v="1060" actId="165"/>
          <ac:spMkLst>
            <pc:docMk/>
            <pc:sldMk cId="1016231810" sldId="277"/>
            <ac:spMk id="21" creationId="{23197362-FC4C-4F90-9CB2-DEF3378887CA}"/>
          </ac:spMkLst>
        </pc:spChg>
        <pc:spChg chg="add mod">
          <ac:chgData name="Xin Zhang (FA Talent)" userId="474f572f-8271-4f60-858e-cee871e0aec6" providerId="ADAL" clId="{14951577-C2BB-4269-ACB5-FA7F19423717}" dt="2021-12-29T09:23:04.470" v="1035" actId="571"/>
          <ac:spMkLst>
            <pc:docMk/>
            <pc:sldMk cId="1016231810" sldId="277"/>
            <ac:spMk id="56" creationId="{816A791E-0578-444C-BDF2-4040417564FD}"/>
          </ac:spMkLst>
        </pc:spChg>
        <pc:spChg chg="mod topLvl">
          <ac:chgData name="Xin Zhang (FA Talent)" userId="474f572f-8271-4f60-858e-cee871e0aec6" providerId="ADAL" clId="{14951577-C2BB-4269-ACB5-FA7F19423717}" dt="2021-12-29T09:24:56.369" v="1060" actId="165"/>
          <ac:spMkLst>
            <pc:docMk/>
            <pc:sldMk cId="1016231810" sldId="277"/>
            <ac:spMk id="57" creationId="{A5E4B9AB-E6C8-4D28-A50D-E645E51F1D4A}"/>
          </ac:spMkLst>
        </pc:spChg>
        <pc:spChg chg="add mod">
          <ac:chgData name="Xin Zhang (FA Talent)" userId="474f572f-8271-4f60-858e-cee871e0aec6" providerId="ADAL" clId="{14951577-C2BB-4269-ACB5-FA7F19423717}" dt="2021-12-29T09:23:51.611" v="1047" actId="571"/>
          <ac:spMkLst>
            <pc:docMk/>
            <pc:sldMk cId="1016231810" sldId="277"/>
            <ac:spMk id="58" creationId="{3F83C066-550E-4E96-B9BB-4559B1BB5471}"/>
          </ac:spMkLst>
        </pc:spChg>
        <pc:spChg chg="mod topLvl">
          <ac:chgData name="Xin Zhang (FA Talent)" userId="474f572f-8271-4f60-858e-cee871e0aec6" providerId="ADAL" clId="{14951577-C2BB-4269-ACB5-FA7F19423717}" dt="2021-12-29T09:25:10.633" v="1065" actId="403"/>
          <ac:spMkLst>
            <pc:docMk/>
            <pc:sldMk cId="1016231810" sldId="277"/>
            <ac:spMk id="60" creationId="{C14370F9-3D1A-4F79-899B-971DD9DF9D68}"/>
          </ac:spMkLst>
        </pc:spChg>
        <pc:spChg chg="del mod">
          <ac:chgData name="Xin Zhang (FA Talent)" userId="474f572f-8271-4f60-858e-cee871e0aec6" providerId="ADAL" clId="{14951577-C2BB-4269-ACB5-FA7F19423717}" dt="2021-12-29T09:24:14.271" v="1049" actId="478"/>
          <ac:spMkLst>
            <pc:docMk/>
            <pc:sldMk cId="1016231810" sldId="277"/>
            <ac:spMk id="61" creationId="{4CA7F8CF-58F3-466E-AF31-29F3791192B8}"/>
          </ac:spMkLst>
        </pc:spChg>
        <pc:spChg chg="mod">
          <ac:chgData name="Xin Zhang (FA Talent)" userId="474f572f-8271-4f60-858e-cee871e0aec6" providerId="ADAL" clId="{14951577-C2BB-4269-ACB5-FA7F19423717}" dt="2021-12-29T09:24:56.369" v="1060" actId="165"/>
          <ac:spMkLst>
            <pc:docMk/>
            <pc:sldMk cId="1016231810" sldId="277"/>
            <ac:spMk id="62" creationId="{7849A8BA-82DD-4157-B885-3EE07E9B6CBB}"/>
          </ac:spMkLst>
        </pc:spChg>
        <pc:spChg chg="mod">
          <ac:chgData name="Xin Zhang (FA Talent)" userId="474f572f-8271-4f60-858e-cee871e0aec6" providerId="ADAL" clId="{14951577-C2BB-4269-ACB5-FA7F19423717}" dt="2021-12-29T09:24:56.369" v="1060" actId="165"/>
          <ac:spMkLst>
            <pc:docMk/>
            <pc:sldMk cId="1016231810" sldId="277"/>
            <ac:spMk id="63" creationId="{54DAC830-FA6F-4B2C-904F-28CA673DA016}"/>
          </ac:spMkLst>
        </pc:spChg>
        <pc:spChg chg="mod topLvl">
          <ac:chgData name="Xin Zhang (FA Talent)" userId="474f572f-8271-4f60-858e-cee871e0aec6" providerId="ADAL" clId="{14951577-C2BB-4269-ACB5-FA7F19423717}" dt="2021-12-29T09:24:56.369" v="1060" actId="165"/>
          <ac:spMkLst>
            <pc:docMk/>
            <pc:sldMk cId="1016231810" sldId="277"/>
            <ac:spMk id="64" creationId="{AE001577-AC98-4E3A-8076-4AB7D15D7758}"/>
          </ac:spMkLst>
        </pc:spChg>
        <pc:spChg chg="mod topLvl">
          <ac:chgData name="Xin Zhang (FA Talent)" userId="474f572f-8271-4f60-858e-cee871e0aec6" providerId="ADAL" clId="{14951577-C2BB-4269-ACB5-FA7F19423717}" dt="2021-12-29T09:24:56.369" v="1060" actId="165"/>
          <ac:spMkLst>
            <pc:docMk/>
            <pc:sldMk cId="1016231810" sldId="277"/>
            <ac:spMk id="65" creationId="{8815299D-E521-445B-87A7-910344903DC9}"/>
          </ac:spMkLst>
        </pc:spChg>
        <pc:spChg chg="add mod">
          <ac:chgData name="Xin Zhang (FA Talent)" userId="474f572f-8271-4f60-858e-cee871e0aec6" providerId="ADAL" clId="{14951577-C2BB-4269-ACB5-FA7F19423717}" dt="2021-12-29T09:23:51.611" v="1047" actId="571"/>
          <ac:spMkLst>
            <pc:docMk/>
            <pc:sldMk cId="1016231810" sldId="277"/>
            <ac:spMk id="66" creationId="{F4A4C83B-9264-4106-9359-4ACDCD99993C}"/>
          </ac:spMkLst>
        </pc:spChg>
        <pc:spChg chg="mod topLvl">
          <ac:chgData name="Xin Zhang (FA Talent)" userId="474f572f-8271-4f60-858e-cee871e0aec6" providerId="ADAL" clId="{14951577-C2BB-4269-ACB5-FA7F19423717}" dt="2021-12-29T09:24:56.369" v="1060" actId="165"/>
          <ac:spMkLst>
            <pc:docMk/>
            <pc:sldMk cId="1016231810" sldId="277"/>
            <ac:spMk id="67" creationId="{F9BF7254-1E76-473D-801E-575C375FF97A}"/>
          </ac:spMkLst>
        </pc:spChg>
        <pc:spChg chg="add mod">
          <ac:chgData name="Xin Zhang (FA Talent)" userId="474f572f-8271-4f60-858e-cee871e0aec6" providerId="ADAL" clId="{14951577-C2BB-4269-ACB5-FA7F19423717}" dt="2021-12-29T09:23:51.611" v="1047" actId="571"/>
          <ac:spMkLst>
            <pc:docMk/>
            <pc:sldMk cId="1016231810" sldId="277"/>
            <ac:spMk id="68" creationId="{1C1EFD8A-DECB-481B-B500-2DDFAB7D2153}"/>
          </ac:spMkLst>
        </pc:spChg>
        <pc:spChg chg="mod topLvl">
          <ac:chgData name="Xin Zhang (FA Talent)" userId="474f572f-8271-4f60-858e-cee871e0aec6" providerId="ADAL" clId="{14951577-C2BB-4269-ACB5-FA7F19423717}" dt="2021-12-29T09:25:10.633" v="1065" actId="403"/>
          <ac:spMkLst>
            <pc:docMk/>
            <pc:sldMk cId="1016231810" sldId="277"/>
            <ac:spMk id="70" creationId="{3F1B4C9C-C7D7-43CB-8F1B-111D2D35F053}"/>
          </ac:spMkLst>
        </pc:spChg>
        <pc:spChg chg="del mod">
          <ac:chgData name="Xin Zhang (FA Talent)" userId="474f572f-8271-4f60-858e-cee871e0aec6" providerId="ADAL" clId="{14951577-C2BB-4269-ACB5-FA7F19423717}" dt="2021-12-29T09:24:14.271" v="1049" actId="478"/>
          <ac:spMkLst>
            <pc:docMk/>
            <pc:sldMk cId="1016231810" sldId="277"/>
            <ac:spMk id="71" creationId="{1DDE000D-CECE-4EF0-BD16-36C909CF39AC}"/>
          </ac:spMkLst>
        </pc:spChg>
        <pc:spChg chg="mod">
          <ac:chgData name="Xin Zhang (FA Talent)" userId="474f572f-8271-4f60-858e-cee871e0aec6" providerId="ADAL" clId="{14951577-C2BB-4269-ACB5-FA7F19423717}" dt="2021-12-29T09:24:56.369" v="1060" actId="165"/>
          <ac:spMkLst>
            <pc:docMk/>
            <pc:sldMk cId="1016231810" sldId="277"/>
            <ac:spMk id="72" creationId="{CD7AC5D3-D0A5-4F14-837D-F48040DE5449}"/>
          </ac:spMkLst>
        </pc:spChg>
        <pc:spChg chg="mod">
          <ac:chgData name="Xin Zhang (FA Talent)" userId="474f572f-8271-4f60-858e-cee871e0aec6" providerId="ADAL" clId="{14951577-C2BB-4269-ACB5-FA7F19423717}" dt="2021-12-29T09:24:56.369" v="1060" actId="165"/>
          <ac:spMkLst>
            <pc:docMk/>
            <pc:sldMk cId="1016231810" sldId="277"/>
            <ac:spMk id="73" creationId="{1A795D52-6D32-4084-AF89-FEE5F303A08E}"/>
          </ac:spMkLst>
        </pc:spChg>
        <pc:spChg chg="mod topLvl">
          <ac:chgData name="Xin Zhang (FA Talent)" userId="474f572f-8271-4f60-858e-cee871e0aec6" providerId="ADAL" clId="{14951577-C2BB-4269-ACB5-FA7F19423717}" dt="2021-12-29T09:24:56.369" v="1060" actId="165"/>
          <ac:spMkLst>
            <pc:docMk/>
            <pc:sldMk cId="1016231810" sldId="277"/>
            <ac:spMk id="74" creationId="{1951BBD3-419F-40CF-BBBE-5AF55598EAF4}"/>
          </ac:spMkLst>
        </pc:spChg>
        <pc:spChg chg="mod topLvl">
          <ac:chgData name="Xin Zhang (FA Talent)" userId="474f572f-8271-4f60-858e-cee871e0aec6" providerId="ADAL" clId="{14951577-C2BB-4269-ACB5-FA7F19423717}" dt="2021-12-29T09:24:56.369" v="1060" actId="165"/>
          <ac:spMkLst>
            <pc:docMk/>
            <pc:sldMk cId="1016231810" sldId="277"/>
            <ac:spMk id="75" creationId="{5B6947E0-8A44-461C-8C63-C155AE02B481}"/>
          </ac:spMkLst>
        </pc:spChg>
        <pc:spChg chg="add mod">
          <ac:chgData name="Xin Zhang (FA Talent)" userId="474f572f-8271-4f60-858e-cee871e0aec6" providerId="ADAL" clId="{14951577-C2BB-4269-ACB5-FA7F19423717}" dt="2021-12-29T09:23:51.611" v="1047" actId="571"/>
          <ac:spMkLst>
            <pc:docMk/>
            <pc:sldMk cId="1016231810" sldId="277"/>
            <ac:spMk id="76" creationId="{BE0093B4-0CC8-4B8A-AABB-7C5F4E66E37D}"/>
          </ac:spMkLst>
        </pc:spChg>
        <pc:spChg chg="mod topLvl">
          <ac:chgData name="Xin Zhang (FA Talent)" userId="474f572f-8271-4f60-858e-cee871e0aec6" providerId="ADAL" clId="{14951577-C2BB-4269-ACB5-FA7F19423717}" dt="2021-12-29T09:24:56.369" v="1060" actId="165"/>
          <ac:spMkLst>
            <pc:docMk/>
            <pc:sldMk cId="1016231810" sldId="277"/>
            <ac:spMk id="77" creationId="{61C10A80-D373-4A60-B5DF-3E7FB5E9DB3C}"/>
          </ac:spMkLst>
        </pc:spChg>
        <pc:spChg chg="mod topLvl">
          <ac:chgData name="Xin Zhang (FA Talent)" userId="474f572f-8271-4f60-858e-cee871e0aec6" providerId="ADAL" clId="{14951577-C2BB-4269-ACB5-FA7F19423717}" dt="2021-12-29T09:25:10.633" v="1065" actId="403"/>
          <ac:spMkLst>
            <pc:docMk/>
            <pc:sldMk cId="1016231810" sldId="277"/>
            <ac:spMk id="80" creationId="{12F738D0-14CC-4B5C-89C5-F0BE37D51E95}"/>
          </ac:spMkLst>
        </pc:spChg>
        <pc:spChg chg="del mod">
          <ac:chgData name="Xin Zhang (FA Talent)" userId="474f572f-8271-4f60-858e-cee871e0aec6" providerId="ADAL" clId="{14951577-C2BB-4269-ACB5-FA7F19423717}" dt="2021-12-29T09:24:14.271" v="1049" actId="478"/>
          <ac:spMkLst>
            <pc:docMk/>
            <pc:sldMk cId="1016231810" sldId="277"/>
            <ac:spMk id="81" creationId="{7B4E0262-D3D4-4C03-91AE-F01EBE92E623}"/>
          </ac:spMkLst>
        </pc:spChg>
        <pc:spChg chg="mod">
          <ac:chgData name="Xin Zhang (FA Talent)" userId="474f572f-8271-4f60-858e-cee871e0aec6" providerId="ADAL" clId="{14951577-C2BB-4269-ACB5-FA7F19423717}" dt="2021-12-29T09:24:56.369" v="1060" actId="165"/>
          <ac:spMkLst>
            <pc:docMk/>
            <pc:sldMk cId="1016231810" sldId="277"/>
            <ac:spMk id="82" creationId="{C0F60E1D-1D7E-4EAA-A6D0-CD23BF43E4B2}"/>
          </ac:spMkLst>
        </pc:spChg>
        <pc:spChg chg="mod">
          <ac:chgData name="Xin Zhang (FA Talent)" userId="474f572f-8271-4f60-858e-cee871e0aec6" providerId="ADAL" clId="{14951577-C2BB-4269-ACB5-FA7F19423717}" dt="2021-12-29T09:24:56.369" v="1060" actId="165"/>
          <ac:spMkLst>
            <pc:docMk/>
            <pc:sldMk cId="1016231810" sldId="277"/>
            <ac:spMk id="83" creationId="{D305A01D-20BB-4AF6-AC0F-75350395DDC1}"/>
          </ac:spMkLst>
        </pc:spChg>
        <pc:spChg chg="mod topLvl">
          <ac:chgData name="Xin Zhang (FA Talent)" userId="474f572f-8271-4f60-858e-cee871e0aec6" providerId="ADAL" clId="{14951577-C2BB-4269-ACB5-FA7F19423717}" dt="2021-12-29T09:24:56.369" v="1060" actId="165"/>
          <ac:spMkLst>
            <pc:docMk/>
            <pc:sldMk cId="1016231810" sldId="277"/>
            <ac:spMk id="84" creationId="{E099367B-1C77-4510-A25E-9E39F92DEFF4}"/>
          </ac:spMkLst>
        </pc:spChg>
        <pc:spChg chg="mod topLvl">
          <ac:chgData name="Xin Zhang (FA Talent)" userId="474f572f-8271-4f60-858e-cee871e0aec6" providerId="ADAL" clId="{14951577-C2BB-4269-ACB5-FA7F19423717}" dt="2021-12-29T09:24:56.369" v="1060" actId="165"/>
          <ac:spMkLst>
            <pc:docMk/>
            <pc:sldMk cId="1016231810" sldId="277"/>
            <ac:spMk id="85" creationId="{36CEC819-98FD-47B5-8C0B-FA3806EAFEA3}"/>
          </ac:spMkLst>
        </pc:spChg>
        <pc:spChg chg="mod topLvl">
          <ac:chgData name="Xin Zhang (FA Talent)" userId="474f572f-8271-4f60-858e-cee871e0aec6" providerId="ADAL" clId="{14951577-C2BB-4269-ACB5-FA7F19423717}" dt="2021-12-29T09:24:56.369" v="1060" actId="165"/>
          <ac:spMkLst>
            <pc:docMk/>
            <pc:sldMk cId="1016231810" sldId="277"/>
            <ac:spMk id="87" creationId="{D0F3F63F-CF50-414B-B0CF-042BA3324AE8}"/>
          </ac:spMkLst>
        </pc:spChg>
        <pc:spChg chg="mod topLvl">
          <ac:chgData name="Xin Zhang (FA Talent)" userId="474f572f-8271-4f60-858e-cee871e0aec6" providerId="ADAL" clId="{14951577-C2BB-4269-ACB5-FA7F19423717}" dt="2021-12-29T09:25:10.633" v="1065" actId="403"/>
          <ac:spMkLst>
            <pc:docMk/>
            <pc:sldMk cId="1016231810" sldId="277"/>
            <ac:spMk id="90" creationId="{5AF73ADA-1CC5-4849-AF3D-127A097E3F9A}"/>
          </ac:spMkLst>
        </pc:spChg>
        <pc:spChg chg="del mod">
          <ac:chgData name="Xin Zhang (FA Talent)" userId="474f572f-8271-4f60-858e-cee871e0aec6" providerId="ADAL" clId="{14951577-C2BB-4269-ACB5-FA7F19423717}" dt="2021-12-29T09:24:14.271" v="1049" actId="478"/>
          <ac:spMkLst>
            <pc:docMk/>
            <pc:sldMk cId="1016231810" sldId="277"/>
            <ac:spMk id="91" creationId="{EEEAF361-0361-46B6-B251-7A7F72B07A4C}"/>
          </ac:spMkLst>
        </pc:spChg>
        <pc:spChg chg="mod topLvl">
          <ac:chgData name="Xin Zhang (FA Talent)" userId="474f572f-8271-4f60-858e-cee871e0aec6" providerId="ADAL" clId="{14951577-C2BB-4269-ACB5-FA7F19423717}" dt="2021-12-29T09:24:56.369" v="1060" actId="165"/>
          <ac:spMkLst>
            <pc:docMk/>
            <pc:sldMk cId="1016231810" sldId="277"/>
            <ac:spMk id="92" creationId="{7B6BE77A-9676-4789-B8F5-55CB1DE32AFB}"/>
          </ac:spMkLst>
        </pc:spChg>
        <pc:spChg chg="mod topLvl">
          <ac:chgData name="Xin Zhang (FA Talent)" userId="474f572f-8271-4f60-858e-cee871e0aec6" providerId="ADAL" clId="{14951577-C2BB-4269-ACB5-FA7F19423717}" dt="2021-12-29T09:24:56.369" v="1060" actId="165"/>
          <ac:spMkLst>
            <pc:docMk/>
            <pc:sldMk cId="1016231810" sldId="277"/>
            <ac:spMk id="93" creationId="{2E6C2CDA-4523-4C7B-9237-A6FCD77125E9}"/>
          </ac:spMkLst>
        </pc:spChg>
        <pc:spChg chg="mod topLvl">
          <ac:chgData name="Xin Zhang (FA Talent)" userId="474f572f-8271-4f60-858e-cee871e0aec6" providerId="ADAL" clId="{14951577-C2BB-4269-ACB5-FA7F19423717}" dt="2021-12-29T09:24:56.369" v="1060" actId="165"/>
          <ac:spMkLst>
            <pc:docMk/>
            <pc:sldMk cId="1016231810" sldId="277"/>
            <ac:spMk id="94" creationId="{8075E916-CB4F-4BFD-B5D8-0416C73E20B3}"/>
          </ac:spMkLst>
        </pc:spChg>
        <pc:spChg chg="mod topLvl">
          <ac:chgData name="Xin Zhang (FA Talent)" userId="474f572f-8271-4f60-858e-cee871e0aec6" providerId="ADAL" clId="{14951577-C2BB-4269-ACB5-FA7F19423717}" dt="2021-12-29T09:24:56.369" v="1060" actId="165"/>
          <ac:spMkLst>
            <pc:docMk/>
            <pc:sldMk cId="1016231810" sldId="277"/>
            <ac:spMk id="95" creationId="{32A83CF4-D443-4DE8-88FB-5F199C93A160}"/>
          </ac:spMkLst>
        </pc:spChg>
        <pc:spChg chg="mod ord topLvl">
          <ac:chgData name="Xin Zhang (FA Talent)" userId="474f572f-8271-4f60-858e-cee871e0aec6" providerId="ADAL" clId="{14951577-C2BB-4269-ACB5-FA7F19423717}" dt="2021-12-29T09:24:56.369" v="1060" actId="165"/>
          <ac:spMkLst>
            <pc:docMk/>
            <pc:sldMk cId="1016231810" sldId="277"/>
            <ac:spMk id="96" creationId="{7EEC0673-BF09-4755-A0E8-EFA85BA158D0}"/>
          </ac:spMkLst>
        </pc:spChg>
        <pc:spChg chg="mod ord topLvl">
          <ac:chgData name="Xin Zhang (FA Talent)" userId="474f572f-8271-4f60-858e-cee871e0aec6" providerId="ADAL" clId="{14951577-C2BB-4269-ACB5-FA7F19423717}" dt="2021-12-29T09:24:56.369" v="1060" actId="165"/>
          <ac:spMkLst>
            <pc:docMk/>
            <pc:sldMk cId="1016231810" sldId="277"/>
            <ac:spMk id="97" creationId="{AFD2DE54-B2EB-47B5-A1C0-48D80C226B77}"/>
          </ac:spMkLst>
        </pc:spChg>
        <pc:spChg chg="mod ord topLvl">
          <ac:chgData name="Xin Zhang (FA Talent)" userId="474f572f-8271-4f60-858e-cee871e0aec6" providerId="ADAL" clId="{14951577-C2BB-4269-ACB5-FA7F19423717}" dt="2021-12-29T09:24:56.369" v="1060" actId="165"/>
          <ac:spMkLst>
            <pc:docMk/>
            <pc:sldMk cId="1016231810" sldId="277"/>
            <ac:spMk id="98" creationId="{23CA61A6-50EF-4289-95CB-A8C441127D44}"/>
          </ac:spMkLst>
        </pc:spChg>
        <pc:spChg chg="mod ord topLvl">
          <ac:chgData name="Xin Zhang (FA Talent)" userId="474f572f-8271-4f60-858e-cee871e0aec6" providerId="ADAL" clId="{14951577-C2BB-4269-ACB5-FA7F19423717}" dt="2021-12-29T09:24:56.369" v="1060" actId="165"/>
          <ac:spMkLst>
            <pc:docMk/>
            <pc:sldMk cId="1016231810" sldId="277"/>
            <ac:spMk id="99" creationId="{F35E263B-F182-459A-AF9C-40A504F182BE}"/>
          </ac:spMkLst>
        </pc:spChg>
        <pc:spChg chg="del mod">
          <ac:chgData name="Xin Zhang (FA Talent)" userId="474f572f-8271-4f60-858e-cee871e0aec6" providerId="ADAL" clId="{14951577-C2BB-4269-ACB5-FA7F19423717}" dt="2021-12-29T09:22:59.901" v="1033" actId="478"/>
          <ac:spMkLst>
            <pc:docMk/>
            <pc:sldMk cId="1016231810" sldId="277"/>
            <ac:spMk id="100" creationId="{8C44F428-5121-47AC-BF93-98DB8FD78B82}"/>
          </ac:spMkLst>
        </pc:spChg>
        <pc:spChg chg="del mod">
          <ac:chgData name="Xin Zhang (FA Talent)" userId="474f572f-8271-4f60-858e-cee871e0aec6" providerId="ADAL" clId="{14951577-C2BB-4269-ACB5-FA7F19423717}" dt="2021-12-29T09:22:59.901" v="1033" actId="478"/>
          <ac:spMkLst>
            <pc:docMk/>
            <pc:sldMk cId="1016231810" sldId="277"/>
            <ac:spMk id="101" creationId="{2F121A0A-1D73-4D3B-8B39-2C2E8E94E777}"/>
          </ac:spMkLst>
        </pc:spChg>
        <pc:spChg chg="del mod">
          <ac:chgData name="Xin Zhang (FA Talent)" userId="474f572f-8271-4f60-858e-cee871e0aec6" providerId="ADAL" clId="{14951577-C2BB-4269-ACB5-FA7F19423717}" dt="2021-12-29T09:23:04.485" v="1036" actId="21"/>
          <ac:spMkLst>
            <pc:docMk/>
            <pc:sldMk cId="1016231810" sldId="277"/>
            <ac:spMk id="102" creationId="{9EEBFAC7-474F-428E-AC35-AB14E7E27D00}"/>
          </ac:spMkLst>
        </pc:spChg>
        <pc:grpChg chg="add mod">
          <ac:chgData name="Xin Zhang (FA Talent)" userId="474f572f-8271-4f60-858e-cee871e0aec6" providerId="ADAL" clId="{14951577-C2BB-4269-ACB5-FA7F19423717}" dt="2021-12-29T09:21:56.280" v="1022" actId="1076"/>
          <ac:grpSpMkLst>
            <pc:docMk/>
            <pc:sldMk cId="1016231810" sldId="277"/>
            <ac:grpSpMk id="2" creationId="{FDBF2EC3-94CC-4B5A-BAEB-A7763E8ED002}"/>
          </ac:grpSpMkLst>
        </pc:grpChg>
        <pc:grpChg chg="add del mod">
          <ac:chgData name="Xin Zhang (FA Talent)" userId="474f572f-8271-4f60-858e-cee871e0aec6" providerId="ADAL" clId="{14951577-C2BB-4269-ACB5-FA7F19423717}" dt="2021-12-29T09:23:34.029" v="1044" actId="165"/>
          <ac:grpSpMkLst>
            <pc:docMk/>
            <pc:sldMk cId="1016231810" sldId="277"/>
            <ac:grpSpMk id="4" creationId="{2EA31903-A75F-42C1-A120-5D684993B5A1}"/>
          </ac:grpSpMkLst>
        </pc:grpChg>
        <pc:grpChg chg="add del mod ord">
          <ac:chgData name="Xin Zhang (FA Talent)" userId="474f572f-8271-4f60-858e-cee871e0aec6" providerId="ADAL" clId="{14951577-C2BB-4269-ACB5-FA7F19423717}" dt="2021-12-29T09:24:56.369" v="1060" actId="165"/>
          <ac:grpSpMkLst>
            <pc:docMk/>
            <pc:sldMk cId="1016231810" sldId="277"/>
            <ac:grpSpMk id="6" creationId="{719FCBE5-A356-4ADA-BDA8-F360FBC0C69D}"/>
          </ac:grpSpMkLst>
        </pc:grpChg>
        <pc:grpChg chg="add del mod ord">
          <ac:chgData name="Xin Zhang (FA Talent)" userId="474f572f-8271-4f60-858e-cee871e0aec6" providerId="ADAL" clId="{14951577-C2BB-4269-ACB5-FA7F19423717}" dt="2021-12-29T09:24:56.369" v="1060" actId="165"/>
          <ac:grpSpMkLst>
            <pc:docMk/>
            <pc:sldMk cId="1016231810" sldId="277"/>
            <ac:grpSpMk id="7" creationId="{AA276862-F1FC-4371-8E1E-C956B74F08D0}"/>
          </ac:grpSpMkLst>
        </pc:grpChg>
        <pc:grpChg chg="add del mod ord">
          <ac:chgData name="Xin Zhang (FA Talent)" userId="474f572f-8271-4f60-858e-cee871e0aec6" providerId="ADAL" clId="{14951577-C2BB-4269-ACB5-FA7F19423717}" dt="2021-12-29T09:24:56.369" v="1060" actId="165"/>
          <ac:grpSpMkLst>
            <pc:docMk/>
            <pc:sldMk cId="1016231810" sldId="277"/>
            <ac:grpSpMk id="8" creationId="{5E20692A-1682-4C72-9D08-EDCE8D610900}"/>
          </ac:grpSpMkLst>
        </pc:grpChg>
        <pc:grpChg chg="add del mod ord">
          <ac:chgData name="Xin Zhang (FA Talent)" userId="474f572f-8271-4f60-858e-cee871e0aec6" providerId="ADAL" clId="{14951577-C2BB-4269-ACB5-FA7F19423717}" dt="2021-12-29T09:24:56.369" v="1060" actId="165"/>
          <ac:grpSpMkLst>
            <pc:docMk/>
            <pc:sldMk cId="1016231810" sldId="277"/>
            <ac:grpSpMk id="10" creationId="{A9A68D79-A61B-4183-9F02-AA24DFB15F5B}"/>
          </ac:grpSpMkLst>
        </pc:grpChg>
        <pc:grpChg chg="mod ord topLvl">
          <ac:chgData name="Xin Zhang (FA Talent)" userId="474f572f-8271-4f60-858e-cee871e0aec6" providerId="ADAL" clId="{14951577-C2BB-4269-ACB5-FA7F19423717}" dt="2021-12-29T09:24:56.369" v="1060" actId="165"/>
          <ac:grpSpMkLst>
            <pc:docMk/>
            <pc:sldMk cId="1016231810" sldId="277"/>
            <ac:grpSpMk id="23" creationId="{A2FD0E40-2CBA-41FE-81F3-0A8C9CFF7E32}"/>
          </ac:grpSpMkLst>
        </pc:grpChg>
        <pc:grpChg chg="mod ord topLvl">
          <ac:chgData name="Xin Zhang (FA Talent)" userId="474f572f-8271-4f60-858e-cee871e0aec6" providerId="ADAL" clId="{14951577-C2BB-4269-ACB5-FA7F19423717}" dt="2021-12-29T09:24:56.369" v="1060" actId="165"/>
          <ac:grpSpMkLst>
            <pc:docMk/>
            <pc:sldMk cId="1016231810" sldId="277"/>
            <ac:grpSpMk id="24" creationId="{075FC37D-79E0-4B50-9E48-DC0B3EB507EE}"/>
          </ac:grpSpMkLst>
        </pc:grpChg>
        <pc:grpChg chg="mod ord topLvl">
          <ac:chgData name="Xin Zhang (FA Talent)" userId="474f572f-8271-4f60-858e-cee871e0aec6" providerId="ADAL" clId="{14951577-C2BB-4269-ACB5-FA7F19423717}" dt="2021-12-29T09:24:56.369" v="1060" actId="165"/>
          <ac:grpSpMkLst>
            <pc:docMk/>
            <pc:sldMk cId="1016231810" sldId="277"/>
            <ac:grpSpMk id="25" creationId="{CDC0A44B-2258-491A-BB17-4B3166F66208}"/>
          </ac:grpSpMkLst>
        </pc:grpChg>
        <pc:grpChg chg="mod ord topLvl">
          <ac:chgData name="Xin Zhang (FA Talent)" userId="474f572f-8271-4f60-858e-cee871e0aec6" providerId="ADAL" clId="{14951577-C2BB-4269-ACB5-FA7F19423717}" dt="2021-12-29T09:24:56.369" v="1060" actId="165"/>
          <ac:grpSpMkLst>
            <pc:docMk/>
            <pc:sldMk cId="1016231810" sldId="277"/>
            <ac:grpSpMk id="26" creationId="{A4641D30-5E35-4BEC-A531-D6132B9F69B7}"/>
          </ac:grpSpMkLst>
        </pc:grpChg>
        <pc:grpChg chg="mod topLvl">
          <ac:chgData name="Xin Zhang (FA Talent)" userId="474f572f-8271-4f60-858e-cee871e0aec6" providerId="ADAL" clId="{14951577-C2BB-4269-ACB5-FA7F19423717}" dt="2021-12-29T09:24:56.369" v="1060" actId="165"/>
          <ac:grpSpMkLst>
            <pc:docMk/>
            <pc:sldMk cId="1016231810" sldId="277"/>
            <ac:grpSpMk id="59" creationId="{8F7223BA-C187-4879-A8A4-01F3C69F9183}"/>
          </ac:grpSpMkLst>
        </pc:grpChg>
        <pc:grpChg chg="mod topLvl">
          <ac:chgData name="Xin Zhang (FA Talent)" userId="474f572f-8271-4f60-858e-cee871e0aec6" providerId="ADAL" clId="{14951577-C2BB-4269-ACB5-FA7F19423717}" dt="2021-12-29T09:24:56.369" v="1060" actId="165"/>
          <ac:grpSpMkLst>
            <pc:docMk/>
            <pc:sldMk cId="1016231810" sldId="277"/>
            <ac:grpSpMk id="69" creationId="{31D2881D-F2C2-46F1-99C2-757F9AEFE3BF}"/>
          </ac:grpSpMkLst>
        </pc:grpChg>
        <pc:grpChg chg="mod topLvl">
          <ac:chgData name="Xin Zhang (FA Talent)" userId="474f572f-8271-4f60-858e-cee871e0aec6" providerId="ADAL" clId="{14951577-C2BB-4269-ACB5-FA7F19423717}" dt="2021-12-29T09:24:56.369" v="1060" actId="165"/>
          <ac:grpSpMkLst>
            <pc:docMk/>
            <pc:sldMk cId="1016231810" sldId="277"/>
            <ac:grpSpMk id="79" creationId="{2AE168F2-A90D-48EC-917D-3898B199A6C7}"/>
          </ac:grpSpMkLst>
        </pc:grpChg>
        <pc:cxnChg chg="mod ord">
          <ac:chgData name="Xin Zhang (FA Talent)" userId="474f572f-8271-4f60-858e-cee871e0aec6" providerId="ADAL" clId="{14951577-C2BB-4269-ACB5-FA7F19423717}" dt="2021-12-29T09:24:41.780" v="1056" actId="1076"/>
          <ac:cxnSpMkLst>
            <pc:docMk/>
            <pc:sldMk cId="1016231810" sldId="277"/>
            <ac:cxnSpMk id="9" creationId="{A4999D26-FD86-413B-85A5-EB7DB2A1173F}"/>
          </ac:cxnSpMkLst>
        </pc:cxnChg>
      </pc:sldChg>
      <pc:sldChg chg="addSp delSp modSp mod">
        <pc:chgData name="Xin Zhang (FA Talent)" userId="474f572f-8271-4f60-858e-cee871e0aec6" providerId="ADAL" clId="{14951577-C2BB-4269-ACB5-FA7F19423717}" dt="2021-12-29T09:26:27.329" v="1079" actId="1076"/>
        <pc:sldMkLst>
          <pc:docMk/>
          <pc:sldMk cId="729135127" sldId="278"/>
        </pc:sldMkLst>
        <pc:spChg chg="mod">
          <ac:chgData name="Xin Zhang (FA Talent)" userId="474f572f-8271-4f60-858e-cee871e0aec6" providerId="ADAL" clId="{14951577-C2BB-4269-ACB5-FA7F19423717}" dt="2021-12-29T09:25:50.696" v="1071" actId="404"/>
          <ac:spMkLst>
            <pc:docMk/>
            <pc:sldMk cId="729135127" sldId="278"/>
            <ac:spMk id="17" creationId="{3F867661-4C52-4C13-B569-A92F40477E4E}"/>
          </ac:spMkLst>
        </pc:spChg>
        <pc:spChg chg="mod">
          <ac:chgData name="Xin Zhang (FA Talent)" userId="474f572f-8271-4f60-858e-cee871e0aec6" providerId="ADAL" clId="{14951577-C2BB-4269-ACB5-FA7F19423717}" dt="2021-12-29T09:26:03.590" v="1076" actId="14100"/>
          <ac:spMkLst>
            <pc:docMk/>
            <pc:sldMk cId="729135127" sldId="278"/>
            <ac:spMk id="19" creationId="{BA05BE8D-3AFF-4AB8-8871-04C769E61F70}"/>
          </ac:spMkLst>
        </pc:spChg>
        <pc:spChg chg="mod">
          <ac:chgData name="Xin Zhang (FA Talent)" userId="474f572f-8271-4f60-858e-cee871e0aec6" providerId="ADAL" clId="{14951577-C2BB-4269-ACB5-FA7F19423717}" dt="2021-12-29T09:25:44.597" v="1070" actId="1076"/>
          <ac:spMkLst>
            <pc:docMk/>
            <pc:sldMk cId="729135127" sldId="278"/>
            <ac:spMk id="25" creationId="{E179137A-6F3E-4B91-AA97-C918D77E7CCD}"/>
          </ac:spMkLst>
        </pc:spChg>
        <pc:spChg chg="mod">
          <ac:chgData name="Xin Zhang (FA Talent)" userId="474f572f-8271-4f60-858e-cee871e0aec6" providerId="ADAL" clId="{14951577-C2BB-4269-ACB5-FA7F19423717}" dt="2021-12-29T09:25:38.892" v="1069"/>
          <ac:spMkLst>
            <pc:docMk/>
            <pc:sldMk cId="729135127" sldId="278"/>
            <ac:spMk id="27" creationId="{6A7AD6D9-30AA-4DCA-B035-1AF8F79A89F3}"/>
          </ac:spMkLst>
        </pc:spChg>
        <pc:spChg chg="del">
          <ac:chgData name="Xin Zhang (FA Talent)" userId="474f572f-8271-4f60-858e-cee871e0aec6" providerId="ADAL" clId="{14951577-C2BB-4269-ACB5-FA7F19423717}" dt="2021-12-29T09:25:35.329" v="1068" actId="478"/>
          <ac:spMkLst>
            <pc:docMk/>
            <pc:sldMk cId="729135127" sldId="278"/>
            <ac:spMk id="28" creationId="{45E3264D-3C2F-499F-9B70-95E3421F179A}"/>
          </ac:spMkLst>
        </pc:spChg>
        <pc:spChg chg="del">
          <ac:chgData name="Xin Zhang (FA Talent)" userId="474f572f-8271-4f60-858e-cee871e0aec6" providerId="ADAL" clId="{14951577-C2BB-4269-ACB5-FA7F19423717}" dt="2021-12-29T09:25:35.329" v="1068" actId="478"/>
          <ac:spMkLst>
            <pc:docMk/>
            <pc:sldMk cId="729135127" sldId="278"/>
            <ac:spMk id="29" creationId="{8E5E11C3-1FF6-4F6E-8949-7207BC4B248D}"/>
          </ac:spMkLst>
        </pc:spChg>
        <pc:spChg chg="mod">
          <ac:chgData name="Xin Zhang (FA Talent)" userId="474f572f-8271-4f60-858e-cee871e0aec6" providerId="ADAL" clId="{14951577-C2BB-4269-ACB5-FA7F19423717}" dt="2021-12-29T09:25:38.892" v="1069"/>
          <ac:spMkLst>
            <pc:docMk/>
            <pc:sldMk cId="729135127" sldId="278"/>
            <ac:spMk id="30" creationId="{22D0C468-71BB-44A5-9EEA-71C90F667276}"/>
          </ac:spMkLst>
        </pc:spChg>
        <pc:spChg chg="mod">
          <ac:chgData name="Xin Zhang (FA Talent)" userId="474f572f-8271-4f60-858e-cee871e0aec6" providerId="ADAL" clId="{14951577-C2BB-4269-ACB5-FA7F19423717}" dt="2021-12-29T09:25:44.597" v="1070" actId="1076"/>
          <ac:spMkLst>
            <pc:docMk/>
            <pc:sldMk cId="729135127" sldId="278"/>
            <ac:spMk id="31" creationId="{D1202FDD-2B94-4501-9916-707800E8F253}"/>
          </ac:spMkLst>
        </pc:spChg>
        <pc:spChg chg="mod">
          <ac:chgData name="Xin Zhang (FA Talent)" userId="474f572f-8271-4f60-858e-cee871e0aec6" providerId="ADAL" clId="{14951577-C2BB-4269-ACB5-FA7F19423717}" dt="2021-12-29T09:25:50.696" v="1071" actId="404"/>
          <ac:spMkLst>
            <pc:docMk/>
            <pc:sldMk cId="729135127" sldId="278"/>
            <ac:spMk id="33" creationId="{07D269AC-1F79-40FB-8928-6BA028B5BE98}"/>
          </ac:spMkLst>
        </pc:spChg>
        <pc:spChg chg="mod">
          <ac:chgData name="Xin Zhang (FA Talent)" userId="474f572f-8271-4f60-858e-cee871e0aec6" providerId="ADAL" clId="{14951577-C2BB-4269-ACB5-FA7F19423717}" dt="2021-12-29T09:26:03.590" v="1076" actId="14100"/>
          <ac:spMkLst>
            <pc:docMk/>
            <pc:sldMk cId="729135127" sldId="278"/>
            <ac:spMk id="34" creationId="{90C184ED-2388-4F71-8391-284B911980CA}"/>
          </ac:spMkLst>
        </pc:spChg>
        <pc:spChg chg="mod">
          <ac:chgData name="Xin Zhang (FA Talent)" userId="474f572f-8271-4f60-858e-cee871e0aec6" providerId="ADAL" clId="{14951577-C2BB-4269-ACB5-FA7F19423717}" dt="2021-12-29T09:25:44.597" v="1070" actId="1076"/>
          <ac:spMkLst>
            <pc:docMk/>
            <pc:sldMk cId="729135127" sldId="278"/>
            <ac:spMk id="39" creationId="{7A7679F2-A0C8-4AA6-8B26-4AC4EC4C8874}"/>
          </ac:spMkLst>
        </pc:spChg>
        <pc:spChg chg="mod">
          <ac:chgData name="Xin Zhang (FA Talent)" userId="474f572f-8271-4f60-858e-cee871e0aec6" providerId="ADAL" clId="{14951577-C2BB-4269-ACB5-FA7F19423717}" dt="2021-12-29T09:25:50.696" v="1071" actId="404"/>
          <ac:spMkLst>
            <pc:docMk/>
            <pc:sldMk cId="729135127" sldId="278"/>
            <ac:spMk id="41" creationId="{42A3F0A4-BC06-4F12-A122-F16001FA9217}"/>
          </ac:spMkLst>
        </pc:spChg>
        <pc:spChg chg="mod">
          <ac:chgData name="Xin Zhang (FA Talent)" userId="474f572f-8271-4f60-858e-cee871e0aec6" providerId="ADAL" clId="{14951577-C2BB-4269-ACB5-FA7F19423717}" dt="2021-12-29T09:26:03.590" v="1076" actId="14100"/>
          <ac:spMkLst>
            <pc:docMk/>
            <pc:sldMk cId="729135127" sldId="278"/>
            <ac:spMk id="42" creationId="{8FB32816-3701-423F-AF2A-956C4DAE3C2A}"/>
          </ac:spMkLst>
        </pc:spChg>
        <pc:grpChg chg="mod">
          <ac:chgData name="Xin Zhang (FA Talent)" userId="474f572f-8271-4f60-858e-cee871e0aec6" providerId="ADAL" clId="{14951577-C2BB-4269-ACB5-FA7F19423717}" dt="2021-12-29T09:26:12.286" v="1077" actId="1076"/>
          <ac:grpSpMkLst>
            <pc:docMk/>
            <pc:sldMk cId="729135127" sldId="278"/>
            <ac:grpSpMk id="22" creationId="{D15528F9-5A6B-47B1-874A-CDF83A90F977}"/>
          </ac:grpSpMkLst>
        </pc:grpChg>
        <pc:grpChg chg="add mod">
          <ac:chgData name="Xin Zhang (FA Talent)" userId="474f572f-8271-4f60-858e-cee871e0aec6" providerId="ADAL" clId="{14951577-C2BB-4269-ACB5-FA7F19423717}" dt="2021-12-29T09:25:38.892" v="1069"/>
          <ac:grpSpMkLst>
            <pc:docMk/>
            <pc:sldMk cId="729135127" sldId="278"/>
            <ac:grpSpMk id="26" creationId="{F5D46424-4F04-4E32-9805-4BEA3C1B2C0A}"/>
          </ac:grpSpMkLst>
        </pc:grpChg>
        <pc:grpChg chg="mod">
          <ac:chgData name="Xin Zhang (FA Talent)" userId="474f572f-8271-4f60-858e-cee871e0aec6" providerId="ADAL" clId="{14951577-C2BB-4269-ACB5-FA7F19423717}" dt="2021-12-29T09:26:12.286" v="1077" actId="1076"/>
          <ac:grpSpMkLst>
            <pc:docMk/>
            <pc:sldMk cId="729135127" sldId="278"/>
            <ac:grpSpMk id="35" creationId="{BD1F02A7-C125-41BE-8807-A563DA30CC7B}"/>
          </ac:grpSpMkLst>
        </pc:grpChg>
        <pc:grpChg chg="mod">
          <ac:chgData name="Xin Zhang (FA Talent)" userId="474f572f-8271-4f60-858e-cee871e0aec6" providerId="ADAL" clId="{14951577-C2BB-4269-ACB5-FA7F19423717}" dt="2021-12-29T09:26:12.286" v="1077" actId="1076"/>
          <ac:grpSpMkLst>
            <pc:docMk/>
            <pc:sldMk cId="729135127" sldId="278"/>
            <ac:grpSpMk id="43" creationId="{D4321D87-5E9C-4BBF-BABA-CBD1BC656D14}"/>
          </ac:grpSpMkLst>
        </pc:grpChg>
        <pc:graphicFrameChg chg="mod">
          <ac:chgData name="Xin Zhang (FA Talent)" userId="474f572f-8271-4f60-858e-cee871e0aec6" providerId="ADAL" clId="{14951577-C2BB-4269-ACB5-FA7F19423717}" dt="2021-12-29T09:26:27.329" v="1079" actId="1076"/>
          <ac:graphicFrameMkLst>
            <pc:docMk/>
            <pc:sldMk cId="729135127" sldId="278"/>
            <ac:graphicFrameMk id="9" creationId="{C13A59A7-7F25-4990-836A-BF8A352BE4A6}"/>
          </ac:graphicFrameMkLst>
        </pc:graphicFrameChg>
        <pc:graphicFrameChg chg="mod">
          <ac:chgData name="Xin Zhang (FA Talent)" userId="474f572f-8271-4f60-858e-cee871e0aec6" providerId="ADAL" clId="{14951577-C2BB-4269-ACB5-FA7F19423717}" dt="2021-12-29T09:26:27.329" v="1079" actId="1076"/>
          <ac:graphicFrameMkLst>
            <pc:docMk/>
            <pc:sldMk cId="729135127" sldId="278"/>
            <ac:graphicFrameMk id="32" creationId="{0E3E33D1-D8D5-4C1A-B69C-205B5D3CBE23}"/>
          </ac:graphicFrameMkLst>
        </pc:graphicFrameChg>
        <pc:graphicFrameChg chg="mod">
          <ac:chgData name="Xin Zhang (FA Talent)" userId="474f572f-8271-4f60-858e-cee871e0aec6" providerId="ADAL" clId="{14951577-C2BB-4269-ACB5-FA7F19423717}" dt="2021-12-29T09:26:27.329" v="1079" actId="1076"/>
          <ac:graphicFrameMkLst>
            <pc:docMk/>
            <pc:sldMk cId="729135127" sldId="278"/>
            <ac:graphicFrameMk id="40" creationId="{37787876-1FA2-45D7-99EB-19085C7451A7}"/>
          </ac:graphicFrameMkLst>
        </pc:graphicFrameChg>
      </pc:sldChg>
      <pc:sldChg chg="addSp delSp modSp mod">
        <pc:chgData name="Xin Zhang (FA Talent)" userId="474f572f-8271-4f60-858e-cee871e0aec6" providerId="ADAL" clId="{14951577-C2BB-4269-ACB5-FA7F19423717}" dt="2021-12-29T09:39:16.443" v="1305" actId="165"/>
        <pc:sldMkLst>
          <pc:docMk/>
          <pc:sldMk cId="51050975" sldId="279"/>
        </pc:sldMkLst>
        <pc:spChg chg="del">
          <ac:chgData name="Xin Zhang (FA Talent)" userId="474f572f-8271-4f60-858e-cee871e0aec6" providerId="ADAL" clId="{14951577-C2BB-4269-ACB5-FA7F19423717}" dt="2021-12-29T09:27:21.859" v="1096" actId="478"/>
          <ac:spMkLst>
            <pc:docMk/>
            <pc:sldMk cId="51050975" sldId="279"/>
            <ac:spMk id="36" creationId="{20199A42-DDB0-4791-93EF-D044E06FB02F}"/>
          </ac:spMkLst>
        </pc:spChg>
        <pc:spChg chg="del">
          <ac:chgData name="Xin Zhang (FA Talent)" userId="474f572f-8271-4f60-858e-cee871e0aec6" providerId="ADAL" clId="{14951577-C2BB-4269-ACB5-FA7F19423717}" dt="2021-12-29T09:27:21.859" v="1096" actId="478"/>
          <ac:spMkLst>
            <pc:docMk/>
            <pc:sldMk cId="51050975" sldId="279"/>
            <ac:spMk id="37" creationId="{A64F717A-60E0-40AB-8ECB-E11A74233018}"/>
          </ac:spMkLst>
        </pc:spChg>
        <pc:spChg chg="mod topLvl">
          <ac:chgData name="Xin Zhang (FA Talent)" userId="474f572f-8271-4f60-858e-cee871e0aec6" providerId="ADAL" clId="{14951577-C2BB-4269-ACB5-FA7F19423717}" dt="2021-12-29T09:39:16.443" v="1305" actId="165"/>
          <ac:spMkLst>
            <pc:docMk/>
            <pc:sldMk cId="51050975" sldId="279"/>
            <ac:spMk id="39" creationId="{ED6FB861-8500-47AC-BB68-5D033EE2E4D6}"/>
          </ac:spMkLst>
        </pc:spChg>
        <pc:spChg chg="mod topLvl">
          <ac:chgData name="Xin Zhang (FA Talent)" userId="474f572f-8271-4f60-858e-cee871e0aec6" providerId="ADAL" clId="{14951577-C2BB-4269-ACB5-FA7F19423717}" dt="2021-12-29T09:39:16.443" v="1305" actId="165"/>
          <ac:spMkLst>
            <pc:docMk/>
            <pc:sldMk cId="51050975" sldId="279"/>
            <ac:spMk id="40" creationId="{C6C90426-2583-4E86-B427-975F67BE490E}"/>
          </ac:spMkLst>
        </pc:spChg>
        <pc:spChg chg="mod topLvl">
          <ac:chgData name="Xin Zhang (FA Talent)" userId="474f572f-8271-4f60-858e-cee871e0aec6" providerId="ADAL" clId="{14951577-C2BB-4269-ACB5-FA7F19423717}" dt="2021-12-29T09:29:53.916" v="1135" actId="1076"/>
          <ac:spMkLst>
            <pc:docMk/>
            <pc:sldMk cId="51050975" sldId="279"/>
            <ac:spMk id="77" creationId="{29A144EA-4F7D-41CD-A8E1-880A4626A16B}"/>
          </ac:spMkLst>
        </pc:spChg>
        <pc:spChg chg="mod topLvl">
          <ac:chgData name="Xin Zhang (FA Talent)" userId="474f572f-8271-4f60-858e-cee871e0aec6" providerId="ADAL" clId="{14951577-C2BB-4269-ACB5-FA7F19423717}" dt="2021-12-29T09:29:07.836" v="1118" actId="14100"/>
          <ac:spMkLst>
            <pc:docMk/>
            <pc:sldMk cId="51050975" sldId="279"/>
            <ac:spMk id="78" creationId="{CE9EF28D-717B-4AAB-AFAB-6E0D62019B29}"/>
          </ac:spMkLst>
        </pc:spChg>
        <pc:spChg chg="mod">
          <ac:chgData name="Xin Zhang (FA Talent)" userId="474f572f-8271-4f60-858e-cee871e0aec6" providerId="ADAL" clId="{14951577-C2BB-4269-ACB5-FA7F19423717}" dt="2021-12-29T09:29:07.836" v="1118" actId="14100"/>
          <ac:spMkLst>
            <pc:docMk/>
            <pc:sldMk cId="51050975" sldId="279"/>
            <ac:spMk id="79" creationId="{2AEB229F-4AE4-4C43-A2D0-872CF9EDEE98}"/>
          </ac:spMkLst>
        </pc:spChg>
        <pc:spChg chg="mod">
          <ac:chgData name="Xin Zhang (FA Talent)" userId="474f572f-8271-4f60-858e-cee871e0aec6" providerId="ADAL" clId="{14951577-C2BB-4269-ACB5-FA7F19423717}" dt="2021-12-29T09:29:07.836" v="1118" actId="14100"/>
          <ac:spMkLst>
            <pc:docMk/>
            <pc:sldMk cId="51050975" sldId="279"/>
            <ac:spMk id="80" creationId="{9DF04FC0-8982-401F-8D65-0CABC24F3733}"/>
          </ac:spMkLst>
        </pc:spChg>
        <pc:spChg chg="mod">
          <ac:chgData name="Xin Zhang (FA Talent)" userId="474f572f-8271-4f60-858e-cee871e0aec6" providerId="ADAL" clId="{14951577-C2BB-4269-ACB5-FA7F19423717}" dt="2021-12-29T09:29:07.836" v="1118" actId="14100"/>
          <ac:spMkLst>
            <pc:docMk/>
            <pc:sldMk cId="51050975" sldId="279"/>
            <ac:spMk id="81" creationId="{FA0EF1D4-8376-40C8-9A1E-9CA3921EC87E}"/>
          </ac:spMkLst>
        </pc:spChg>
        <pc:spChg chg="mod">
          <ac:chgData name="Xin Zhang (FA Talent)" userId="474f572f-8271-4f60-858e-cee871e0aec6" providerId="ADAL" clId="{14951577-C2BB-4269-ACB5-FA7F19423717}" dt="2021-12-29T09:29:07.836" v="1118" actId="14100"/>
          <ac:spMkLst>
            <pc:docMk/>
            <pc:sldMk cId="51050975" sldId="279"/>
            <ac:spMk id="82" creationId="{0211E07A-D6F3-465E-B57B-4A1AD536D1FD}"/>
          </ac:spMkLst>
        </pc:spChg>
        <pc:spChg chg="mod topLvl">
          <ac:chgData name="Xin Zhang (FA Talent)" userId="474f572f-8271-4f60-858e-cee871e0aec6" providerId="ADAL" clId="{14951577-C2BB-4269-ACB5-FA7F19423717}" dt="2021-12-29T09:39:16.443" v="1305" actId="165"/>
          <ac:spMkLst>
            <pc:docMk/>
            <pc:sldMk cId="51050975" sldId="279"/>
            <ac:spMk id="83" creationId="{A85004ED-8840-43FB-8CD1-49B830F1CEB8}"/>
          </ac:spMkLst>
        </pc:spChg>
        <pc:spChg chg="mod topLvl">
          <ac:chgData name="Xin Zhang (FA Talent)" userId="474f572f-8271-4f60-858e-cee871e0aec6" providerId="ADAL" clId="{14951577-C2BB-4269-ACB5-FA7F19423717}" dt="2021-12-29T09:39:16.443" v="1305" actId="165"/>
          <ac:spMkLst>
            <pc:docMk/>
            <pc:sldMk cId="51050975" sldId="279"/>
            <ac:spMk id="84" creationId="{47F4FC02-4774-44C4-B522-93D1049345A8}"/>
          </ac:spMkLst>
        </pc:spChg>
        <pc:spChg chg="mod topLvl">
          <ac:chgData name="Xin Zhang (FA Talent)" userId="474f572f-8271-4f60-858e-cee871e0aec6" providerId="ADAL" clId="{14951577-C2BB-4269-ACB5-FA7F19423717}" dt="2021-12-29T09:39:16.443" v="1305" actId="165"/>
          <ac:spMkLst>
            <pc:docMk/>
            <pc:sldMk cId="51050975" sldId="279"/>
            <ac:spMk id="85" creationId="{069D8C2E-77A5-4774-A769-2D2BD0620C69}"/>
          </ac:spMkLst>
        </pc:spChg>
        <pc:spChg chg="mod topLvl">
          <ac:chgData name="Xin Zhang (FA Talent)" userId="474f572f-8271-4f60-858e-cee871e0aec6" providerId="ADAL" clId="{14951577-C2BB-4269-ACB5-FA7F19423717}" dt="2021-12-29T09:39:16.443" v="1305" actId="165"/>
          <ac:spMkLst>
            <pc:docMk/>
            <pc:sldMk cId="51050975" sldId="279"/>
            <ac:spMk id="86" creationId="{DA57FB79-88A5-479E-A516-4AF24611214C}"/>
          </ac:spMkLst>
        </pc:spChg>
        <pc:spChg chg="mod topLvl">
          <ac:chgData name="Xin Zhang (FA Talent)" userId="474f572f-8271-4f60-858e-cee871e0aec6" providerId="ADAL" clId="{14951577-C2BB-4269-ACB5-FA7F19423717}" dt="2021-12-29T09:39:16.443" v="1305" actId="165"/>
          <ac:spMkLst>
            <pc:docMk/>
            <pc:sldMk cId="51050975" sldId="279"/>
            <ac:spMk id="87" creationId="{4BF0EE79-C76F-4366-9246-54F93965DEBC}"/>
          </ac:spMkLst>
        </pc:spChg>
        <pc:spChg chg="mod topLvl">
          <ac:chgData name="Xin Zhang (FA Talent)" userId="474f572f-8271-4f60-858e-cee871e0aec6" providerId="ADAL" clId="{14951577-C2BB-4269-ACB5-FA7F19423717}" dt="2021-12-29T09:39:16.443" v="1305" actId="165"/>
          <ac:spMkLst>
            <pc:docMk/>
            <pc:sldMk cId="51050975" sldId="279"/>
            <ac:spMk id="88" creationId="{792A8A4B-FC49-4449-9846-347B811AE82B}"/>
          </ac:spMkLst>
        </pc:spChg>
        <pc:spChg chg="mod topLvl">
          <ac:chgData name="Xin Zhang (FA Talent)" userId="474f572f-8271-4f60-858e-cee871e0aec6" providerId="ADAL" clId="{14951577-C2BB-4269-ACB5-FA7F19423717}" dt="2021-12-29T09:39:16.443" v="1305" actId="165"/>
          <ac:spMkLst>
            <pc:docMk/>
            <pc:sldMk cId="51050975" sldId="279"/>
            <ac:spMk id="89" creationId="{847EBD0D-BF9E-451A-8D0E-0AECCEFED3A5}"/>
          </ac:spMkLst>
        </pc:spChg>
        <pc:spChg chg="mod topLvl">
          <ac:chgData name="Xin Zhang (FA Talent)" userId="474f572f-8271-4f60-858e-cee871e0aec6" providerId="ADAL" clId="{14951577-C2BB-4269-ACB5-FA7F19423717}" dt="2021-12-29T09:39:16.443" v="1305" actId="165"/>
          <ac:spMkLst>
            <pc:docMk/>
            <pc:sldMk cId="51050975" sldId="279"/>
            <ac:spMk id="90" creationId="{F0995498-8D2E-4D3A-BDFC-66603F964076}"/>
          </ac:spMkLst>
        </pc:spChg>
        <pc:spChg chg="mod topLvl">
          <ac:chgData name="Xin Zhang (FA Talent)" userId="474f572f-8271-4f60-858e-cee871e0aec6" providerId="ADAL" clId="{14951577-C2BB-4269-ACB5-FA7F19423717}" dt="2021-12-29T09:39:16.443" v="1305" actId="165"/>
          <ac:spMkLst>
            <pc:docMk/>
            <pc:sldMk cId="51050975" sldId="279"/>
            <ac:spMk id="91" creationId="{93EF5773-C396-48C6-B797-33D746B53EA8}"/>
          </ac:spMkLst>
        </pc:spChg>
        <pc:spChg chg="mod topLvl">
          <ac:chgData name="Xin Zhang (FA Talent)" userId="474f572f-8271-4f60-858e-cee871e0aec6" providerId="ADAL" clId="{14951577-C2BB-4269-ACB5-FA7F19423717}" dt="2021-12-29T09:39:16.443" v="1305" actId="165"/>
          <ac:spMkLst>
            <pc:docMk/>
            <pc:sldMk cId="51050975" sldId="279"/>
            <ac:spMk id="92" creationId="{57CB44F1-5E6D-438B-A610-71AA2D15751D}"/>
          </ac:spMkLst>
        </pc:spChg>
        <pc:spChg chg="mod topLvl">
          <ac:chgData name="Xin Zhang (FA Talent)" userId="474f572f-8271-4f60-858e-cee871e0aec6" providerId="ADAL" clId="{14951577-C2BB-4269-ACB5-FA7F19423717}" dt="2021-12-29T09:39:16.443" v="1305" actId="165"/>
          <ac:spMkLst>
            <pc:docMk/>
            <pc:sldMk cId="51050975" sldId="279"/>
            <ac:spMk id="93" creationId="{CF1943DF-6740-4071-BA30-F06725752C28}"/>
          </ac:spMkLst>
        </pc:spChg>
        <pc:spChg chg="mod topLvl">
          <ac:chgData name="Xin Zhang (FA Talent)" userId="474f572f-8271-4f60-858e-cee871e0aec6" providerId="ADAL" clId="{14951577-C2BB-4269-ACB5-FA7F19423717}" dt="2021-12-29T09:39:16.443" v="1305" actId="165"/>
          <ac:spMkLst>
            <pc:docMk/>
            <pc:sldMk cId="51050975" sldId="279"/>
            <ac:spMk id="94" creationId="{0504ACC9-2522-4B4A-B60F-CBE4430A755F}"/>
          </ac:spMkLst>
        </pc:spChg>
        <pc:spChg chg="mod topLvl">
          <ac:chgData name="Xin Zhang (FA Talent)" userId="474f572f-8271-4f60-858e-cee871e0aec6" providerId="ADAL" clId="{14951577-C2BB-4269-ACB5-FA7F19423717}" dt="2021-12-29T09:39:16.443" v="1305" actId="165"/>
          <ac:spMkLst>
            <pc:docMk/>
            <pc:sldMk cId="51050975" sldId="279"/>
            <ac:spMk id="95" creationId="{C4ECA625-89A1-4473-9CC9-5E61E6BA11B3}"/>
          </ac:spMkLst>
        </pc:spChg>
        <pc:spChg chg="mod topLvl">
          <ac:chgData name="Xin Zhang (FA Talent)" userId="474f572f-8271-4f60-858e-cee871e0aec6" providerId="ADAL" clId="{14951577-C2BB-4269-ACB5-FA7F19423717}" dt="2021-12-29T09:39:16.443" v="1305" actId="165"/>
          <ac:spMkLst>
            <pc:docMk/>
            <pc:sldMk cId="51050975" sldId="279"/>
            <ac:spMk id="96" creationId="{D2BDFB06-43D9-4B1C-9464-191EF6201226}"/>
          </ac:spMkLst>
        </pc:spChg>
        <pc:spChg chg="mod topLvl">
          <ac:chgData name="Xin Zhang (FA Talent)" userId="474f572f-8271-4f60-858e-cee871e0aec6" providerId="ADAL" clId="{14951577-C2BB-4269-ACB5-FA7F19423717}" dt="2021-12-29T09:39:16.443" v="1305" actId="165"/>
          <ac:spMkLst>
            <pc:docMk/>
            <pc:sldMk cId="51050975" sldId="279"/>
            <ac:spMk id="97" creationId="{F61EE5F5-BF67-4597-B52E-4429CE6BD85D}"/>
          </ac:spMkLst>
        </pc:spChg>
        <pc:spChg chg="mod topLvl">
          <ac:chgData name="Xin Zhang (FA Talent)" userId="474f572f-8271-4f60-858e-cee871e0aec6" providerId="ADAL" clId="{14951577-C2BB-4269-ACB5-FA7F19423717}" dt="2021-12-29T09:39:16.443" v="1305" actId="165"/>
          <ac:spMkLst>
            <pc:docMk/>
            <pc:sldMk cId="51050975" sldId="279"/>
            <ac:spMk id="98" creationId="{5B40A2D6-B59D-4349-B6B3-C41FFF195CD1}"/>
          </ac:spMkLst>
        </pc:spChg>
        <pc:spChg chg="mod topLvl">
          <ac:chgData name="Xin Zhang (FA Talent)" userId="474f572f-8271-4f60-858e-cee871e0aec6" providerId="ADAL" clId="{14951577-C2BB-4269-ACB5-FA7F19423717}" dt="2021-12-29T09:39:16.443" v="1305" actId="165"/>
          <ac:spMkLst>
            <pc:docMk/>
            <pc:sldMk cId="51050975" sldId="279"/>
            <ac:spMk id="99" creationId="{32C93B97-DF60-4AA0-B7EE-A1C6A1478074}"/>
          </ac:spMkLst>
        </pc:spChg>
        <pc:spChg chg="mod topLvl">
          <ac:chgData name="Xin Zhang (FA Talent)" userId="474f572f-8271-4f60-858e-cee871e0aec6" providerId="ADAL" clId="{14951577-C2BB-4269-ACB5-FA7F19423717}" dt="2021-12-29T09:39:16.443" v="1305" actId="165"/>
          <ac:spMkLst>
            <pc:docMk/>
            <pc:sldMk cId="51050975" sldId="279"/>
            <ac:spMk id="100" creationId="{CD55AFFF-297F-4867-B01B-C06FC55B80DA}"/>
          </ac:spMkLst>
        </pc:spChg>
        <pc:spChg chg="mod topLvl">
          <ac:chgData name="Xin Zhang (FA Talent)" userId="474f572f-8271-4f60-858e-cee871e0aec6" providerId="ADAL" clId="{14951577-C2BB-4269-ACB5-FA7F19423717}" dt="2021-12-29T09:39:16.443" v="1305" actId="165"/>
          <ac:spMkLst>
            <pc:docMk/>
            <pc:sldMk cId="51050975" sldId="279"/>
            <ac:spMk id="101" creationId="{EC8385B9-AF63-4BE7-B89B-73FCC16FC916}"/>
          </ac:spMkLst>
        </pc:spChg>
        <pc:spChg chg="mod topLvl">
          <ac:chgData name="Xin Zhang (FA Talent)" userId="474f572f-8271-4f60-858e-cee871e0aec6" providerId="ADAL" clId="{14951577-C2BB-4269-ACB5-FA7F19423717}" dt="2021-12-29T09:39:16.443" v="1305" actId="165"/>
          <ac:spMkLst>
            <pc:docMk/>
            <pc:sldMk cId="51050975" sldId="279"/>
            <ac:spMk id="102" creationId="{59E02803-E241-4CF7-A02F-140FB07C3BCE}"/>
          </ac:spMkLst>
        </pc:spChg>
        <pc:grpChg chg="add del mod">
          <ac:chgData name="Xin Zhang (FA Talent)" userId="474f572f-8271-4f60-858e-cee871e0aec6" providerId="ADAL" clId="{14951577-C2BB-4269-ACB5-FA7F19423717}" dt="2021-12-29T09:39:16.443" v="1305" actId="165"/>
          <ac:grpSpMkLst>
            <pc:docMk/>
            <pc:sldMk cId="51050975" sldId="279"/>
            <ac:grpSpMk id="8" creationId="{C605B195-D9CC-4D66-87E4-ADF8299D28AE}"/>
          </ac:grpSpMkLst>
        </pc:grpChg>
        <pc:grpChg chg="add del mod">
          <ac:chgData name="Xin Zhang (FA Talent)" userId="474f572f-8271-4f60-858e-cee871e0aec6" providerId="ADAL" clId="{14951577-C2BB-4269-ACB5-FA7F19423717}" dt="2021-12-29T09:29:50.804" v="1132" actId="165"/>
          <ac:grpSpMkLst>
            <pc:docMk/>
            <pc:sldMk cId="51050975" sldId="279"/>
            <ac:grpSpMk id="9" creationId="{7A6C5F89-3173-4168-AFEC-E6EF95EC3378}"/>
          </ac:grpSpMkLst>
        </pc:grpChg>
        <pc:grpChg chg="add del mod">
          <ac:chgData name="Xin Zhang (FA Talent)" userId="474f572f-8271-4f60-858e-cee871e0aec6" providerId="ADAL" clId="{14951577-C2BB-4269-ACB5-FA7F19423717}" dt="2021-12-29T09:39:16.443" v="1305" actId="165"/>
          <ac:grpSpMkLst>
            <pc:docMk/>
            <pc:sldMk cId="51050975" sldId="279"/>
            <ac:grpSpMk id="10" creationId="{7B6775E3-3491-4485-BB3D-E0B6E7E5E6F8}"/>
          </ac:grpSpMkLst>
        </pc:grpChg>
        <pc:grpChg chg="add del mod">
          <ac:chgData name="Xin Zhang (FA Talent)" userId="474f572f-8271-4f60-858e-cee871e0aec6" providerId="ADAL" clId="{14951577-C2BB-4269-ACB5-FA7F19423717}" dt="2021-12-29T09:39:16.443" v="1305" actId="165"/>
          <ac:grpSpMkLst>
            <pc:docMk/>
            <pc:sldMk cId="51050975" sldId="279"/>
            <ac:grpSpMk id="11" creationId="{02695569-983F-427F-ACC3-ECE82C179828}"/>
          </ac:grpSpMkLst>
        </pc:grpChg>
        <pc:grpChg chg="add del mod">
          <ac:chgData name="Xin Zhang (FA Talent)" userId="474f572f-8271-4f60-858e-cee871e0aec6" providerId="ADAL" clId="{14951577-C2BB-4269-ACB5-FA7F19423717}" dt="2021-12-29T09:39:16.443" v="1305" actId="165"/>
          <ac:grpSpMkLst>
            <pc:docMk/>
            <pc:sldMk cId="51050975" sldId="279"/>
            <ac:grpSpMk id="12" creationId="{DA2E54F9-CCA4-4236-AA1C-DD6D8188F4D9}"/>
          </ac:grpSpMkLst>
        </pc:grpChg>
        <pc:grpChg chg="add del mod">
          <ac:chgData name="Xin Zhang (FA Talent)" userId="474f572f-8271-4f60-858e-cee871e0aec6" providerId="ADAL" clId="{14951577-C2BB-4269-ACB5-FA7F19423717}" dt="2021-12-29T09:39:16.443" v="1305" actId="165"/>
          <ac:grpSpMkLst>
            <pc:docMk/>
            <pc:sldMk cId="51050975" sldId="279"/>
            <ac:grpSpMk id="13" creationId="{13F037AF-18D2-4E37-B443-5F0BE9FEAB04}"/>
          </ac:grpSpMkLst>
        </pc:grpChg>
        <pc:grpChg chg="add del mod">
          <ac:chgData name="Xin Zhang (FA Talent)" userId="474f572f-8271-4f60-858e-cee871e0aec6" providerId="ADAL" clId="{14951577-C2BB-4269-ACB5-FA7F19423717}" dt="2021-12-29T09:39:16.443" v="1305" actId="165"/>
          <ac:grpSpMkLst>
            <pc:docMk/>
            <pc:sldMk cId="51050975" sldId="279"/>
            <ac:grpSpMk id="38" creationId="{3674AA41-B740-41EF-8060-C9F131605728}"/>
          </ac:grpSpMkLst>
        </pc:grpChg>
        <pc:grpChg chg="del">
          <ac:chgData name="Xin Zhang (FA Talent)" userId="474f572f-8271-4f60-858e-cee871e0aec6" providerId="ADAL" clId="{14951577-C2BB-4269-ACB5-FA7F19423717}" dt="2021-12-29T09:26:51.022" v="1082" actId="165"/>
          <ac:grpSpMkLst>
            <pc:docMk/>
            <pc:sldMk cId="51050975" sldId="279"/>
            <ac:grpSpMk id="76" creationId="{A455604E-175B-4DC9-97B2-F64319FCA82D}"/>
          </ac:grpSpMkLst>
        </pc:grpChg>
        <pc:cxnChg chg="add mod topLvl">
          <ac:chgData name="Xin Zhang (FA Talent)" userId="474f572f-8271-4f60-858e-cee871e0aec6" providerId="ADAL" clId="{14951577-C2BB-4269-ACB5-FA7F19423717}" dt="2021-12-29T09:30:13.292" v="1140" actId="1076"/>
          <ac:cxnSpMkLst>
            <pc:docMk/>
            <pc:sldMk cId="51050975" sldId="279"/>
            <ac:cxnSpMk id="45" creationId="{1F7BA20A-AA9D-446A-9305-9F2A4B74D679}"/>
          </ac:cxnSpMkLst>
        </pc:cxnChg>
        <pc:cxnChg chg="add mod">
          <ac:chgData name="Xin Zhang (FA Talent)" userId="474f572f-8271-4f60-858e-cee871e0aec6" providerId="ADAL" clId="{14951577-C2BB-4269-ACB5-FA7F19423717}" dt="2021-12-29T09:30:13.292" v="1140" actId="1076"/>
          <ac:cxnSpMkLst>
            <pc:docMk/>
            <pc:sldMk cId="51050975" sldId="279"/>
            <ac:cxnSpMk id="46" creationId="{1B7C978C-8887-4678-8AFB-1D8B7D644336}"/>
          </ac:cxnSpMkLst>
        </pc:cxnChg>
        <pc:cxnChg chg="add mod">
          <ac:chgData name="Xin Zhang (FA Talent)" userId="474f572f-8271-4f60-858e-cee871e0aec6" providerId="ADAL" clId="{14951577-C2BB-4269-ACB5-FA7F19423717}" dt="2021-12-29T09:30:13.292" v="1140" actId="1076"/>
          <ac:cxnSpMkLst>
            <pc:docMk/>
            <pc:sldMk cId="51050975" sldId="279"/>
            <ac:cxnSpMk id="47" creationId="{8CC3B4E3-FB6F-48FF-A5C8-17E64CB5027B}"/>
          </ac:cxnSpMkLst>
        </pc:cxnChg>
        <pc:cxnChg chg="add mod">
          <ac:chgData name="Xin Zhang (FA Talent)" userId="474f572f-8271-4f60-858e-cee871e0aec6" providerId="ADAL" clId="{14951577-C2BB-4269-ACB5-FA7F19423717}" dt="2021-12-29T09:30:17.725" v="1141" actId="692"/>
          <ac:cxnSpMkLst>
            <pc:docMk/>
            <pc:sldMk cId="51050975" sldId="279"/>
            <ac:cxnSpMk id="48" creationId="{BAEC8B50-D99D-43F8-A901-063264521797}"/>
          </ac:cxnSpMkLst>
        </pc:cxnChg>
        <pc:cxnChg chg="add del mod">
          <ac:chgData name="Xin Zhang (FA Talent)" userId="474f572f-8271-4f60-858e-cee871e0aec6" providerId="ADAL" clId="{14951577-C2BB-4269-ACB5-FA7F19423717}" dt="2021-12-29T09:29:37.547" v="1127" actId="478"/>
          <ac:cxnSpMkLst>
            <pc:docMk/>
            <pc:sldMk cId="51050975" sldId="279"/>
            <ac:cxnSpMk id="49" creationId="{C70A9308-019E-40C7-AE5D-CE832D78E471}"/>
          </ac:cxnSpMkLst>
        </pc:cxnChg>
        <pc:cxnChg chg="mod">
          <ac:chgData name="Xin Zhang (FA Talent)" userId="474f572f-8271-4f60-858e-cee871e0aec6" providerId="ADAL" clId="{14951577-C2BB-4269-ACB5-FA7F19423717}" dt="2021-12-29T09:30:13.292" v="1140" actId="1076"/>
          <ac:cxnSpMkLst>
            <pc:docMk/>
            <pc:sldMk cId="51050975" sldId="279"/>
            <ac:cxnSpMk id="103" creationId="{1D648456-49F0-4515-8505-610C1C7BAE94}"/>
          </ac:cxnSpMkLst>
        </pc:cxnChg>
        <pc:cxnChg chg="del mod">
          <ac:chgData name="Xin Zhang (FA Talent)" userId="474f572f-8271-4f60-858e-cee871e0aec6" providerId="ADAL" clId="{14951577-C2BB-4269-ACB5-FA7F19423717}" dt="2021-12-29T09:29:24.492" v="1121" actId="478"/>
          <ac:cxnSpMkLst>
            <pc:docMk/>
            <pc:sldMk cId="51050975" sldId="279"/>
            <ac:cxnSpMk id="104" creationId="{9389BC73-A683-4F74-9C60-9C522946FB11}"/>
          </ac:cxnSpMkLst>
        </pc:cxnChg>
        <pc:cxnChg chg="del mod">
          <ac:chgData name="Xin Zhang (FA Talent)" userId="474f572f-8271-4f60-858e-cee871e0aec6" providerId="ADAL" clId="{14951577-C2BB-4269-ACB5-FA7F19423717}" dt="2021-12-29T09:29:24.492" v="1121" actId="478"/>
          <ac:cxnSpMkLst>
            <pc:docMk/>
            <pc:sldMk cId="51050975" sldId="279"/>
            <ac:cxnSpMk id="105" creationId="{1DF48BFF-7443-4486-8E5D-027ABD6C99BF}"/>
          </ac:cxnSpMkLst>
        </pc:cxnChg>
        <pc:cxnChg chg="del mod">
          <ac:chgData name="Xin Zhang (FA Talent)" userId="474f572f-8271-4f60-858e-cee871e0aec6" providerId="ADAL" clId="{14951577-C2BB-4269-ACB5-FA7F19423717}" dt="2021-12-29T09:29:24.492" v="1121" actId="478"/>
          <ac:cxnSpMkLst>
            <pc:docMk/>
            <pc:sldMk cId="51050975" sldId="279"/>
            <ac:cxnSpMk id="106" creationId="{8B5F750C-4A24-49C4-864F-57B517376307}"/>
          </ac:cxnSpMkLst>
        </pc:cxnChg>
        <pc:cxnChg chg="del mod">
          <ac:chgData name="Xin Zhang (FA Talent)" userId="474f572f-8271-4f60-858e-cee871e0aec6" providerId="ADAL" clId="{14951577-C2BB-4269-ACB5-FA7F19423717}" dt="2021-12-29T09:29:24.492" v="1121" actId="478"/>
          <ac:cxnSpMkLst>
            <pc:docMk/>
            <pc:sldMk cId="51050975" sldId="279"/>
            <ac:cxnSpMk id="107" creationId="{B7C07A77-760D-40BF-957C-F74DA44D55B1}"/>
          </ac:cxnSpMkLst>
        </pc:cxnChg>
      </pc:sldChg>
      <pc:sldChg chg="modSp mod">
        <pc:chgData name="Xin Zhang (FA Talent)" userId="474f572f-8271-4f60-858e-cee871e0aec6" providerId="ADAL" clId="{14951577-C2BB-4269-ACB5-FA7F19423717}" dt="2021-12-29T09:30:32.981" v="1142" actId="1076"/>
        <pc:sldMkLst>
          <pc:docMk/>
          <pc:sldMk cId="2860149666" sldId="289"/>
        </pc:sldMkLst>
        <pc:grpChg chg="mod">
          <ac:chgData name="Xin Zhang (FA Talent)" userId="474f572f-8271-4f60-858e-cee871e0aec6" providerId="ADAL" clId="{14951577-C2BB-4269-ACB5-FA7F19423717}" dt="2021-12-29T09:30:32.981" v="1142" actId="1076"/>
          <ac:grpSpMkLst>
            <pc:docMk/>
            <pc:sldMk cId="2860149666" sldId="289"/>
            <ac:grpSpMk id="2" creationId="{0699DA71-AA5F-466E-B9E6-F2BB042F3A45}"/>
          </ac:grpSpMkLst>
        </pc:grpChg>
        <pc:grpChg chg="mod">
          <ac:chgData name="Xin Zhang (FA Talent)" userId="474f572f-8271-4f60-858e-cee871e0aec6" providerId="ADAL" clId="{14951577-C2BB-4269-ACB5-FA7F19423717}" dt="2021-12-29T09:30:32.981" v="1142" actId="1076"/>
          <ac:grpSpMkLst>
            <pc:docMk/>
            <pc:sldMk cId="2860149666" sldId="289"/>
            <ac:grpSpMk id="10" creationId="{30020B80-EA1A-4F1C-A97C-729C870CD376}"/>
          </ac:grpSpMkLst>
        </pc:grpChg>
        <pc:grpChg chg="mod">
          <ac:chgData name="Xin Zhang (FA Talent)" userId="474f572f-8271-4f60-858e-cee871e0aec6" providerId="ADAL" clId="{14951577-C2BB-4269-ACB5-FA7F19423717}" dt="2021-12-29T09:30:32.981" v="1142" actId="1076"/>
          <ac:grpSpMkLst>
            <pc:docMk/>
            <pc:sldMk cId="2860149666" sldId="289"/>
            <ac:grpSpMk id="18" creationId="{B165C724-183B-43DC-A087-42B8CB0A76F4}"/>
          </ac:grpSpMkLst>
        </pc:grpChg>
        <pc:grpChg chg="mod">
          <ac:chgData name="Xin Zhang (FA Talent)" userId="474f572f-8271-4f60-858e-cee871e0aec6" providerId="ADAL" clId="{14951577-C2BB-4269-ACB5-FA7F19423717}" dt="2021-12-29T09:30:32.981" v="1142" actId="1076"/>
          <ac:grpSpMkLst>
            <pc:docMk/>
            <pc:sldMk cId="2860149666" sldId="289"/>
            <ac:grpSpMk id="26" creationId="{51562856-DDFC-46B8-A96B-11DE45A92DBB}"/>
          </ac:grpSpMkLst>
        </pc:grpChg>
      </pc:sldChg>
      <pc:sldChg chg="addSp delSp modSp mod">
        <pc:chgData name="Xin Zhang (FA Talent)" userId="474f572f-8271-4f60-858e-cee871e0aec6" providerId="ADAL" clId="{14951577-C2BB-4269-ACB5-FA7F19423717}" dt="2021-12-29T09:28:55.878" v="1117" actId="1076"/>
        <pc:sldMkLst>
          <pc:docMk/>
          <pc:sldMk cId="2860640697" sldId="290"/>
        </pc:sldMkLst>
        <pc:spChg chg="mod">
          <ac:chgData name="Xin Zhang (FA Talent)" userId="474f572f-8271-4f60-858e-cee871e0aec6" providerId="ADAL" clId="{14951577-C2BB-4269-ACB5-FA7F19423717}" dt="2021-12-29T09:27:59.150" v="1108" actId="14100"/>
          <ac:spMkLst>
            <pc:docMk/>
            <pc:sldMk cId="2860640697" sldId="290"/>
            <ac:spMk id="21" creationId="{CB0EA3C7-9968-47D3-9FFB-8F73642113FC}"/>
          </ac:spMkLst>
        </pc:spChg>
        <pc:spChg chg="mod">
          <ac:chgData name="Xin Zhang (FA Talent)" userId="474f572f-8271-4f60-858e-cee871e0aec6" providerId="ADAL" clId="{14951577-C2BB-4269-ACB5-FA7F19423717}" dt="2021-12-29T09:27:59.150" v="1108" actId="14100"/>
          <ac:spMkLst>
            <pc:docMk/>
            <pc:sldMk cId="2860640697" sldId="290"/>
            <ac:spMk id="22" creationId="{EB13238D-809A-44EE-92C1-DE0C25A8D741}"/>
          </ac:spMkLst>
        </pc:spChg>
        <pc:spChg chg="mod">
          <ac:chgData name="Xin Zhang (FA Talent)" userId="474f572f-8271-4f60-858e-cee871e0aec6" providerId="ADAL" clId="{14951577-C2BB-4269-ACB5-FA7F19423717}" dt="2021-12-29T09:27:59.150" v="1108" actId="14100"/>
          <ac:spMkLst>
            <pc:docMk/>
            <pc:sldMk cId="2860640697" sldId="290"/>
            <ac:spMk id="23" creationId="{54C44994-F106-4C26-9ECA-E7CA5A933CBA}"/>
          </ac:spMkLst>
        </pc:spChg>
        <pc:spChg chg="mod">
          <ac:chgData name="Xin Zhang (FA Talent)" userId="474f572f-8271-4f60-858e-cee871e0aec6" providerId="ADAL" clId="{14951577-C2BB-4269-ACB5-FA7F19423717}" dt="2021-12-29T09:27:59.150" v="1108" actId="14100"/>
          <ac:spMkLst>
            <pc:docMk/>
            <pc:sldMk cId="2860640697" sldId="290"/>
            <ac:spMk id="24" creationId="{734329A0-BF47-44E9-B10F-828624E42F84}"/>
          </ac:spMkLst>
        </pc:spChg>
        <pc:spChg chg="mod">
          <ac:chgData name="Xin Zhang (FA Talent)" userId="474f572f-8271-4f60-858e-cee871e0aec6" providerId="ADAL" clId="{14951577-C2BB-4269-ACB5-FA7F19423717}" dt="2021-12-29T09:27:59.150" v="1108" actId="14100"/>
          <ac:spMkLst>
            <pc:docMk/>
            <pc:sldMk cId="2860640697" sldId="290"/>
            <ac:spMk id="25" creationId="{9A1603B7-E4D0-4EBB-A295-83894F1A3E6A}"/>
          </ac:spMkLst>
        </pc:spChg>
        <pc:spChg chg="mod">
          <ac:chgData name="Xin Zhang (FA Talent)" userId="474f572f-8271-4f60-858e-cee871e0aec6" providerId="ADAL" clId="{14951577-C2BB-4269-ACB5-FA7F19423717}" dt="2021-12-29T09:28:55.878" v="1117" actId="1076"/>
          <ac:spMkLst>
            <pc:docMk/>
            <pc:sldMk cId="2860640697" sldId="290"/>
            <ac:spMk id="55" creationId="{7B2E8FB8-6026-4307-B31E-A5132EE8E892}"/>
          </ac:spMkLst>
        </pc:spChg>
        <pc:spChg chg="mod">
          <ac:chgData name="Xin Zhang (FA Talent)" userId="474f572f-8271-4f60-858e-cee871e0aec6" providerId="ADAL" clId="{14951577-C2BB-4269-ACB5-FA7F19423717}" dt="2021-12-29T09:27:42.900" v="1102" actId="113"/>
          <ac:spMkLst>
            <pc:docMk/>
            <pc:sldMk cId="2860640697" sldId="290"/>
            <ac:spMk id="56" creationId="{0BCDB9DF-83BC-4DAE-ABA0-3544AC92B2FA}"/>
          </ac:spMkLst>
        </pc:spChg>
        <pc:spChg chg="mod">
          <ac:chgData name="Xin Zhang (FA Talent)" userId="474f572f-8271-4f60-858e-cee871e0aec6" providerId="ADAL" clId="{14951577-C2BB-4269-ACB5-FA7F19423717}" dt="2021-12-29T09:28:14.336" v="1111" actId="1076"/>
          <ac:spMkLst>
            <pc:docMk/>
            <pc:sldMk cId="2860640697" sldId="290"/>
            <ac:spMk id="76" creationId="{ED226105-EB5C-4D19-88D4-4671CEF2975B}"/>
          </ac:spMkLst>
        </pc:spChg>
        <pc:spChg chg="mod">
          <ac:chgData name="Xin Zhang (FA Talent)" userId="474f572f-8271-4f60-858e-cee871e0aec6" providerId="ADAL" clId="{14951577-C2BB-4269-ACB5-FA7F19423717}" dt="2021-12-29T09:28:14.336" v="1111" actId="1076"/>
          <ac:spMkLst>
            <pc:docMk/>
            <pc:sldMk cId="2860640697" sldId="290"/>
            <ac:spMk id="77" creationId="{D3D08B81-9DAE-414C-A5CF-8F6362F02E6A}"/>
          </ac:spMkLst>
        </pc:spChg>
        <pc:spChg chg="del">
          <ac:chgData name="Xin Zhang (FA Talent)" userId="474f572f-8271-4f60-858e-cee871e0aec6" providerId="ADAL" clId="{14951577-C2BB-4269-ACB5-FA7F19423717}" dt="2021-12-29T09:27:28.638" v="1098" actId="478"/>
          <ac:spMkLst>
            <pc:docMk/>
            <pc:sldMk cId="2860640697" sldId="290"/>
            <ac:spMk id="78" creationId="{8C0FC7AC-7F3F-4178-9A92-C6EE26FE829F}"/>
          </ac:spMkLst>
        </pc:spChg>
        <pc:spChg chg="del">
          <ac:chgData name="Xin Zhang (FA Talent)" userId="474f572f-8271-4f60-858e-cee871e0aec6" providerId="ADAL" clId="{14951577-C2BB-4269-ACB5-FA7F19423717}" dt="2021-12-29T09:27:28.638" v="1098" actId="478"/>
          <ac:spMkLst>
            <pc:docMk/>
            <pc:sldMk cId="2860640697" sldId="290"/>
            <ac:spMk id="79" creationId="{362DBB04-E70A-4911-BB7E-A51BF761679A}"/>
          </ac:spMkLst>
        </pc:spChg>
        <pc:spChg chg="mod">
          <ac:chgData name="Xin Zhang (FA Talent)" userId="474f572f-8271-4f60-858e-cee871e0aec6" providerId="ADAL" clId="{14951577-C2BB-4269-ACB5-FA7F19423717}" dt="2021-12-29T09:27:29.213" v="1099"/>
          <ac:spMkLst>
            <pc:docMk/>
            <pc:sldMk cId="2860640697" sldId="290"/>
            <ac:spMk id="81" creationId="{932FDD3E-96E0-4F5C-9C87-BF34DA23DBBE}"/>
          </ac:spMkLst>
        </pc:spChg>
        <pc:spChg chg="mod">
          <ac:chgData name="Xin Zhang (FA Talent)" userId="474f572f-8271-4f60-858e-cee871e0aec6" providerId="ADAL" clId="{14951577-C2BB-4269-ACB5-FA7F19423717}" dt="2021-12-29T09:27:29.213" v="1099"/>
          <ac:spMkLst>
            <pc:docMk/>
            <pc:sldMk cId="2860640697" sldId="290"/>
            <ac:spMk id="82" creationId="{54D5760F-D805-45E1-AFEB-CE703323706C}"/>
          </ac:spMkLst>
        </pc:spChg>
        <pc:spChg chg="add mod">
          <ac:chgData name="Xin Zhang (FA Talent)" userId="474f572f-8271-4f60-858e-cee871e0aec6" providerId="ADAL" clId="{14951577-C2BB-4269-ACB5-FA7F19423717}" dt="2021-12-29T09:28:08.558" v="1110" actId="571"/>
          <ac:spMkLst>
            <pc:docMk/>
            <pc:sldMk cId="2860640697" sldId="290"/>
            <ac:spMk id="83" creationId="{BC866F5E-6DC6-4CD3-973F-9896AB105AA8}"/>
          </ac:spMkLst>
        </pc:spChg>
        <pc:grpChg chg="mod">
          <ac:chgData name="Xin Zhang (FA Talent)" userId="474f572f-8271-4f60-858e-cee871e0aec6" providerId="ADAL" clId="{14951577-C2BB-4269-ACB5-FA7F19423717}" dt="2021-12-29T09:28:29.053" v="1114" actId="14100"/>
          <ac:grpSpMkLst>
            <pc:docMk/>
            <pc:sldMk cId="2860640697" sldId="290"/>
            <ac:grpSpMk id="7" creationId="{7CCA2D9E-6815-4DAF-BFCB-78918145456D}"/>
          </ac:grpSpMkLst>
        </pc:grpChg>
        <pc:grpChg chg="mod">
          <ac:chgData name="Xin Zhang (FA Talent)" userId="474f572f-8271-4f60-858e-cee871e0aec6" providerId="ADAL" clId="{14951577-C2BB-4269-ACB5-FA7F19423717}" dt="2021-12-29T09:27:59.150" v="1108" actId="14100"/>
          <ac:grpSpMkLst>
            <pc:docMk/>
            <pc:sldMk cId="2860640697" sldId="290"/>
            <ac:grpSpMk id="8" creationId="{3638F117-6609-41B8-A9D9-73239507EF1C}"/>
          </ac:grpSpMkLst>
        </pc:grpChg>
        <pc:grpChg chg="mod">
          <ac:chgData name="Xin Zhang (FA Talent)" userId="474f572f-8271-4f60-858e-cee871e0aec6" providerId="ADAL" clId="{14951577-C2BB-4269-ACB5-FA7F19423717}" dt="2021-12-29T09:27:59.150" v="1108" actId="14100"/>
          <ac:grpSpMkLst>
            <pc:docMk/>
            <pc:sldMk cId="2860640697" sldId="290"/>
            <ac:grpSpMk id="9" creationId="{69638801-C7D1-460B-A25D-369774315492}"/>
          </ac:grpSpMkLst>
        </pc:grpChg>
        <pc:grpChg chg="mod">
          <ac:chgData name="Xin Zhang (FA Talent)" userId="474f572f-8271-4f60-858e-cee871e0aec6" providerId="ADAL" clId="{14951577-C2BB-4269-ACB5-FA7F19423717}" dt="2021-12-29T09:27:59.150" v="1108" actId="14100"/>
          <ac:grpSpMkLst>
            <pc:docMk/>
            <pc:sldMk cId="2860640697" sldId="290"/>
            <ac:grpSpMk id="10" creationId="{92D08E03-FE06-48DD-AB87-F1790C7C412E}"/>
          </ac:grpSpMkLst>
        </pc:grpChg>
        <pc:grpChg chg="mod">
          <ac:chgData name="Xin Zhang (FA Talent)" userId="474f572f-8271-4f60-858e-cee871e0aec6" providerId="ADAL" clId="{14951577-C2BB-4269-ACB5-FA7F19423717}" dt="2021-12-29T09:27:59.150" v="1108" actId="14100"/>
          <ac:grpSpMkLst>
            <pc:docMk/>
            <pc:sldMk cId="2860640697" sldId="290"/>
            <ac:grpSpMk id="11" creationId="{4B5E250D-46E9-47E4-AEDE-9AE92B0D449A}"/>
          </ac:grpSpMkLst>
        </pc:grpChg>
        <pc:grpChg chg="mod">
          <ac:chgData name="Xin Zhang (FA Talent)" userId="474f572f-8271-4f60-858e-cee871e0aec6" providerId="ADAL" clId="{14951577-C2BB-4269-ACB5-FA7F19423717}" dt="2021-12-29T09:27:59.150" v="1108" actId="14100"/>
          <ac:grpSpMkLst>
            <pc:docMk/>
            <pc:sldMk cId="2860640697" sldId="290"/>
            <ac:grpSpMk id="12" creationId="{BF44D850-1CCC-4812-AE80-951EF1C2844D}"/>
          </ac:grpSpMkLst>
        </pc:grpChg>
        <pc:grpChg chg="mod">
          <ac:chgData name="Xin Zhang (FA Talent)" userId="474f572f-8271-4f60-858e-cee871e0aec6" providerId="ADAL" clId="{14951577-C2BB-4269-ACB5-FA7F19423717}" dt="2021-12-29T09:27:59.150" v="1108" actId="14100"/>
          <ac:grpSpMkLst>
            <pc:docMk/>
            <pc:sldMk cId="2860640697" sldId="290"/>
            <ac:grpSpMk id="13" creationId="{13A1CC7C-171D-41B7-876D-845BEF06CAD1}"/>
          </ac:grpSpMkLst>
        </pc:grpChg>
        <pc:grpChg chg="mod">
          <ac:chgData name="Xin Zhang (FA Talent)" userId="474f572f-8271-4f60-858e-cee871e0aec6" providerId="ADAL" clId="{14951577-C2BB-4269-ACB5-FA7F19423717}" dt="2021-12-29T09:27:59.150" v="1108" actId="14100"/>
          <ac:grpSpMkLst>
            <pc:docMk/>
            <pc:sldMk cId="2860640697" sldId="290"/>
            <ac:grpSpMk id="14" creationId="{B8E4A963-2FD6-45AA-9E8D-CD75656FA73A}"/>
          </ac:grpSpMkLst>
        </pc:grpChg>
        <pc:grpChg chg="mod">
          <ac:chgData name="Xin Zhang (FA Talent)" userId="474f572f-8271-4f60-858e-cee871e0aec6" providerId="ADAL" clId="{14951577-C2BB-4269-ACB5-FA7F19423717}" dt="2021-12-29T09:27:59.150" v="1108" actId="14100"/>
          <ac:grpSpMkLst>
            <pc:docMk/>
            <pc:sldMk cId="2860640697" sldId="290"/>
            <ac:grpSpMk id="15" creationId="{9F65A6B7-E5F9-4B8E-96EE-94D139783822}"/>
          </ac:grpSpMkLst>
        </pc:grpChg>
        <pc:grpChg chg="mod">
          <ac:chgData name="Xin Zhang (FA Talent)" userId="474f572f-8271-4f60-858e-cee871e0aec6" providerId="ADAL" clId="{14951577-C2BB-4269-ACB5-FA7F19423717}" dt="2021-12-29T09:27:59.150" v="1108" actId="14100"/>
          <ac:grpSpMkLst>
            <pc:docMk/>
            <pc:sldMk cId="2860640697" sldId="290"/>
            <ac:grpSpMk id="16" creationId="{927A7A53-5D70-4191-9D1B-4B65F9E1B283}"/>
          </ac:grpSpMkLst>
        </pc:grpChg>
        <pc:grpChg chg="mod">
          <ac:chgData name="Xin Zhang (FA Talent)" userId="474f572f-8271-4f60-858e-cee871e0aec6" providerId="ADAL" clId="{14951577-C2BB-4269-ACB5-FA7F19423717}" dt="2021-12-29T09:27:59.150" v="1108" actId="14100"/>
          <ac:grpSpMkLst>
            <pc:docMk/>
            <pc:sldMk cId="2860640697" sldId="290"/>
            <ac:grpSpMk id="17" creationId="{7923FEF2-63FD-4E50-B5D7-A0FBC07A65B2}"/>
          </ac:grpSpMkLst>
        </pc:grpChg>
        <pc:grpChg chg="mod">
          <ac:chgData name="Xin Zhang (FA Talent)" userId="474f572f-8271-4f60-858e-cee871e0aec6" providerId="ADAL" clId="{14951577-C2BB-4269-ACB5-FA7F19423717}" dt="2021-12-29T09:27:59.150" v="1108" actId="14100"/>
          <ac:grpSpMkLst>
            <pc:docMk/>
            <pc:sldMk cId="2860640697" sldId="290"/>
            <ac:grpSpMk id="18" creationId="{B3776599-775E-4022-8B32-7E9E552A462F}"/>
          </ac:grpSpMkLst>
        </pc:grpChg>
        <pc:grpChg chg="mod">
          <ac:chgData name="Xin Zhang (FA Talent)" userId="474f572f-8271-4f60-858e-cee871e0aec6" providerId="ADAL" clId="{14951577-C2BB-4269-ACB5-FA7F19423717}" dt="2021-12-29T09:27:59.150" v="1108" actId="14100"/>
          <ac:grpSpMkLst>
            <pc:docMk/>
            <pc:sldMk cId="2860640697" sldId="290"/>
            <ac:grpSpMk id="19" creationId="{742C955D-4F77-49C7-87E2-C5A1546048ED}"/>
          </ac:grpSpMkLst>
        </pc:grpChg>
        <pc:grpChg chg="mod">
          <ac:chgData name="Xin Zhang (FA Talent)" userId="474f572f-8271-4f60-858e-cee871e0aec6" providerId="ADAL" clId="{14951577-C2BB-4269-ACB5-FA7F19423717}" dt="2021-12-29T09:27:59.150" v="1108" actId="14100"/>
          <ac:grpSpMkLst>
            <pc:docMk/>
            <pc:sldMk cId="2860640697" sldId="290"/>
            <ac:grpSpMk id="20" creationId="{528A16FC-7C04-4479-B80A-64BBBAD6C242}"/>
          </ac:grpSpMkLst>
        </pc:grpChg>
        <pc:grpChg chg="add mod">
          <ac:chgData name="Xin Zhang (FA Talent)" userId="474f572f-8271-4f60-858e-cee871e0aec6" providerId="ADAL" clId="{14951577-C2BB-4269-ACB5-FA7F19423717}" dt="2021-12-29T09:27:29.213" v="1099"/>
          <ac:grpSpMkLst>
            <pc:docMk/>
            <pc:sldMk cId="2860640697" sldId="290"/>
            <ac:grpSpMk id="80" creationId="{64C1A827-50E1-4363-ACCF-2E05B6C9080B}"/>
          </ac:grpSpMkLst>
        </pc:grpChg>
        <pc:cxnChg chg="mod">
          <ac:chgData name="Xin Zhang (FA Talent)" userId="474f572f-8271-4f60-858e-cee871e0aec6" providerId="ADAL" clId="{14951577-C2BB-4269-ACB5-FA7F19423717}" dt="2021-12-29T09:27:59.150" v="1108" actId="14100"/>
          <ac:cxnSpMkLst>
            <pc:docMk/>
            <pc:sldMk cId="2860640697" sldId="290"/>
            <ac:cxnSpMk id="26" creationId="{3969323D-E85F-4F39-8C81-1660ABB08047}"/>
          </ac:cxnSpMkLst>
        </pc:cxnChg>
        <pc:cxnChg chg="mod">
          <ac:chgData name="Xin Zhang (FA Talent)" userId="474f572f-8271-4f60-858e-cee871e0aec6" providerId="ADAL" clId="{14951577-C2BB-4269-ACB5-FA7F19423717}" dt="2021-12-29T09:27:59.150" v="1108" actId="14100"/>
          <ac:cxnSpMkLst>
            <pc:docMk/>
            <pc:sldMk cId="2860640697" sldId="290"/>
            <ac:cxnSpMk id="27" creationId="{9ACC3BDE-EB36-4F09-AA71-8161E94CC329}"/>
          </ac:cxnSpMkLst>
        </pc:cxnChg>
        <pc:cxnChg chg="mod">
          <ac:chgData name="Xin Zhang (FA Talent)" userId="474f572f-8271-4f60-858e-cee871e0aec6" providerId="ADAL" clId="{14951577-C2BB-4269-ACB5-FA7F19423717}" dt="2021-12-29T09:27:59.150" v="1108" actId="14100"/>
          <ac:cxnSpMkLst>
            <pc:docMk/>
            <pc:sldMk cId="2860640697" sldId="290"/>
            <ac:cxnSpMk id="28" creationId="{70F594BF-ECB4-471F-8EF4-5A4CA20A15D4}"/>
          </ac:cxnSpMkLst>
        </pc:cxnChg>
        <pc:cxnChg chg="mod">
          <ac:chgData name="Xin Zhang (FA Talent)" userId="474f572f-8271-4f60-858e-cee871e0aec6" providerId="ADAL" clId="{14951577-C2BB-4269-ACB5-FA7F19423717}" dt="2021-12-29T09:27:59.150" v="1108" actId="14100"/>
          <ac:cxnSpMkLst>
            <pc:docMk/>
            <pc:sldMk cId="2860640697" sldId="290"/>
            <ac:cxnSpMk id="29" creationId="{AEE6A044-F11D-4B64-ABFA-8ACB99E7822E}"/>
          </ac:cxnSpMkLst>
        </pc:cxnChg>
        <pc:cxnChg chg="mod">
          <ac:chgData name="Xin Zhang (FA Talent)" userId="474f572f-8271-4f60-858e-cee871e0aec6" providerId="ADAL" clId="{14951577-C2BB-4269-ACB5-FA7F19423717}" dt="2021-12-29T09:27:59.150" v="1108" actId="14100"/>
          <ac:cxnSpMkLst>
            <pc:docMk/>
            <pc:sldMk cId="2860640697" sldId="290"/>
            <ac:cxnSpMk id="30" creationId="{1C656E67-07A6-4BEE-A18D-736D6F1EF28F}"/>
          </ac:cxnSpMkLst>
        </pc:cxnChg>
        <pc:cxnChg chg="mod">
          <ac:chgData name="Xin Zhang (FA Talent)" userId="474f572f-8271-4f60-858e-cee871e0aec6" providerId="ADAL" clId="{14951577-C2BB-4269-ACB5-FA7F19423717}" dt="2021-12-29T09:28:32.971" v="1115" actId="692"/>
          <ac:cxnSpMkLst>
            <pc:docMk/>
            <pc:sldMk cId="2860640697" sldId="290"/>
            <ac:cxnSpMk id="57" creationId="{37A37BEF-6FDD-4D40-9CC7-2B3E66A40304}"/>
          </ac:cxnSpMkLst>
        </pc:cxnChg>
        <pc:cxnChg chg="mod">
          <ac:chgData name="Xin Zhang (FA Talent)" userId="474f572f-8271-4f60-858e-cee871e0aec6" providerId="ADAL" clId="{14951577-C2BB-4269-ACB5-FA7F19423717}" dt="2021-12-29T09:28:32.971" v="1115" actId="692"/>
          <ac:cxnSpMkLst>
            <pc:docMk/>
            <pc:sldMk cId="2860640697" sldId="290"/>
            <ac:cxnSpMk id="58" creationId="{E51327D8-1727-4A7B-9C70-15FF6DEDE656}"/>
          </ac:cxnSpMkLst>
        </pc:cxnChg>
        <pc:cxnChg chg="mod">
          <ac:chgData name="Xin Zhang (FA Talent)" userId="474f572f-8271-4f60-858e-cee871e0aec6" providerId="ADAL" clId="{14951577-C2BB-4269-ACB5-FA7F19423717}" dt="2021-12-29T09:28:32.971" v="1115" actId="692"/>
          <ac:cxnSpMkLst>
            <pc:docMk/>
            <pc:sldMk cId="2860640697" sldId="290"/>
            <ac:cxnSpMk id="59" creationId="{DD918D73-DF97-4A1A-8625-7458C0D916BB}"/>
          </ac:cxnSpMkLst>
        </pc:cxnChg>
        <pc:cxnChg chg="mod">
          <ac:chgData name="Xin Zhang (FA Talent)" userId="474f572f-8271-4f60-858e-cee871e0aec6" providerId="ADAL" clId="{14951577-C2BB-4269-ACB5-FA7F19423717}" dt="2021-12-29T09:28:32.971" v="1115" actId="692"/>
          <ac:cxnSpMkLst>
            <pc:docMk/>
            <pc:sldMk cId="2860640697" sldId="290"/>
            <ac:cxnSpMk id="60" creationId="{15D37B11-F219-4BC4-8AE5-1D0ED13EB08C}"/>
          </ac:cxnSpMkLst>
        </pc:cxnChg>
        <pc:cxnChg chg="mod">
          <ac:chgData name="Xin Zhang (FA Talent)" userId="474f572f-8271-4f60-858e-cee871e0aec6" providerId="ADAL" clId="{14951577-C2BB-4269-ACB5-FA7F19423717}" dt="2021-12-29T09:28:32.971" v="1115" actId="692"/>
          <ac:cxnSpMkLst>
            <pc:docMk/>
            <pc:sldMk cId="2860640697" sldId="290"/>
            <ac:cxnSpMk id="61" creationId="{8FE0D643-2E19-434E-A63F-47BA4EF212C3}"/>
          </ac:cxnSpMkLst>
        </pc:cxnChg>
        <pc:cxnChg chg="mod">
          <ac:chgData name="Xin Zhang (FA Talent)" userId="474f572f-8271-4f60-858e-cee871e0aec6" providerId="ADAL" clId="{14951577-C2BB-4269-ACB5-FA7F19423717}" dt="2021-12-29T09:28:32.971" v="1115" actId="692"/>
          <ac:cxnSpMkLst>
            <pc:docMk/>
            <pc:sldMk cId="2860640697" sldId="290"/>
            <ac:cxnSpMk id="62" creationId="{B8D9C9E4-E887-4A9A-AE56-BCC3F95E2128}"/>
          </ac:cxnSpMkLst>
        </pc:cxnChg>
        <pc:cxnChg chg="mod">
          <ac:chgData name="Xin Zhang (FA Talent)" userId="474f572f-8271-4f60-858e-cee871e0aec6" providerId="ADAL" clId="{14951577-C2BB-4269-ACB5-FA7F19423717}" dt="2021-12-29T09:28:32.971" v="1115" actId="692"/>
          <ac:cxnSpMkLst>
            <pc:docMk/>
            <pc:sldMk cId="2860640697" sldId="290"/>
            <ac:cxnSpMk id="63" creationId="{4F0CEB14-B290-4E21-AFCC-C499A9F822EB}"/>
          </ac:cxnSpMkLst>
        </pc:cxnChg>
        <pc:cxnChg chg="mod">
          <ac:chgData name="Xin Zhang (FA Talent)" userId="474f572f-8271-4f60-858e-cee871e0aec6" providerId="ADAL" clId="{14951577-C2BB-4269-ACB5-FA7F19423717}" dt="2021-12-29T09:28:32.971" v="1115" actId="692"/>
          <ac:cxnSpMkLst>
            <pc:docMk/>
            <pc:sldMk cId="2860640697" sldId="290"/>
            <ac:cxnSpMk id="64" creationId="{18D5B387-C6DF-4C5F-894A-A421E0276570}"/>
          </ac:cxnSpMkLst>
        </pc:cxnChg>
        <pc:cxnChg chg="mod">
          <ac:chgData name="Xin Zhang (FA Talent)" userId="474f572f-8271-4f60-858e-cee871e0aec6" providerId="ADAL" clId="{14951577-C2BB-4269-ACB5-FA7F19423717}" dt="2021-12-29T09:28:32.971" v="1115" actId="692"/>
          <ac:cxnSpMkLst>
            <pc:docMk/>
            <pc:sldMk cId="2860640697" sldId="290"/>
            <ac:cxnSpMk id="65" creationId="{F5955824-1B1A-4A6C-A1A9-BA4344828D1C}"/>
          </ac:cxnSpMkLst>
        </pc:cxnChg>
        <pc:cxnChg chg="mod">
          <ac:chgData name="Xin Zhang (FA Talent)" userId="474f572f-8271-4f60-858e-cee871e0aec6" providerId="ADAL" clId="{14951577-C2BB-4269-ACB5-FA7F19423717}" dt="2021-12-29T09:28:32.971" v="1115" actId="692"/>
          <ac:cxnSpMkLst>
            <pc:docMk/>
            <pc:sldMk cId="2860640697" sldId="290"/>
            <ac:cxnSpMk id="66" creationId="{F9770044-D492-47CD-A2D1-9883D95DBA7F}"/>
          </ac:cxnSpMkLst>
        </pc:cxnChg>
        <pc:cxnChg chg="mod">
          <ac:chgData name="Xin Zhang (FA Talent)" userId="474f572f-8271-4f60-858e-cee871e0aec6" providerId="ADAL" clId="{14951577-C2BB-4269-ACB5-FA7F19423717}" dt="2021-12-29T09:28:32.971" v="1115" actId="692"/>
          <ac:cxnSpMkLst>
            <pc:docMk/>
            <pc:sldMk cId="2860640697" sldId="290"/>
            <ac:cxnSpMk id="67" creationId="{B440FC91-FCB8-47DA-8CB8-3586CC7BD6E0}"/>
          </ac:cxnSpMkLst>
        </pc:cxnChg>
        <pc:cxnChg chg="mod">
          <ac:chgData name="Xin Zhang (FA Talent)" userId="474f572f-8271-4f60-858e-cee871e0aec6" providerId="ADAL" clId="{14951577-C2BB-4269-ACB5-FA7F19423717}" dt="2021-12-29T09:28:32.971" v="1115" actId="692"/>
          <ac:cxnSpMkLst>
            <pc:docMk/>
            <pc:sldMk cId="2860640697" sldId="290"/>
            <ac:cxnSpMk id="68" creationId="{14D35778-0A7B-4592-B07C-9A2BFE938FD7}"/>
          </ac:cxnSpMkLst>
        </pc:cxnChg>
        <pc:cxnChg chg="mod">
          <ac:chgData name="Xin Zhang (FA Talent)" userId="474f572f-8271-4f60-858e-cee871e0aec6" providerId="ADAL" clId="{14951577-C2BB-4269-ACB5-FA7F19423717}" dt="2021-12-29T09:28:32.971" v="1115" actId="692"/>
          <ac:cxnSpMkLst>
            <pc:docMk/>
            <pc:sldMk cId="2860640697" sldId="290"/>
            <ac:cxnSpMk id="69" creationId="{D861B955-3670-4946-B249-61A9C18F7F74}"/>
          </ac:cxnSpMkLst>
        </pc:cxnChg>
        <pc:cxnChg chg="mod">
          <ac:chgData name="Xin Zhang (FA Talent)" userId="474f572f-8271-4f60-858e-cee871e0aec6" providerId="ADAL" clId="{14951577-C2BB-4269-ACB5-FA7F19423717}" dt="2021-12-29T09:28:32.971" v="1115" actId="692"/>
          <ac:cxnSpMkLst>
            <pc:docMk/>
            <pc:sldMk cId="2860640697" sldId="290"/>
            <ac:cxnSpMk id="70" creationId="{5AD2589C-3BB9-42E1-8FAD-9BBAA73D283D}"/>
          </ac:cxnSpMkLst>
        </pc:cxnChg>
        <pc:cxnChg chg="mod">
          <ac:chgData name="Xin Zhang (FA Talent)" userId="474f572f-8271-4f60-858e-cee871e0aec6" providerId="ADAL" clId="{14951577-C2BB-4269-ACB5-FA7F19423717}" dt="2021-12-29T09:28:32.971" v="1115" actId="692"/>
          <ac:cxnSpMkLst>
            <pc:docMk/>
            <pc:sldMk cId="2860640697" sldId="290"/>
            <ac:cxnSpMk id="71" creationId="{7AEB2028-6D9B-428F-8956-FFFC32F173E5}"/>
          </ac:cxnSpMkLst>
        </pc:cxnChg>
        <pc:cxnChg chg="mod">
          <ac:chgData name="Xin Zhang (FA Talent)" userId="474f572f-8271-4f60-858e-cee871e0aec6" providerId="ADAL" clId="{14951577-C2BB-4269-ACB5-FA7F19423717}" dt="2021-12-29T09:28:32.971" v="1115" actId="692"/>
          <ac:cxnSpMkLst>
            <pc:docMk/>
            <pc:sldMk cId="2860640697" sldId="290"/>
            <ac:cxnSpMk id="72" creationId="{E3918769-F138-4CCB-B80C-3D4C913103D5}"/>
          </ac:cxnSpMkLst>
        </pc:cxnChg>
        <pc:cxnChg chg="mod">
          <ac:chgData name="Xin Zhang (FA Talent)" userId="474f572f-8271-4f60-858e-cee871e0aec6" providerId="ADAL" clId="{14951577-C2BB-4269-ACB5-FA7F19423717}" dt="2021-12-29T09:28:32.971" v="1115" actId="692"/>
          <ac:cxnSpMkLst>
            <pc:docMk/>
            <pc:sldMk cId="2860640697" sldId="290"/>
            <ac:cxnSpMk id="73" creationId="{9D11B896-1D6A-4411-AB80-64F1ACCFDED5}"/>
          </ac:cxnSpMkLst>
        </pc:cxnChg>
        <pc:cxnChg chg="mod">
          <ac:chgData name="Xin Zhang (FA Talent)" userId="474f572f-8271-4f60-858e-cee871e0aec6" providerId="ADAL" clId="{14951577-C2BB-4269-ACB5-FA7F19423717}" dt="2021-12-29T09:28:32.971" v="1115" actId="692"/>
          <ac:cxnSpMkLst>
            <pc:docMk/>
            <pc:sldMk cId="2860640697" sldId="290"/>
            <ac:cxnSpMk id="74" creationId="{51B570A9-9EF1-43B0-94F8-C0CAE1D828AF}"/>
          </ac:cxnSpMkLst>
        </pc:cxnChg>
        <pc:cxnChg chg="mod">
          <ac:chgData name="Xin Zhang (FA Talent)" userId="474f572f-8271-4f60-858e-cee871e0aec6" providerId="ADAL" clId="{14951577-C2BB-4269-ACB5-FA7F19423717}" dt="2021-12-29T09:28:32.971" v="1115" actId="692"/>
          <ac:cxnSpMkLst>
            <pc:docMk/>
            <pc:sldMk cId="2860640697" sldId="290"/>
            <ac:cxnSpMk id="75" creationId="{62168C3A-08A9-4D6A-B7D6-BF88185DB150}"/>
          </ac:cxnSpMkLst>
        </pc:cxnChg>
      </pc:sldChg>
      <pc:sldChg chg="modSp add mod">
        <pc:chgData name="Xin Zhang (FA Talent)" userId="474f572f-8271-4f60-858e-cee871e0aec6" providerId="ADAL" clId="{14951577-C2BB-4269-ACB5-FA7F19423717}" dt="2021-12-28T09:06:19.784" v="461"/>
        <pc:sldMkLst>
          <pc:docMk/>
          <pc:sldMk cId="994432903" sldId="291"/>
        </pc:sldMkLst>
        <pc:spChg chg="mod">
          <ac:chgData name="Xin Zhang (FA Talent)" userId="474f572f-8271-4f60-858e-cee871e0aec6" providerId="ADAL" clId="{14951577-C2BB-4269-ACB5-FA7F19423717}" dt="2021-12-28T09:06:13.616" v="460" actId="20577"/>
          <ac:spMkLst>
            <pc:docMk/>
            <pc:sldMk cId="994432903" sldId="291"/>
            <ac:spMk id="2" creationId="{51E75642-6249-4AAB-B618-5ACF1CED7362}"/>
          </ac:spMkLst>
        </pc:spChg>
        <pc:spChg chg="mod">
          <ac:chgData name="Xin Zhang (FA Talent)" userId="474f572f-8271-4f60-858e-cee871e0aec6" providerId="ADAL" clId="{14951577-C2BB-4269-ACB5-FA7F19423717}" dt="2021-12-28T09:06:19.784" v="461"/>
          <ac:spMkLst>
            <pc:docMk/>
            <pc:sldMk cId="994432903" sldId="291"/>
            <ac:spMk id="6" creationId="{E37B3B9C-ACD7-47ED-97E9-0491965A5C4F}"/>
          </ac:spMkLst>
        </pc:spChg>
        <pc:spChg chg="mod">
          <ac:chgData name="Xin Zhang (FA Talent)" userId="474f572f-8271-4f60-858e-cee871e0aec6" providerId="ADAL" clId="{14951577-C2BB-4269-ACB5-FA7F19423717}" dt="2021-12-28T09:06:09.900" v="457"/>
          <ac:spMkLst>
            <pc:docMk/>
            <pc:sldMk cId="994432903" sldId="291"/>
            <ac:spMk id="9" creationId="{E0ED8F96-1871-4E2A-B9AB-EAA43CD44D9F}"/>
          </ac:spMkLst>
        </pc:spChg>
      </pc:sldChg>
      <pc:sldChg chg="modSp add mod">
        <pc:chgData name="Xin Zhang (FA Talent)" userId="474f572f-8271-4f60-858e-cee871e0aec6" providerId="ADAL" clId="{14951577-C2BB-4269-ACB5-FA7F19423717}" dt="2021-12-28T09:06:52.365" v="470" actId="20577"/>
        <pc:sldMkLst>
          <pc:docMk/>
          <pc:sldMk cId="245270684" sldId="292"/>
        </pc:sldMkLst>
        <pc:spChg chg="mod">
          <ac:chgData name="Xin Zhang (FA Talent)" userId="474f572f-8271-4f60-858e-cee871e0aec6" providerId="ADAL" clId="{14951577-C2BB-4269-ACB5-FA7F19423717}" dt="2021-12-28T09:06:52.365" v="470" actId="20577"/>
          <ac:spMkLst>
            <pc:docMk/>
            <pc:sldMk cId="245270684" sldId="292"/>
            <ac:spMk id="2" creationId="{51E75642-6249-4AAB-B618-5ACF1CED7362}"/>
          </ac:spMkLst>
        </pc:spChg>
        <pc:spChg chg="mod">
          <ac:chgData name="Xin Zhang (FA Talent)" userId="474f572f-8271-4f60-858e-cee871e0aec6" providerId="ADAL" clId="{14951577-C2BB-4269-ACB5-FA7F19423717}" dt="2021-12-28T09:06:45.173" v="466"/>
          <ac:spMkLst>
            <pc:docMk/>
            <pc:sldMk cId="245270684" sldId="292"/>
            <ac:spMk id="6" creationId="{E37B3B9C-ACD7-47ED-97E9-0491965A5C4F}"/>
          </ac:spMkLst>
        </pc:spChg>
        <pc:spChg chg="mod">
          <ac:chgData name="Xin Zhang (FA Talent)" userId="474f572f-8271-4f60-858e-cee871e0aec6" providerId="ADAL" clId="{14951577-C2BB-4269-ACB5-FA7F19423717}" dt="2021-12-28T09:06:36.544" v="465"/>
          <ac:spMkLst>
            <pc:docMk/>
            <pc:sldMk cId="245270684" sldId="292"/>
            <ac:spMk id="9" creationId="{E0ED8F96-1871-4E2A-B9AB-EAA43CD44D9F}"/>
          </ac:spMkLst>
        </pc:spChg>
      </pc:sldChg>
      <pc:sldChg chg="modSp add mod">
        <pc:chgData name="Xin Zhang (FA Talent)" userId="474f572f-8271-4f60-858e-cee871e0aec6" providerId="ADAL" clId="{14951577-C2BB-4269-ACB5-FA7F19423717}" dt="2021-12-28T09:07:09.264" v="478" actId="20577"/>
        <pc:sldMkLst>
          <pc:docMk/>
          <pc:sldMk cId="1483268072" sldId="293"/>
        </pc:sldMkLst>
        <pc:spChg chg="mod">
          <ac:chgData name="Xin Zhang (FA Talent)" userId="474f572f-8271-4f60-858e-cee871e0aec6" providerId="ADAL" clId="{14951577-C2BB-4269-ACB5-FA7F19423717}" dt="2021-12-28T09:07:09.264" v="478" actId="20577"/>
          <ac:spMkLst>
            <pc:docMk/>
            <pc:sldMk cId="1483268072" sldId="293"/>
            <ac:spMk id="2" creationId="{51E75642-6249-4AAB-B618-5ACF1CED7362}"/>
          </ac:spMkLst>
        </pc:spChg>
        <pc:spChg chg="mod">
          <ac:chgData name="Xin Zhang (FA Talent)" userId="474f572f-8271-4f60-858e-cee871e0aec6" providerId="ADAL" clId="{14951577-C2BB-4269-ACB5-FA7F19423717}" dt="2021-12-28T09:07:06.465" v="475"/>
          <ac:spMkLst>
            <pc:docMk/>
            <pc:sldMk cId="1483268072" sldId="293"/>
            <ac:spMk id="6" creationId="{E37B3B9C-ACD7-47ED-97E9-0491965A5C4F}"/>
          </ac:spMkLst>
        </pc:spChg>
        <pc:spChg chg="mod">
          <ac:chgData name="Xin Zhang (FA Talent)" userId="474f572f-8271-4f60-858e-cee871e0aec6" providerId="ADAL" clId="{14951577-C2BB-4269-ACB5-FA7F19423717}" dt="2021-12-28T09:07:00.786" v="474"/>
          <ac:spMkLst>
            <pc:docMk/>
            <pc:sldMk cId="1483268072" sldId="293"/>
            <ac:spMk id="9" creationId="{E0ED8F96-1871-4E2A-B9AB-EAA43CD44D9F}"/>
          </ac:spMkLst>
        </pc:spChg>
      </pc:sldChg>
      <pc:sldChg chg="modSp add mod">
        <pc:chgData name="Xin Zhang (FA Talent)" userId="474f572f-8271-4f60-858e-cee871e0aec6" providerId="ADAL" clId="{14951577-C2BB-4269-ACB5-FA7F19423717}" dt="2021-12-29T09:37:34.798" v="1300" actId="1076"/>
        <pc:sldMkLst>
          <pc:docMk/>
          <pc:sldMk cId="3429596999" sldId="294"/>
        </pc:sldMkLst>
        <pc:spChg chg="mod">
          <ac:chgData name="Xin Zhang (FA Talent)" userId="474f572f-8271-4f60-858e-cee871e0aec6" providerId="ADAL" clId="{14951577-C2BB-4269-ACB5-FA7F19423717}" dt="2021-12-29T09:37:18.157" v="1299" actId="20577"/>
          <ac:spMkLst>
            <pc:docMk/>
            <pc:sldMk cId="3429596999" sldId="294"/>
            <ac:spMk id="94" creationId="{759A9E42-6076-4822-BBF7-ECC3FFBA4801}"/>
          </ac:spMkLst>
        </pc:spChg>
        <pc:spChg chg="mod">
          <ac:chgData name="Xin Zhang (FA Talent)" userId="474f572f-8271-4f60-858e-cee871e0aec6" providerId="ADAL" clId="{14951577-C2BB-4269-ACB5-FA7F19423717}" dt="2021-12-29T09:37:34.798" v="1300" actId="1076"/>
          <ac:spMkLst>
            <pc:docMk/>
            <pc:sldMk cId="3429596999" sldId="294"/>
            <ac:spMk id="95" creationId="{F1353D4A-5993-4598-8564-3023F6A165FD}"/>
          </ac:spMkLst>
        </pc:spChg>
      </pc:sldChg>
      <pc:sldMasterChg chg="modSldLayout">
        <pc:chgData name="Xin Zhang (FA Talent)" userId="474f572f-8271-4f60-858e-cee871e0aec6" providerId="ADAL" clId="{14951577-C2BB-4269-ACB5-FA7F19423717}" dt="2021-12-28T09:11:18.713" v="579" actId="478"/>
        <pc:sldMasterMkLst>
          <pc:docMk/>
          <pc:sldMasterMk cId="616822540" sldId="2147483648"/>
        </pc:sldMasterMkLst>
        <pc:sldLayoutChg chg="addSp delSp modSp mod">
          <pc:chgData name="Xin Zhang (FA Talent)" userId="474f572f-8271-4f60-858e-cee871e0aec6" providerId="ADAL" clId="{14951577-C2BB-4269-ACB5-FA7F19423717}" dt="2021-12-28T08:03:46.019" v="65"/>
          <pc:sldLayoutMkLst>
            <pc:docMk/>
            <pc:sldMasterMk cId="616822540" sldId="2147483648"/>
            <pc:sldLayoutMk cId="2212405034" sldId="2147483649"/>
          </pc:sldLayoutMkLst>
          <pc:spChg chg="del mod">
            <ac:chgData name="Xin Zhang (FA Talent)" userId="474f572f-8271-4f60-858e-cee871e0aec6" providerId="ADAL" clId="{14951577-C2BB-4269-ACB5-FA7F19423717}" dt="2021-12-28T07:50:31.272" v="45" actId="21"/>
            <ac:spMkLst>
              <pc:docMk/>
              <pc:sldMasterMk cId="616822540" sldId="2147483648"/>
              <pc:sldLayoutMk cId="2212405034" sldId="2147483649"/>
              <ac:spMk id="2" creationId="{1263437A-3987-441B-BED7-A2FBD5877558}"/>
            </ac:spMkLst>
          </pc:spChg>
          <pc:spChg chg="mod">
            <ac:chgData name="Xin Zhang (FA Talent)" userId="474f572f-8271-4f60-858e-cee871e0aec6" providerId="ADAL" clId="{14951577-C2BB-4269-ACB5-FA7F19423717}" dt="2021-12-28T07:51:18.259" v="59" actId="1076"/>
            <ac:spMkLst>
              <pc:docMk/>
              <pc:sldMasterMk cId="616822540" sldId="2147483648"/>
              <pc:sldLayoutMk cId="2212405034" sldId="2147483649"/>
              <ac:spMk id="7" creationId="{384D0F8A-5C09-403B-AC1A-22E3D93F6266}"/>
            </ac:spMkLst>
          </pc:spChg>
          <pc:spChg chg="del">
            <ac:chgData name="Xin Zhang (FA Talent)" userId="474f572f-8271-4f60-858e-cee871e0aec6" providerId="ADAL" clId="{14951577-C2BB-4269-ACB5-FA7F19423717}" dt="2021-12-28T08:03:39.328" v="60" actId="21"/>
            <ac:spMkLst>
              <pc:docMk/>
              <pc:sldMasterMk cId="616822540" sldId="2147483648"/>
              <pc:sldLayoutMk cId="2212405034" sldId="2147483649"/>
              <ac:spMk id="85" creationId="{BF9AFAF2-EBB6-483C-89AB-1B0F504EA0A7}"/>
            </ac:spMkLst>
          </pc:spChg>
          <pc:spChg chg="add mod ord">
            <ac:chgData name="Xin Zhang (FA Talent)" userId="474f572f-8271-4f60-858e-cee871e0aec6" providerId="ADAL" clId="{14951577-C2BB-4269-ACB5-FA7F19423717}" dt="2021-12-28T07:51:12.613" v="58" actId="1076"/>
            <ac:spMkLst>
              <pc:docMk/>
              <pc:sldMasterMk cId="616822540" sldId="2147483648"/>
              <pc:sldLayoutMk cId="2212405034" sldId="2147483649"/>
              <ac:spMk id="86" creationId="{AC6B6DB2-82C3-4FF8-AC13-DBB4139CF43F}"/>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88" creationId="{E99BC573-98F2-4678-BCE8-0BD9C32B2766}"/>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89" creationId="{63FA15CF-E9B3-48D3-B698-AAC22964A9FF}"/>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0" creationId="{35AF4D7A-F329-4BE3-8007-4D3B06940F5F}"/>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1" creationId="{146DA213-B6A7-47B9-82C3-381398BC13D2}"/>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2" creationId="{C8992FB3-11FC-4FA8-BD7E-DE4FC3C4B1DA}"/>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3" creationId="{1CA31E2C-78C2-4E21-9204-441B0A3D642E}"/>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4" creationId="{48063052-2741-462E-A385-8722D7BFC6FB}"/>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5" creationId="{B2395CC7-D7F4-499A-B5BF-9BB65CDF9D8A}"/>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6" creationId="{0BFCDE75-5B1A-4CEA-AD7A-1FE3A492111B}"/>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7" creationId="{E57B8F41-19B0-439F-B78F-24147E77EAE6}"/>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8" creationId="{9D6A2278-7C72-4623-AFFB-8E65A780EB22}"/>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9" creationId="{68AC59A8-C47D-4FC0-84FF-64E82A7F85F8}"/>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0" creationId="{2C3EDF25-21D0-4F42-BE92-97B74F010ED9}"/>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1" creationId="{1BEFE9C0-EFDE-4B58-A8BE-AC32BECBC6B5}"/>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2" creationId="{B1A82FEA-CF92-40BB-9720-93B26DC4EB93}"/>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4" creationId="{9DD2CEB1-0C46-494A-B34E-EF4AA5C91A99}"/>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5" creationId="{14D55A47-DEAB-4730-88B0-E2377C593559}"/>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7" creationId="{FA469EB7-15E0-449D-8499-01E92FBD106E}"/>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8" creationId="{3748FC62-EE52-433B-839C-D00A635D5EB6}"/>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9" creationId="{33EC2573-9364-4817-B0D4-E36DE4626068}"/>
            </ac:spMkLst>
          </pc:spChg>
          <pc:spChg chg="add mod">
            <ac:chgData name="Xin Zhang (FA Talent)" userId="474f572f-8271-4f60-858e-cee871e0aec6" providerId="ADAL" clId="{14951577-C2BB-4269-ACB5-FA7F19423717}" dt="2021-12-28T08:03:46.019" v="65"/>
            <ac:spMkLst>
              <pc:docMk/>
              <pc:sldMasterMk cId="616822540" sldId="2147483648"/>
              <pc:sldLayoutMk cId="2212405034" sldId="2147483649"/>
              <ac:spMk id="110" creationId="{1A390BCC-5BEE-4B7D-8AA4-C288D4FCF8BE}"/>
            </ac:spMkLst>
          </pc:spChg>
          <pc:grpChg chg="mod">
            <ac:chgData name="Xin Zhang (FA Talent)" userId="474f572f-8271-4f60-858e-cee871e0aec6" providerId="ADAL" clId="{14951577-C2BB-4269-ACB5-FA7F19423717}" dt="2021-12-28T07:51:18.259" v="59" actId="1076"/>
            <ac:grpSpMkLst>
              <pc:docMk/>
              <pc:sldMasterMk cId="616822540" sldId="2147483648"/>
              <pc:sldLayoutMk cId="2212405034" sldId="2147483649"/>
              <ac:grpSpMk id="8" creationId="{57CCBDC8-12A5-4BE0-ABB4-218058E2A83C}"/>
            </ac:grpSpMkLst>
          </pc:grpChg>
          <pc:grpChg chg="add mod">
            <ac:chgData name="Xin Zhang (FA Talent)" userId="474f572f-8271-4f60-858e-cee871e0aec6" providerId="ADAL" clId="{14951577-C2BB-4269-ACB5-FA7F19423717}" dt="2021-12-28T07:51:18.259" v="59" actId="1076"/>
            <ac:grpSpMkLst>
              <pc:docMk/>
              <pc:sldMasterMk cId="616822540" sldId="2147483648"/>
              <pc:sldLayoutMk cId="2212405034" sldId="2147483649"/>
              <ac:grpSpMk id="87" creationId="{8DC6D059-0C7B-44DB-B242-FF0FBCD6277A}"/>
            </ac:grpSpMkLst>
          </pc:grpChg>
          <pc:grpChg chg="add mod">
            <ac:chgData name="Xin Zhang (FA Talent)" userId="474f572f-8271-4f60-858e-cee871e0aec6" providerId="ADAL" clId="{14951577-C2BB-4269-ACB5-FA7F19423717}" dt="2021-12-28T07:51:18.259" v="59" actId="1076"/>
            <ac:grpSpMkLst>
              <pc:docMk/>
              <pc:sldMasterMk cId="616822540" sldId="2147483648"/>
              <pc:sldLayoutMk cId="2212405034" sldId="2147483649"/>
              <ac:grpSpMk id="103" creationId="{6FBFB365-1D21-491E-A336-F8DD93EE4BF9}"/>
            </ac:grpSpMkLst>
          </pc:grpChg>
          <pc:grpChg chg="mod">
            <ac:chgData name="Xin Zhang (FA Talent)" userId="474f572f-8271-4f60-858e-cee871e0aec6" providerId="ADAL" clId="{14951577-C2BB-4269-ACB5-FA7F19423717}" dt="2021-12-28T07:51:07.577" v="55"/>
            <ac:grpSpMkLst>
              <pc:docMk/>
              <pc:sldMasterMk cId="616822540" sldId="2147483648"/>
              <pc:sldLayoutMk cId="2212405034" sldId="2147483649"/>
              <ac:grpSpMk id="106" creationId="{023D8E37-1794-4E4F-A9F2-C98985774A49}"/>
            </ac:grpSpMkLst>
          </pc:grpChg>
        </pc:sldLayoutChg>
        <pc:sldLayoutChg chg="addSp delSp modSp mod">
          <pc:chgData name="Xin Zhang (FA Talent)" userId="474f572f-8271-4f60-858e-cee871e0aec6" providerId="ADAL" clId="{14951577-C2BB-4269-ACB5-FA7F19423717}" dt="2021-12-28T08:48:07.651" v="179" actId="14100"/>
          <pc:sldLayoutMkLst>
            <pc:docMk/>
            <pc:sldMasterMk cId="616822540" sldId="2147483648"/>
            <pc:sldLayoutMk cId="1161893262" sldId="2147483650"/>
          </pc:sldLayoutMkLst>
          <pc:spChg chg="add mod">
            <ac:chgData name="Xin Zhang (FA Talent)" userId="474f572f-8271-4f60-858e-cee871e0aec6" providerId="ADAL" clId="{14951577-C2BB-4269-ACB5-FA7F19423717}" dt="2021-12-28T08:03:57.535" v="70"/>
            <ac:spMkLst>
              <pc:docMk/>
              <pc:sldMasterMk cId="616822540" sldId="2147483648"/>
              <pc:sldLayoutMk cId="1161893262" sldId="2147483650"/>
              <ac:spMk id="4" creationId="{6EBAEAF1-D23B-4864-BFFB-4D0F96F218B9}"/>
            </ac:spMkLst>
          </pc:spChg>
          <pc:spChg chg="del">
            <ac:chgData name="Xin Zhang (FA Talent)" userId="474f572f-8271-4f60-858e-cee871e0aec6" providerId="ADAL" clId="{14951577-C2BB-4269-ACB5-FA7F19423717}" dt="2021-12-28T08:03:49.252" v="66" actId="478"/>
            <ac:spMkLst>
              <pc:docMk/>
              <pc:sldMasterMk cId="616822540" sldId="2147483648"/>
              <pc:sldLayoutMk cId="1161893262" sldId="2147483650"/>
              <ac:spMk id="85" creationId="{BF9AFAF2-EBB6-483C-89AB-1B0F504EA0A7}"/>
            </ac:spMkLst>
          </pc:spChg>
          <pc:picChg chg="mod">
            <ac:chgData name="Xin Zhang (FA Talent)" userId="474f572f-8271-4f60-858e-cee871e0aec6" providerId="ADAL" clId="{14951577-C2BB-4269-ACB5-FA7F19423717}" dt="2021-12-28T08:48:07.651" v="179" actId="14100"/>
            <ac:picMkLst>
              <pc:docMk/>
              <pc:sldMasterMk cId="616822540" sldId="2147483648"/>
              <pc:sldLayoutMk cId="1161893262" sldId="2147483650"/>
              <ac:picMk id="86" creationId="{02222F75-C02D-4300-B5B2-A64F8FCEE2F4}"/>
            </ac:picMkLst>
          </pc:picChg>
        </pc:sldLayoutChg>
        <pc:sldLayoutChg chg="addSp delSp modSp mod">
          <pc:chgData name="Xin Zhang (FA Talent)" userId="474f572f-8271-4f60-858e-cee871e0aec6" providerId="ADAL" clId="{14951577-C2BB-4269-ACB5-FA7F19423717}" dt="2021-12-28T08:50:44.088" v="192" actId="478"/>
          <pc:sldLayoutMkLst>
            <pc:docMk/>
            <pc:sldMasterMk cId="616822540" sldId="2147483648"/>
            <pc:sldLayoutMk cId="1178497785" sldId="2147483651"/>
          </pc:sldLayoutMkLst>
          <pc:spChg chg="add mod">
            <ac:chgData name="Xin Zhang (FA Talent)" userId="474f572f-8271-4f60-858e-cee871e0aec6" providerId="ADAL" clId="{14951577-C2BB-4269-ACB5-FA7F19423717}" dt="2021-12-28T08:04:01.574" v="74"/>
            <ac:spMkLst>
              <pc:docMk/>
              <pc:sldMasterMk cId="616822540" sldId="2147483648"/>
              <pc:sldLayoutMk cId="1178497785" sldId="2147483651"/>
              <ac:spMk id="4" creationId="{BF6AA731-57BC-4324-AC05-5D3EC2955CBA}"/>
            </ac:spMkLst>
          </pc:spChg>
          <pc:spChg chg="del">
            <ac:chgData name="Xin Zhang (FA Talent)" userId="474f572f-8271-4f60-858e-cee871e0aec6" providerId="ADAL" clId="{14951577-C2BB-4269-ACB5-FA7F19423717}" dt="2021-12-28T08:03:52.386" v="68" actId="478"/>
            <ac:spMkLst>
              <pc:docMk/>
              <pc:sldMasterMk cId="616822540" sldId="2147483648"/>
              <pc:sldLayoutMk cId="1178497785" sldId="2147483651"/>
              <ac:spMk id="85" creationId="{BF9AFAF2-EBB6-483C-89AB-1B0F504EA0A7}"/>
            </ac:spMkLst>
          </pc:spChg>
          <pc:picChg chg="del">
            <ac:chgData name="Xin Zhang (FA Talent)" userId="474f572f-8271-4f60-858e-cee871e0aec6" providerId="ADAL" clId="{14951577-C2BB-4269-ACB5-FA7F19423717}" dt="2021-12-28T08:50:44.088" v="192" actId="478"/>
            <ac:picMkLst>
              <pc:docMk/>
              <pc:sldMasterMk cId="616822540" sldId="2147483648"/>
              <pc:sldLayoutMk cId="1178497785" sldId="2147483651"/>
              <ac:picMk id="86" creationId="{901F7D93-3A52-4E7D-9D2C-D418601B1620}"/>
            </ac:picMkLst>
          </pc:picChg>
        </pc:sldLayoutChg>
        <pc:sldLayoutChg chg="addSp delSp modSp mod">
          <pc:chgData name="Xin Zhang (FA Talent)" userId="474f572f-8271-4f60-858e-cee871e0aec6" providerId="ADAL" clId="{14951577-C2BB-4269-ACB5-FA7F19423717}" dt="2021-12-28T08:50:41.365" v="191" actId="1076"/>
          <pc:sldLayoutMkLst>
            <pc:docMk/>
            <pc:sldMasterMk cId="616822540" sldId="2147483648"/>
            <pc:sldLayoutMk cId="192556424" sldId="2147483652"/>
          </pc:sldLayoutMkLst>
          <pc:spChg chg="mod">
            <ac:chgData name="Xin Zhang (FA Talent)" userId="474f572f-8271-4f60-858e-cee871e0aec6" providerId="ADAL" clId="{14951577-C2BB-4269-ACB5-FA7F19423717}" dt="2021-12-28T08:50:41.365" v="191" actId="1076"/>
            <ac:spMkLst>
              <pc:docMk/>
              <pc:sldMasterMk cId="616822540" sldId="2147483648"/>
              <pc:sldLayoutMk cId="192556424" sldId="2147483652"/>
              <ac:spMk id="7" creationId="{384D0F8A-5C09-403B-AC1A-22E3D93F6266}"/>
            </ac:spMkLst>
          </pc:spChg>
          <pc:spChg chg="del">
            <ac:chgData name="Xin Zhang (FA Talent)" userId="474f572f-8271-4f60-858e-cee871e0aec6" providerId="ADAL" clId="{14951577-C2BB-4269-ACB5-FA7F19423717}" dt="2021-12-28T08:03:50.459" v="67" actId="478"/>
            <ac:spMkLst>
              <pc:docMk/>
              <pc:sldMasterMk cId="616822540" sldId="2147483648"/>
              <pc:sldLayoutMk cId="192556424" sldId="2147483652"/>
              <ac:spMk id="85" creationId="{BF9AFAF2-EBB6-483C-89AB-1B0F504EA0A7}"/>
            </ac:spMkLst>
          </pc:spChg>
          <pc:spChg chg="add mod">
            <ac:chgData name="Xin Zhang (FA Talent)" userId="474f572f-8271-4f60-858e-cee871e0aec6" providerId="ADAL" clId="{14951577-C2BB-4269-ACB5-FA7F19423717}" dt="2021-12-28T08:03:58.851" v="71"/>
            <ac:spMkLst>
              <pc:docMk/>
              <pc:sldMasterMk cId="616822540" sldId="2147483648"/>
              <pc:sldLayoutMk cId="192556424" sldId="2147483652"/>
              <ac:spMk id="86" creationId="{AFF5EE40-CF0A-4925-9FFF-C159BAF9F23A}"/>
            </ac:spMkLst>
          </pc:spChg>
          <pc:spChg chg="add del mod">
            <ac:chgData name="Xin Zhang (FA Talent)" userId="474f572f-8271-4f60-858e-cee871e0aec6" providerId="ADAL" clId="{14951577-C2BB-4269-ACB5-FA7F19423717}" dt="2021-12-28T08:04:00.474" v="73"/>
            <ac:spMkLst>
              <pc:docMk/>
              <pc:sldMasterMk cId="616822540" sldId="2147483648"/>
              <pc:sldLayoutMk cId="192556424" sldId="2147483652"/>
              <ac:spMk id="87" creationId="{EBE860EF-FE8D-40C7-BE1F-FF6D5BA2D574}"/>
            </ac:spMkLst>
          </pc:spChg>
          <pc:grpChg chg="mod">
            <ac:chgData name="Xin Zhang (FA Talent)" userId="474f572f-8271-4f60-858e-cee871e0aec6" providerId="ADAL" clId="{14951577-C2BB-4269-ACB5-FA7F19423717}" dt="2021-12-28T08:50:41.365" v="191" actId="1076"/>
            <ac:grpSpMkLst>
              <pc:docMk/>
              <pc:sldMasterMk cId="616822540" sldId="2147483648"/>
              <pc:sldLayoutMk cId="192556424" sldId="2147483652"/>
              <ac:grpSpMk id="8" creationId="{57CCBDC8-12A5-4BE0-ABB4-218058E2A83C}"/>
            </ac:grpSpMkLst>
          </pc:grpChg>
        </pc:sldLayoutChg>
        <pc:sldLayoutChg chg="addSp delSp modSp mod">
          <pc:chgData name="Xin Zhang (FA Talent)" userId="474f572f-8271-4f60-858e-cee871e0aec6" providerId="ADAL" clId="{14951577-C2BB-4269-ACB5-FA7F19423717}" dt="2021-12-28T09:11:18.713" v="579" actId="478"/>
          <pc:sldLayoutMkLst>
            <pc:docMk/>
            <pc:sldMasterMk cId="616822540" sldId="2147483648"/>
            <pc:sldLayoutMk cId="2466152464" sldId="2147483653"/>
          </pc:sldLayoutMkLst>
          <pc:spChg chg="del mod">
            <ac:chgData name="Xin Zhang (FA Talent)" userId="474f572f-8271-4f60-858e-cee871e0aec6" providerId="ADAL" clId="{14951577-C2BB-4269-ACB5-FA7F19423717}" dt="2021-12-28T09:11:18.713" v="579" actId="478"/>
            <ac:spMkLst>
              <pc:docMk/>
              <pc:sldMasterMk cId="616822540" sldId="2147483648"/>
              <pc:sldLayoutMk cId="2466152464" sldId="2147483653"/>
              <ac:spMk id="7" creationId="{384D0F8A-5C09-403B-AC1A-22E3D93F6266}"/>
            </ac:spMkLst>
          </pc:spChg>
          <pc:spChg chg="del">
            <ac:chgData name="Xin Zhang (FA Talent)" userId="474f572f-8271-4f60-858e-cee871e0aec6" providerId="ADAL" clId="{14951577-C2BB-4269-ACB5-FA7F19423717}" dt="2021-12-28T08:03:53.953" v="69" actId="478"/>
            <ac:spMkLst>
              <pc:docMk/>
              <pc:sldMasterMk cId="616822540" sldId="2147483648"/>
              <pc:sldLayoutMk cId="2466152464" sldId="2147483653"/>
              <ac:spMk id="85" creationId="{BF9AFAF2-EBB6-483C-89AB-1B0F504EA0A7}"/>
            </ac:spMkLst>
          </pc:spChg>
          <pc:spChg chg="add del mod">
            <ac:chgData name="Xin Zhang (FA Talent)" userId="474f572f-8271-4f60-858e-cee871e0aec6" providerId="ADAL" clId="{14951577-C2BB-4269-ACB5-FA7F19423717}" dt="2021-12-28T09:11:17.456" v="575" actId="478"/>
            <ac:spMkLst>
              <pc:docMk/>
              <pc:sldMasterMk cId="616822540" sldId="2147483648"/>
              <pc:sldLayoutMk cId="2466152464" sldId="2147483653"/>
              <ac:spMk id="86" creationId="{6DAADA7A-8183-461F-9B80-96A1688ECB67}"/>
            </ac:spMkLst>
          </pc:spChg>
          <pc:grpChg chg="del mod">
            <ac:chgData name="Xin Zhang (FA Talent)" userId="474f572f-8271-4f60-858e-cee871e0aec6" providerId="ADAL" clId="{14951577-C2BB-4269-ACB5-FA7F19423717}" dt="2021-12-28T09:11:17.884" v="577" actId="478"/>
            <ac:grpSpMkLst>
              <pc:docMk/>
              <pc:sldMasterMk cId="616822540" sldId="2147483648"/>
              <pc:sldLayoutMk cId="2466152464" sldId="2147483653"/>
              <ac:grpSpMk id="8" creationId="{57CCBDC8-12A5-4BE0-ABB4-218058E2A83C}"/>
            </ac:grpSpMkLst>
          </pc:gr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036-468B-8F62-E32B0A126D48}"/>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036-468B-8F62-E32B0A126D48}"/>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036-468B-8F62-E32B0A126D48}"/>
            </c:ext>
          </c:extLst>
        </c:ser>
        <c:dLbls>
          <c:showLegendKey val="0"/>
          <c:showVal val="0"/>
          <c:showCatName val="0"/>
          <c:showSerName val="0"/>
          <c:showPercent val="0"/>
          <c:showBubbleSize val="0"/>
        </c:dLbls>
        <c:gapWidth val="150"/>
        <c:overlap val="100"/>
        <c:axId val="1524809407"/>
        <c:axId val="1524807743"/>
      </c:barChart>
      <c:catAx>
        <c:axId val="1524809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524807743"/>
        <c:crosses val="autoZero"/>
        <c:auto val="1"/>
        <c:lblAlgn val="ctr"/>
        <c:lblOffset val="100"/>
        <c:noMultiLvlLbl val="0"/>
      </c:catAx>
      <c:valAx>
        <c:axId val="1524807743"/>
        <c:scaling>
          <c:orientation val="minMax"/>
        </c:scaling>
        <c:delete val="1"/>
        <c:axPos val="l"/>
        <c:numFmt formatCode="General" sourceLinked="1"/>
        <c:majorTickMark val="none"/>
        <c:minorTickMark val="none"/>
        <c:tickLblPos val="nextTo"/>
        <c:crossAx val="1524809407"/>
        <c:crosses val="autoZero"/>
        <c:crossBetween val="between"/>
      </c:valAx>
      <c:spPr>
        <a:noFill/>
        <a:ln>
          <a:noFill/>
        </a:ln>
        <a:effectLst/>
      </c:spPr>
    </c:plotArea>
    <c:legend>
      <c:legendPos val="b"/>
      <c:layout>
        <c:manualLayout>
          <c:xMode val="edge"/>
          <c:yMode val="edge"/>
          <c:x val="0.29207733548697601"/>
          <c:y val="4.9276694803352936E-2"/>
          <c:w val="0.41584532902604793"/>
          <c:h val="5.072336056081689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6B4D-4CC0-9F3A-A8BCD8752E2B}"/>
              </c:ext>
            </c:extLst>
          </c:dPt>
          <c:dPt>
            <c:idx val="1"/>
            <c:bubble3D val="0"/>
            <c:spPr>
              <a:solidFill>
                <a:schemeClr val="accent2"/>
              </a:solidFill>
              <a:ln w="19050">
                <a:noFill/>
              </a:ln>
              <a:effectLst/>
            </c:spPr>
            <c:extLst>
              <c:ext xmlns:c16="http://schemas.microsoft.com/office/drawing/2014/chart" uri="{C3380CC4-5D6E-409C-BE32-E72D297353CC}">
                <c16:uniqueId val="{00000003-6B4D-4CC0-9F3A-A8BCD8752E2B}"/>
              </c:ext>
            </c:extLst>
          </c:dPt>
          <c:dPt>
            <c:idx val="2"/>
            <c:bubble3D val="0"/>
            <c:spPr>
              <a:solidFill>
                <a:schemeClr val="accent3"/>
              </a:solidFill>
              <a:ln w="19050">
                <a:noFill/>
              </a:ln>
              <a:effectLst/>
            </c:spPr>
            <c:extLst>
              <c:ext xmlns:c16="http://schemas.microsoft.com/office/drawing/2014/chart" uri="{C3380CC4-5D6E-409C-BE32-E72D297353CC}">
                <c16:uniqueId val="{00000005-6B4D-4CC0-9F3A-A8BCD8752E2B}"/>
              </c:ext>
            </c:extLst>
          </c:dPt>
          <c:dPt>
            <c:idx val="3"/>
            <c:bubble3D val="0"/>
            <c:spPr>
              <a:solidFill>
                <a:schemeClr val="accent4"/>
              </a:solidFill>
              <a:ln w="19050">
                <a:noFill/>
              </a:ln>
              <a:effectLst/>
            </c:spPr>
            <c:extLst>
              <c:ext xmlns:c16="http://schemas.microsoft.com/office/drawing/2014/chart" uri="{C3380CC4-5D6E-409C-BE32-E72D297353CC}">
                <c16:uniqueId val="{00000007-6B4D-4CC0-9F3A-A8BCD8752E2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37FA-46A8-8E7F-589D9EF0C5C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A727-4E87-9FA8-6A240A4AABF1}"/>
              </c:ext>
            </c:extLst>
          </c:dPt>
          <c:dPt>
            <c:idx val="1"/>
            <c:bubble3D val="0"/>
            <c:spPr>
              <a:solidFill>
                <a:schemeClr val="accent2"/>
              </a:solidFill>
              <a:ln w="19050">
                <a:noFill/>
              </a:ln>
              <a:effectLst/>
            </c:spPr>
            <c:extLst>
              <c:ext xmlns:c16="http://schemas.microsoft.com/office/drawing/2014/chart" uri="{C3380CC4-5D6E-409C-BE32-E72D297353CC}">
                <c16:uniqueId val="{00000003-A727-4E87-9FA8-6A240A4AABF1}"/>
              </c:ext>
            </c:extLst>
          </c:dPt>
          <c:dPt>
            <c:idx val="2"/>
            <c:bubble3D val="0"/>
            <c:spPr>
              <a:solidFill>
                <a:schemeClr val="accent3"/>
              </a:solidFill>
              <a:ln w="19050">
                <a:noFill/>
              </a:ln>
              <a:effectLst/>
            </c:spPr>
            <c:extLst>
              <c:ext xmlns:c16="http://schemas.microsoft.com/office/drawing/2014/chart" uri="{C3380CC4-5D6E-409C-BE32-E72D297353CC}">
                <c16:uniqueId val="{00000005-A727-4E87-9FA8-6A240A4AABF1}"/>
              </c:ext>
            </c:extLst>
          </c:dPt>
          <c:dPt>
            <c:idx val="3"/>
            <c:bubble3D val="0"/>
            <c:spPr>
              <a:solidFill>
                <a:schemeClr val="accent4"/>
              </a:solidFill>
              <a:ln w="19050">
                <a:noFill/>
              </a:ln>
              <a:effectLst/>
            </c:spPr>
            <c:extLst>
              <c:ext xmlns:c16="http://schemas.microsoft.com/office/drawing/2014/chart" uri="{C3380CC4-5D6E-409C-BE32-E72D297353CC}">
                <c16:uniqueId val="{00000007-A727-4E87-9FA8-6A240A4AABF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A727-4E87-9FA8-6A240A4AABF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A727-4E87-9FA8-6A240A4AABF1}"/>
              </c:ext>
            </c:extLst>
          </c:dPt>
          <c:dPt>
            <c:idx val="1"/>
            <c:bubble3D val="0"/>
            <c:spPr>
              <a:solidFill>
                <a:schemeClr val="accent2"/>
              </a:solidFill>
              <a:ln w="19050">
                <a:noFill/>
              </a:ln>
              <a:effectLst/>
            </c:spPr>
            <c:extLst>
              <c:ext xmlns:c16="http://schemas.microsoft.com/office/drawing/2014/chart" uri="{C3380CC4-5D6E-409C-BE32-E72D297353CC}">
                <c16:uniqueId val="{00000003-A727-4E87-9FA8-6A240A4AABF1}"/>
              </c:ext>
            </c:extLst>
          </c:dPt>
          <c:dPt>
            <c:idx val="2"/>
            <c:bubble3D val="0"/>
            <c:spPr>
              <a:solidFill>
                <a:schemeClr val="accent3"/>
              </a:solidFill>
              <a:ln w="19050">
                <a:noFill/>
              </a:ln>
              <a:effectLst/>
            </c:spPr>
            <c:extLst>
              <c:ext xmlns:c16="http://schemas.microsoft.com/office/drawing/2014/chart" uri="{C3380CC4-5D6E-409C-BE32-E72D297353CC}">
                <c16:uniqueId val="{00000005-A727-4E87-9FA8-6A240A4AABF1}"/>
              </c:ext>
            </c:extLst>
          </c:dPt>
          <c:dPt>
            <c:idx val="3"/>
            <c:bubble3D val="0"/>
            <c:spPr>
              <a:solidFill>
                <a:schemeClr val="accent4"/>
              </a:solidFill>
              <a:ln w="19050">
                <a:noFill/>
              </a:ln>
              <a:effectLst/>
            </c:spPr>
            <c:extLst>
              <c:ext xmlns:c16="http://schemas.microsoft.com/office/drawing/2014/chart" uri="{C3380CC4-5D6E-409C-BE32-E72D297353CC}">
                <c16:uniqueId val="{00000007-A727-4E87-9FA8-6A240A4AABF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A727-4E87-9FA8-6A240A4AABF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86" name="任意多边形: 形状 85">
            <a:extLst>
              <a:ext uri="{FF2B5EF4-FFF2-40B4-BE49-F238E27FC236}">
                <a16:creationId xmlns:a16="http://schemas.microsoft.com/office/drawing/2014/main" id="{AC6B6DB2-82C3-4FF8-AC13-DBB4139CF43F}"/>
              </a:ext>
            </a:extLst>
          </p:cNvPr>
          <p:cNvSpPr/>
          <p:nvPr userDrawn="1"/>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92">
            <a:extLst>
              <a:ext uri="{FF2B5EF4-FFF2-40B4-BE49-F238E27FC236}">
                <a16:creationId xmlns:a16="http://schemas.microsoft.com/office/drawing/2014/main" id="{384D0F8A-5C09-403B-AC1A-22E3D93F6266}"/>
              </a:ext>
            </a:extLst>
          </p:cNvPr>
          <p:cNvSpPr/>
          <p:nvPr userDrawn="1"/>
        </p:nvSpPr>
        <p:spPr>
          <a:xfrm>
            <a:off x="8295189" y="3632200"/>
            <a:ext cx="4154719" cy="4025142"/>
          </a:xfrm>
          <a:custGeom>
            <a:avLst/>
            <a:gdLst>
              <a:gd name="connsiteX0" fmla="*/ 0 w 5070392"/>
              <a:gd name="connsiteY0" fmla="*/ 2535196 h 5070392"/>
              <a:gd name="connsiteX1" fmla="*/ 2535196 w 5070392"/>
              <a:gd name="connsiteY1" fmla="*/ 0 h 5070392"/>
              <a:gd name="connsiteX2" fmla="*/ 5070392 w 5070392"/>
              <a:gd name="connsiteY2" fmla="*/ 2535196 h 5070392"/>
              <a:gd name="connsiteX3" fmla="*/ 2535196 w 5070392"/>
              <a:gd name="connsiteY3" fmla="*/ 5070392 h 5070392"/>
              <a:gd name="connsiteX4" fmla="*/ 0 w 5070392"/>
              <a:gd name="connsiteY4" fmla="*/ 2535196 h 5070392"/>
              <a:gd name="connsiteX0" fmla="*/ 0 w 5942261"/>
              <a:gd name="connsiteY0" fmla="*/ 2705824 h 5071490"/>
              <a:gd name="connsiteX1" fmla="*/ 3407065 w 5942261"/>
              <a:gd name="connsiteY1" fmla="*/ 507 h 5071490"/>
              <a:gd name="connsiteX2" fmla="*/ 5942261 w 5942261"/>
              <a:gd name="connsiteY2" fmla="*/ 2535703 h 5071490"/>
              <a:gd name="connsiteX3" fmla="*/ 3407065 w 5942261"/>
              <a:gd name="connsiteY3" fmla="*/ 5070899 h 5071490"/>
              <a:gd name="connsiteX4" fmla="*/ 0 w 5942261"/>
              <a:gd name="connsiteY4" fmla="*/ 2705824 h 5071490"/>
              <a:gd name="connsiteX0" fmla="*/ 5307 w 5947568"/>
              <a:gd name="connsiteY0" fmla="*/ 2195840 h 4561279"/>
              <a:gd name="connsiteX1" fmla="*/ 4234623 w 5947568"/>
              <a:gd name="connsiteY1" fmla="*/ 885 h 4561279"/>
              <a:gd name="connsiteX2" fmla="*/ 5947568 w 5947568"/>
              <a:gd name="connsiteY2" fmla="*/ 2025719 h 4561279"/>
              <a:gd name="connsiteX3" fmla="*/ 3412372 w 5947568"/>
              <a:gd name="connsiteY3" fmla="*/ 4560915 h 4561279"/>
              <a:gd name="connsiteX4" fmla="*/ 5307 w 5947568"/>
              <a:gd name="connsiteY4" fmla="*/ 2195840 h 4561279"/>
              <a:gd name="connsiteX0" fmla="*/ 5307 w 5947568"/>
              <a:gd name="connsiteY0" fmla="*/ 2201572 h 4567011"/>
              <a:gd name="connsiteX1" fmla="*/ 4234623 w 5947568"/>
              <a:gd name="connsiteY1" fmla="*/ 6617 h 4567011"/>
              <a:gd name="connsiteX2" fmla="*/ 5947568 w 5947568"/>
              <a:gd name="connsiteY2" fmla="*/ 2031451 h 4567011"/>
              <a:gd name="connsiteX3" fmla="*/ 3412372 w 5947568"/>
              <a:gd name="connsiteY3" fmla="*/ 4566647 h 4567011"/>
              <a:gd name="connsiteX4" fmla="*/ 5307 w 5947568"/>
              <a:gd name="connsiteY4" fmla="*/ 2201572 h 4567011"/>
              <a:gd name="connsiteX0" fmla="*/ 5284 w 5876661"/>
              <a:gd name="connsiteY0" fmla="*/ 2202966 h 4596927"/>
              <a:gd name="connsiteX1" fmla="*/ 4234600 w 5876661"/>
              <a:gd name="connsiteY1" fmla="*/ 8011 h 4596927"/>
              <a:gd name="connsiteX2" fmla="*/ 5876661 w 5876661"/>
              <a:gd name="connsiteY2" fmla="*/ 3003952 h 4596927"/>
              <a:gd name="connsiteX3" fmla="*/ 3412349 w 5876661"/>
              <a:gd name="connsiteY3" fmla="*/ 4568041 h 4596927"/>
              <a:gd name="connsiteX4" fmla="*/ 5284 w 5876661"/>
              <a:gd name="connsiteY4" fmla="*/ 2202966 h 4596927"/>
              <a:gd name="connsiteX0" fmla="*/ 10121 w 4347898"/>
              <a:gd name="connsiteY0" fmla="*/ 2450357 h 4580023"/>
              <a:gd name="connsiteX1" fmla="*/ 2705837 w 4347898"/>
              <a:gd name="connsiteY1" fmla="*/ 3402 h 4580023"/>
              <a:gd name="connsiteX2" fmla="*/ 4347898 w 4347898"/>
              <a:gd name="connsiteY2" fmla="*/ 2999343 h 4580023"/>
              <a:gd name="connsiteX3" fmla="*/ 1883586 w 4347898"/>
              <a:gd name="connsiteY3" fmla="*/ 4563432 h 4580023"/>
              <a:gd name="connsiteX4" fmla="*/ 10121 w 4347898"/>
              <a:gd name="connsiteY4" fmla="*/ 2450357 h 4580023"/>
              <a:gd name="connsiteX0" fmla="*/ 8132 w 4756309"/>
              <a:gd name="connsiteY0" fmla="*/ 2252243 h 4593225"/>
              <a:gd name="connsiteX1" fmla="*/ 3114248 w 4756309"/>
              <a:gd name="connsiteY1" fmla="*/ 6888 h 4593225"/>
              <a:gd name="connsiteX2" fmla="*/ 4756309 w 4756309"/>
              <a:gd name="connsiteY2" fmla="*/ 3002829 h 4593225"/>
              <a:gd name="connsiteX3" fmla="*/ 2291997 w 4756309"/>
              <a:gd name="connsiteY3" fmla="*/ 4566918 h 4593225"/>
              <a:gd name="connsiteX4" fmla="*/ 8132 w 4756309"/>
              <a:gd name="connsiteY4" fmla="*/ 2252243 h 4593225"/>
              <a:gd name="connsiteX0" fmla="*/ 28 w 4748205"/>
              <a:gd name="connsiteY0" fmla="*/ 2259136 h 4600118"/>
              <a:gd name="connsiteX1" fmla="*/ 3106144 w 4748205"/>
              <a:gd name="connsiteY1" fmla="*/ 13781 h 4600118"/>
              <a:gd name="connsiteX2" fmla="*/ 4748205 w 4748205"/>
              <a:gd name="connsiteY2" fmla="*/ 3009722 h 4600118"/>
              <a:gd name="connsiteX3" fmla="*/ 2283893 w 4748205"/>
              <a:gd name="connsiteY3" fmla="*/ 4573811 h 4600118"/>
              <a:gd name="connsiteX4" fmla="*/ 28 w 4748205"/>
              <a:gd name="connsiteY4" fmla="*/ 2259136 h 4600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8205" h="4600118">
                <a:moveTo>
                  <a:pt x="28" y="2259136"/>
                </a:moveTo>
                <a:cubicBezTo>
                  <a:pt x="7470" y="613531"/>
                  <a:pt x="2314781" y="-111317"/>
                  <a:pt x="3106144" y="13781"/>
                </a:cubicBezTo>
                <a:cubicBezTo>
                  <a:pt x="3897507" y="138879"/>
                  <a:pt x="4748205" y="1609572"/>
                  <a:pt x="4748205" y="3009722"/>
                </a:cubicBezTo>
                <a:cubicBezTo>
                  <a:pt x="4748205" y="4409872"/>
                  <a:pt x="3075256" y="4698909"/>
                  <a:pt x="2283893" y="4573811"/>
                </a:cubicBezTo>
                <a:cubicBezTo>
                  <a:pt x="1492530" y="4448713"/>
                  <a:pt x="-7414" y="3904741"/>
                  <a:pt x="28" y="2259136"/>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8" name="组合 7">
            <a:extLst>
              <a:ext uri="{FF2B5EF4-FFF2-40B4-BE49-F238E27FC236}">
                <a16:creationId xmlns:a16="http://schemas.microsoft.com/office/drawing/2014/main" id="{57CCBDC8-12A5-4BE0-ABB4-218058E2A83C}"/>
              </a:ext>
            </a:extLst>
          </p:cNvPr>
          <p:cNvGrpSpPr/>
          <p:nvPr userDrawn="1"/>
        </p:nvGrpSpPr>
        <p:grpSpPr>
          <a:xfrm>
            <a:off x="7947218" y="1746231"/>
            <a:ext cx="4644167" cy="5079600"/>
            <a:chOff x="2958627" y="0"/>
            <a:chExt cx="6272303" cy="6860389"/>
          </a:xfrm>
        </p:grpSpPr>
        <p:sp>
          <p:nvSpPr>
            <p:cNvPr id="9" name="任意多边形: 形状 8">
              <a:extLst>
                <a:ext uri="{FF2B5EF4-FFF2-40B4-BE49-F238E27FC236}">
                  <a16:creationId xmlns:a16="http://schemas.microsoft.com/office/drawing/2014/main" id="{26B9B214-42E1-4E21-A556-51D05B9D82B6}"/>
                </a:ext>
              </a:extLst>
            </p:cNvPr>
            <p:cNvSpPr/>
            <p:nvPr/>
          </p:nvSpPr>
          <p:spPr>
            <a:xfrm>
              <a:off x="2958627" y="0"/>
              <a:ext cx="5474379" cy="4073367"/>
            </a:xfrm>
            <a:custGeom>
              <a:avLst/>
              <a:gdLst>
                <a:gd name="connsiteX0" fmla="*/ 142678 w 5474379"/>
                <a:gd name="connsiteY0" fmla="*/ 1925925 h 4073367"/>
                <a:gd name="connsiteX1" fmla="*/ 267248 w 5474379"/>
                <a:gd name="connsiteY1" fmla="*/ 2064235 h 4073367"/>
                <a:gd name="connsiteX2" fmla="*/ 48417 w 5474379"/>
                <a:gd name="connsiteY2" fmla="*/ 2041556 h 4073367"/>
                <a:gd name="connsiteX3" fmla="*/ 134190 w 5474379"/>
                <a:gd name="connsiteY3" fmla="*/ 1772803 h 4073367"/>
                <a:gd name="connsiteX4" fmla="*/ 464399 w 5474379"/>
                <a:gd name="connsiteY4" fmla="*/ 1711217 h 4073367"/>
                <a:gd name="connsiteX5" fmla="*/ 803006 w 5474379"/>
                <a:gd name="connsiteY5" fmla="*/ 1708980 h 4073367"/>
                <a:gd name="connsiteX6" fmla="*/ 1082339 w 5474379"/>
                <a:gd name="connsiteY6" fmla="*/ 1630640 h 4073367"/>
                <a:gd name="connsiteX7" fmla="*/ 1551537 w 5474379"/>
                <a:gd name="connsiteY7" fmla="*/ 1275190 h 4073367"/>
                <a:gd name="connsiteX8" fmla="*/ 1696675 w 5474379"/>
                <a:gd name="connsiteY8" fmla="*/ 1031258 h 4073367"/>
                <a:gd name="connsiteX9" fmla="*/ 1698125 w 5474379"/>
                <a:gd name="connsiteY9" fmla="*/ 808164 h 4073367"/>
                <a:gd name="connsiteX10" fmla="*/ 1544685 w 5474379"/>
                <a:gd name="connsiteY10" fmla="*/ 760694 h 4073367"/>
                <a:gd name="connsiteX11" fmla="*/ 1525468 w 5474379"/>
                <a:gd name="connsiteY11" fmla="*/ 773483 h 4073367"/>
                <a:gd name="connsiteX12" fmla="*/ 1494999 w 5474379"/>
                <a:gd name="connsiteY12" fmla="*/ 978465 h 4073367"/>
                <a:gd name="connsiteX13" fmla="*/ 1718121 w 5474379"/>
                <a:gd name="connsiteY13" fmla="*/ 1058050 h 4073367"/>
                <a:gd name="connsiteX14" fmla="*/ 2005698 w 5474379"/>
                <a:gd name="connsiteY14" fmla="*/ 893996 h 4073367"/>
                <a:gd name="connsiteX15" fmla="*/ 2638813 w 5474379"/>
                <a:gd name="connsiteY15" fmla="*/ 391350 h 4073367"/>
                <a:gd name="connsiteX16" fmla="*/ 2952284 w 5474379"/>
                <a:gd name="connsiteY16" fmla="*/ 142814 h 4073367"/>
                <a:gd name="connsiteX17" fmla="*/ 3255204 w 5474379"/>
                <a:gd name="connsiteY17" fmla="*/ 48069 h 4073367"/>
                <a:gd name="connsiteX18" fmla="*/ 3357136 w 5474379"/>
                <a:gd name="connsiteY18" fmla="*/ 144284 h 4073367"/>
                <a:gd name="connsiteX19" fmla="*/ 3312739 w 5474379"/>
                <a:gd name="connsiteY19" fmla="*/ 264226 h 4073367"/>
                <a:gd name="connsiteX20" fmla="*/ 3205397 w 5474379"/>
                <a:gd name="connsiteY20" fmla="*/ 255476 h 4073367"/>
                <a:gd name="connsiteX21" fmla="*/ 3201342 w 5474379"/>
                <a:gd name="connsiteY21" fmla="*/ 250259 h 4073367"/>
                <a:gd name="connsiteX22" fmla="*/ 3189392 w 5474379"/>
                <a:gd name="connsiteY22" fmla="*/ 133212 h 4073367"/>
                <a:gd name="connsiteX23" fmla="*/ 3447985 w 5474379"/>
                <a:gd name="connsiteY23" fmla="*/ 31489 h 4073367"/>
                <a:gd name="connsiteX24" fmla="*/ 3745109 w 5474379"/>
                <a:gd name="connsiteY24" fmla="*/ 129284 h 4073367"/>
                <a:gd name="connsiteX25" fmla="*/ 4153695 w 5474379"/>
                <a:gd name="connsiteY25" fmla="*/ 615800 h 4073367"/>
                <a:gd name="connsiteX26" fmla="*/ 4268202 w 5474379"/>
                <a:gd name="connsiteY26" fmla="*/ 1319410 h 4073367"/>
                <a:gd name="connsiteX27" fmla="*/ 4236829 w 5474379"/>
                <a:gd name="connsiteY27" fmla="*/ 1463209 h 4073367"/>
                <a:gd name="connsiteX28" fmla="*/ 4121738 w 5474379"/>
                <a:gd name="connsiteY28" fmla="*/ 1489143 h 4073367"/>
                <a:gd name="connsiteX29" fmla="*/ 4094180 w 5474379"/>
                <a:gd name="connsiteY29" fmla="*/ 1444569 h 4073367"/>
                <a:gd name="connsiteX30" fmla="*/ 4162790 w 5474379"/>
                <a:gd name="connsiteY30" fmla="*/ 1422288 h 4073367"/>
                <a:gd name="connsiteX31" fmla="*/ 4296441 w 5474379"/>
                <a:gd name="connsiteY31" fmla="*/ 1484131 h 4073367"/>
                <a:gd name="connsiteX32" fmla="*/ 4377420 w 5474379"/>
                <a:gd name="connsiteY32" fmla="*/ 1799657 h 4073367"/>
                <a:gd name="connsiteX33" fmla="*/ 4344137 w 5474379"/>
                <a:gd name="connsiteY33" fmla="*/ 2163876 h 4073367"/>
                <a:gd name="connsiteX34" fmla="*/ 4693585 w 5474379"/>
                <a:gd name="connsiteY34" fmla="*/ 2568746 h 4073367"/>
                <a:gd name="connsiteX35" fmla="*/ 4935784 w 5474379"/>
                <a:gd name="connsiteY35" fmla="*/ 2721429 h 4073367"/>
                <a:gd name="connsiteX36" fmla="*/ 5133222 w 5474379"/>
                <a:gd name="connsiteY36" fmla="*/ 2936313 h 4073367"/>
                <a:gd name="connsiteX37" fmla="*/ 5318569 w 5474379"/>
                <a:gd name="connsiteY37" fmla="*/ 3474330 h 4073367"/>
                <a:gd name="connsiteX38" fmla="*/ 5296002 w 5474379"/>
                <a:gd name="connsiteY38" fmla="*/ 3761306 h 4073367"/>
                <a:gd name="connsiteX39" fmla="*/ 5152765 w 5474379"/>
                <a:gd name="connsiteY39" fmla="*/ 4018685 h 4073367"/>
                <a:gd name="connsiteX40" fmla="*/ 5017609 w 5474379"/>
                <a:gd name="connsiteY40" fmla="*/ 4006555 h 4073367"/>
                <a:gd name="connsiteX41" fmla="*/ 5001290 w 5474379"/>
                <a:gd name="connsiteY41" fmla="*/ 3890886 h 4073367"/>
                <a:gd name="connsiteX42" fmla="*/ 5117984 w 5474379"/>
                <a:gd name="connsiteY42" fmla="*/ 3879499 h 4073367"/>
                <a:gd name="connsiteX43" fmla="*/ 5230359 w 5474379"/>
                <a:gd name="connsiteY43" fmla="*/ 3953343 h 4073367"/>
                <a:gd name="connsiteX44" fmla="*/ 5463956 w 5474379"/>
                <a:gd name="connsiteY44" fmla="*/ 4070124 h 4073367"/>
                <a:gd name="connsiteX45" fmla="*/ 5456453 w 5474379"/>
                <a:gd name="connsiteY45" fmla="*/ 4042910 h 4073367"/>
                <a:gd name="connsiteX46" fmla="*/ 5184494 w 5474379"/>
                <a:gd name="connsiteY46" fmla="*/ 3879453 h 4073367"/>
                <a:gd name="connsiteX47" fmla="*/ 4967999 w 5474379"/>
                <a:gd name="connsiteY47" fmla="*/ 3887233 h 4073367"/>
                <a:gd name="connsiteX48" fmla="*/ 5077981 w 5474379"/>
                <a:gd name="connsiteY48" fmla="*/ 4062146 h 4073367"/>
                <a:gd name="connsiteX49" fmla="*/ 5284218 w 5474379"/>
                <a:gd name="connsiteY49" fmla="*/ 3893992 h 4073367"/>
                <a:gd name="connsiteX50" fmla="*/ 5317413 w 5474379"/>
                <a:gd name="connsiteY50" fmla="*/ 3282539 h 4073367"/>
                <a:gd name="connsiteX51" fmla="*/ 5015717 w 5474379"/>
                <a:gd name="connsiteY51" fmla="*/ 2754132 h 4073367"/>
                <a:gd name="connsiteX52" fmla="*/ 4764922 w 5474379"/>
                <a:gd name="connsiteY52" fmla="*/ 2576754 h 4073367"/>
                <a:gd name="connsiteX53" fmla="*/ 4502414 w 5474379"/>
                <a:gd name="connsiteY53" fmla="*/ 2405110 h 4073367"/>
                <a:gd name="connsiteX54" fmla="*/ 4369247 w 5474379"/>
                <a:gd name="connsiteY54" fmla="*/ 2101603 h 4073367"/>
                <a:gd name="connsiteX55" fmla="*/ 4409813 w 5474379"/>
                <a:gd name="connsiteY55" fmla="*/ 1709803 h 4073367"/>
                <a:gd name="connsiteX56" fmla="*/ 4275153 w 5474379"/>
                <a:gd name="connsiteY56" fmla="*/ 1431728 h 4073367"/>
                <a:gd name="connsiteX57" fmla="*/ 4141655 w 5474379"/>
                <a:gd name="connsiteY57" fmla="*/ 1394464 h 4073367"/>
                <a:gd name="connsiteX58" fmla="*/ 4079445 w 5474379"/>
                <a:gd name="connsiteY58" fmla="*/ 1411356 h 4073367"/>
                <a:gd name="connsiteX59" fmla="*/ 4066819 w 5474379"/>
                <a:gd name="connsiteY59" fmla="*/ 1458514 h 4073367"/>
                <a:gd name="connsiteX60" fmla="*/ 4138050 w 5474379"/>
                <a:gd name="connsiteY60" fmla="*/ 1527405 h 4073367"/>
                <a:gd name="connsiteX61" fmla="*/ 4248195 w 5474379"/>
                <a:gd name="connsiteY61" fmla="*/ 1494901 h 4073367"/>
                <a:gd name="connsiteX62" fmla="*/ 4294121 w 5474379"/>
                <a:gd name="connsiteY62" fmla="*/ 1366014 h 4073367"/>
                <a:gd name="connsiteX63" fmla="*/ 4294034 w 5474379"/>
                <a:gd name="connsiteY63" fmla="*/ 1178281 h 4073367"/>
                <a:gd name="connsiteX64" fmla="*/ 4101952 w 5474379"/>
                <a:gd name="connsiteY64" fmla="*/ 448503 h 4073367"/>
                <a:gd name="connsiteX65" fmla="*/ 3609308 w 5474379"/>
                <a:gd name="connsiteY65" fmla="*/ 36963 h 4073367"/>
                <a:gd name="connsiteX66" fmla="*/ 3294127 w 5474379"/>
                <a:gd name="connsiteY66" fmla="*/ 14503 h 4073367"/>
                <a:gd name="connsiteX67" fmla="*/ 3154908 w 5474379"/>
                <a:gd name="connsiteY67" fmla="*/ 206319 h 4073367"/>
                <a:gd name="connsiteX68" fmla="*/ 3323449 w 5474379"/>
                <a:gd name="connsiteY68" fmla="*/ 291403 h 4073367"/>
                <a:gd name="connsiteX69" fmla="*/ 3360520 w 5474379"/>
                <a:gd name="connsiteY69" fmla="*/ 88237 h 4073367"/>
                <a:gd name="connsiteX70" fmla="*/ 3346843 w 5474379"/>
                <a:gd name="connsiteY70" fmla="*/ 71306 h 4073367"/>
                <a:gd name="connsiteX71" fmla="*/ 3072181 w 5474379"/>
                <a:gd name="connsiteY71" fmla="*/ 35367 h 4073367"/>
                <a:gd name="connsiteX72" fmla="*/ 2926412 w 5474379"/>
                <a:gd name="connsiteY72" fmla="*/ 127399 h 4073367"/>
                <a:gd name="connsiteX73" fmla="*/ 2753921 w 5474379"/>
                <a:gd name="connsiteY73" fmla="*/ 264162 h 4073367"/>
                <a:gd name="connsiteX74" fmla="*/ 2061715 w 5474379"/>
                <a:gd name="connsiteY74" fmla="*/ 813722 h 4073367"/>
                <a:gd name="connsiteX75" fmla="*/ 1896869 w 5474379"/>
                <a:gd name="connsiteY75" fmla="*/ 943057 h 4073367"/>
                <a:gd name="connsiteX76" fmla="*/ 1721208 w 5474379"/>
                <a:gd name="connsiteY76" fmla="*/ 1029039 h 4073367"/>
                <a:gd name="connsiteX77" fmla="*/ 1496386 w 5474379"/>
                <a:gd name="connsiteY77" fmla="*/ 885137 h 4073367"/>
                <a:gd name="connsiteX78" fmla="*/ 1576028 w 5474379"/>
                <a:gd name="connsiteY78" fmla="*/ 777566 h 4073367"/>
                <a:gd name="connsiteX79" fmla="*/ 1679418 w 5474379"/>
                <a:gd name="connsiteY79" fmla="*/ 834298 h 4073367"/>
                <a:gd name="connsiteX80" fmla="*/ 1630302 w 5474379"/>
                <a:gd name="connsiteY80" fmla="*/ 1105143 h 4073367"/>
                <a:gd name="connsiteX81" fmla="*/ 1161992 w 5474379"/>
                <a:gd name="connsiteY81" fmla="*/ 1561872 h 4073367"/>
                <a:gd name="connsiteX82" fmla="*/ 850526 w 5474379"/>
                <a:gd name="connsiteY82" fmla="*/ 1672404 h 4073367"/>
                <a:gd name="connsiteX83" fmla="*/ 485347 w 5474379"/>
                <a:gd name="connsiteY83" fmla="*/ 1684205 h 4073367"/>
                <a:gd name="connsiteX84" fmla="*/ 133529 w 5474379"/>
                <a:gd name="connsiteY84" fmla="*/ 1740022 h 4073367"/>
                <a:gd name="connsiteX85" fmla="*/ 1810 w 5474379"/>
                <a:gd name="connsiteY85" fmla="*/ 1987100 h 4073367"/>
                <a:gd name="connsiteX86" fmla="*/ 178684 w 5474379"/>
                <a:gd name="connsiteY86" fmla="*/ 2137766 h 4073367"/>
                <a:gd name="connsiteX87" fmla="*/ 307161 w 5474379"/>
                <a:gd name="connsiteY87" fmla="*/ 1980451 h 4073367"/>
                <a:gd name="connsiteX88" fmla="*/ 128432 w 5474379"/>
                <a:gd name="connsiteY88" fmla="*/ 1901556 h 4073367"/>
                <a:gd name="connsiteX89" fmla="*/ 142677 w 5474379"/>
                <a:gd name="connsiteY89" fmla="*/ 1925925 h 40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74379" h="4073367">
                  <a:moveTo>
                    <a:pt x="142678" y="1925925"/>
                  </a:moveTo>
                  <a:cubicBezTo>
                    <a:pt x="221176" y="1872233"/>
                    <a:pt x="322206" y="1990563"/>
                    <a:pt x="267248" y="2064235"/>
                  </a:cubicBezTo>
                  <a:cubicBezTo>
                    <a:pt x="211693" y="2138706"/>
                    <a:pt x="90239" y="2117596"/>
                    <a:pt x="48417" y="2041556"/>
                  </a:cubicBezTo>
                  <a:cubicBezTo>
                    <a:pt x="-4944" y="1944536"/>
                    <a:pt x="48194" y="1829126"/>
                    <a:pt x="134190" y="1772803"/>
                  </a:cubicBezTo>
                  <a:cubicBezTo>
                    <a:pt x="231878" y="1708821"/>
                    <a:pt x="351602" y="1705221"/>
                    <a:pt x="464399" y="1711217"/>
                  </a:cubicBezTo>
                  <a:cubicBezTo>
                    <a:pt x="578328" y="1717273"/>
                    <a:pt x="689506" y="1725312"/>
                    <a:pt x="803006" y="1708980"/>
                  </a:cubicBezTo>
                  <a:cubicBezTo>
                    <a:pt x="899083" y="1694914"/>
                    <a:pt x="992960" y="1668586"/>
                    <a:pt x="1082339" y="1630640"/>
                  </a:cubicBezTo>
                  <a:cubicBezTo>
                    <a:pt x="1266109" y="1553442"/>
                    <a:pt x="1427472" y="1431198"/>
                    <a:pt x="1551537" y="1275190"/>
                  </a:cubicBezTo>
                  <a:cubicBezTo>
                    <a:pt x="1609431" y="1201740"/>
                    <a:pt x="1663535" y="1119187"/>
                    <a:pt x="1696675" y="1031258"/>
                  </a:cubicBezTo>
                  <a:cubicBezTo>
                    <a:pt x="1722201" y="963530"/>
                    <a:pt x="1734294" y="874459"/>
                    <a:pt x="1698125" y="808164"/>
                  </a:cubicBezTo>
                  <a:cubicBezTo>
                    <a:pt x="1668862" y="752684"/>
                    <a:pt x="1600165" y="731432"/>
                    <a:pt x="1544685" y="760694"/>
                  </a:cubicBezTo>
                  <a:cubicBezTo>
                    <a:pt x="1537862" y="764293"/>
                    <a:pt x="1531423" y="768578"/>
                    <a:pt x="1525468" y="773483"/>
                  </a:cubicBezTo>
                  <a:cubicBezTo>
                    <a:pt x="1465190" y="822867"/>
                    <a:pt x="1448911" y="914566"/>
                    <a:pt x="1494999" y="978465"/>
                  </a:cubicBezTo>
                  <a:cubicBezTo>
                    <a:pt x="1544453" y="1047031"/>
                    <a:pt x="1637775" y="1070534"/>
                    <a:pt x="1718121" y="1058050"/>
                  </a:cubicBezTo>
                  <a:cubicBezTo>
                    <a:pt x="1829786" y="1040700"/>
                    <a:pt x="1920211" y="961867"/>
                    <a:pt x="2005698" y="893996"/>
                  </a:cubicBezTo>
                  <a:lnTo>
                    <a:pt x="2638813" y="391350"/>
                  </a:lnTo>
                  <a:cubicBezTo>
                    <a:pt x="2743211" y="308466"/>
                    <a:pt x="2846541" y="223975"/>
                    <a:pt x="2952284" y="142814"/>
                  </a:cubicBezTo>
                  <a:cubicBezTo>
                    <a:pt x="3038275" y="76812"/>
                    <a:pt x="3143207" y="12816"/>
                    <a:pt x="3255204" y="48069"/>
                  </a:cubicBezTo>
                  <a:cubicBezTo>
                    <a:pt x="3300350" y="62280"/>
                    <a:pt x="3345851" y="95933"/>
                    <a:pt x="3357136" y="144284"/>
                  </a:cubicBezTo>
                  <a:cubicBezTo>
                    <a:pt x="3365731" y="189404"/>
                    <a:pt x="3348641" y="235575"/>
                    <a:pt x="3312739" y="264226"/>
                  </a:cubicBezTo>
                  <a:cubicBezTo>
                    <a:pt x="3280682" y="291451"/>
                    <a:pt x="3232623" y="287534"/>
                    <a:pt x="3205397" y="255476"/>
                  </a:cubicBezTo>
                  <a:cubicBezTo>
                    <a:pt x="3203971" y="253796"/>
                    <a:pt x="3202617" y="252056"/>
                    <a:pt x="3201342" y="250259"/>
                  </a:cubicBezTo>
                  <a:cubicBezTo>
                    <a:pt x="3177740" y="217340"/>
                    <a:pt x="3175799" y="170408"/>
                    <a:pt x="3189392" y="133212"/>
                  </a:cubicBezTo>
                  <a:cubicBezTo>
                    <a:pt x="3225721" y="33805"/>
                    <a:pt x="3359028" y="23405"/>
                    <a:pt x="3447985" y="31489"/>
                  </a:cubicBezTo>
                  <a:cubicBezTo>
                    <a:pt x="3552952" y="42126"/>
                    <a:pt x="3654343" y="75498"/>
                    <a:pt x="3745109" y="129284"/>
                  </a:cubicBezTo>
                  <a:cubicBezTo>
                    <a:pt x="3933109" y="238479"/>
                    <a:pt x="4072144" y="416111"/>
                    <a:pt x="4153695" y="615800"/>
                  </a:cubicBezTo>
                  <a:cubicBezTo>
                    <a:pt x="4244054" y="837056"/>
                    <a:pt x="4271891" y="1081890"/>
                    <a:pt x="4268202" y="1319410"/>
                  </a:cubicBezTo>
                  <a:cubicBezTo>
                    <a:pt x="4267450" y="1367854"/>
                    <a:pt x="4264097" y="1421439"/>
                    <a:pt x="4236829" y="1463209"/>
                  </a:cubicBezTo>
                  <a:cubicBezTo>
                    <a:pt x="4210123" y="1504118"/>
                    <a:pt x="4163530" y="1516500"/>
                    <a:pt x="4121738" y="1489143"/>
                  </a:cubicBezTo>
                  <a:cubicBezTo>
                    <a:pt x="4108128" y="1480233"/>
                    <a:pt x="4090632" y="1462876"/>
                    <a:pt x="4094180" y="1444569"/>
                  </a:cubicBezTo>
                  <a:cubicBezTo>
                    <a:pt x="4098634" y="1421585"/>
                    <a:pt x="4144440" y="1421409"/>
                    <a:pt x="4162790" y="1422288"/>
                  </a:cubicBezTo>
                  <a:cubicBezTo>
                    <a:pt x="4213002" y="1424694"/>
                    <a:pt x="4260474" y="1450006"/>
                    <a:pt x="4296441" y="1484131"/>
                  </a:cubicBezTo>
                  <a:cubicBezTo>
                    <a:pt x="4381919" y="1565231"/>
                    <a:pt x="4388565" y="1689320"/>
                    <a:pt x="4377420" y="1799657"/>
                  </a:cubicBezTo>
                  <a:cubicBezTo>
                    <a:pt x="4365185" y="1920784"/>
                    <a:pt x="4330273" y="2041255"/>
                    <a:pt x="4344137" y="2163876"/>
                  </a:cubicBezTo>
                  <a:cubicBezTo>
                    <a:pt x="4366851" y="2364766"/>
                    <a:pt x="4531687" y="2476394"/>
                    <a:pt x="4693585" y="2568746"/>
                  </a:cubicBezTo>
                  <a:cubicBezTo>
                    <a:pt x="4776500" y="2616043"/>
                    <a:pt x="4861225" y="2661259"/>
                    <a:pt x="4935784" y="2721429"/>
                  </a:cubicBezTo>
                  <a:cubicBezTo>
                    <a:pt x="5011774" y="2782992"/>
                    <a:pt x="5078299" y="2855394"/>
                    <a:pt x="5133222" y="2936313"/>
                  </a:cubicBezTo>
                  <a:cubicBezTo>
                    <a:pt x="5241754" y="3095977"/>
                    <a:pt x="5305735" y="3281699"/>
                    <a:pt x="5318569" y="3474330"/>
                  </a:cubicBezTo>
                  <a:cubicBezTo>
                    <a:pt x="5325029" y="3570577"/>
                    <a:pt x="5317427" y="3667252"/>
                    <a:pt x="5296002" y="3761306"/>
                  </a:cubicBezTo>
                  <a:cubicBezTo>
                    <a:pt x="5274706" y="3853301"/>
                    <a:pt x="5241155" y="3969269"/>
                    <a:pt x="5152765" y="4018685"/>
                  </a:cubicBezTo>
                  <a:cubicBezTo>
                    <a:pt x="5109621" y="4043361"/>
                    <a:pt x="5055669" y="4038518"/>
                    <a:pt x="5017609" y="4006555"/>
                  </a:cubicBezTo>
                  <a:cubicBezTo>
                    <a:pt x="4981795" y="3977813"/>
                    <a:pt x="4964295" y="3926796"/>
                    <a:pt x="5001290" y="3890886"/>
                  </a:cubicBezTo>
                  <a:cubicBezTo>
                    <a:pt x="5031943" y="3861133"/>
                    <a:pt x="5080998" y="3867403"/>
                    <a:pt x="5117984" y="3879499"/>
                  </a:cubicBezTo>
                  <a:cubicBezTo>
                    <a:pt x="5162515" y="3894062"/>
                    <a:pt x="5197167" y="3921239"/>
                    <a:pt x="5230359" y="3953343"/>
                  </a:cubicBezTo>
                  <a:cubicBezTo>
                    <a:pt x="5293629" y="4014540"/>
                    <a:pt x="5367698" y="4089670"/>
                    <a:pt x="5463956" y="4070124"/>
                  </a:cubicBezTo>
                  <a:cubicBezTo>
                    <a:pt x="5481742" y="4066513"/>
                    <a:pt x="5474214" y="4039304"/>
                    <a:pt x="5456453" y="4042910"/>
                  </a:cubicBezTo>
                  <a:cubicBezTo>
                    <a:pt x="5340249" y="4066505"/>
                    <a:pt x="5270190" y="3931450"/>
                    <a:pt x="5184494" y="3879453"/>
                  </a:cubicBezTo>
                  <a:cubicBezTo>
                    <a:pt x="5122453" y="3841808"/>
                    <a:pt x="5016483" y="3813819"/>
                    <a:pt x="4967999" y="3887233"/>
                  </a:cubicBezTo>
                  <a:cubicBezTo>
                    <a:pt x="4915677" y="3966461"/>
                    <a:pt x="4999803" y="4051942"/>
                    <a:pt x="5077981" y="4062146"/>
                  </a:cubicBezTo>
                  <a:cubicBezTo>
                    <a:pt x="5179625" y="4075411"/>
                    <a:pt x="5250091" y="3976026"/>
                    <a:pt x="5284218" y="3893992"/>
                  </a:cubicBezTo>
                  <a:cubicBezTo>
                    <a:pt x="5363369" y="3703736"/>
                    <a:pt x="5365826" y="3480648"/>
                    <a:pt x="5317413" y="3282539"/>
                  </a:cubicBezTo>
                  <a:cubicBezTo>
                    <a:pt x="5269015" y="3081348"/>
                    <a:pt x="5164377" y="2898078"/>
                    <a:pt x="5015717" y="2754132"/>
                  </a:cubicBezTo>
                  <a:cubicBezTo>
                    <a:pt x="4940683" y="2682614"/>
                    <a:pt x="4854663" y="2627788"/>
                    <a:pt x="4764922" y="2576754"/>
                  </a:cubicBezTo>
                  <a:cubicBezTo>
                    <a:pt x="4674333" y="2525237"/>
                    <a:pt x="4579923" y="2475816"/>
                    <a:pt x="4502414" y="2405110"/>
                  </a:cubicBezTo>
                  <a:cubicBezTo>
                    <a:pt x="4415517" y="2328472"/>
                    <a:pt x="4366801" y="2217441"/>
                    <a:pt x="4369247" y="2101603"/>
                  </a:cubicBezTo>
                  <a:cubicBezTo>
                    <a:pt x="4370078" y="1969787"/>
                    <a:pt x="4412455" y="1841873"/>
                    <a:pt x="4409813" y="1709803"/>
                  </a:cubicBezTo>
                  <a:cubicBezTo>
                    <a:pt x="4407624" y="1600302"/>
                    <a:pt x="4370412" y="1493376"/>
                    <a:pt x="4275153" y="1431728"/>
                  </a:cubicBezTo>
                  <a:cubicBezTo>
                    <a:pt x="4235900" y="1405097"/>
                    <a:pt x="4189025" y="1392012"/>
                    <a:pt x="4141655" y="1394464"/>
                  </a:cubicBezTo>
                  <a:cubicBezTo>
                    <a:pt x="4122385" y="1396047"/>
                    <a:pt x="4095319" y="1399293"/>
                    <a:pt x="4079445" y="1411356"/>
                  </a:cubicBezTo>
                  <a:cubicBezTo>
                    <a:pt x="4066662" y="1421071"/>
                    <a:pt x="4064242" y="1443813"/>
                    <a:pt x="4066819" y="1458514"/>
                  </a:cubicBezTo>
                  <a:cubicBezTo>
                    <a:pt x="4072942" y="1493434"/>
                    <a:pt x="4105969" y="1517686"/>
                    <a:pt x="4138050" y="1527405"/>
                  </a:cubicBezTo>
                  <a:cubicBezTo>
                    <a:pt x="4177956" y="1540233"/>
                    <a:pt x="4221647" y="1527340"/>
                    <a:pt x="4248195" y="1494901"/>
                  </a:cubicBezTo>
                  <a:cubicBezTo>
                    <a:pt x="4279045" y="1459275"/>
                    <a:pt x="4289755" y="1411763"/>
                    <a:pt x="4294121" y="1366014"/>
                  </a:cubicBezTo>
                  <a:cubicBezTo>
                    <a:pt x="4300037" y="1304033"/>
                    <a:pt x="4296766" y="1240364"/>
                    <a:pt x="4294034" y="1178281"/>
                  </a:cubicBezTo>
                  <a:cubicBezTo>
                    <a:pt x="4282931" y="925974"/>
                    <a:pt x="4233074" y="667629"/>
                    <a:pt x="4101952" y="448503"/>
                  </a:cubicBezTo>
                  <a:cubicBezTo>
                    <a:pt x="3990495" y="262238"/>
                    <a:pt x="3817152" y="106059"/>
                    <a:pt x="3609308" y="36963"/>
                  </a:cubicBezTo>
                  <a:cubicBezTo>
                    <a:pt x="3511367" y="4404"/>
                    <a:pt x="3395186" y="-15109"/>
                    <a:pt x="3294127" y="14503"/>
                  </a:cubicBezTo>
                  <a:cubicBezTo>
                    <a:pt x="3207178" y="39981"/>
                    <a:pt x="3140551" y="111542"/>
                    <a:pt x="3154908" y="206319"/>
                  </a:cubicBezTo>
                  <a:cubicBezTo>
                    <a:pt x="3167061" y="286549"/>
                    <a:pt x="3250192" y="342041"/>
                    <a:pt x="3323449" y="291403"/>
                  </a:cubicBezTo>
                  <a:cubicBezTo>
                    <a:pt x="3389789" y="245537"/>
                    <a:pt x="3406386" y="154576"/>
                    <a:pt x="3360520" y="88237"/>
                  </a:cubicBezTo>
                  <a:cubicBezTo>
                    <a:pt x="3356389" y="82261"/>
                    <a:pt x="3351817" y="76602"/>
                    <a:pt x="3346843" y="71306"/>
                  </a:cubicBezTo>
                  <a:cubicBezTo>
                    <a:pt x="3276024" y="-2857"/>
                    <a:pt x="3160548" y="-2323"/>
                    <a:pt x="3072181" y="35367"/>
                  </a:cubicBezTo>
                  <a:cubicBezTo>
                    <a:pt x="3018966" y="58064"/>
                    <a:pt x="2971852" y="92071"/>
                    <a:pt x="2926412" y="127399"/>
                  </a:cubicBezTo>
                  <a:cubicBezTo>
                    <a:pt x="2868490" y="172431"/>
                    <a:pt x="2811381" y="218542"/>
                    <a:pt x="2753921" y="264162"/>
                  </a:cubicBezTo>
                  <a:lnTo>
                    <a:pt x="2061715" y="813722"/>
                  </a:lnTo>
                  <a:cubicBezTo>
                    <a:pt x="2007081" y="857097"/>
                    <a:pt x="1953327" y="902057"/>
                    <a:pt x="1896869" y="943057"/>
                  </a:cubicBezTo>
                  <a:cubicBezTo>
                    <a:pt x="1844186" y="981317"/>
                    <a:pt x="1786063" y="1016755"/>
                    <a:pt x="1721208" y="1029039"/>
                  </a:cubicBezTo>
                  <a:cubicBezTo>
                    <a:pt x="1629881" y="1046338"/>
                    <a:pt x="1485310" y="1000972"/>
                    <a:pt x="1496386" y="885137"/>
                  </a:cubicBezTo>
                  <a:cubicBezTo>
                    <a:pt x="1500688" y="840153"/>
                    <a:pt x="1530484" y="790466"/>
                    <a:pt x="1576028" y="777566"/>
                  </a:cubicBezTo>
                  <a:cubicBezTo>
                    <a:pt x="1620672" y="764922"/>
                    <a:pt x="1662821" y="793641"/>
                    <a:pt x="1679418" y="834298"/>
                  </a:cubicBezTo>
                  <a:cubicBezTo>
                    <a:pt x="1716006" y="923930"/>
                    <a:pt x="1673038" y="1026458"/>
                    <a:pt x="1630302" y="1105143"/>
                  </a:cubicBezTo>
                  <a:cubicBezTo>
                    <a:pt x="1524485" y="1299968"/>
                    <a:pt x="1357568" y="1458631"/>
                    <a:pt x="1161992" y="1561872"/>
                  </a:cubicBezTo>
                  <a:cubicBezTo>
                    <a:pt x="1064099" y="1613668"/>
                    <a:pt x="959171" y="1650904"/>
                    <a:pt x="850526" y="1672404"/>
                  </a:cubicBezTo>
                  <a:cubicBezTo>
                    <a:pt x="728487" y="1696381"/>
                    <a:pt x="608737" y="1691689"/>
                    <a:pt x="485347" y="1684205"/>
                  </a:cubicBezTo>
                  <a:cubicBezTo>
                    <a:pt x="365738" y="1676950"/>
                    <a:pt x="240137" y="1677692"/>
                    <a:pt x="133529" y="1740022"/>
                  </a:cubicBezTo>
                  <a:cubicBezTo>
                    <a:pt x="46113" y="1791131"/>
                    <a:pt x="-12202" y="1883817"/>
                    <a:pt x="1810" y="1987100"/>
                  </a:cubicBezTo>
                  <a:cubicBezTo>
                    <a:pt x="13979" y="2076789"/>
                    <a:pt x="85911" y="2145341"/>
                    <a:pt x="178684" y="2137766"/>
                  </a:cubicBezTo>
                  <a:cubicBezTo>
                    <a:pt x="256554" y="2131409"/>
                    <a:pt x="334789" y="2064911"/>
                    <a:pt x="307161" y="1980451"/>
                  </a:cubicBezTo>
                  <a:cubicBezTo>
                    <a:pt x="284283" y="1910512"/>
                    <a:pt x="195975" y="1855358"/>
                    <a:pt x="128432" y="1901556"/>
                  </a:cubicBezTo>
                  <a:cubicBezTo>
                    <a:pt x="113531" y="1911748"/>
                    <a:pt x="127633" y="1936215"/>
                    <a:pt x="142677" y="192592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10" name="任意多边形: 形状 9">
              <a:extLst>
                <a:ext uri="{FF2B5EF4-FFF2-40B4-BE49-F238E27FC236}">
                  <a16:creationId xmlns:a16="http://schemas.microsoft.com/office/drawing/2014/main" id="{DC65E36B-6E1B-4E02-80E8-DC571F74C288}"/>
                </a:ext>
              </a:extLst>
            </p:cNvPr>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1" name="任意多边形: 形状 10">
              <a:extLst>
                <a:ext uri="{FF2B5EF4-FFF2-40B4-BE49-F238E27FC236}">
                  <a16:creationId xmlns:a16="http://schemas.microsoft.com/office/drawing/2014/main" id="{0AFE9E31-5A60-48D8-9545-7E580C63F45C}"/>
                </a:ext>
              </a:extLst>
            </p:cNvPr>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 name="connsiteX9" fmla="*/ 737032 w 764369"/>
                <a:gd name="connsiteY9" fmla="*/ 305714 h 506307"/>
                <a:gd name="connsiteX10" fmla="*/ 574176 w 764369"/>
                <a:gd name="connsiteY10" fmla="*/ 470711 h 506307"/>
                <a:gd name="connsiteX11" fmla="*/ 528884 w 764369"/>
                <a:gd name="connsiteY11" fmla="*/ 471967 h 506307"/>
                <a:gd name="connsiteX12" fmla="*/ 63569 w 764369"/>
                <a:gd name="connsiteY12" fmla="*/ 468953 h 506307"/>
                <a:gd name="connsiteX13" fmla="*/ 26804 w 764369"/>
                <a:gd name="connsiteY13" fmla="*/ 431568 h 506307"/>
                <a:gd name="connsiteX14" fmla="*/ 26805 w 764369"/>
                <a:gd name="connsiteY14" fmla="*/ 40241 h 506307"/>
                <a:gd name="connsiteX15" fmla="*/ 40025 w 764369"/>
                <a:gd name="connsiteY15" fmla="*/ 26987 h 506307"/>
                <a:gd name="connsiteX16" fmla="*/ 723781 w 764369"/>
                <a:gd name="connsiteY16" fmla="*/ 26987 h 506307"/>
                <a:gd name="connsiteX17" fmla="*/ 737032 w 764369"/>
                <a:gd name="connsiteY17" fmla="*/ 4020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moveTo>
                    <a:pt x="737032" y="305714"/>
                  </a:moveTo>
                  <a:cubicBezTo>
                    <a:pt x="736692" y="395867"/>
                    <a:pt x="664316" y="469194"/>
                    <a:pt x="574176" y="470711"/>
                  </a:cubicBezTo>
                  <a:cubicBezTo>
                    <a:pt x="504794" y="471614"/>
                    <a:pt x="612564" y="471967"/>
                    <a:pt x="528884" y="471967"/>
                  </a:cubicBezTo>
                  <a:cubicBezTo>
                    <a:pt x="337536" y="471967"/>
                    <a:pt x="138013" y="470138"/>
                    <a:pt x="63569" y="468953"/>
                  </a:cubicBezTo>
                  <a:cubicBezTo>
                    <a:pt x="43200" y="468532"/>
                    <a:pt x="26884" y="451941"/>
                    <a:pt x="26804" y="431568"/>
                  </a:cubicBezTo>
                  <a:lnTo>
                    <a:pt x="26805" y="40241"/>
                  </a:lnTo>
                  <a:cubicBezTo>
                    <a:pt x="26813" y="32937"/>
                    <a:pt x="32722" y="27013"/>
                    <a:pt x="40025" y="26987"/>
                  </a:cubicBezTo>
                  <a:lnTo>
                    <a:pt x="723781" y="26987"/>
                  </a:lnTo>
                  <a:cubicBezTo>
                    <a:pt x="731082" y="26996"/>
                    <a:pt x="737005" y="32903"/>
                    <a:pt x="737032" y="4020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2" name="任意多边形: 形状 11">
              <a:extLst>
                <a:ext uri="{FF2B5EF4-FFF2-40B4-BE49-F238E27FC236}">
                  <a16:creationId xmlns:a16="http://schemas.microsoft.com/office/drawing/2014/main" id="{BE9AF789-27E0-45F6-8B1C-1ADB3995F204}"/>
                </a:ext>
              </a:extLst>
            </p:cNvPr>
            <p:cNvSpPr/>
            <p:nvPr/>
          </p:nvSpPr>
          <p:spPr>
            <a:xfrm>
              <a:off x="8374504" y="3718472"/>
              <a:ext cx="743399" cy="271665"/>
            </a:xfrm>
            <a:custGeom>
              <a:avLst/>
              <a:gdLst>
                <a:gd name="connsiteX0" fmla="*/ 623514 w 743399"/>
                <a:gd name="connsiteY0" fmla="*/ -85 h 271665"/>
                <a:gd name="connsiteX1" fmla="*/ 102544 w 743399"/>
                <a:gd name="connsiteY1" fmla="*/ -85 h 271665"/>
                <a:gd name="connsiteX2" fmla="*/ 81497 w 743399"/>
                <a:gd name="connsiteY2" fmla="*/ 14757 h 271665"/>
                <a:gd name="connsiteX3" fmla="*/ 1036 w 743399"/>
                <a:gd name="connsiteY3" fmla="*/ 240492 h 271665"/>
                <a:gd name="connsiteX4" fmla="*/ 14583 w 743399"/>
                <a:gd name="connsiteY4" fmla="*/ 269043 h 271665"/>
                <a:gd name="connsiteX5" fmla="*/ 22053 w 743399"/>
                <a:gd name="connsiteY5" fmla="*/ 270340 h 271665"/>
                <a:gd name="connsiteX6" fmla="*/ 720757 w 743399"/>
                <a:gd name="connsiteY6" fmla="*/ 271580 h 271665"/>
                <a:gd name="connsiteX7" fmla="*/ 720788 w 743399"/>
                <a:gd name="connsiteY7" fmla="*/ 271580 h 271665"/>
                <a:gd name="connsiteX8" fmla="*/ 743132 w 743399"/>
                <a:gd name="connsiteY8" fmla="*/ 249234 h 271665"/>
                <a:gd name="connsiteX9" fmla="*/ 741326 w 743399"/>
                <a:gd name="connsiteY9" fmla="*/ 240433 h 271665"/>
                <a:gd name="connsiteX10" fmla="*/ 740108 w 743399"/>
                <a:gd name="connsiteY10" fmla="*/ 240954 h 271665"/>
                <a:gd name="connsiteX11" fmla="*/ 741326 w 743399"/>
                <a:gd name="connsiteY11" fmla="*/ 240433 h 271665"/>
                <a:gd name="connsiteX12" fmla="*/ 644051 w 743399"/>
                <a:gd name="connsiteY12" fmla="*/ 13458 h 271665"/>
                <a:gd name="connsiteX13" fmla="*/ 623514 w 743399"/>
                <a:gd name="connsiteY13" fmla="*/ -85 h 27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3399" h="271665">
                  <a:moveTo>
                    <a:pt x="623514" y="-85"/>
                  </a:moveTo>
                  <a:lnTo>
                    <a:pt x="102544" y="-85"/>
                  </a:lnTo>
                  <a:cubicBezTo>
                    <a:pt x="93100" y="-72"/>
                    <a:pt x="84680" y="5866"/>
                    <a:pt x="81497" y="14757"/>
                  </a:cubicBezTo>
                  <a:lnTo>
                    <a:pt x="1036" y="240492"/>
                  </a:lnTo>
                  <a:cubicBezTo>
                    <a:pt x="-3107" y="252117"/>
                    <a:pt x="2958" y="264900"/>
                    <a:pt x="14583" y="269043"/>
                  </a:cubicBezTo>
                  <a:cubicBezTo>
                    <a:pt x="16981" y="269898"/>
                    <a:pt x="19507" y="270336"/>
                    <a:pt x="22053" y="270340"/>
                  </a:cubicBezTo>
                  <a:lnTo>
                    <a:pt x="720757" y="271580"/>
                  </a:lnTo>
                  <a:lnTo>
                    <a:pt x="720788" y="271580"/>
                  </a:lnTo>
                  <a:cubicBezTo>
                    <a:pt x="733129" y="271579"/>
                    <a:pt x="743133" y="261575"/>
                    <a:pt x="743132" y="249234"/>
                  </a:cubicBezTo>
                  <a:cubicBezTo>
                    <a:pt x="743132" y="246208"/>
                    <a:pt x="742518" y="243214"/>
                    <a:pt x="741326" y="240433"/>
                  </a:cubicBezTo>
                  <a:lnTo>
                    <a:pt x="740108" y="240954"/>
                  </a:lnTo>
                  <a:lnTo>
                    <a:pt x="741326" y="240433"/>
                  </a:lnTo>
                  <a:lnTo>
                    <a:pt x="644051" y="13458"/>
                  </a:lnTo>
                  <a:cubicBezTo>
                    <a:pt x="640536" y="5237"/>
                    <a:pt x="632454" y="-92"/>
                    <a:pt x="623514" y="-8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3" name="任意多边形: 形状 12">
              <a:extLst>
                <a:ext uri="{FF2B5EF4-FFF2-40B4-BE49-F238E27FC236}">
                  <a16:creationId xmlns:a16="http://schemas.microsoft.com/office/drawing/2014/main" id="{31CB83FC-F3B2-491D-A919-2CA4F2BF6915}"/>
                </a:ext>
              </a:extLst>
            </p:cNvPr>
            <p:cNvSpPr/>
            <p:nvPr/>
          </p:nvSpPr>
          <p:spPr>
            <a:xfrm>
              <a:off x="8374508" y="3941539"/>
              <a:ext cx="743398" cy="219403"/>
            </a:xfrm>
            <a:custGeom>
              <a:avLst/>
              <a:gdLst>
                <a:gd name="connsiteX0" fmla="*/ 743132 w 743398"/>
                <a:gd name="connsiteY0" fmla="*/ 22267 h 219403"/>
                <a:gd name="connsiteX1" fmla="*/ 741323 w 743398"/>
                <a:gd name="connsiteY1" fmla="*/ 31072 h 219403"/>
                <a:gd name="connsiteX2" fmla="*/ 644054 w 743398"/>
                <a:gd name="connsiteY2" fmla="*/ 205790 h 219403"/>
                <a:gd name="connsiteX3" fmla="*/ 623511 w 743398"/>
                <a:gd name="connsiteY3" fmla="*/ 219318 h 219403"/>
                <a:gd name="connsiteX4" fmla="*/ 102549 w 743398"/>
                <a:gd name="connsiteY4" fmla="*/ 219318 h 219403"/>
                <a:gd name="connsiteX5" fmla="*/ 81483 w 743398"/>
                <a:gd name="connsiteY5" fmla="*/ 204484 h 219403"/>
                <a:gd name="connsiteX6" fmla="*/ 1038 w 743398"/>
                <a:gd name="connsiteY6" fmla="*/ 31011 h 219403"/>
                <a:gd name="connsiteX7" fmla="*/ 14566 w 743398"/>
                <a:gd name="connsiteY7" fmla="*/ 2475 h 219403"/>
                <a:gd name="connsiteX8" fmla="*/ 14586 w 743398"/>
                <a:gd name="connsiteY8" fmla="*/ 2467 h 219403"/>
                <a:gd name="connsiteX9" fmla="*/ 22044 w 743398"/>
                <a:gd name="connsiteY9" fmla="*/ 1161 h 219403"/>
                <a:gd name="connsiteX10" fmla="*/ 107393 w 743398"/>
                <a:gd name="connsiteY10" fmla="*/ 1000 h 219403"/>
                <a:gd name="connsiteX11" fmla="*/ 142229 w 743398"/>
                <a:gd name="connsiteY11" fmla="*/ 940 h 219403"/>
                <a:gd name="connsiteX12" fmla="*/ 600615 w 743398"/>
                <a:gd name="connsiteY12" fmla="*/ 136 h 219403"/>
                <a:gd name="connsiteX13" fmla="*/ 635471 w 743398"/>
                <a:gd name="connsiteY13" fmla="*/ 75 h 219403"/>
                <a:gd name="connsiteX14" fmla="*/ 720760 w 743398"/>
                <a:gd name="connsiteY14" fmla="*/ -85 h 219403"/>
                <a:gd name="connsiteX15" fmla="*/ 720779 w 743398"/>
                <a:gd name="connsiteY15" fmla="*/ -85 h 219403"/>
                <a:gd name="connsiteX16" fmla="*/ 743131 w 743398"/>
                <a:gd name="connsiteY16" fmla="*/ 22267 h 21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3398" h="219403">
                  <a:moveTo>
                    <a:pt x="743132" y="22267"/>
                  </a:moveTo>
                  <a:cubicBezTo>
                    <a:pt x="743129" y="25294"/>
                    <a:pt x="742514" y="28289"/>
                    <a:pt x="741323" y="31072"/>
                  </a:cubicBezTo>
                  <a:lnTo>
                    <a:pt x="644054" y="205790"/>
                  </a:lnTo>
                  <a:cubicBezTo>
                    <a:pt x="640514" y="213991"/>
                    <a:pt x="632443" y="219307"/>
                    <a:pt x="623511" y="219318"/>
                  </a:cubicBezTo>
                  <a:lnTo>
                    <a:pt x="102549" y="219318"/>
                  </a:lnTo>
                  <a:cubicBezTo>
                    <a:pt x="93102" y="219309"/>
                    <a:pt x="84675" y="213375"/>
                    <a:pt x="81483" y="204484"/>
                  </a:cubicBezTo>
                  <a:lnTo>
                    <a:pt x="1038" y="31011"/>
                  </a:lnTo>
                  <a:cubicBezTo>
                    <a:pt x="-3106" y="19395"/>
                    <a:pt x="2951" y="6619"/>
                    <a:pt x="14566" y="2475"/>
                  </a:cubicBezTo>
                  <a:cubicBezTo>
                    <a:pt x="14573" y="2472"/>
                    <a:pt x="14580" y="2470"/>
                    <a:pt x="14586" y="2467"/>
                  </a:cubicBezTo>
                  <a:cubicBezTo>
                    <a:pt x="16978" y="1604"/>
                    <a:pt x="19501" y="1162"/>
                    <a:pt x="22044" y="1161"/>
                  </a:cubicBezTo>
                  <a:lnTo>
                    <a:pt x="107393" y="1000"/>
                  </a:lnTo>
                  <a:lnTo>
                    <a:pt x="142229" y="940"/>
                  </a:lnTo>
                  <a:lnTo>
                    <a:pt x="600615" y="136"/>
                  </a:lnTo>
                  <a:lnTo>
                    <a:pt x="635471" y="75"/>
                  </a:lnTo>
                  <a:lnTo>
                    <a:pt x="720760" y="-85"/>
                  </a:lnTo>
                  <a:lnTo>
                    <a:pt x="720779" y="-85"/>
                  </a:lnTo>
                  <a:cubicBezTo>
                    <a:pt x="733123" y="-83"/>
                    <a:pt x="743129" y="9923"/>
                    <a:pt x="743131" y="22267"/>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4" name="任意多边形: 形状 13">
              <a:extLst>
                <a:ext uri="{FF2B5EF4-FFF2-40B4-BE49-F238E27FC236}">
                  <a16:creationId xmlns:a16="http://schemas.microsoft.com/office/drawing/2014/main" id="{65990776-DD90-4764-8705-B9E9A16257F2}"/>
                </a:ext>
              </a:extLst>
            </p:cNvPr>
            <p:cNvSpPr/>
            <p:nvPr/>
          </p:nvSpPr>
          <p:spPr>
            <a:xfrm>
              <a:off x="8431233" y="4282951"/>
              <a:ext cx="170898" cy="37411"/>
            </a:xfrm>
            <a:custGeom>
              <a:avLst/>
              <a:gdLst>
                <a:gd name="connsiteX0" fmla="*/ 18439 w 170898"/>
                <a:gd name="connsiteY0" fmla="*/ -85 h 37411"/>
                <a:gd name="connsiteX1" fmla="*/ 170632 w 170898"/>
                <a:gd name="connsiteY1" fmla="*/ 18915 h 37411"/>
                <a:gd name="connsiteX2" fmla="*/ 18439 w 170898"/>
                <a:gd name="connsiteY2" fmla="*/ 37326 h 37411"/>
                <a:gd name="connsiteX3" fmla="*/ -267 w 170898"/>
                <a:gd name="connsiteY3" fmla="*/ 18621 h 37411"/>
                <a:gd name="connsiteX4" fmla="*/ 18439 w 170898"/>
                <a:gd name="connsiteY4" fmla="*/ -84 h 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898" h="37411">
                  <a:moveTo>
                    <a:pt x="18439" y="-85"/>
                  </a:moveTo>
                  <a:cubicBezTo>
                    <a:pt x="28769" y="-85"/>
                    <a:pt x="170632" y="8585"/>
                    <a:pt x="170632" y="18915"/>
                  </a:cubicBezTo>
                  <a:cubicBezTo>
                    <a:pt x="170632" y="29246"/>
                    <a:pt x="28769" y="37326"/>
                    <a:pt x="18439" y="37326"/>
                  </a:cubicBezTo>
                  <a:cubicBezTo>
                    <a:pt x="8108" y="37326"/>
                    <a:pt x="-267" y="28952"/>
                    <a:pt x="-267" y="18621"/>
                  </a:cubicBezTo>
                  <a:cubicBezTo>
                    <a:pt x="-267" y="8290"/>
                    <a:pt x="8108" y="-84"/>
                    <a:pt x="18439" y="-84"/>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5" name="任意多边形: 形状 14">
              <a:extLst>
                <a:ext uri="{FF2B5EF4-FFF2-40B4-BE49-F238E27FC236}">
                  <a16:creationId xmlns:a16="http://schemas.microsoft.com/office/drawing/2014/main" id="{A946DBD5-F1AE-4948-AE38-721B4DA83C1E}"/>
                </a:ext>
              </a:extLst>
            </p:cNvPr>
            <p:cNvSpPr/>
            <p:nvPr/>
          </p:nvSpPr>
          <p:spPr>
            <a:xfrm>
              <a:off x="8482168" y="3581146"/>
              <a:ext cx="528076" cy="579797"/>
            </a:xfrm>
            <a:custGeom>
              <a:avLst/>
              <a:gdLst>
                <a:gd name="connsiteX0" fmla="*/ 483406 w 528076"/>
                <a:gd name="connsiteY0" fmla="*/ -85 h 579797"/>
                <a:gd name="connsiteX1" fmla="*/ 44136 w 528076"/>
                <a:gd name="connsiteY1" fmla="*/ -85 h 579797"/>
                <a:gd name="connsiteX2" fmla="*/ -267 w 528076"/>
                <a:gd name="connsiteY2" fmla="*/ 44318 h 579797"/>
                <a:gd name="connsiteX3" fmla="*/ -267 w 528076"/>
                <a:gd name="connsiteY3" fmla="*/ 579712 h 579797"/>
                <a:gd name="connsiteX4" fmla="*/ 515850 w 528076"/>
                <a:gd name="connsiteY4" fmla="*/ 579712 h 579797"/>
                <a:gd name="connsiteX5" fmla="*/ 527810 w 528076"/>
                <a:gd name="connsiteY5" fmla="*/ 576234 h 579797"/>
                <a:gd name="connsiteX6" fmla="*/ 527810 w 528076"/>
                <a:gd name="connsiteY6" fmla="*/ 44318 h 579797"/>
                <a:gd name="connsiteX7" fmla="*/ 483406 w 528076"/>
                <a:gd name="connsiteY7" fmla="*/ -85 h 57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076" h="579797">
                  <a:moveTo>
                    <a:pt x="483406" y="-85"/>
                  </a:moveTo>
                  <a:lnTo>
                    <a:pt x="44136" y="-85"/>
                  </a:lnTo>
                  <a:cubicBezTo>
                    <a:pt x="19625" y="-57"/>
                    <a:pt x="-238" y="19806"/>
                    <a:pt x="-267" y="44318"/>
                  </a:cubicBezTo>
                  <a:lnTo>
                    <a:pt x="-267" y="579712"/>
                  </a:lnTo>
                  <a:lnTo>
                    <a:pt x="515850" y="579712"/>
                  </a:lnTo>
                  <a:cubicBezTo>
                    <a:pt x="520088" y="579725"/>
                    <a:pt x="524240" y="578518"/>
                    <a:pt x="527810" y="576234"/>
                  </a:cubicBezTo>
                  <a:lnTo>
                    <a:pt x="527810" y="44318"/>
                  </a:lnTo>
                  <a:cubicBezTo>
                    <a:pt x="527782" y="19807"/>
                    <a:pt x="507918" y="-57"/>
                    <a:pt x="483406"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6" name="任意多边形: 形状 15">
              <a:extLst>
                <a:ext uri="{FF2B5EF4-FFF2-40B4-BE49-F238E27FC236}">
                  <a16:creationId xmlns:a16="http://schemas.microsoft.com/office/drawing/2014/main" id="{847F7728-ACAC-487B-B7CE-FF48A7B23A9D}"/>
                </a:ext>
              </a:extLst>
            </p:cNvPr>
            <p:cNvSpPr/>
            <p:nvPr/>
          </p:nvSpPr>
          <p:spPr>
            <a:xfrm>
              <a:off x="8517003" y="3617148"/>
              <a:ext cx="458386" cy="543796"/>
            </a:xfrm>
            <a:custGeom>
              <a:avLst/>
              <a:gdLst>
                <a:gd name="connsiteX0" fmla="*/ 280908 w 458386"/>
                <a:gd name="connsiteY0" fmla="*/ -85 h 543796"/>
                <a:gd name="connsiteX1" fmla="*/ 40177 w 458386"/>
                <a:gd name="connsiteY1" fmla="*/ -85 h 543796"/>
                <a:gd name="connsiteX2" fmla="*/ -267 w 458386"/>
                <a:gd name="connsiteY2" fmla="*/ 40338 h 543796"/>
                <a:gd name="connsiteX3" fmla="*/ -266 w 458386"/>
                <a:gd name="connsiteY3" fmla="*/ 543711 h 543796"/>
                <a:gd name="connsiteX4" fmla="*/ 458120 w 458386"/>
                <a:gd name="connsiteY4" fmla="*/ 543711 h 543796"/>
                <a:gd name="connsiteX5" fmla="*/ 458120 w 458386"/>
                <a:gd name="connsiteY5" fmla="*/ 177126 h 543796"/>
                <a:gd name="connsiteX6" fmla="*/ 280908 w 458386"/>
                <a:gd name="connsiteY6" fmla="*/ -85 h 54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386" h="543796">
                  <a:moveTo>
                    <a:pt x="280908" y="-85"/>
                  </a:moveTo>
                  <a:lnTo>
                    <a:pt x="40177" y="-85"/>
                  </a:lnTo>
                  <a:cubicBezTo>
                    <a:pt x="17857" y="-64"/>
                    <a:pt x="-234" y="18019"/>
                    <a:pt x="-267" y="40338"/>
                  </a:cubicBezTo>
                  <a:lnTo>
                    <a:pt x="-266" y="543711"/>
                  </a:lnTo>
                  <a:lnTo>
                    <a:pt x="458120" y="543711"/>
                  </a:lnTo>
                  <a:lnTo>
                    <a:pt x="458120" y="177126"/>
                  </a:lnTo>
                  <a:cubicBezTo>
                    <a:pt x="458007" y="79302"/>
                    <a:pt x="378733" y="27"/>
                    <a:pt x="280908" y="-85"/>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17" name="任意多边形: 形状 16">
              <a:extLst>
                <a:ext uri="{FF2B5EF4-FFF2-40B4-BE49-F238E27FC236}">
                  <a16:creationId xmlns:a16="http://schemas.microsoft.com/office/drawing/2014/main" id="{49985245-2AB7-4E64-964D-D18526C1C4C5}"/>
                </a:ext>
              </a:extLst>
            </p:cNvPr>
            <p:cNvSpPr/>
            <p:nvPr/>
          </p:nvSpPr>
          <p:spPr>
            <a:xfrm>
              <a:off x="8585247" y="4116239"/>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8" name="任意多边形: 形状 17">
              <a:extLst>
                <a:ext uri="{FF2B5EF4-FFF2-40B4-BE49-F238E27FC236}">
                  <a16:creationId xmlns:a16="http://schemas.microsoft.com/office/drawing/2014/main" id="{9A492C2B-4FB1-4340-BDA5-9E761179640F}"/>
                </a:ext>
              </a:extLst>
            </p:cNvPr>
            <p:cNvSpPr/>
            <p:nvPr/>
          </p:nvSpPr>
          <p:spPr>
            <a:xfrm>
              <a:off x="8585237" y="4077283"/>
              <a:ext cx="321920" cy="19719"/>
            </a:xfrm>
            <a:custGeom>
              <a:avLst/>
              <a:gdLst>
                <a:gd name="connsiteX0" fmla="*/ 311794 w 321920"/>
                <a:gd name="connsiteY0" fmla="*/ -85 h 19719"/>
                <a:gd name="connsiteX1" fmla="*/ 9593 w 321920"/>
                <a:gd name="connsiteY1" fmla="*/ -85 h 19719"/>
                <a:gd name="connsiteX2" fmla="*/ -267 w 321920"/>
                <a:gd name="connsiteY2" fmla="*/ 9774 h 19719"/>
                <a:gd name="connsiteX3" fmla="*/ 9593 w 321920"/>
                <a:gd name="connsiteY3" fmla="*/ 19634 h 19719"/>
                <a:gd name="connsiteX4" fmla="*/ 311794 w 321920"/>
                <a:gd name="connsiteY4" fmla="*/ 19634 h 19719"/>
                <a:gd name="connsiteX5" fmla="*/ 321653 w 321920"/>
                <a:gd name="connsiteY5" fmla="*/ 9774 h 19719"/>
                <a:gd name="connsiteX6" fmla="*/ 311794 w 321920"/>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20" h="19719">
                  <a:moveTo>
                    <a:pt x="311794" y="-85"/>
                  </a:moveTo>
                  <a:lnTo>
                    <a:pt x="9593" y="-85"/>
                  </a:lnTo>
                  <a:cubicBezTo>
                    <a:pt x="4148" y="-85"/>
                    <a:pt x="-267" y="4329"/>
                    <a:pt x="-267" y="9774"/>
                  </a:cubicBezTo>
                  <a:cubicBezTo>
                    <a:pt x="-267" y="15220"/>
                    <a:pt x="4148" y="19634"/>
                    <a:pt x="9593" y="19634"/>
                  </a:cubicBezTo>
                  <a:lnTo>
                    <a:pt x="311794" y="19634"/>
                  </a:lnTo>
                  <a:cubicBezTo>
                    <a:pt x="317239" y="19634"/>
                    <a:pt x="321653" y="15220"/>
                    <a:pt x="321653" y="9774"/>
                  </a:cubicBezTo>
                  <a:cubicBezTo>
                    <a:pt x="321653" y="4329"/>
                    <a:pt x="317239" y="-85"/>
                    <a:pt x="311794"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9" name="任意多边形: 形状 18">
              <a:extLst>
                <a:ext uri="{FF2B5EF4-FFF2-40B4-BE49-F238E27FC236}">
                  <a16:creationId xmlns:a16="http://schemas.microsoft.com/office/drawing/2014/main" id="{9DF42982-1D2E-4FB8-9F44-F07C3D8070A7}"/>
                </a:ext>
              </a:extLst>
            </p:cNvPr>
            <p:cNvSpPr/>
            <p:nvPr/>
          </p:nvSpPr>
          <p:spPr>
            <a:xfrm>
              <a:off x="8585247" y="4038347"/>
              <a:ext cx="150697" cy="19699"/>
            </a:xfrm>
            <a:custGeom>
              <a:avLst/>
              <a:gdLst>
                <a:gd name="connsiteX0" fmla="*/ 140582 w 150697"/>
                <a:gd name="connsiteY0" fmla="*/ -85 h 19699"/>
                <a:gd name="connsiteX1" fmla="*/ 9583 w 150697"/>
                <a:gd name="connsiteY1" fmla="*/ -85 h 19699"/>
                <a:gd name="connsiteX2" fmla="*/ -267 w 150697"/>
                <a:gd name="connsiteY2" fmla="*/ 9764 h 19699"/>
                <a:gd name="connsiteX3" fmla="*/ 9583 w 150697"/>
                <a:gd name="connsiteY3" fmla="*/ 19614 h 19699"/>
                <a:gd name="connsiteX4" fmla="*/ 140582 w 150697"/>
                <a:gd name="connsiteY4" fmla="*/ 19614 h 19699"/>
                <a:gd name="connsiteX5" fmla="*/ 150431 w 150697"/>
                <a:gd name="connsiteY5" fmla="*/ 9764 h 19699"/>
                <a:gd name="connsiteX6" fmla="*/ 140582 w 150697"/>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97" h="19699">
                  <a:moveTo>
                    <a:pt x="140582" y="-85"/>
                  </a:moveTo>
                  <a:lnTo>
                    <a:pt x="9583" y="-85"/>
                  </a:lnTo>
                  <a:cubicBezTo>
                    <a:pt x="4143" y="-85"/>
                    <a:pt x="-267" y="4324"/>
                    <a:pt x="-267" y="9764"/>
                  </a:cubicBezTo>
                  <a:cubicBezTo>
                    <a:pt x="-267" y="15204"/>
                    <a:pt x="4143" y="19614"/>
                    <a:pt x="9583" y="19614"/>
                  </a:cubicBezTo>
                  <a:lnTo>
                    <a:pt x="140582" y="19614"/>
                  </a:lnTo>
                  <a:cubicBezTo>
                    <a:pt x="146021" y="19614"/>
                    <a:pt x="150431" y="15204"/>
                    <a:pt x="150431" y="9764"/>
                  </a:cubicBezTo>
                  <a:cubicBezTo>
                    <a:pt x="150431" y="4324"/>
                    <a:pt x="146021" y="-85"/>
                    <a:pt x="14058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0" name="任意多边形: 形状 19">
              <a:extLst>
                <a:ext uri="{FF2B5EF4-FFF2-40B4-BE49-F238E27FC236}">
                  <a16:creationId xmlns:a16="http://schemas.microsoft.com/office/drawing/2014/main" id="{63943C19-6726-435D-B2C5-4F480109E59A}"/>
                </a:ext>
              </a:extLst>
            </p:cNvPr>
            <p:cNvSpPr/>
            <p:nvPr/>
          </p:nvSpPr>
          <p:spPr>
            <a:xfrm>
              <a:off x="8585268" y="3956776"/>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1" name="任意多边形: 形状 20">
              <a:extLst>
                <a:ext uri="{FF2B5EF4-FFF2-40B4-BE49-F238E27FC236}">
                  <a16:creationId xmlns:a16="http://schemas.microsoft.com/office/drawing/2014/main" id="{27CD460E-0866-4E04-A549-4F4C8FFC0E6D}"/>
                </a:ext>
              </a:extLst>
            </p:cNvPr>
            <p:cNvSpPr/>
            <p:nvPr/>
          </p:nvSpPr>
          <p:spPr>
            <a:xfrm>
              <a:off x="8585247" y="3917840"/>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2" name="任意多边形: 形状 21">
              <a:extLst>
                <a:ext uri="{FF2B5EF4-FFF2-40B4-BE49-F238E27FC236}">
                  <a16:creationId xmlns:a16="http://schemas.microsoft.com/office/drawing/2014/main" id="{0012DB1E-E127-4ACE-8863-0DC268114421}"/>
                </a:ext>
              </a:extLst>
            </p:cNvPr>
            <p:cNvSpPr/>
            <p:nvPr/>
          </p:nvSpPr>
          <p:spPr>
            <a:xfrm>
              <a:off x="8585237" y="3878884"/>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3" name="任意多边形: 形状 22">
              <a:extLst>
                <a:ext uri="{FF2B5EF4-FFF2-40B4-BE49-F238E27FC236}">
                  <a16:creationId xmlns:a16="http://schemas.microsoft.com/office/drawing/2014/main" id="{840A22C7-0BE2-419F-BC60-5AD5692C316C}"/>
                </a:ext>
              </a:extLst>
            </p:cNvPr>
            <p:cNvSpPr/>
            <p:nvPr/>
          </p:nvSpPr>
          <p:spPr>
            <a:xfrm>
              <a:off x="8585268" y="3797314"/>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4" name="任意多边形: 形状 23">
              <a:extLst>
                <a:ext uri="{FF2B5EF4-FFF2-40B4-BE49-F238E27FC236}">
                  <a16:creationId xmlns:a16="http://schemas.microsoft.com/office/drawing/2014/main" id="{B0A7DA1A-E8EE-4212-8EE8-F247970B80AE}"/>
                </a:ext>
              </a:extLst>
            </p:cNvPr>
            <p:cNvSpPr/>
            <p:nvPr/>
          </p:nvSpPr>
          <p:spPr>
            <a:xfrm>
              <a:off x="8585268" y="3758378"/>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5" name="任意多边形: 形状 24">
              <a:extLst>
                <a:ext uri="{FF2B5EF4-FFF2-40B4-BE49-F238E27FC236}">
                  <a16:creationId xmlns:a16="http://schemas.microsoft.com/office/drawing/2014/main" id="{6F557DD8-14EF-45AD-820F-B98F83C07296}"/>
                </a:ext>
              </a:extLst>
            </p:cNvPr>
            <p:cNvSpPr/>
            <p:nvPr/>
          </p:nvSpPr>
          <p:spPr>
            <a:xfrm>
              <a:off x="8585237" y="3719422"/>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6" name="任意多边形: 形状 25">
              <a:extLst>
                <a:ext uri="{FF2B5EF4-FFF2-40B4-BE49-F238E27FC236}">
                  <a16:creationId xmlns:a16="http://schemas.microsoft.com/office/drawing/2014/main" id="{91208A3A-7F21-4D0A-8BD8-266E25DCB4DF}"/>
                </a:ext>
              </a:extLst>
            </p:cNvPr>
            <p:cNvSpPr/>
            <p:nvPr/>
          </p:nvSpPr>
          <p:spPr>
            <a:xfrm>
              <a:off x="5179966" y="1290059"/>
              <a:ext cx="583212" cy="583212"/>
            </a:xfrm>
            <a:custGeom>
              <a:avLst/>
              <a:gdLst>
                <a:gd name="connsiteX0" fmla="*/ 583212 w 583212"/>
                <a:gd name="connsiteY0" fmla="*/ 291606 h 583212"/>
                <a:gd name="connsiteX1" fmla="*/ 291606 w 583212"/>
                <a:gd name="connsiteY1" fmla="*/ 583212 h 583212"/>
                <a:gd name="connsiteX2" fmla="*/ 0 w 583212"/>
                <a:gd name="connsiteY2" fmla="*/ 291606 h 583212"/>
                <a:gd name="connsiteX3" fmla="*/ 291606 w 583212"/>
                <a:gd name="connsiteY3" fmla="*/ 0 h 583212"/>
                <a:gd name="connsiteX4" fmla="*/ 583212 w 583212"/>
                <a:gd name="connsiteY4" fmla="*/ 291606 h 5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12" h="583212">
                  <a:moveTo>
                    <a:pt x="583212" y="291606"/>
                  </a:moveTo>
                  <a:cubicBezTo>
                    <a:pt x="583212" y="452656"/>
                    <a:pt x="452656" y="583212"/>
                    <a:pt x="291606" y="583212"/>
                  </a:cubicBezTo>
                  <a:cubicBezTo>
                    <a:pt x="130557" y="583212"/>
                    <a:pt x="0" y="452656"/>
                    <a:pt x="0" y="291606"/>
                  </a:cubicBezTo>
                  <a:cubicBezTo>
                    <a:pt x="0" y="130556"/>
                    <a:pt x="130557" y="0"/>
                    <a:pt x="291606" y="0"/>
                  </a:cubicBezTo>
                  <a:cubicBezTo>
                    <a:pt x="452656" y="0"/>
                    <a:pt x="583212" y="130556"/>
                    <a:pt x="583212" y="291606"/>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7" name="任意多边形: 形状 26">
              <a:extLst>
                <a:ext uri="{FF2B5EF4-FFF2-40B4-BE49-F238E27FC236}">
                  <a16:creationId xmlns:a16="http://schemas.microsoft.com/office/drawing/2014/main" id="{4C1EF866-AFFA-4F35-A3CA-364E06ACEE0A}"/>
                </a:ext>
              </a:extLst>
            </p:cNvPr>
            <p:cNvSpPr/>
            <p:nvPr/>
          </p:nvSpPr>
          <p:spPr>
            <a:xfrm>
              <a:off x="5160191" y="1176168"/>
              <a:ext cx="675506" cy="603609"/>
            </a:xfrm>
            <a:custGeom>
              <a:avLst/>
              <a:gdLst>
                <a:gd name="connsiteX0" fmla="*/ 643985 w 675506"/>
                <a:gd name="connsiteY0" fmla="*/ 238445 h 603609"/>
                <a:gd name="connsiteX1" fmla="*/ 499947 w 675506"/>
                <a:gd name="connsiteY1" fmla="*/ 168250 h 603609"/>
                <a:gd name="connsiteX2" fmla="*/ 276923 w 675506"/>
                <a:gd name="connsiteY2" fmla="*/ 2000 h 603609"/>
                <a:gd name="connsiteX3" fmla="*/ 170374 w 675506"/>
                <a:gd name="connsiteY3" fmla="*/ 53522 h 603609"/>
                <a:gd name="connsiteX4" fmla="*/ 110559 w 675506"/>
                <a:gd name="connsiteY4" fmla="*/ 47536 h 603609"/>
                <a:gd name="connsiteX5" fmla="*/ 61965 w 675506"/>
                <a:gd name="connsiteY5" fmla="*/ 86543 h 603609"/>
                <a:gd name="connsiteX6" fmla="*/ 22358 w 675506"/>
                <a:gd name="connsiteY6" fmla="*/ 374495 h 603609"/>
                <a:gd name="connsiteX7" fmla="*/ 65489 w 675506"/>
                <a:gd name="connsiteY7" fmla="*/ 320815 h 603609"/>
                <a:gd name="connsiteX8" fmla="*/ 142381 w 675506"/>
                <a:gd name="connsiteY8" fmla="*/ 316892 h 603609"/>
                <a:gd name="connsiteX9" fmla="*/ 237017 w 675506"/>
                <a:gd name="connsiteY9" fmla="*/ 289062 h 603609"/>
                <a:gd name="connsiteX10" fmla="*/ 318882 w 675506"/>
                <a:gd name="connsiteY10" fmla="*/ 299582 h 603609"/>
                <a:gd name="connsiteX11" fmla="*/ 400716 w 675506"/>
                <a:gd name="connsiteY11" fmla="*/ 310572 h 603609"/>
                <a:gd name="connsiteX12" fmla="*/ 463174 w 675506"/>
                <a:gd name="connsiteY12" fmla="*/ 484954 h 603609"/>
                <a:gd name="connsiteX13" fmla="*/ 479546 w 675506"/>
                <a:gd name="connsiteY13" fmla="*/ 519682 h 603609"/>
                <a:gd name="connsiteX14" fmla="*/ 521930 w 675506"/>
                <a:gd name="connsiteY14" fmla="*/ 493910 h 603609"/>
                <a:gd name="connsiteX15" fmla="*/ 558094 w 675506"/>
                <a:gd name="connsiteY15" fmla="*/ 513142 h 603609"/>
                <a:gd name="connsiteX16" fmla="*/ 548916 w 675506"/>
                <a:gd name="connsiteY16" fmla="*/ 556188 h 603609"/>
                <a:gd name="connsiteX17" fmla="*/ 514477 w 675506"/>
                <a:gd name="connsiteY17" fmla="*/ 586063 h 603609"/>
                <a:gd name="connsiteX18" fmla="*/ 521041 w 675506"/>
                <a:gd name="connsiteY18" fmla="*/ 591522 h 603609"/>
                <a:gd name="connsiteX19" fmla="*/ 570344 w 675506"/>
                <a:gd name="connsiteY19" fmla="*/ 597647 h 603609"/>
                <a:gd name="connsiteX20" fmla="*/ 605742 w 675506"/>
                <a:gd name="connsiteY20" fmla="*/ 557341 h 603609"/>
                <a:gd name="connsiteX21" fmla="*/ 670670 w 675506"/>
                <a:gd name="connsiteY21" fmla="*/ 401758 h 603609"/>
                <a:gd name="connsiteX22" fmla="*/ 643985 w 675506"/>
                <a:gd name="connsiteY22" fmla="*/ 238445 h 60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5506" h="603609">
                  <a:moveTo>
                    <a:pt x="643985" y="238445"/>
                  </a:moveTo>
                  <a:cubicBezTo>
                    <a:pt x="613311" y="190990"/>
                    <a:pt x="555750" y="159363"/>
                    <a:pt x="499947" y="168250"/>
                  </a:cubicBezTo>
                  <a:cubicBezTo>
                    <a:pt x="484270" y="60755"/>
                    <a:pt x="384418" y="-13678"/>
                    <a:pt x="276923" y="2000"/>
                  </a:cubicBezTo>
                  <a:cubicBezTo>
                    <a:pt x="236959" y="7828"/>
                    <a:pt x="199759" y="25817"/>
                    <a:pt x="170374" y="53522"/>
                  </a:cubicBezTo>
                  <a:cubicBezTo>
                    <a:pt x="152859" y="41191"/>
                    <a:pt x="130170" y="38920"/>
                    <a:pt x="110559" y="47536"/>
                  </a:cubicBezTo>
                  <a:cubicBezTo>
                    <a:pt x="91353" y="56269"/>
                    <a:pt x="74645" y="69680"/>
                    <a:pt x="61965" y="86543"/>
                  </a:cubicBezTo>
                  <a:cubicBezTo>
                    <a:pt x="-3276" y="167901"/>
                    <a:pt x="-18494" y="278544"/>
                    <a:pt x="22358" y="374495"/>
                  </a:cubicBezTo>
                  <a:cubicBezTo>
                    <a:pt x="15538" y="349702"/>
                    <a:pt x="40384" y="326378"/>
                    <a:pt x="65489" y="320815"/>
                  </a:cubicBezTo>
                  <a:cubicBezTo>
                    <a:pt x="90591" y="315252"/>
                    <a:pt x="116923" y="320515"/>
                    <a:pt x="142381" y="316892"/>
                  </a:cubicBezTo>
                  <a:cubicBezTo>
                    <a:pt x="175008" y="312250"/>
                    <a:pt x="204338" y="293322"/>
                    <a:pt x="237017" y="289062"/>
                  </a:cubicBezTo>
                  <a:cubicBezTo>
                    <a:pt x="264481" y="285482"/>
                    <a:pt x="292100" y="292524"/>
                    <a:pt x="318882" y="299582"/>
                  </a:cubicBezTo>
                  <a:cubicBezTo>
                    <a:pt x="345665" y="306640"/>
                    <a:pt x="373213" y="313837"/>
                    <a:pt x="400716" y="310572"/>
                  </a:cubicBezTo>
                  <a:cubicBezTo>
                    <a:pt x="428221" y="307306"/>
                    <a:pt x="463650" y="411539"/>
                    <a:pt x="463174" y="484954"/>
                  </a:cubicBezTo>
                  <a:cubicBezTo>
                    <a:pt x="463084" y="498867"/>
                    <a:pt x="465949" y="516730"/>
                    <a:pt x="479546" y="519682"/>
                  </a:cubicBezTo>
                  <a:cubicBezTo>
                    <a:pt x="496290" y="523318"/>
                    <a:pt x="505993" y="500208"/>
                    <a:pt x="521930" y="493910"/>
                  </a:cubicBezTo>
                  <a:cubicBezTo>
                    <a:pt x="537197" y="489535"/>
                    <a:pt x="553186" y="498038"/>
                    <a:pt x="558094" y="513142"/>
                  </a:cubicBezTo>
                  <a:cubicBezTo>
                    <a:pt x="562169" y="528131"/>
                    <a:pt x="558751" y="544165"/>
                    <a:pt x="548916" y="556188"/>
                  </a:cubicBezTo>
                  <a:cubicBezTo>
                    <a:pt x="539120" y="567936"/>
                    <a:pt x="527491" y="578024"/>
                    <a:pt x="514477" y="586063"/>
                  </a:cubicBezTo>
                  <a:lnTo>
                    <a:pt x="521041" y="591522"/>
                  </a:lnTo>
                  <a:cubicBezTo>
                    <a:pt x="531959" y="605946"/>
                    <a:pt x="554607" y="606571"/>
                    <a:pt x="570344" y="597647"/>
                  </a:cubicBezTo>
                  <a:cubicBezTo>
                    <a:pt x="585392" y="587455"/>
                    <a:pt x="597579" y="573579"/>
                    <a:pt x="605742" y="557341"/>
                  </a:cubicBezTo>
                  <a:cubicBezTo>
                    <a:pt x="634857" y="508916"/>
                    <a:pt x="660396" y="457320"/>
                    <a:pt x="670670" y="401758"/>
                  </a:cubicBezTo>
                  <a:cubicBezTo>
                    <a:pt x="680945" y="346196"/>
                    <a:pt x="674657" y="285900"/>
                    <a:pt x="643985" y="23844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28" name="任意多边形: 形状 27">
              <a:extLst>
                <a:ext uri="{FF2B5EF4-FFF2-40B4-BE49-F238E27FC236}">
                  <a16:creationId xmlns:a16="http://schemas.microsoft.com/office/drawing/2014/main" id="{914E853D-5A24-4221-94FA-41771473028E}"/>
                </a:ext>
              </a:extLst>
            </p:cNvPr>
            <p:cNvSpPr/>
            <p:nvPr/>
          </p:nvSpPr>
          <p:spPr>
            <a:xfrm>
              <a:off x="5581235" y="6080722"/>
              <a:ext cx="232438" cy="607474"/>
            </a:xfrm>
            <a:custGeom>
              <a:avLst/>
              <a:gdLst>
                <a:gd name="connsiteX0" fmla="*/ 232400 w 232438"/>
                <a:gd name="connsiteY0" fmla="*/ 607474 h 607474"/>
                <a:gd name="connsiteX1" fmla="*/ 74920 w 232438"/>
                <a:gd name="connsiteY1" fmla="*/ 607455 h 607474"/>
                <a:gd name="connsiteX2" fmla="*/ 0 w 232438"/>
                <a:gd name="connsiteY2" fmla="*/ 0 h 607474"/>
                <a:gd name="connsiteX3" fmla="*/ 232438 w 232438"/>
                <a:gd name="connsiteY3" fmla="*/ 10 h 607474"/>
                <a:gd name="connsiteX4" fmla="*/ 232400 w 232438"/>
                <a:gd name="connsiteY4" fmla="*/ 607474 h 6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38" h="607474">
                  <a:moveTo>
                    <a:pt x="232400" y="607474"/>
                  </a:moveTo>
                  <a:lnTo>
                    <a:pt x="74920" y="607455"/>
                  </a:lnTo>
                  <a:lnTo>
                    <a:pt x="0" y="0"/>
                  </a:lnTo>
                  <a:lnTo>
                    <a:pt x="232438" y="10"/>
                  </a:lnTo>
                  <a:lnTo>
                    <a:pt x="232400" y="607474"/>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9" name="任意多边形: 形状 28">
              <a:extLst>
                <a:ext uri="{FF2B5EF4-FFF2-40B4-BE49-F238E27FC236}">
                  <a16:creationId xmlns:a16="http://schemas.microsoft.com/office/drawing/2014/main" id="{5C416647-ACAC-472B-A5C7-6187A19D6078}"/>
                </a:ext>
              </a:extLst>
            </p:cNvPr>
            <p:cNvSpPr/>
            <p:nvPr/>
          </p:nvSpPr>
          <p:spPr>
            <a:xfrm>
              <a:off x="5334890" y="6590728"/>
              <a:ext cx="484304" cy="261753"/>
            </a:xfrm>
            <a:custGeom>
              <a:avLst/>
              <a:gdLst>
                <a:gd name="connsiteX0" fmla="*/ 484029 w 484304"/>
                <a:gd name="connsiteY0" fmla="*/ 261668 h 261753"/>
                <a:gd name="connsiteX1" fmla="*/ -267 w 484304"/>
                <a:gd name="connsiteY1" fmla="*/ 261650 h 261753"/>
                <a:gd name="connsiteX2" fmla="*/ -267 w 484304"/>
                <a:gd name="connsiteY2" fmla="*/ 255526 h 261753"/>
                <a:gd name="connsiteX3" fmla="*/ 188235 w 484304"/>
                <a:gd name="connsiteY3" fmla="*/ 67027 h 261753"/>
                <a:gd name="connsiteX4" fmla="*/ 188247 w 484304"/>
                <a:gd name="connsiteY4" fmla="*/ 67027 h 261753"/>
                <a:gd name="connsiteX5" fmla="*/ 276709 w 484304"/>
                <a:gd name="connsiteY5" fmla="*/ -85 h 261753"/>
                <a:gd name="connsiteX6" fmla="*/ 441762 w 484304"/>
                <a:gd name="connsiteY6" fmla="*/ 67037 h 261753"/>
                <a:gd name="connsiteX7" fmla="*/ 484037 w 484304"/>
                <a:gd name="connsiteY7" fmla="*/ 67038 h 26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304" h="261753">
                  <a:moveTo>
                    <a:pt x="484029" y="261668"/>
                  </a:moveTo>
                  <a:lnTo>
                    <a:pt x="-267" y="261650"/>
                  </a:lnTo>
                  <a:lnTo>
                    <a:pt x="-267" y="255526"/>
                  </a:lnTo>
                  <a:cubicBezTo>
                    <a:pt x="-260" y="151422"/>
                    <a:pt x="84132" y="67033"/>
                    <a:pt x="188235" y="67027"/>
                  </a:cubicBezTo>
                  <a:lnTo>
                    <a:pt x="188247" y="67027"/>
                  </a:lnTo>
                  <a:lnTo>
                    <a:pt x="276709" y="-85"/>
                  </a:lnTo>
                  <a:lnTo>
                    <a:pt x="441762" y="67037"/>
                  </a:lnTo>
                  <a:lnTo>
                    <a:pt x="484037" y="67038"/>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0" name="任意多边形: 形状 29">
              <a:extLst>
                <a:ext uri="{FF2B5EF4-FFF2-40B4-BE49-F238E27FC236}">
                  <a16:creationId xmlns:a16="http://schemas.microsoft.com/office/drawing/2014/main" id="{B1183056-F2D1-4DD5-8EFE-6282588DE1DC}"/>
                </a:ext>
              </a:extLst>
            </p:cNvPr>
            <p:cNvSpPr/>
            <p:nvPr/>
          </p:nvSpPr>
          <p:spPr>
            <a:xfrm>
              <a:off x="5538572" y="5933562"/>
              <a:ext cx="559054" cy="574209"/>
            </a:xfrm>
            <a:custGeom>
              <a:avLst/>
              <a:gdLst>
                <a:gd name="connsiteX0" fmla="*/ 559054 w 559054"/>
                <a:gd name="connsiteY0" fmla="*/ 476561 h 574209"/>
                <a:gd name="connsiteX1" fmla="*/ 435507 w 559054"/>
                <a:gd name="connsiteY1" fmla="*/ 574210 h 574209"/>
                <a:gd name="connsiteX2" fmla="*/ 0 w 559054"/>
                <a:gd name="connsiteY2" fmla="*/ 144150 h 574209"/>
                <a:gd name="connsiteX3" fmla="*/ 182353 w 559054"/>
                <a:gd name="connsiteY3" fmla="*/ 0 h 574209"/>
                <a:gd name="connsiteX4" fmla="*/ 559054 w 559054"/>
                <a:gd name="connsiteY4" fmla="*/ 476561 h 57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054" h="574209">
                  <a:moveTo>
                    <a:pt x="559054" y="476561"/>
                  </a:moveTo>
                  <a:lnTo>
                    <a:pt x="435507" y="574210"/>
                  </a:lnTo>
                  <a:lnTo>
                    <a:pt x="0" y="144150"/>
                  </a:lnTo>
                  <a:lnTo>
                    <a:pt x="182353" y="0"/>
                  </a:lnTo>
                  <a:lnTo>
                    <a:pt x="559054" y="476561"/>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1" name="任意多边形: 形状 30">
              <a:extLst>
                <a:ext uri="{FF2B5EF4-FFF2-40B4-BE49-F238E27FC236}">
                  <a16:creationId xmlns:a16="http://schemas.microsoft.com/office/drawing/2014/main" id="{A0D4A425-BA11-49A7-80AB-0BBB173E8AC2}"/>
                </a:ext>
              </a:extLst>
            </p:cNvPr>
            <p:cNvSpPr/>
            <p:nvPr/>
          </p:nvSpPr>
          <p:spPr>
            <a:xfrm>
              <a:off x="5779516" y="6382871"/>
              <a:ext cx="424353" cy="453017"/>
            </a:xfrm>
            <a:custGeom>
              <a:avLst/>
              <a:gdLst>
                <a:gd name="connsiteX0" fmla="*/ 424086 w 424353"/>
                <a:gd name="connsiteY0" fmla="*/ 152600 h 453017"/>
                <a:gd name="connsiteX1" fmla="*/ 44162 w 424353"/>
                <a:gd name="connsiteY1" fmla="*/ 452933 h 453017"/>
                <a:gd name="connsiteX2" fmla="*/ 40364 w 424353"/>
                <a:gd name="connsiteY2" fmla="*/ 448128 h 453017"/>
                <a:gd name="connsiteX3" fmla="*/ 71335 w 424353"/>
                <a:gd name="connsiteY3" fmla="*/ 183354 h 453017"/>
                <a:gd name="connsiteX4" fmla="*/ 71344 w 424353"/>
                <a:gd name="connsiteY4" fmla="*/ 183347 h 453017"/>
                <a:gd name="connsiteX5" fmla="*/ 99119 w 424353"/>
                <a:gd name="connsiteY5" fmla="*/ 75838 h 453017"/>
                <a:gd name="connsiteX6" fmla="*/ 270224 w 424353"/>
                <a:gd name="connsiteY6" fmla="*/ 26132 h 453017"/>
                <a:gd name="connsiteX7" fmla="*/ 303389 w 424353"/>
                <a:gd name="connsiteY7" fmla="*/ -85 h 4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353" h="453017">
                  <a:moveTo>
                    <a:pt x="424086" y="152600"/>
                  </a:moveTo>
                  <a:lnTo>
                    <a:pt x="44162" y="452933"/>
                  </a:lnTo>
                  <a:lnTo>
                    <a:pt x="40364" y="448128"/>
                  </a:lnTo>
                  <a:cubicBezTo>
                    <a:pt x="-24192" y="366458"/>
                    <a:pt x="-10327" y="247920"/>
                    <a:pt x="71335" y="183354"/>
                  </a:cubicBezTo>
                  <a:lnTo>
                    <a:pt x="71344" y="183347"/>
                  </a:lnTo>
                  <a:lnTo>
                    <a:pt x="99119" y="75838"/>
                  </a:lnTo>
                  <a:lnTo>
                    <a:pt x="270224" y="26132"/>
                  </a:lnTo>
                  <a:lnTo>
                    <a:pt x="303389" y="-85"/>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2" name="任意多边形: 形状 31">
              <a:extLst>
                <a:ext uri="{FF2B5EF4-FFF2-40B4-BE49-F238E27FC236}">
                  <a16:creationId xmlns:a16="http://schemas.microsoft.com/office/drawing/2014/main" id="{9F18604A-816C-4449-8AE8-58DD281DC0E5}"/>
                </a:ext>
              </a:extLst>
            </p:cNvPr>
            <p:cNvSpPr/>
            <p:nvPr/>
          </p:nvSpPr>
          <p:spPr>
            <a:xfrm>
              <a:off x="4989650" y="3708202"/>
              <a:ext cx="1075558" cy="2569426"/>
            </a:xfrm>
            <a:custGeom>
              <a:avLst/>
              <a:gdLst>
                <a:gd name="connsiteX0" fmla="*/ 9614 w 1075558"/>
                <a:gd name="connsiteY0" fmla="*/ 132597 h 2569426"/>
                <a:gd name="connsiteX1" fmla="*/ 0 w 1075558"/>
                <a:gd name="connsiteY1" fmla="*/ 309861 h 2569426"/>
                <a:gd name="connsiteX2" fmla="*/ 46764 w 1075558"/>
                <a:gd name="connsiteY2" fmla="*/ 366353 h 2569426"/>
                <a:gd name="connsiteX3" fmla="*/ 41402 w 1075558"/>
                <a:gd name="connsiteY3" fmla="*/ 543654 h 2569426"/>
                <a:gd name="connsiteX4" fmla="*/ 86774 w 1075558"/>
                <a:gd name="connsiteY4" fmla="*/ 659704 h 2569426"/>
                <a:gd name="connsiteX5" fmla="*/ 118684 w 1075558"/>
                <a:gd name="connsiteY5" fmla="*/ 1028907 h 2569426"/>
                <a:gd name="connsiteX6" fmla="*/ 565592 w 1075558"/>
                <a:gd name="connsiteY6" fmla="*/ 2569427 h 2569426"/>
                <a:gd name="connsiteX7" fmla="*/ 968314 w 1075558"/>
                <a:gd name="connsiteY7" fmla="*/ 2440253 h 2569426"/>
                <a:gd name="connsiteX8" fmla="*/ 528546 w 1075558"/>
                <a:gd name="connsiteY8" fmla="*/ 1004213 h 2569426"/>
                <a:gd name="connsiteX9" fmla="*/ 1057656 w 1075558"/>
                <a:gd name="connsiteY9" fmla="*/ 990995 h 2569426"/>
                <a:gd name="connsiteX10" fmla="*/ 1075558 w 1075558"/>
                <a:gd name="connsiteY10" fmla="*/ 181262 h 2569426"/>
                <a:gd name="connsiteX11" fmla="*/ 981795 w 1075558"/>
                <a:gd name="connsiteY11" fmla="*/ 0 h 2569426"/>
                <a:gd name="connsiteX12" fmla="*/ 9614 w 1075558"/>
                <a:gd name="connsiteY12" fmla="*/ 132597 h 256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558" h="2569426">
                  <a:moveTo>
                    <a:pt x="9614" y="132597"/>
                  </a:moveTo>
                  <a:lnTo>
                    <a:pt x="0" y="309861"/>
                  </a:lnTo>
                  <a:lnTo>
                    <a:pt x="46764" y="366353"/>
                  </a:lnTo>
                  <a:lnTo>
                    <a:pt x="41402" y="543654"/>
                  </a:lnTo>
                  <a:lnTo>
                    <a:pt x="86774" y="659704"/>
                  </a:lnTo>
                  <a:lnTo>
                    <a:pt x="118684" y="1028907"/>
                  </a:lnTo>
                  <a:lnTo>
                    <a:pt x="565592" y="2569427"/>
                  </a:lnTo>
                  <a:lnTo>
                    <a:pt x="968314" y="2440253"/>
                  </a:lnTo>
                  <a:lnTo>
                    <a:pt x="528546" y="1004213"/>
                  </a:lnTo>
                  <a:lnTo>
                    <a:pt x="1057656" y="990995"/>
                  </a:lnTo>
                  <a:lnTo>
                    <a:pt x="1075558" y="181262"/>
                  </a:lnTo>
                  <a:lnTo>
                    <a:pt x="981795" y="0"/>
                  </a:lnTo>
                  <a:lnTo>
                    <a:pt x="9614" y="132597"/>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3" name="任意多边形: 形状 32">
              <a:extLst>
                <a:ext uri="{FF2B5EF4-FFF2-40B4-BE49-F238E27FC236}">
                  <a16:creationId xmlns:a16="http://schemas.microsoft.com/office/drawing/2014/main" id="{3EDD1028-2872-4A69-9E9C-7A214B579D96}"/>
                </a:ext>
              </a:extLst>
            </p:cNvPr>
            <p:cNvSpPr/>
            <p:nvPr/>
          </p:nvSpPr>
          <p:spPr>
            <a:xfrm>
              <a:off x="5455279" y="4516581"/>
              <a:ext cx="592027" cy="1921697"/>
            </a:xfrm>
            <a:custGeom>
              <a:avLst/>
              <a:gdLst>
                <a:gd name="connsiteX0" fmla="*/ 541142 w 592027"/>
                <a:gd name="connsiteY0" fmla="*/ 60546 h 1921697"/>
                <a:gd name="connsiteX1" fmla="*/ 592027 w 592027"/>
                <a:gd name="connsiteY1" fmla="*/ 182616 h 1921697"/>
                <a:gd name="connsiteX2" fmla="*/ 395271 w 592027"/>
                <a:gd name="connsiteY2" fmla="*/ 1901538 h 1921697"/>
                <a:gd name="connsiteX3" fmla="*/ 119211 w 592027"/>
                <a:gd name="connsiteY3" fmla="*/ 1921698 h 1921697"/>
                <a:gd name="connsiteX4" fmla="*/ 0 w 592027"/>
                <a:gd name="connsiteY4" fmla="*/ 0 h 1921697"/>
                <a:gd name="connsiteX5" fmla="*/ 541142 w 592027"/>
                <a:gd name="connsiteY5" fmla="*/ 60546 h 1921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27" h="1921697">
                  <a:moveTo>
                    <a:pt x="541142" y="60546"/>
                  </a:moveTo>
                  <a:lnTo>
                    <a:pt x="592027" y="182616"/>
                  </a:lnTo>
                  <a:lnTo>
                    <a:pt x="395271" y="1901538"/>
                  </a:lnTo>
                  <a:lnTo>
                    <a:pt x="119211" y="1921698"/>
                  </a:lnTo>
                  <a:lnTo>
                    <a:pt x="0" y="0"/>
                  </a:lnTo>
                  <a:lnTo>
                    <a:pt x="541142" y="60546"/>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4" name="任意多边形: 形状 33">
              <a:extLst>
                <a:ext uri="{FF2B5EF4-FFF2-40B4-BE49-F238E27FC236}">
                  <a16:creationId xmlns:a16="http://schemas.microsoft.com/office/drawing/2014/main" id="{38419378-272C-4490-8B2A-6E4AA413F2F0}"/>
                </a:ext>
              </a:extLst>
            </p:cNvPr>
            <p:cNvSpPr/>
            <p:nvPr/>
          </p:nvSpPr>
          <p:spPr>
            <a:xfrm>
              <a:off x="5142455" y="1918546"/>
              <a:ext cx="883901" cy="1995960"/>
            </a:xfrm>
            <a:custGeom>
              <a:avLst/>
              <a:gdLst>
                <a:gd name="connsiteX0" fmla="*/ 583410 w 883901"/>
                <a:gd name="connsiteY0" fmla="*/ 125476 h 1995960"/>
                <a:gd name="connsiteX1" fmla="*/ 492760 w 883901"/>
                <a:gd name="connsiteY1" fmla="*/ 0 h 1995960"/>
                <a:gd name="connsiteX2" fmla="*/ 200058 w 883901"/>
                <a:gd name="connsiteY2" fmla="*/ 11731 h 1995960"/>
                <a:gd name="connsiteX3" fmla="*/ 194442 w 883901"/>
                <a:gd name="connsiteY3" fmla="*/ 108345 h 1995960"/>
                <a:gd name="connsiteX4" fmla="*/ 0 w 883901"/>
                <a:gd name="connsiteY4" fmla="*/ 1944897 h 1995960"/>
                <a:gd name="connsiteX5" fmla="*/ 190951 w 883901"/>
                <a:gd name="connsiteY5" fmla="*/ 1940617 h 1995960"/>
                <a:gd name="connsiteX6" fmla="*/ 427990 w 883901"/>
                <a:gd name="connsiteY6" fmla="*/ 1995960 h 1995960"/>
                <a:gd name="connsiteX7" fmla="*/ 883901 w 883901"/>
                <a:gd name="connsiteY7" fmla="*/ 1836392 h 1995960"/>
                <a:gd name="connsiteX8" fmla="*/ 583410 w 883901"/>
                <a:gd name="connsiteY8" fmla="*/ 125476 h 199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01" h="1995960">
                  <a:moveTo>
                    <a:pt x="583410" y="125476"/>
                  </a:moveTo>
                  <a:lnTo>
                    <a:pt x="492760" y="0"/>
                  </a:lnTo>
                  <a:lnTo>
                    <a:pt x="200058" y="11731"/>
                  </a:lnTo>
                  <a:lnTo>
                    <a:pt x="194442" y="108345"/>
                  </a:lnTo>
                  <a:lnTo>
                    <a:pt x="0" y="1944897"/>
                  </a:lnTo>
                  <a:lnTo>
                    <a:pt x="190951" y="1940617"/>
                  </a:lnTo>
                  <a:lnTo>
                    <a:pt x="427990" y="1995960"/>
                  </a:lnTo>
                  <a:lnTo>
                    <a:pt x="883901" y="1836392"/>
                  </a:lnTo>
                  <a:lnTo>
                    <a:pt x="583410" y="125476"/>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35" name="任意多边形: 形状 34">
              <a:extLst>
                <a:ext uri="{FF2B5EF4-FFF2-40B4-BE49-F238E27FC236}">
                  <a16:creationId xmlns:a16="http://schemas.microsoft.com/office/drawing/2014/main" id="{BB86BDC5-08CA-4162-AC0E-E777FDAAEEE7}"/>
                </a:ext>
              </a:extLst>
            </p:cNvPr>
            <p:cNvSpPr/>
            <p:nvPr/>
          </p:nvSpPr>
          <p:spPr>
            <a:xfrm>
              <a:off x="4768641" y="2026925"/>
              <a:ext cx="613732" cy="1870479"/>
            </a:xfrm>
            <a:custGeom>
              <a:avLst/>
              <a:gdLst>
                <a:gd name="connsiteX0" fmla="*/ 448635 w 613732"/>
                <a:gd name="connsiteY0" fmla="*/ 1870394 h 1870479"/>
                <a:gd name="connsiteX1" fmla="*/ -267 w 613732"/>
                <a:gd name="connsiteY1" fmla="*/ 1870394 h 1870479"/>
                <a:gd name="connsiteX2" fmla="*/ 116850 w 613732"/>
                <a:gd name="connsiteY2" fmla="*/ 1043734 h 1870479"/>
                <a:gd name="connsiteX3" fmla="*/ 164337 w 613732"/>
                <a:gd name="connsiteY3" fmla="*/ 708659 h 1870479"/>
                <a:gd name="connsiteX4" fmla="*/ 114449 w 613732"/>
                <a:gd name="connsiteY4" fmla="*/ 344060 h 1870479"/>
                <a:gd name="connsiteX5" fmla="*/ 121119 w 613732"/>
                <a:gd name="connsiteY5" fmla="*/ 305110 h 1870479"/>
                <a:gd name="connsiteX6" fmla="*/ 141750 w 613732"/>
                <a:gd name="connsiteY6" fmla="*/ 273986 h 1870479"/>
                <a:gd name="connsiteX7" fmla="*/ 396168 w 613732"/>
                <a:gd name="connsiteY7" fmla="*/ 126546 h 1870479"/>
                <a:gd name="connsiteX8" fmla="*/ 463397 w 613732"/>
                <a:gd name="connsiteY8" fmla="*/ 102446 h 1870479"/>
                <a:gd name="connsiteX9" fmla="*/ 567973 w 613732"/>
                <a:gd name="connsiteY9" fmla="*/ -85 h 1870479"/>
                <a:gd name="connsiteX10" fmla="*/ 448635 w 613732"/>
                <a:gd name="connsiteY10" fmla="*/ 1870394 h 187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3732" h="1870479">
                  <a:moveTo>
                    <a:pt x="448635" y="1870394"/>
                  </a:moveTo>
                  <a:lnTo>
                    <a:pt x="-267" y="1870394"/>
                  </a:lnTo>
                  <a:lnTo>
                    <a:pt x="116850" y="1043734"/>
                  </a:lnTo>
                  <a:lnTo>
                    <a:pt x="164337" y="708659"/>
                  </a:lnTo>
                  <a:cubicBezTo>
                    <a:pt x="164337" y="708659"/>
                    <a:pt x="130723" y="469180"/>
                    <a:pt x="114449" y="344060"/>
                  </a:cubicBezTo>
                  <a:cubicBezTo>
                    <a:pt x="112932" y="330707"/>
                    <a:pt x="115245" y="317198"/>
                    <a:pt x="121119" y="305110"/>
                  </a:cubicBezTo>
                  <a:cubicBezTo>
                    <a:pt x="126443" y="293786"/>
                    <a:pt x="133394" y="283301"/>
                    <a:pt x="141750" y="273986"/>
                  </a:cubicBezTo>
                  <a:cubicBezTo>
                    <a:pt x="196350" y="211026"/>
                    <a:pt x="319158" y="156425"/>
                    <a:pt x="396168" y="126546"/>
                  </a:cubicBezTo>
                  <a:cubicBezTo>
                    <a:pt x="435830" y="111251"/>
                    <a:pt x="463397" y="102446"/>
                    <a:pt x="463397" y="102446"/>
                  </a:cubicBezTo>
                  <a:lnTo>
                    <a:pt x="567973" y="-85"/>
                  </a:lnTo>
                  <a:cubicBezTo>
                    <a:pt x="718082" y="187461"/>
                    <a:pt x="448635" y="1870394"/>
                    <a:pt x="448635" y="1870394"/>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6" name="任意多边形: 形状 35">
              <a:extLst>
                <a:ext uri="{FF2B5EF4-FFF2-40B4-BE49-F238E27FC236}">
                  <a16:creationId xmlns:a16="http://schemas.microsoft.com/office/drawing/2014/main" id="{429FEFBD-C610-40F0-9404-CE019EB3DC6B}"/>
                </a:ext>
              </a:extLst>
            </p:cNvPr>
            <p:cNvSpPr/>
            <p:nvPr/>
          </p:nvSpPr>
          <p:spPr>
            <a:xfrm>
              <a:off x="5573751" y="1975747"/>
              <a:ext cx="700432" cy="1913717"/>
            </a:xfrm>
            <a:custGeom>
              <a:avLst/>
              <a:gdLst>
                <a:gd name="connsiteX0" fmla="*/ 94990 w 700432"/>
                <a:gd name="connsiteY0" fmla="*/ -85 h 1913717"/>
                <a:gd name="connsiteX1" fmla="*/ 237399 w 700432"/>
                <a:gd name="connsiteY1" fmla="*/ 81525 h 1913717"/>
                <a:gd name="connsiteX2" fmla="*/ 700166 w 700432"/>
                <a:gd name="connsiteY2" fmla="*/ 309195 h 1913717"/>
                <a:gd name="connsiteX3" fmla="*/ 544919 w 700432"/>
                <a:gd name="connsiteY3" fmla="*/ 777822 h 1913717"/>
                <a:gd name="connsiteX4" fmla="*/ 544919 w 700432"/>
                <a:gd name="connsiteY4" fmla="*/ 1762712 h 1913717"/>
                <a:gd name="connsiteX5" fmla="*/ 168563 w 700432"/>
                <a:gd name="connsiteY5" fmla="*/ 1913632 h 1913717"/>
                <a:gd name="connsiteX6" fmla="*/ 94990 w 700432"/>
                <a:gd name="connsiteY6" fmla="*/ -85 h 191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432" h="1913717">
                  <a:moveTo>
                    <a:pt x="94990" y="-85"/>
                  </a:moveTo>
                  <a:lnTo>
                    <a:pt x="237399" y="81525"/>
                  </a:lnTo>
                  <a:cubicBezTo>
                    <a:pt x="237399" y="81525"/>
                    <a:pt x="659152" y="150798"/>
                    <a:pt x="700166" y="309195"/>
                  </a:cubicBezTo>
                  <a:lnTo>
                    <a:pt x="544919" y="777822"/>
                  </a:lnTo>
                  <a:lnTo>
                    <a:pt x="544919" y="1762712"/>
                  </a:lnTo>
                  <a:lnTo>
                    <a:pt x="168563" y="1913632"/>
                  </a:lnTo>
                  <a:cubicBezTo>
                    <a:pt x="168563" y="1913632"/>
                    <a:pt x="-156079" y="322479"/>
                    <a:pt x="94990" y="-8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7" name="任意多边形: 形状 36">
              <a:extLst>
                <a:ext uri="{FF2B5EF4-FFF2-40B4-BE49-F238E27FC236}">
                  <a16:creationId xmlns:a16="http://schemas.microsoft.com/office/drawing/2014/main" id="{9F1B024A-0205-448E-A818-870D310C2597}"/>
                </a:ext>
              </a:extLst>
            </p:cNvPr>
            <p:cNvSpPr/>
            <p:nvPr/>
          </p:nvSpPr>
          <p:spPr>
            <a:xfrm>
              <a:off x="5455279" y="4476787"/>
              <a:ext cx="118467" cy="1743879"/>
            </a:xfrm>
            <a:custGeom>
              <a:avLst/>
              <a:gdLst>
                <a:gd name="connsiteX0" fmla="*/ 69577 w 118467"/>
                <a:gd name="connsiteY0" fmla="*/ 0 h 1743879"/>
                <a:gd name="connsiteX1" fmla="*/ 0 w 118467"/>
                <a:gd name="connsiteY1" fmla="*/ 805923 h 1743879"/>
                <a:gd name="connsiteX2" fmla="*/ 118467 w 118467"/>
                <a:gd name="connsiteY2" fmla="*/ 1743880 h 1743879"/>
              </a:gdLst>
              <a:ahLst/>
              <a:cxnLst>
                <a:cxn ang="0">
                  <a:pos x="connsiteX0" y="connsiteY0"/>
                </a:cxn>
                <a:cxn ang="0">
                  <a:pos x="connsiteX1" y="connsiteY1"/>
                </a:cxn>
                <a:cxn ang="0">
                  <a:pos x="connsiteX2" y="connsiteY2"/>
                </a:cxn>
              </a:cxnLst>
              <a:rect l="l" t="t" r="r" b="b"/>
              <a:pathLst>
                <a:path w="118467" h="1743879">
                  <a:moveTo>
                    <a:pt x="69577" y="0"/>
                  </a:moveTo>
                  <a:lnTo>
                    <a:pt x="0" y="805923"/>
                  </a:lnTo>
                  <a:lnTo>
                    <a:pt x="118467" y="1743880"/>
                  </a:lnTo>
                </a:path>
              </a:pathLst>
            </a:custGeom>
            <a:solidFill>
              <a:srgbClr val="000000">
                <a:alpha val="40000"/>
              </a:srgbClr>
            </a:solidFill>
            <a:ln w="9396" cap="flat">
              <a:noFill/>
              <a:prstDash val="solid"/>
              <a:miter/>
            </a:ln>
          </p:spPr>
          <p:txBody>
            <a:bodyPr rtlCol="0" anchor="ctr"/>
            <a:lstStyle/>
            <a:p>
              <a:endParaRPr lang="zh-CN" altLang="en-US">
                <a:latin typeface="+mj-ea"/>
                <a:ea typeface="+mj-ea"/>
              </a:endParaRPr>
            </a:p>
          </p:txBody>
        </p:sp>
        <p:sp>
          <p:nvSpPr>
            <p:cNvPr id="38" name="任意多边形: 形状 37">
              <a:extLst>
                <a:ext uri="{FF2B5EF4-FFF2-40B4-BE49-F238E27FC236}">
                  <a16:creationId xmlns:a16="http://schemas.microsoft.com/office/drawing/2014/main" id="{020E3275-8202-4BC2-83E3-121B41F3360F}"/>
                </a:ext>
              </a:extLst>
            </p:cNvPr>
            <p:cNvSpPr/>
            <p:nvPr/>
          </p:nvSpPr>
          <p:spPr>
            <a:xfrm>
              <a:off x="3803555" y="2957052"/>
              <a:ext cx="531625" cy="196788"/>
            </a:xfrm>
            <a:custGeom>
              <a:avLst/>
              <a:gdLst>
                <a:gd name="connsiteX0" fmla="*/ 41169 w 531625"/>
                <a:gd name="connsiteY0" fmla="*/ 18288 h 196788"/>
                <a:gd name="connsiteX1" fmla="*/ 177540 w 531625"/>
                <a:gd name="connsiteY1" fmla="*/ 40609 h 196788"/>
                <a:gd name="connsiteX2" fmla="*/ 186322 w 531625"/>
                <a:gd name="connsiteY2" fmla="*/ 55432 h 196788"/>
                <a:gd name="connsiteX3" fmla="*/ 531359 w 531625"/>
                <a:gd name="connsiteY3" fmla="*/ 16411 h 196788"/>
                <a:gd name="connsiteX4" fmla="*/ 449580 w 531625"/>
                <a:gd name="connsiteY4" fmla="*/ 177257 h 196788"/>
                <a:gd name="connsiteX5" fmla="*/ 134464 w 531625"/>
                <a:gd name="connsiteY5" fmla="*/ 189653 h 196788"/>
                <a:gd name="connsiteX6" fmla="*/ 6766 w 531625"/>
                <a:gd name="connsiteY6" fmla="*/ 134916 h 196788"/>
                <a:gd name="connsiteX7" fmla="*/ 41169 w 531625"/>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5" h="196788">
                  <a:moveTo>
                    <a:pt x="41169" y="18288"/>
                  </a:moveTo>
                  <a:cubicBezTo>
                    <a:pt x="84990" y="-13206"/>
                    <a:pt x="146046" y="-3213"/>
                    <a:pt x="177540" y="40609"/>
                  </a:cubicBezTo>
                  <a:cubicBezTo>
                    <a:pt x="180898" y="45282"/>
                    <a:pt x="183837" y="50242"/>
                    <a:pt x="186322" y="55432"/>
                  </a:cubicBezTo>
                  <a:lnTo>
                    <a:pt x="531359" y="16411"/>
                  </a:lnTo>
                  <a:lnTo>
                    <a:pt x="449580" y="177257"/>
                  </a:lnTo>
                  <a:lnTo>
                    <a:pt x="134464" y="189653"/>
                  </a:lnTo>
                  <a:cubicBezTo>
                    <a:pt x="84086" y="209801"/>
                    <a:pt x="26914" y="185294"/>
                    <a:pt x="6766" y="134916"/>
                  </a:cubicBezTo>
                  <a:cubicBezTo>
                    <a:pt x="-10093" y="92761"/>
                    <a:pt x="4130" y="44545"/>
                    <a:pt x="41169"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9" name="任意多边形: 形状 38">
              <a:extLst>
                <a:ext uri="{FF2B5EF4-FFF2-40B4-BE49-F238E27FC236}">
                  <a16:creationId xmlns:a16="http://schemas.microsoft.com/office/drawing/2014/main" id="{4F4F5811-EB7A-420F-AF5C-6F123CCBD064}"/>
                </a:ext>
              </a:extLst>
            </p:cNvPr>
            <p:cNvSpPr/>
            <p:nvPr/>
          </p:nvSpPr>
          <p:spPr>
            <a:xfrm>
              <a:off x="4137047" y="2271136"/>
              <a:ext cx="1254844" cy="895368"/>
            </a:xfrm>
            <a:custGeom>
              <a:avLst/>
              <a:gdLst>
                <a:gd name="connsiteX0" fmla="*/ 1156105 w 1254844"/>
                <a:gd name="connsiteY0" fmla="*/ 0 h 895368"/>
                <a:gd name="connsiteX1" fmla="*/ 1254845 w 1254844"/>
                <a:gd name="connsiteY1" fmla="*/ 58984 h 895368"/>
                <a:gd name="connsiteX2" fmla="*/ 701849 w 1254844"/>
                <a:gd name="connsiteY2" fmla="*/ 838021 h 895368"/>
                <a:gd name="connsiteX3" fmla="*/ 26877 w 1254844"/>
                <a:gd name="connsiteY3" fmla="*/ 895369 h 895368"/>
                <a:gd name="connsiteX4" fmla="*/ 0 w 1254844"/>
                <a:gd name="connsiteY4" fmla="*/ 702658 h 895368"/>
                <a:gd name="connsiteX5" fmla="*/ 497313 w 1254844"/>
                <a:gd name="connsiteY5" fmla="*/ 553457 h 895368"/>
                <a:gd name="connsiteX6" fmla="*/ 743129 w 1254844"/>
                <a:gd name="connsiteY6" fmla="*/ 76990 h 895368"/>
                <a:gd name="connsiteX7" fmla="*/ 1156105 w 1254844"/>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44" h="895368">
                  <a:moveTo>
                    <a:pt x="1156105" y="0"/>
                  </a:moveTo>
                  <a:lnTo>
                    <a:pt x="1254845" y="58984"/>
                  </a:lnTo>
                  <a:lnTo>
                    <a:pt x="701849" y="838021"/>
                  </a:lnTo>
                  <a:lnTo>
                    <a:pt x="26877" y="895369"/>
                  </a:lnTo>
                  <a:lnTo>
                    <a:pt x="0" y="702658"/>
                  </a:lnTo>
                  <a:lnTo>
                    <a:pt x="497313" y="553457"/>
                  </a:lnTo>
                  <a:lnTo>
                    <a:pt x="743129" y="76990"/>
                  </a:lnTo>
                  <a:lnTo>
                    <a:pt x="1156105"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0" name="任意多边形: 形状 39">
              <a:extLst>
                <a:ext uri="{FF2B5EF4-FFF2-40B4-BE49-F238E27FC236}">
                  <a16:creationId xmlns:a16="http://schemas.microsoft.com/office/drawing/2014/main" id="{9CFEA1C9-169A-466E-8ABC-49DB82582D93}"/>
                </a:ext>
              </a:extLst>
            </p:cNvPr>
            <p:cNvSpPr/>
            <p:nvPr/>
          </p:nvSpPr>
          <p:spPr>
            <a:xfrm>
              <a:off x="6815556" y="2891200"/>
              <a:ext cx="531626" cy="196788"/>
            </a:xfrm>
            <a:custGeom>
              <a:avLst/>
              <a:gdLst>
                <a:gd name="connsiteX0" fmla="*/ 489924 w 531626"/>
                <a:gd name="connsiteY0" fmla="*/ 18288 h 196788"/>
                <a:gd name="connsiteX1" fmla="*/ 353553 w 531626"/>
                <a:gd name="connsiteY1" fmla="*/ 40609 h 196788"/>
                <a:gd name="connsiteX2" fmla="*/ 344771 w 531626"/>
                <a:gd name="connsiteY2" fmla="*/ 55432 h 196788"/>
                <a:gd name="connsiteX3" fmla="*/ -267 w 531626"/>
                <a:gd name="connsiteY3" fmla="*/ 16411 h 196788"/>
                <a:gd name="connsiteX4" fmla="*/ 81514 w 531626"/>
                <a:gd name="connsiteY4" fmla="*/ 177257 h 196788"/>
                <a:gd name="connsiteX5" fmla="*/ 396630 w 531626"/>
                <a:gd name="connsiteY5" fmla="*/ 189653 h 196788"/>
                <a:gd name="connsiteX6" fmla="*/ 524327 w 531626"/>
                <a:gd name="connsiteY6" fmla="*/ 134916 h 196788"/>
                <a:gd name="connsiteX7" fmla="*/ 489924 w 531626"/>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6" h="196788">
                  <a:moveTo>
                    <a:pt x="489924" y="18288"/>
                  </a:moveTo>
                  <a:cubicBezTo>
                    <a:pt x="446102" y="-13206"/>
                    <a:pt x="385047" y="-3213"/>
                    <a:pt x="353553" y="40609"/>
                  </a:cubicBezTo>
                  <a:cubicBezTo>
                    <a:pt x="350194" y="45282"/>
                    <a:pt x="347256" y="50242"/>
                    <a:pt x="344771" y="55432"/>
                  </a:cubicBezTo>
                  <a:lnTo>
                    <a:pt x="-267" y="16411"/>
                  </a:lnTo>
                  <a:lnTo>
                    <a:pt x="81514" y="177257"/>
                  </a:lnTo>
                  <a:lnTo>
                    <a:pt x="396630" y="189653"/>
                  </a:lnTo>
                  <a:cubicBezTo>
                    <a:pt x="447007" y="209800"/>
                    <a:pt x="504180" y="185294"/>
                    <a:pt x="524327" y="134916"/>
                  </a:cubicBezTo>
                  <a:cubicBezTo>
                    <a:pt x="541186" y="92761"/>
                    <a:pt x="526963" y="44545"/>
                    <a:pt x="489924"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41" name="任意多边形: 形状 40">
              <a:extLst>
                <a:ext uri="{FF2B5EF4-FFF2-40B4-BE49-F238E27FC236}">
                  <a16:creationId xmlns:a16="http://schemas.microsoft.com/office/drawing/2014/main" id="{AF76F59C-28B3-4906-A333-5CF5D58E1E8C}"/>
                </a:ext>
              </a:extLst>
            </p:cNvPr>
            <p:cNvSpPr/>
            <p:nvPr/>
          </p:nvSpPr>
          <p:spPr>
            <a:xfrm>
              <a:off x="5758847" y="2205284"/>
              <a:ext cx="1254835" cy="895368"/>
            </a:xfrm>
            <a:custGeom>
              <a:avLst/>
              <a:gdLst>
                <a:gd name="connsiteX0" fmla="*/ 98731 w 1254835"/>
                <a:gd name="connsiteY0" fmla="*/ 0 h 895368"/>
                <a:gd name="connsiteX1" fmla="*/ 0 w 1254835"/>
                <a:gd name="connsiteY1" fmla="*/ 58984 h 895368"/>
                <a:gd name="connsiteX2" fmla="*/ 552996 w 1254835"/>
                <a:gd name="connsiteY2" fmla="*/ 838021 h 895368"/>
                <a:gd name="connsiteX3" fmla="*/ 1227968 w 1254835"/>
                <a:gd name="connsiteY3" fmla="*/ 895369 h 895368"/>
                <a:gd name="connsiteX4" fmla="*/ 1254835 w 1254835"/>
                <a:gd name="connsiteY4" fmla="*/ 702658 h 895368"/>
                <a:gd name="connsiteX5" fmla="*/ 757531 w 1254835"/>
                <a:gd name="connsiteY5" fmla="*/ 553457 h 895368"/>
                <a:gd name="connsiteX6" fmla="*/ 511716 w 1254835"/>
                <a:gd name="connsiteY6" fmla="*/ 76990 h 895368"/>
                <a:gd name="connsiteX7" fmla="*/ 98731 w 1254835"/>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35" h="895368">
                  <a:moveTo>
                    <a:pt x="98731" y="0"/>
                  </a:moveTo>
                  <a:lnTo>
                    <a:pt x="0" y="58984"/>
                  </a:lnTo>
                  <a:lnTo>
                    <a:pt x="552996" y="838021"/>
                  </a:lnTo>
                  <a:lnTo>
                    <a:pt x="1227968" y="895369"/>
                  </a:lnTo>
                  <a:lnTo>
                    <a:pt x="1254835" y="702658"/>
                  </a:lnTo>
                  <a:lnTo>
                    <a:pt x="757531" y="553457"/>
                  </a:lnTo>
                  <a:lnTo>
                    <a:pt x="511716" y="76990"/>
                  </a:lnTo>
                  <a:lnTo>
                    <a:pt x="98731"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2" name="任意多边形: 形状 41">
              <a:extLst>
                <a:ext uri="{FF2B5EF4-FFF2-40B4-BE49-F238E27FC236}">
                  <a16:creationId xmlns:a16="http://schemas.microsoft.com/office/drawing/2014/main" id="{F92BC472-A055-4C26-B3FA-25D6A79F46BC}"/>
                </a:ext>
              </a:extLst>
            </p:cNvPr>
            <p:cNvSpPr/>
            <p:nvPr/>
          </p:nvSpPr>
          <p:spPr>
            <a:xfrm>
              <a:off x="3954798" y="1771494"/>
              <a:ext cx="558323" cy="769202"/>
            </a:xfrm>
            <a:custGeom>
              <a:avLst/>
              <a:gdLst>
                <a:gd name="connsiteX0" fmla="*/ 558057 w 558323"/>
                <a:gd name="connsiteY0" fmla="*/ 250393 h 769202"/>
                <a:gd name="connsiteX1" fmla="*/ 558057 w 558323"/>
                <a:gd name="connsiteY1" fmla="*/ 240098 h 769202"/>
                <a:gd name="connsiteX2" fmla="*/ 385457 w 558323"/>
                <a:gd name="connsiteY2" fmla="*/ 240098 h 769202"/>
                <a:gd name="connsiteX3" fmla="*/ 385457 w 558323"/>
                <a:gd name="connsiteY3" fmla="*/ -85 h 769202"/>
                <a:gd name="connsiteX4" fmla="*/ 375187 w 558323"/>
                <a:gd name="connsiteY4" fmla="*/ -85 h 769202"/>
                <a:gd name="connsiteX5" fmla="*/ 375187 w 558323"/>
                <a:gd name="connsiteY5" fmla="*/ 240098 h 769202"/>
                <a:gd name="connsiteX6" fmla="*/ 177376 w 558323"/>
                <a:gd name="connsiteY6" fmla="*/ 240098 h 769202"/>
                <a:gd name="connsiteX7" fmla="*/ 177376 w 558323"/>
                <a:gd name="connsiteY7" fmla="*/ 54614 h 769202"/>
                <a:gd name="connsiteX8" fmla="*/ 167133 w 558323"/>
                <a:gd name="connsiteY8" fmla="*/ 63009 h 769202"/>
                <a:gd name="connsiteX9" fmla="*/ 167133 w 558323"/>
                <a:gd name="connsiteY9" fmla="*/ 240097 h 769202"/>
                <a:gd name="connsiteX10" fmla="*/ 36482 w 558323"/>
                <a:gd name="connsiteY10" fmla="*/ 240097 h 769202"/>
                <a:gd name="connsiteX11" fmla="*/ 32311 w 558323"/>
                <a:gd name="connsiteY11" fmla="*/ 250393 h 769202"/>
                <a:gd name="connsiteX12" fmla="*/ 167133 w 558323"/>
                <a:gd name="connsiteY12" fmla="*/ 250393 h 769202"/>
                <a:gd name="connsiteX13" fmla="*/ 167133 w 558323"/>
                <a:gd name="connsiteY13" fmla="*/ 452217 h 769202"/>
                <a:gd name="connsiteX14" fmla="*/ -267 w 558323"/>
                <a:gd name="connsiteY14" fmla="*/ 452217 h 769202"/>
                <a:gd name="connsiteX15" fmla="*/ 420 w 558323"/>
                <a:gd name="connsiteY15" fmla="*/ 462513 h 769202"/>
                <a:gd name="connsiteX16" fmla="*/ 167133 w 558323"/>
                <a:gd name="connsiteY16" fmla="*/ 462513 h 769202"/>
                <a:gd name="connsiteX17" fmla="*/ 167133 w 558323"/>
                <a:gd name="connsiteY17" fmla="*/ 623523 h 769202"/>
                <a:gd name="connsiteX18" fmla="*/ 42237 w 558323"/>
                <a:gd name="connsiteY18" fmla="*/ 623523 h 769202"/>
                <a:gd name="connsiteX19" fmla="*/ 47068 w 558323"/>
                <a:gd name="connsiteY19" fmla="*/ 633766 h 769202"/>
                <a:gd name="connsiteX20" fmla="*/ 167133 w 558323"/>
                <a:gd name="connsiteY20" fmla="*/ 633766 h 769202"/>
                <a:gd name="connsiteX21" fmla="*/ 167133 w 558323"/>
                <a:gd name="connsiteY21" fmla="*/ 769117 h 769202"/>
                <a:gd name="connsiteX22" fmla="*/ 177376 w 558323"/>
                <a:gd name="connsiteY22" fmla="*/ 769117 h 769202"/>
                <a:gd name="connsiteX23" fmla="*/ 177376 w 558323"/>
                <a:gd name="connsiteY23" fmla="*/ 633767 h 769202"/>
                <a:gd name="connsiteX24" fmla="*/ 375187 w 558323"/>
                <a:gd name="connsiteY24" fmla="*/ 633767 h 769202"/>
                <a:gd name="connsiteX25" fmla="*/ 375187 w 558323"/>
                <a:gd name="connsiteY25" fmla="*/ 769117 h 769202"/>
                <a:gd name="connsiteX26" fmla="*/ 385457 w 558323"/>
                <a:gd name="connsiteY26" fmla="*/ 769117 h 769202"/>
                <a:gd name="connsiteX27" fmla="*/ 385457 w 558323"/>
                <a:gd name="connsiteY27" fmla="*/ 633767 h 769202"/>
                <a:gd name="connsiteX28" fmla="*/ 558057 w 558323"/>
                <a:gd name="connsiteY28" fmla="*/ 633767 h 769202"/>
                <a:gd name="connsiteX29" fmla="*/ 558057 w 558323"/>
                <a:gd name="connsiteY29" fmla="*/ 623524 h 769202"/>
                <a:gd name="connsiteX30" fmla="*/ 385457 w 558323"/>
                <a:gd name="connsiteY30" fmla="*/ 623524 h 769202"/>
                <a:gd name="connsiteX31" fmla="*/ 546403 w 558323"/>
                <a:gd name="connsiteY31" fmla="*/ 462513 h 769202"/>
                <a:gd name="connsiteX32" fmla="*/ 546467 w 558323"/>
                <a:gd name="connsiteY32" fmla="*/ 462513 h 769202"/>
                <a:gd name="connsiteX33" fmla="*/ 558057 w 558323"/>
                <a:gd name="connsiteY33" fmla="*/ 462513 h 769202"/>
                <a:gd name="connsiteX34" fmla="*/ 558057 w 558323"/>
                <a:gd name="connsiteY34" fmla="*/ 452217 h 769202"/>
                <a:gd name="connsiteX35" fmla="*/ 385457 w 558323"/>
                <a:gd name="connsiteY35" fmla="*/ 452217 h 769202"/>
                <a:gd name="connsiteX36" fmla="*/ 385457 w 558323"/>
                <a:gd name="connsiteY36" fmla="*/ 250393 h 769202"/>
                <a:gd name="connsiteX37" fmla="*/ 375187 w 558323"/>
                <a:gd name="connsiteY37" fmla="*/ 623524 h 769202"/>
                <a:gd name="connsiteX38" fmla="*/ 177376 w 558323"/>
                <a:gd name="connsiteY38" fmla="*/ 623524 h 769202"/>
                <a:gd name="connsiteX39" fmla="*/ 177376 w 558323"/>
                <a:gd name="connsiteY39" fmla="*/ 462513 h 769202"/>
                <a:gd name="connsiteX40" fmla="*/ 375187 w 558323"/>
                <a:gd name="connsiteY40" fmla="*/ 462513 h 769202"/>
                <a:gd name="connsiteX41" fmla="*/ 375187 w 558323"/>
                <a:gd name="connsiteY41" fmla="*/ 452217 h 769202"/>
                <a:gd name="connsiteX42" fmla="*/ 177376 w 558323"/>
                <a:gd name="connsiteY42" fmla="*/ 452217 h 769202"/>
                <a:gd name="connsiteX43" fmla="*/ 177376 w 558323"/>
                <a:gd name="connsiteY43" fmla="*/ 448178 h 769202"/>
                <a:gd name="connsiteX44" fmla="*/ 375187 w 558323"/>
                <a:gd name="connsiteY44" fmla="*/ 250393 h 7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58323" h="769202">
                  <a:moveTo>
                    <a:pt x="558057" y="250393"/>
                  </a:moveTo>
                  <a:lnTo>
                    <a:pt x="558057" y="240098"/>
                  </a:lnTo>
                  <a:lnTo>
                    <a:pt x="385457" y="240098"/>
                  </a:lnTo>
                  <a:lnTo>
                    <a:pt x="385457" y="-85"/>
                  </a:lnTo>
                  <a:lnTo>
                    <a:pt x="375187" y="-85"/>
                  </a:lnTo>
                  <a:lnTo>
                    <a:pt x="375187" y="240098"/>
                  </a:lnTo>
                  <a:lnTo>
                    <a:pt x="177376" y="240098"/>
                  </a:lnTo>
                  <a:lnTo>
                    <a:pt x="177376" y="54614"/>
                  </a:lnTo>
                  <a:cubicBezTo>
                    <a:pt x="173918" y="57333"/>
                    <a:pt x="170503" y="60131"/>
                    <a:pt x="167133" y="63009"/>
                  </a:cubicBezTo>
                  <a:lnTo>
                    <a:pt x="167133" y="240097"/>
                  </a:lnTo>
                  <a:lnTo>
                    <a:pt x="36482" y="240097"/>
                  </a:lnTo>
                  <a:cubicBezTo>
                    <a:pt x="35030" y="243502"/>
                    <a:pt x="33631" y="246934"/>
                    <a:pt x="32311" y="250393"/>
                  </a:cubicBezTo>
                  <a:lnTo>
                    <a:pt x="167133" y="250393"/>
                  </a:lnTo>
                  <a:lnTo>
                    <a:pt x="167133" y="452217"/>
                  </a:lnTo>
                  <a:lnTo>
                    <a:pt x="-267" y="452217"/>
                  </a:lnTo>
                  <a:cubicBezTo>
                    <a:pt x="-108" y="455675"/>
                    <a:pt x="130" y="459081"/>
                    <a:pt x="420" y="462513"/>
                  </a:cubicBezTo>
                  <a:lnTo>
                    <a:pt x="167133" y="462513"/>
                  </a:lnTo>
                  <a:lnTo>
                    <a:pt x="167133" y="623523"/>
                  </a:lnTo>
                  <a:lnTo>
                    <a:pt x="42237" y="623523"/>
                  </a:lnTo>
                  <a:cubicBezTo>
                    <a:pt x="43768" y="626982"/>
                    <a:pt x="45378" y="630387"/>
                    <a:pt x="47068" y="633766"/>
                  </a:cubicBezTo>
                  <a:lnTo>
                    <a:pt x="167133" y="633766"/>
                  </a:lnTo>
                  <a:lnTo>
                    <a:pt x="167133" y="769117"/>
                  </a:lnTo>
                  <a:lnTo>
                    <a:pt x="177376" y="769117"/>
                  </a:lnTo>
                  <a:lnTo>
                    <a:pt x="177376" y="633767"/>
                  </a:lnTo>
                  <a:lnTo>
                    <a:pt x="375187" y="633767"/>
                  </a:lnTo>
                  <a:lnTo>
                    <a:pt x="375187" y="769117"/>
                  </a:lnTo>
                  <a:lnTo>
                    <a:pt x="385457" y="769117"/>
                  </a:lnTo>
                  <a:lnTo>
                    <a:pt x="385457" y="633767"/>
                  </a:lnTo>
                  <a:lnTo>
                    <a:pt x="558057" y="633767"/>
                  </a:lnTo>
                  <a:lnTo>
                    <a:pt x="558057" y="623524"/>
                  </a:lnTo>
                  <a:lnTo>
                    <a:pt x="385457" y="623524"/>
                  </a:lnTo>
                  <a:cubicBezTo>
                    <a:pt x="385439" y="534618"/>
                    <a:pt x="457497" y="462531"/>
                    <a:pt x="546403" y="462513"/>
                  </a:cubicBezTo>
                  <a:cubicBezTo>
                    <a:pt x="546424" y="462513"/>
                    <a:pt x="546446" y="462513"/>
                    <a:pt x="546467" y="462513"/>
                  </a:cubicBezTo>
                  <a:lnTo>
                    <a:pt x="558057" y="462513"/>
                  </a:lnTo>
                  <a:lnTo>
                    <a:pt x="558057" y="452217"/>
                  </a:lnTo>
                  <a:lnTo>
                    <a:pt x="385457" y="452217"/>
                  </a:lnTo>
                  <a:lnTo>
                    <a:pt x="385457" y="250393"/>
                  </a:lnTo>
                  <a:close/>
                  <a:moveTo>
                    <a:pt x="375187" y="623524"/>
                  </a:moveTo>
                  <a:lnTo>
                    <a:pt x="177376" y="623524"/>
                  </a:lnTo>
                  <a:lnTo>
                    <a:pt x="177376" y="462513"/>
                  </a:lnTo>
                  <a:lnTo>
                    <a:pt x="375187" y="462513"/>
                  </a:lnTo>
                  <a:close/>
                  <a:moveTo>
                    <a:pt x="375187" y="452217"/>
                  </a:moveTo>
                  <a:lnTo>
                    <a:pt x="177376" y="452217"/>
                  </a:lnTo>
                  <a:lnTo>
                    <a:pt x="177376" y="448178"/>
                  </a:lnTo>
                  <a:cubicBezTo>
                    <a:pt x="177383" y="338938"/>
                    <a:pt x="265946" y="250386"/>
                    <a:pt x="375187" y="250393"/>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43" name="任意多边形: 形状 42">
              <a:extLst>
                <a:ext uri="{FF2B5EF4-FFF2-40B4-BE49-F238E27FC236}">
                  <a16:creationId xmlns:a16="http://schemas.microsoft.com/office/drawing/2014/main" id="{0F0685AD-D62B-422C-A6C1-D215221D22A2}"/>
                </a:ext>
              </a:extLst>
            </p:cNvPr>
            <p:cNvSpPr/>
            <p:nvPr/>
          </p:nvSpPr>
          <p:spPr>
            <a:xfrm>
              <a:off x="5990821" y="551840"/>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5"/>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4" name="任意多边形: 形状 43">
              <a:extLst>
                <a:ext uri="{FF2B5EF4-FFF2-40B4-BE49-F238E27FC236}">
                  <a16:creationId xmlns:a16="http://schemas.microsoft.com/office/drawing/2014/main" id="{2F3ECC0D-88D7-40AF-9E96-6F98B8136263}"/>
                </a:ext>
              </a:extLst>
            </p:cNvPr>
            <p:cNvSpPr/>
            <p:nvPr/>
          </p:nvSpPr>
          <p:spPr>
            <a:xfrm>
              <a:off x="5915676" y="198119"/>
              <a:ext cx="581618" cy="785103"/>
            </a:xfrm>
            <a:custGeom>
              <a:avLst/>
              <a:gdLst>
                <a:gd name="connsiteX0" fmla="*/ 385050 w 581618"/>
                <a:gd name="connsiteY0" fmla="*/ 142899 h 785103"/>
                <a:gd name="connsiteX1" fmla="*/ 385050 w 581618"/>
                <a:gd name="connsiteY1" fmla="*/ 142899 h 785103"/>
                <a:gd name="connsiteX2" fmla="*/ 342390 w 581618"/>
                <a:gd name="connsiteY2" fmla="*/ 39812 h 785103"/>
                <a:gd name="connsiteX3" fmla="*/ 258036 w 581618"/>
                <a:gd name="connsiteY3" fmla="*/ 4839 h 785103"/>
                <a:gd name="connsiteX4" fmla="*/ 258035 w 581618"/>
                <a:gd name="connsiteY4" fmla="*/ 4839 h 785103"/>
                <a:gd name="connsiteX5" fmla="*/ 39631 w 581618"/>
                <a:gd name="connsiteY5" fmla="*/ 95220 h 785103"/>
                <a:gd name="connsiteX6" fmla="*/ 4657 w 581618"/>
                <a:gd name="connsiteY6" fmla="*/ 179575 h 785103"/>
                <a:gd name="connsiteX7" fmla="*/ 4657 w 581618"/>
                <a:gd name="connsiteY7" fmla="*/ 179575 h 785103"/>
                <a:gd name="connsiteX8" fmla="*/ 238695 w 581618"/>
                <a:gd name="connsiteY8" fmla="*/ 745120 h 785103"/>
                <a:gd name="connsiteX9" fmla="*/ 323050 w 581618"/>
                <a:gd name="connsiteY9" fmla="*/ 780094 h 785103"/>
                <a:gd name="connsiteX10" fmla="*/ 323050 w 581618"/>
                <a:gd name="connsiteY10" fmla="*/ 780094 h 785103"/>
                <a:gd name="connsiteX11" fmla="*/ 541455 w 581618"/>
                <a:gd name="connsiteY11" fmla="*/ 689712 h 785103"/>
                <a:gd name="connsiteX12" fmla="*/ 576428 w 581618"/>
                <a:gd name="connsiteY12" fmla="*/ 605357 h 785103"/>
                <a:gd name="connsiteX13" fmla="*/ 576428 w 581618"/>
                <a:gd name="connsiteY13" fmla="*/ 605357 h 785103"/>
                <a:gd name="connsiteX14" fmla="*/ 415417 w 581618"/>
                <a:gd name="connsiteY14" fmla="*/ 216279 h 785103"/>
                <a:gd name="connsiteX15" fmla="*/ 415417 w 581618"/>
                <a:gd name="connsiteY15" fmla="*/ 216279 h 785103"/>
                <a:gd name="connsiteX16" fmla="*/ 417623 w 581618"/>
                <a:gd name="connsiteY16" fmla="*/ 210959 h 785103"/>
                <a:gd name="connsiteX17" fmla="*/ 417623 w 581618"/>
                <a:gd name="connsiteY17" fmla="*/ 210959 h 785103"/>
                <a:gd name="connsiteX18" fmla="*/ 390370 w 581618"/>
                <a:gd name="connsiteY18" fmla="*/ 145105 h 785103"/>
                <a:gd name="connsiteX19" fmla="*/ 385050 w 581618"/>
                <a:gd name="connsiteY19" fmla="*/ 142899 h 785103"/>
                <a:gd name="connsiteX20" fmla="*/ 385050 w 581618"/>
                <a:gd name="connsiteY20" fmla="*/ 142899 h 7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1618" h="785103">
                  <a:moveTo>
                    <a:pt x="385050" y="142899"/>
                  </a:moveTo>
                  <a:lnTo>
                    <a:pt x="385050" y="142899"/>
                  </a:lnTo>
                  <a:lnTo>
                    <a:pt x="342390" y="39812"/>
                  </a:lnTo>
                  <a:cubicBezTo>
                    <a:pt x="328754" y="6860"/>
                    <a:pt x="290987" y="-8798"/>
                    <a:pt x="258036" y="4839"/>
                  </a:cubicBezTo>
                  <a:lnTo>
                    <a:pt x="258035" y="4839"/>
                  </a:lnTo>
                  <a:lnTo>
                    <a:pt x="39631" y="95220"/>
                  </a:lnTo>
                  <a:cubicBezTo>
                    <a:pt x="6679" y="108857"/>
                    <a:pt x="-8979" y="146624"/>
                    <a:pt x="4657" y="179575"/>
                  </a:cubicBezTo>
                  <a:lnTo>
                    <a:pt x="4657" y="179575"/>
                  </a:lnTo>
                  <a:lnTo>
                    <a:pt x="238695" y="745120"/>
                  </a:lnTo>
                  <a:cubicBezTo>
                    <a:pt x="252332" y="778072"/>
                    <a:pt x="290098" y="793730"/>
                    <a:pt x="323050" y="780094"/>
                  </a:cubicBezTo>
                  <a:lnTo>
                    <a:pt x="323050" y="780094"/>
                  </a:lnTo>
                  <a:lnTo>
                    <a:pt x="541455" y="689712"/>
                  </a:lnTo>
                  <a:cubicBezTo>
                    <a:pt x="574406" y="676076"/>
                    <a:pt x="590065" y="638309"/>
                    <a:pt x="576428" y="605357"/>
                  </a:cubicBezTo>
                  <a:lnTo>
                    <a:pt x="576428" y="605357"/>
                  </a:lnTo>
                  <a:lnTo>
                    <a:pt x="415417" y="216279"/>
                  </a:lnTo>
                  <a:lnTo>
                    <a:pt x="415417" y="216279"/>
                  </a:lnTo>
                  <a:cubicBezTo>
                    <a:pt x="417495" y="215419"/>
                    <a:pt x="418482" y="213037"/>
                    <a:pt x="417623" y="210959"/>
                  </a:cubicBezTo>
                  <a:cubicBezTo>
                    <a:pt x="417623" y="210959"/>
                    <a:pt x="417623" y="210959"/>
                    <a:pt x="417623" y="210959"/>
                  </a:cubicBezTo>
                  <a:lnTo>
                    <a:pt x="390370" y="145105"/>
                  </a:lnTo>
                  <a:cubicBezTo>
                    <a:pt x="389510" y="143027"/>
                    <a:pt x="387128" y="142039"/>
                    <a:pt x="385050" y="142899"/>
                  </a:cubicBezTo>
                  <a:cubicBezTo>
                    <a:pt x="385050" y="142899"/>
                    <a:pt x="385050" y="142899"/>
                    <a:pt x="385050" y="14289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5" name="任意多边形: 形状 44">
              <a:extLst>
                <a:ext uri="{FF2B5EF4-FFF2-40B4-BE49-F238E27FC236}">
                  <a16:creationId xmlns:a16="http://schemas.microsoft.com/office/drawing/2014/main" id="{690C3A07-D832-486A-8351-79072643B88A}"/>
                </a:ext>
              </a:extLst>
            </p:cNvPr>
            <p:cNvSpPr/>
            <p:nvPr/>
          </p:nvSpPr>
          <p:spPr>
            <a:xfrm>
              <a:off x="5933544" y="213886"/>
              <a:ext cx="549635" cy="752018"/>
            </a:xfrm>
            <a:custGeom>
              <a:avLst/>
              <a:gdLst>
                <a:gd name="connsiteX0" fmla="*/ 311987 w 549635"/>
                <a:gd name="connsiteY0" fmla="*/ 29698 h 752018"/>
                <a:gd name="connsiteX1" fmla="*/ 545689 w 549635"/>
                <a:gd name="connsiteY1" fmla="*/ 594430 h 752018"/>
                <a:gd name="connsiteX2" fmla="*/ 520061 w 549635"/>
                <a:gd name="connsiteY2" fmla="*/ 657204 h 752018"/>
                <a:gd name="connsiteX3" fmla="*/ 519593 w 549635"/>
                <a:gd name="connsiteY3" fmla="*/ 657436 h 752018"/>
                <a:gd name="connsiteX4" fmla="*/ 300126 w 549635"/>
                <a:gd name="connsiteY4" fmla="*/ 748257 h 752018"/>
                <a:gd name="connsiteX5" fmla="*/ 237107 w 549635"/>
                <a:gd name="connsiteY5" fmla="*/ 722129 h 752018"/>
                <a:gd name="connsiteX6" fmla="*/ 3405 w 549635"/>
                <a:gd name="connsiteY6" fmla="*/ 157397 h 752018"/>
                <a:gd name="connsiteX7" fmla="*/ 29538 w 549635"/>
                <a:gd name="connsiteY7" fmla="*/ 94414 h 752018"/>
                <a:gd name="connsiteX8" fmla="*/ 29546 w 549635"/>
                <a:gd name="connsiteY8" fmla="*/ 94410 h 752018"/>
                <a:gd name="connsiteX9" fmla="*/ 56162 w 549635"/>
                <a:gd name="connsiteY9" fmla="*/ 83396 h 752018"/>
                <a:gd name="connsiteX10" fmla="*/ 79188 w 549635"/>
                <a:gd name="connsiteY10" fmla="*/ 106205 h 752018"/>
                <a:gd name="connsiteX11" fmla="*/ 87863 w 549635"/>
                <a:gd name="connsiteY11" fmla="*/ 104456 h 752018"/>
                <a:gd name="connsiteX12" fmla="*/ 212988 w 549635"/>
                <a:gd name="connsiteY12" fmla="*/ 52675 h 752018"/>
                <a:gd name="connsiteX13" fmla="*/ 220278 w 549635"/>
                <a:gd name="connsiteY13" fmla="*/ 47781 h 752018"/>
                <a:gd name="connsiteX14" fmla="*/ 220534 w 549635"/>
                <a:gd name="connsiteY14" fmla="*/ 15461 h 752018"/>
                <a:gd name="connsiteX15" fmla="*/ 220473 w 549635"/>
                <a:gd name="connsiteY15" fmla="*/ 15399 h 752018"/>
                <a:gd name="connsiteX16" fmla="*/ 249013 w 549635"/>
                <a:gd name="connsiteY16" fmla="*/ 3589 h 752018"/>
                <a:gd name="connsiteX17" fmla="*/ 311987 w 549635"/>
                <a:gd name="connsiteY17" fmla="*/ 29698 h 75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9635" h="752018">
                  <a:moveTo>
                    <a:pt x="311987" y="29698"/>
                  </a:moveTo>
                  <a:lnTo>
                    <a:pt x="545689" y="594430"/>
                  </a:lnTo>
                  <a:cubicBezTo>
                    <a:pt x="555801" y="618842"/>
                    <a:pt x="544369" y="646844"/>
                    <a:pt x="520061" y="657204"/>
                  </a:cubicBezTo>
                  <a:cubicBezTo>
                    <a:pt x="519913" y="657297"/>
                    <a:pt x="519756" y="657374"/>
                    <a:pt x="519593" y="657436"/>
                  </a:cubicBezTo>
                  <a:lnTo>
                    <a:pt x="300126" y="748257"/>
                  </a:lnTo>
                  <a:cubicBezTo>
                    <a:pt x="275509" y="758440"/>
                    <a:pt x="247298" y="746743"/>
                    <a:pt x="237107" y="722129"/>
                  </a:cubicBezTo>
                  <a:lnTo>
                    <a:pt x="3405" y="157397"/>
                  </a:lnTo>
                  <a:cubicBezTo>
                    <a:pt x="-6771" y="132788"/>
                    <a:pt x="4929" y="104590"/>
                    <a:pt x="29538" y="94414"/>
                  </a:cubicBezTo>
                  <a:cubicBezTo>
                    <a:pt x="29541" y="94412"/>
                    <a:pt x="29543" y="94411"/>
                    <a:pt x="29546" y="94410"/>
                  </a:cubicBezTo>
                  <a:lnTo>
                    <a:pt x="56162" y="83396"/>
                  </a:lnTo>
                  <a:cubicBezTo>
                    <a:pt x="56222" y="96053"/>
                    <a:pt x="66530" y="106265"/>
                    <a:pt x="79188" y="106205"/>
                  </a:cubicBezTo>
                  <a:cubicBezTo>
                    <a:pt x="82165" y="106191"/>
                    <a:pt x="85112" y="105597"/>
                    <a:pt x="87863" y="104456"/>
                  </a:cubicBezTo>
                  <a:lnTo>
                    <a:pt x="212988" y="52675"/>
                  </a:lnTo>
                  <a:cubicBezTo>
                    <a:pt x="215719" y="51543"/>
                    <a:pt x="218196" y="49879"/>
                    <a:pt x="220278" y="47781"/>
                  </a:cubicBezTo>
                  <a:cubicBezTo>
                    <a:pt x="229273" y="38927"/>
                    <a:pt x="229388" y="24456"/>
                    <a:pt x="220534" y="15461"/>
                  </a:cubicBezTo>
                  <a:cubicBezTo>
                    <a:pt x="220514" y="15440"/>
                    <a:pt x="220494" y="15420"/>
                    <a:pt x="220473" y="15399"/>
                  </a:cubicBezTo>
                  <a:lnTo>
                    <a:pt x="249013" y="3589"/>
                  </a:lnTo>
                  <a:cubicBezTo>
                    <a:pt x="273612" y="-6588"/>
                    <a:pt x="301805" y="5101"/>
                    <a:pt x="311987" y="29698"/>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46" name="任意多边形: 形状 45">
              <a:extLst>
                <a:ext uri="{FF2B5EF4-FFF2-40B4-BE49-F238E27FC236}">
                  <a16:creationId xmlns:a16="http://schemas.microsoft.com/office/drawing/2014/main" id="{D0A8067C-8A69-4EB9-9D68-5CDF21302A7D}"/>
                </a:ext>
              </a:extLst>
            </p:cNvPr>
            <p:cNvSpPr/>
            <p:nvPr/>
          </p:nvSpPr>
          <p:spPr>
            <a:xfrm>
              <a:off x="5966441" y="492926"/>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4"/>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7" name="任意多边形: 形状 46">
              <a:extLst>
                <a:ext uri="{FF2B5EF4-FFF2-40B4-BE49-F238E27FC236}">
                  <a16:creationId xmlns:a16="http://schemas.microsoft.com/office/drawing/2014/main" id="{751D36E6-BF34-44DE-AA14-201994A0D656}"/>
                </a:ext>
              </a:extLst>
            </p:cNvPr>
            <p:cNvSpPr/>
            <p:nvPr/>
          </p:nvSpPr>
          <p:spPr>
            <a:xfrm>
              <a:off x="5937675" y="426288"/>
              <a:ext cx="25292" cy="45547"/>
            </a:xfrm>
            <a:custGeom>
              <a:avLst/>
              <a:gdLst>
                <a:gd name="connsiteX0" fmla="*/ 21632 w 25292"/>
                <a:gd name="connsiteY0" fmla="*/ 45045 h 45547"/>
                <a:gd name="connsiteX1" fmla="*/ 14452 w 25292"/>
                <a:gd name="connsiteY1" fmla="*/ 42068 h 45547"/>
                <a:gd name="connsiteX2" fmla="*/ 160 w 25292"/>
                <a:gd name="connsiteY2" fmla="*/ 7531 h 45547"/>
                <a:gd name="connsiteX3" fmla="*/ 3113 w 25292"/>
                <a:gd name="connsiteY3" fmla="*/ 341 h 45547"/>
                <a:gd name="connsiteX4" fmla="*/ 10303 w 25292"/>
                <a:gd name="connsiteY4" fmla="*/ 3294 h 45547"/>
                <a:gd name="connsiteX5" fmla="*/ 10317 w 25292"/>
                <a:gd name="connsiteY5" fmla="*/ 3328 h 45547"/>
                <a:gd name="connsiteX6" fmla="*/ 24609 w 25292"/>
                <a:gd name="connsiteY6" fmla="*/ 37864 h 45547"/>
                <a:gd name="connsiteX7" fmla="*/ 21632 w 25292"/>
                <a:gd name="connsiteY7" fmla="*/ 45045 h 4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92" h="45547">
                  <a:moveTo>
                    <a:pt x="21632" y="45045"/>
                  </a:moveTo>
                  <a:cubicBezTo>
                    <a:pt x="18827" y="46202"/>
                    <a:pt x="15615" y="44870"/>
                    <a:pt x="14452" y="42068"/>
                  </a:cubicBezTo>
                  <a:lnTo>
                    <a:pt x="160" y="7531"/>
                  </a:lnTo>
                  <a:cubicBezTo>
                    <a:pt x="-1011" y="4730"/>
                    <a:pt x="312" y="1511"/>
                    <a:pt x="3113" y="341"/>
                  </a:cubicBezTo>
                  <a:cubicBezTo>
                    <a:pt x="5913" y="-829"/>
                    <a:pt x="9133" y="493"/>
                    <a:pt x="10303" y="3294"/>
                  </a:cubicBezTo>
                  <a:cubicBezTo>
                    <a:pt x="10308" y="3305"/>
                    <a:pt x="10312" y="3317"/>
                    <a:pt x="10317" y="3328"/>
                  </a:cubicBezTo>
                  <a:lnTo>
                    <a:pt x="24609" y="37864"/>
                  </a:lnTo>
                  <a:cubicBezTo>
                    <a:pt x="25766" y="40669"/>
                    <a:pt x="24434" y="43881"/>
                    <a:pt x="21632" y="4504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8" name="任意多边形: 形状 47">
              <a:extLst>
                <a:ext uri="{FF2B5EF4-FFF2-40B4-BE49-F238E27FC236}">
                  <a16:creationId xmlns:a16="http://schemas.microsoft.com/office/drawing/2014/main" id="{511F1408-5C8B-465E-9CB2-346DEB36A345}"/>
                </a:ext>
              </a:extLst>
            </p:cNvPr>
            <p:cNvSpPr/>
            <p:nvPr/>
          </p:nvSpPr>
          <p:spPr>
            <a:xfrm>
              <a:off x="6039607" y="261569"/>
              <a:ext cx="45530" cy="25286"/>
            </a:xfrm>
            <a:custGeom>
              <a:avLst/>
              <a:gdLst>
                <a:gd name="connsiteX0" fmla="*/ 151 w 45530"/>
                <a:gd name="connsiteY0" fmla="*/ 21806 h 25286"/>
                <a:gd name="connsiteX1" fmla="*/ 3128 w 45530"/>
                <a:gd name="connsiteY1" fmla="*/ 14626 h 25286"/>
                <a:gd name="connsiteX2" fmla="*/ 37664 w 45530"/>
                <a:gd name="connsiteY2" fmla="*/ 334 h 25286"/>
                <a:gd name="connsiteX3" fmla="*/ 44845 w 45530"/>
                <a:gd name="connsiteY3" fmla="*/ 3311 h 25286"/>
                <a:gd name="connsiteX4" fmla="*/ 41868 w 45530"/>
                <a:gd name="connsiteY4" fmla="*/ 10491 h 25286"/>
                <a:gd name="connsiteX5" fmla="*/ 7331 w 45530"/>
                <a:gd name="connsiteY5" fmla="*/ 24784 h 25286"/>
                <a:gd name="connsiteX6" fmla="*/ 151 w 45530"/>
                <a:gd name="connsiteY6" fmla="*/ 21806 h 2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30" h="25286">
                  <a:moveTo>
                    <a:pt x="151" y="21806"/>
                  </a:moveTo>
                  <a:cubicBezTo>
                    <a:pt x="-1006" y="19002"/>
                    <a:pt x="326" y="15789"/>
                    <a:pt x="3128" y="14626"/>
                  </a:cubicBezTo>
                  <a:lnTo>
                    <a:pt x="37664" y="334"/>
                  </a:lnTo>
                  <a:cubicBezTo>
                    <a:pt x="40469" y="-827"/>
                    <a:pt x="43684" y="506"/>
                    <a:pt x="44845" y="3311"/>
                  </a:cubicBezTo>
                  <a:cubicBezTo>
                    <a:pt x="46006" y="6116"/>
                    <a:pt x="44673" y="9331"/>
                    <a:pt x="41868" y="10491"/>
                  </a:cubicBezTo>
                  <a:lnTo>
                    <a:pt x="7331" y="24784"/>
                  </a:lnTo>
                  <a:cubicBezTo>
                    <a:pt x="4526" y="25940"/>
                    <a:pt x="1314" y="24609"/>
                    <a:pt x="151" y="2180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49" name="任意多边形: 形状 48">
              <a:extLst>
                <a:ext uri="{FF2B5EF4-FFF2-40B4-BE49-F238E27FC236}">
                  <a16:creationId xmlns:a16="http://schemas.microsoft.com/office/drawing/2014/main" id="{01491BAB-366E-4C2B-A3D0-63826E00E87B}"/>
                </a:ext>
              </a:extLst>
            </p:cNvPr>
            <p:cNvSpPr/>
            <p:nvPr/>
          </p:nvSpPr>
          <p:spPr>
            <a:xfrm>
              <a:off x="6093443" y="253583"/>
              <a:ext cx="10993" cy="10993"/>
            </a:xfrm>
            <a:custGeom>
              <a:avLst/>
              <a:gdLst>
                <a:gd name="connsiteX0" fmla="*/ 10993 w 10993"/>
                <a:gd name="connsiteY0" fmla="*/ 5497 h 10993"/>
                <a:gd name="connsiteX1" fmla="*/ 5497 w 10993"/>
                <a:gd name="connsiteY1" fmla="*/ 10993 h 10993"/>
                <a:gd name="connsiteX2" fmla="*/ 0 w 10993"/>
                <a:gd name="connsiteY2" fmla="*/ 5497 h 10993"/>
                <a:gd name="connsiteX3" fmla="*/ 5497 w 10993"/>
                <a:gd name="connsiteY3" fmla="*/ 0 h 10993"/>
                <a:gd name="connsiteX4" fmla="*/ 10993 w 10993"/>
                <a:gd name="connsiteY4" fmla="*/ 5497 h 10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3" h="10993">
                  <a:moveTo>
                    <a:pt x="10993" y="5497"/>
                  </a:moveTo>
                  <a:cubicBezTo>
                    <a:pt x="10993" y="8532"/>
                    <a:pt x="8532" y="10993"/>
                    <a:pt x="5497" y="10993"/>
                  </a:cubicBezTo>
                  <a:cubicBezTo>
                    <a:pt x="2461" y="10993"/>
                    <a:pt x="0" y="8532"/>
                    <a:pt x="0" y="5497"/>
                  </a:cubicBezTo>
                  <a:cubicBezTo>
                    <a:pt x="0" y="2461"/>
                    <a:pt x="2461" y="0"/>
                    <a:pt x="5497" y="0"/>
                  </a:cubicBezTo>
                  <a:cubicBezTo>
                    <a:pt x="8532" y="0"/>
                    <a:pt x="10993" y="2461"/>
                    <a:pt x="10993" y="5497"/>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0" name="任意多边形: 形状 49">
              <a:extLst>
                <a:ext uri="{FF2B5EF4-FFF2-40B4-BE49-F238E27FC236}">
                  <a16:creationId xmlns:a16="http://schemas.microsoft.com/office/drawing/2014/main" id="{BC7C0849-C43E-4710-96F6-B7D55FCB2CA2}"/>
                </a:ext>
              </a:extLst>
            </p:cNvPr>
            <p:cNvSpPr/>
            <p:nvPr/>
          </p:nvSpPr>
          <p:spPr>
            <a:xfrm>
              <a:off x="6828300" y="1743076"/>
              <a:ext cx="2402630" cy="960419"/>
            </a:xfrm>
            <a:custGeom>
              <a:avLst/>
              <a:gdLst>
                <a:gd name="connsiteX0" fmla="*/ 462474 w 2402630"/>
                <a:gd name="connsiteY0" fmla="*/ 960334 h 960419"/>
                <a:gd name="connsiteX1" fmla="*/ 460388 w 2402630"/>
                <a:gd name="connsiteY1" fmla="*/ 960293 h 960419"/>
                <a:gd name="connsiteX2" fmla="*/ 419609 w 2402630"/>
                <a:gd name="connsiteY2" fmla="*/ 937101 h 960419"/>
                <a:gd name="connsiteX3" fmla="*/ 299007 w 2402630"/>
                <a:gd name="connsiteY3" fmla="*/ 806461 h 960419"/>
                <a:gd name="connsiteX4" fmla="*/ 212527 w 2402630"/>
                <a:gd name="connsiteY4" fmla="*/ 742459 h 960419"/>
                <a:gd name="connsiteX5" fmla="*/ 30677 w 2402630"/>
                <a:gd name="connsiteY5" fmla="*/ 572304 h 960419"/>
                <a:gd name="connsiteX6" fmla="*/ 187108 w 2402630"/>
                <a:gd name="connsiteY6" fmla="*/ 123054 h 960419"/>
                <a:gd name="connsiteX7" fmla="*/ 756492 w 2402630"/>
                <a:gd name="connsiteY7" fmla="*/ 246 h 960419"/>
                <a:gd name="connsiteX8" fmla="*/ 819490 w 2402630"/>
                <a:gd name="connsiteY8" fmla="*/ -85 h 960419"/>
                <a:gd name="connsiteX9" fmla="*/ 819490 w 2402630"/>
                <a:gd name="connsiteY9" fmla="*/ -85 h 960419"/>
                <a:gd name="connsiteX10" fmla="*/ 1904264 w 2402630"/>
                <a:gd name="connsiteY10" fmla="*/ 99103 h 960419"/>
                <a:gd name="connsiteX11" fmla="*/ 2247897 w 2402630"/>
                <a:gd name="connsiteY11" fmla="*/ 213215 h 960419"/>
                <a:gd name="connsiteX12" fmla="*/ 2401968 w 2402630"/>
                <a:gd name="connsiteY12" fmla="*/ 473511 h 960419"/>
                <a:gd name="connsiteX13" fmla="*/ 2117650 w 2402630"/>
                <a:gd name="connsiteY13" fmla="*/ 737945 h 960419"/>
                <a:gd name="connsiteX14" fmla="*/ 1724549 w 2402630"/>
                <a:gd name="connsiteY14" fmla="*/ 728031 h 960419"/>
                <a:gd name="connsiteX15" fmla="*/ 1631605 w 2402630"/>
                <a:gd name="connsiteY15" fmla="*/ 716300 h 960419"/>
                <a:gd name="connsiteX16" fmla="*/ 632042 w 2402630"/>
                <a:gd name="connsiteY16" fmla="*/ 802774 h 960419"/>
                <a:gd name="connsiteX17" fmla="*/ 605398 w 2402630"/>
                <a:gd name="connsiteY17" fmla="*/ 807875 h 960419"/>
                <a:gd name="connsiteX18" fmla="*/ 502017 w 2402630"/>
                <a:gd name="connsiteY18" fmla="*/ 940911 h 960419"/>
                <a:gd name="connsiteX19" fmla="*/ 462474 w 2402630"/>
                <a:gd name="connsiteY19" fmla="*/ 960334 h 9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2630" h="960419">
                  <a:moveTo>
                    <a:pt x="462474" y="960334"/>
                  </a:moveTo>
                  <a:cubicBezTo>
                    <a:pt x="461781" y="960334"/>
                    <a:pt x="461088" y="960320"/>
                    <a:pt x="460388" y="960293"/>
                  </a:cubicBezTo>
                  <a:cubicBezTo>
                    <a:pt x="443821" y="959692"/>
                    <a:pt x="428594" y="951032"/>
                    <a:pt x="419609" y="937101"/>
                  </a:cubicBezTo>
                  <a:cubicBezTo>
                    <a:pt x="386452" y="887543"/>
                    <a:pt x="345761" y="843466"/>
                    <a:pt x="299007" y="806461"/>
                  </a:cubicBezTo>
                  <a:cubicBezTo>
                    <a:pt x="270704" y="783838"/>
                    <a:pt x="241127" y="762804"/>
                    <a:pt x="212527" y="742459"/>
                  </a:cubicBezTo>
                  <a:cubicBezTo>
                    <a:pt x="138739" y="689994"/>
                    <a:pt x="69251" y="640580"/>
                    <a:pt x="30677" y="572304"/>
                  </a:cubicBezTo>
                  <a:cubicBezTo>
                    <a:pt x="-53424" y="423422"/>
                    <a:pt x="45618" y="216052"/>
                    <a:pt x="187108" y="123054"/>
                  </a:cubicBezTo>
                  <a:cubicBezTo>
                    <a:pt x="345809" y="18751"/>
                    <a:pt x="554554" y="2390"/>
                    <a:pt x="756492" y="246"/>
                  </a:cubicBezTo>
                  <a:cubicBezTo>
                    <a:pt x="777479" y="24"/>
                    <a:pt x="798478" y="-87"/>
                    <a:pt x="819490" y="-85"/>
                  </a:cubicBezTo>
                  <a:lnTo>
                    <a:pt x="819490" y="-85"/>
                  </a:lnTo>
                  <a:cubicBezTo>
                    <a:pt x="1183340" y="54"/>
                    <a:pt x="1546423" y="33253"/>
                    <a:pt x="1904264" y="99103"/>
                  </a:cubicBezTo>
                  <a:cubicBezTo>
                    <a:pt x="2023254" y="121056"/>
                    <a:pt x="2147807" y="147950"/>
                    <a:pt x="2247897" y="213215"/>
                  </a:cubicBezTo>
                  <a:cubicBezTo>
                    <a:pt x="2347392" y="278094"/>
                    <a:pt x="2407867" y="380264"/>
                    <a:pt x="2401968" y="473511"/>
                  </a:cubicBezTo>
                  <a:cubicBezTo>
                    <a:pt x="2393354" y="609637"/>
                    <a:pt x="2249051" y="711352"/>
                    <a:pt x="2117650" y="737945"/>
                  </a:cubicBezTo>
                  <a:cubicBezTo>
                    <a:pt x="1992404" y="763272"/>
                    <a:pt x="1862293" y="746157"/>
                    <a:pt x="1724549" y="728031"/>
                  </a:cubicBezTo>
                  <a:cubicBezTo>
                    <a:pt x="1694139" y="724032"/>
                    <a:pt x="1662698" y="719895"/>
                    <a:pt x="1631605" y="716300"/>
                  </a:cubicBezTo>
                  <a:cubicBezTo>
                    <a:pt x="1293691" y="677242"/>
                    <a:pt x="658898" y="797629"/>
                    <a:pt x="632042" y="802774"/>
                  </a:cubicBezTo>
                  <a:lnTo>
                    <a:pt x="605398" y="807875"/>
                  </a:lnTo>
                  <a:lnTo>
                    <a:pt x="502017" y="940911"/>
                  </a:lnTo>
                  <a:cubicBezTo>
                    <a:pt x="492591" y="953204"/>
                    <a:pt x="477964" y="960388"/>
                    <a:pt x="462474" y="960334"/>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51" name="任意多边形: 形状 50">
              <a:extLst>
                <a:ext uri="{FF2B5EF4-FFF2-40B4-BE49-F238E27FC236}">
                  <a16:creationId xmlns:a16="http://schemas.microsoft.com/office/drawing/2014/main" id="{B3E6F3DD-F8EB-4C6B-A824-E4612F336FD4}"/>
                </a:ext>
              </a:extLst>
            </p:cNvPr>
            <p:cNvSpPr/>
            <p:nvPr/>
          </p:nvSpPr>
          <p:spPr>
            <a:xfrm>
              <a:off x="7336486" y="1977272"/>
              <a:ext cx="1490397" cy="62151"/>
            </a:xfrm>
            <a:custGeom>
              <a:avLst/>
              <a:gdLst>
                <a:gd name="connsiteX0" fmla="*/ 1459056 w 1490397"/>
                <a:gd name="connsiteY0" fmla="*/ 62066 h 62151"/>
                <a:gd name="connsiteX1" fmla="*/ 30809 w 1490397"/>
                <a:gd name="connsiteY1" fmla="*/ 62066 h 62151"/>
                <a:gd name="connsiteX2" fmla="*/ -267 w 1490397"/>
                <a:gd name="connsiteY2" fmla="*/ 30990 h 62151"/>
                <a:gd name="connsiteX3" fmla="*/ 30809 w 1490397"/>
                <a:gd name="connsiteY3" fmla="*/ -85 h 62151"/>
                <a:gd name="connsiteX4" fmla="*/ 1459056 w 1490397"/>
                <a:gd name="connsiteY4" fmla="*/ -85 h 62151"/>
                <a:gd name="connsiteX5" fmla="*/ 1490131 w 1490397"/>
                <a:gd name="connsiteY5" fmla="*/ 30991 h 62151"/>
                <a:gd name="connsiteX6" fmla="*/ 1459056 w 1490397"/>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97" h="62151">
                  <a:moveTo>
                    <a:pt x="1459056" y="62066"/>
                  </a:moveTo>
                  <a:lnTo>
                    <a:pt x="30809" y="62066"/>
                  </a:lnTo>
                  <a:cubicBezTo>
                    <a:pt x="13646" y="62066"/>
                    <a:pt x="-267" y="48153"/>
                    <a:pt x="-267" y="30990"/>
                  </a:cubicBezTo>
                  <a:cubicBezTo>
                    <a:pt x="-267" y="13828"/>
                    <a:pt x="13646" y="-85"/>
                    <a:pt x="30809" y="-85"/>
                  </a:cubicBezTo>
                  <a:lnTo>
                    <a:pt x="1459056" y="-85"/>
                  </a:lnTo>
                  <a:cubicBezTo>
                    <a:pt x="1476218" y="-85"/>
                    <a:pt x="1490131" y="13828"/>
                    <a:pt x="1490131" y="30991"/>
                  </a:cubicBezTo>
                  <a:cubicBezTo>
                    <a:pt x="1490131" y="48153"/>
                    <a:pt x="1476218" y="62066"/>
                    <a:pt x="145905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2" name="任意多边形: 形状 51">
              <a:extLst>
                <a:ext uri="{FF2B5EF4-FFF2-40B4-BE49-F238E27FC236}">
                  <a16:creationId xmlns:a16="http://schemas.microsoft.com/office/drawing/2014/main" id="{9910CA4D-71A2-4ECC-A4BD-694A9850E858}"/>
                </a:ext>
              </a:extLst>
            </p:cNvPr>
            <p:cNvSpPr/>
            <p:nvPr/>
          </p:nvSpPr>
          <p:spPr>
            <a:xfrm>
              <a:off x="7336497" y="2168017"/>
              <a:ext cx="1490332" cy="62151"/>
            </a:xfrm>
            <a:custGeom>
              <a:avLst/>
              <a:gdLst>
                <a:gd name="connsiteX0" fmla="*/ 1459045 w 1490332"/>
                <a:gd name="connsiteY0" fmla="*/ 62066 h 62151"/>
                <a:gd name="connsiteX1" fmla="*/ 30798 w 1490332"/>
                <a:gd name="connsiteY1" fmla="*/ 62066 h 62151"/>
                <a:gd name="connsiteX2" fmla="*/ -267 w 1490332"/>
                <a:gd name="connsiteY2" fmla="*/ 30979 h 62151"/>
                <a:gd name="connsiteX3" fmla="*/ 30733 w 1490332"/>
                <a:gd name="connsiteY3" fmla="*/ -85 h 62151"/>
                <a:gd name="connsiteX4" fmla="*/ 1459045 w 1490332"/>
                <a:gd name="connsiteY4" fmla="*/ -85 h 62151"/>
                <a:gd name="connsiteX5" fmla="*/ 1490066 w 1490332"/>
                <a:gd name="connsiteY5" fmla="*/ 31045 h 62151"/>
                <a:gd name="connsiteX6" fmla="*/ 1459045 w 1490332"/>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32" h="62151">
                  <a:moveTo>
                    <a:pt x="1459045" y="62066"/>
                  </a:moveTo>
                  <a:lnTo>
                    <a:pt x="30798" y="62066"/>
                  </a:lnTo>
                  <a:cubicBezTo>
                    <a:pt x="13635" y="62060"/>
                    <a:pt x="-273" y="48142"/>
                    <a:pt x="-267" y="30979"/>
                  </a:cubicBezTo>
                  <a:cubicBezTo>
                    <a:pt x="-261" y="13851"/>
                    <a:pt x="13604" y="-43"/>
                    <a:pt x="30733" y="-85"/>
                  </a:cubicBezTo>
                  <a:lnTo>
                    <a:pt x="1459045" y="-85"/>
                  </a:lnTo>
                  <a:cubicBezTo>
                    <a:pt x="1476207" y="-55"/>
                    <a:pt x="1490096" y="13882"/>
                    <a:pt x="1490066" y="31045"/>
                  </a:cubicBezTo>
                  <a:cubicBezTo>
                    <a:pt x="1490036" y="48165"/>
                    <a:pt x="1476165" y="62036"/>
                    <a:pt x="1459045"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3" name="任意多边形: 形状 52">
              <a:extLst>
                <a:ext uri="{FF2B5EF4-FFF2-40B4-BE49-F238E27FC236}">
                  <a16:creationId xmlns:a16="http://schemas.microsoft.com/office/drawing/2014/main" id="{07A4DF6B-2B11-4E40-A32A-F534574B3CAB}"/>
                </a:ext>
              </a:extLst>
            </p:cNvPr>
            <p:cNvSpPr/>
            <p:nvPr/>
          </p:nvSpPr>
          <p:spPr>
            <a:xfrm>
              <a:off x="7336540" y="2358758"/>
              <a:ext cx="228484" cy="62150"/>
            </a:xfrm>
            <a:custGeom>
              <a:avLst/>
              <a:gdLst>
                <a:gd name="connsiteX0" fmla="*/ 197196 w 228484"/>
                <a:gd name="connsiteY0" fmla="*/ 62066 h 62150"/>
                <a:gd name="connsiteX1" fmla="*/ 30755 w 228484"/>
                <a:gd name="connsiteY1" fmla="*/ 62066 h 62150"/>
                <a:gd name="connsiteX2" fmla="*/ -267 w 228484"/>
                <a:gd name="connsiteY2" fmla="*/ 30936 h 62150"/>
                <a:gd name="connsiteX3" fmla="*/ 30755 w 228484"/>
                <a:gd name="connsiteY3" fmla="*/ -85 h 62150"/>
                <a:gd name="connsiteX4" fmla="*/ 197196 w 228484"/>
                <a:gd name="connsiteY4" fmla="*/ -85 h 62150"/>
                <a:gd name="connsiteX5" fmla="*/ 228217 w 228484"/>
                <a:gd name="connsiteY5" fmla="*/ 31044 h 62150"/>
                <a:gd name="connsiteX6" fmla="*/ 197196 w 228484"/>
                <a:gd name="connsiteY6" fmla="*/ 62066 h 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484" h="62150">
                  <a:moveTo>
                    <a:pt x="197196" y="62066"/>
                  </a:moveTo>
                  <a:lnTo>
                    <a:pt x="30755" y="62066"/>
                  </a:lnTo>
                  <a:cubicBezTo>
                    <a:pt x="13592" y="62036"/>
                    <a:pt x="-296" y="48099"/>
                    <a:pt x="-267" y="30936"/>
                  </a:cubicBezTo>
                  <a:cubicBezTo>
                    <a:pt x="-237" y="13816"/>
                    <a:pt x="13634" y="-56"/>
                    <a:pt x="30755" y="-85"/>
                  </a:cubicBezTo>
                  <a:lnTo>
                    <a:pt x="197196" y="-85"/>
                  </a:lnTo>
                  <a:cubicBezTo>
                    <a:pt x="214358" y="-56"/>
                    <a:pt x="228247" y="13882"/>
                    <a:pt x="228217" y="31044"/>
                  </a:cubicBezTo>
                  <a:cubicBezTo>
                    <a:pt x="228187" y="48165"/>
                    <a:pt x="214316" y="62036"/>
                    <a:pt x="19719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4" name="任意多边形: 形状 53">
              <a:extLst>
                <a:ext uri="{FF2B5EF4-FFF2-40B4-BE49-F238E27FC236}">
                  <a16:creationId xmlns:a16="http://schemas.microsoft.com/office/drawing/2014/main" id="{917D6E9F-5487-49BE-96BE-530BF73B3911}"/>
                </a:ext>
              </a:extLst>
            </p:cNvPr>
            <p:cNvSpPr/>
            <p:nvPr/>
          </p:nvSpPr>
          <p:spPr>
            <a:xfrm>
              <a:off x="7157625" y="2618037"/>
              <a:ext cx="302107" cy="302107"/>
            </a:xfrm>
            <a:custGeom>
              <a:avLst/>
              <a:gdLst>
                <a:gd name="connsiteX0" fmla="*/ 302107 w 302107"/>
                <a:gd name="connsiteY0" fmla="*/ 151054 h 302107"/>
                <a:gd name="connsiteX1" fmla="*/ 151053 w 302107"/>
                <a:gd name="connsiteY1" fmla="*/ 302107 h 302107"/>
                <a:gd name="connsiteX2" fmla="*/ 0 w 302107"/>
                <a:gd name="connsiteY2" fmla="*/ 151054 h 302107"/>
                <a:gd name="connsiteX3" fmla="*/ 151053 w 302107"/>
                <a:gd name="connsiteY3" fmla="*/ 0 h 302107"/>
                <a:gd name="connsiteX4" fmla="*/ 302107 w 302107"/>
                <a:gd name="connsiteY4" fmla="*/ 151054 h 302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07" h="302107">
                  <a:moveTo>
                    <a:pt x="302107" y="151054"/>
                  </a:moveTo>
                  <a:cubicBezTo>
                    <a:pt x="302107" y="234478"/>
                    <a:pt x="234478" y="302107"/>
                    <a:pt x="151053" y="302107"/>
                  </a:cubicBezTo>
                  <a:cubicBezTo>
                    <a:pt x="67629" y="302107"/>
                    <a:pt x="0" y="234478"/>
                    <a:pt x="0" y="151054"/>
                  </a:cubicBezTo>
                  <a:cubicBezTo>
                    <a:pt x="0" y="67629"/>
                    <a:pt x="67629" y="0"/>
                    <a:pt x="151053" y="0"/>
                  </a:cubicBezTo>
                  <a:cubicBezTo>
                    <a:pt x="234478" y="0"/>
                    <a:pt x="302107" y="67629"/>
                    <a:pt x="302107" y="151054"/>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5" name="任意多边形: 形状 54">
              <a:extLst>
                <a:ext uri="{FF2B5EF4-FFF2-40B4-BE49-F238E27FC236}">
                  <a16:creationId xmlns:a16="http://schemas.microsoft.com/office/drawing/2014/main" id="{378ED4A9-DC95-4766-999A-B8B000C3CF4F}"/>
                </a:ext>
              </a:extLst>
            </p:cNvPr>
            <p:cNvSpPr/>
            <p:nvPr/>
          </p:nvSpPr>
          <p:spPr>
            <a:xfrm>
              <a:off x="7155781" y="2616193"/>
              <a:ext cx="305794" cy="305795"/>
            </a:xfrm>
            <a:custGeom>
              <a:avLst/>
              <a:gdLst>
                <a:gd name="connsiteX0" fmla="*/ 152631 w 305794"/>
                <a:gd name="connsiteY0" fmla="*/ 305710 h 305795"/>
                <a:gd name="connsiteX1" fmla="*/ -267 w 305794"/>
                <a:gd name="connsiteY1" fmla="*/ 152812 h 305795"/>
                <a:gd name="connsiteX2" fmla="*/ 152631 w 305794"/>
                <a:gd name="connsiteY2" fmla="*/ -85 h 305795"/>
                <a:gd name="connsiteX3" fmla="*/ 305528 w 305794"/>
                <a:gd name="connsiteY3" fmla="*/ 152811 h 305795"/>
                <a:gd name="connsiteX4" fmla="*/ 152631 w 305794"/>
                <a:gd name="connsiteY4" fmla="*/ 305710 h 305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4" h="305795">
                  <a:moveTo>
                    <a:pt x="152631" y="305710"/>
                  </a:moveTo>
                  <a:cubicBezTo>
                    <a:pt x="68188" y="305710"/>
                    <a:pt x="-267" y="237255"/>
                    <a:pt x="-267" y="152812"/>
                  </a:cubicBezTo>
                  <a:cubicBezTo>
                    <a:pt x="-267" y="68369"/>
                    <a:pt x="68188" y="-85"/>
                    <a:pt x="152631" y="-85"/>
                  </a:cubicBezTo>
                  <a:cubicBezTo>
                    <a:pt x="237073" y="-85"/>
                    <a:pt x="305528" y="68369"/>
                    <a:pt x="305528" y="152811"/>
                  </a:cubicBezTo>
                  <a:cubicBezTo>
                    <a:pt x="305433" y="237215"/>
                    <a:pt x="237034" y="305614"/>
                    <a:pt x="152631" y="305710"/>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6" name="任意多边形: 形状 55">
              <a:extLst>
                <a:ext uri="{FF2B5EF4-FFF2-40B4-BE49-F238E27FC236}">
                  <a16:creationId xmlns:a16="http://schemas.microsoft.com/office/drawing/2014/main" id="{489F3874-CBC9-43B7-B991-2DB04537C7C4}"/>
                </a:ext>
              </a:extLst>
            </p:cNvPr>
            <p:cNvSpPr/>
            <p:nvPr/>
          </p:nvSpPr>
          <p:spPr>
            <a:xfrm>
              <a:off x="7252350" y="2705184"/>
              <a:ext cx="144320" cy="124276"/>
            </a:xfrm>
            <a:custGeom>
              <a:avLst/>
              <a:gdLst>
                <a:gd name="connsiteX0" fmla="*/ 44753 w 144320"/>
                <a:gd name="connsiteY0" fmla="*/ 124191 h 124276"/>
                <a:gd name="connsiteX1" fmla="*/ 43787 w 144320"/>
                <a:gd name="connsiteY1" fmla="*/ 124165 h 124276"/>
                <a:gd name="connsiteX2" fmla="*/ 29144 w 144320"/>
                <a:gd name="connsiteY2" fmla="*/ 116557 h 124276"/>
                <a:gd name="connsiteX3" fmla="*/ 3900 w 144320"/>
                <a:gd name="connsiteY3" fmla="*/ 84103 h 124276"/>
                <a:gd name="connsiteX4" fmla="*/ 7359 w 144320"/>
                <a:gd name="connsiteY4" fmla="*/ 56371 h 124276"/>
                <a:gd name="connsiteX5" fmla="*/ 7364 w 144320"/>
                <a:gd name="connsiteY5" fmla="*/ 56367 h 124276"/>
                <a:gd name="connsiteX6" fmla="*/ 8273 w 144320"/>
                <a:gd name="connsiteY6" fmla="*/ 55660 h 124276"/>
                <a:gd name="connsiteX7" fmla="*/ 36003 w 144320"/>
                <a:gd name="connsiteY7" fmla="*/ 59112 h 124276"/>
                <a:gd name="connsiteX8" fmla="*/ 36014 w 144320"/>
                <a:gd name="connsiteY8" fmla="*/ 59126 h 124276"/>
                <a:gd name="connsiteX9" fmla="*/ 56244 w 144320"/>
                <a:gd name="connsiteY9" fmla="*/ 61641 h 124276"/>
                <a:gd name="connsiteX10" fmla="*/ 57844 w 144320"/>
                <a:gd name="connsiteY10" fmla="*/ 60189 h 124276"/>
                <a:gd name="connsiteX11" fmla="*/ 109098 w 144320"/>
                <a:gd name="connsiteY11" fmla="*/ 6078 h 124276"/>
                <a:gd name="connsiteX12" fmla="*/ 137041 w 144320"/>
                <a:gd name="connsiteY12" fmla="*/ 5319 h 124276"/>
                <a:gd name="connsiteX13" fmla="*/ 137881 w 144320"/>
                <a:gd name="connsiteY13" fmla="*/ 6120 h 124276"/>
                <a:gd name="connsiteX14" fmla="*/ 138642 w 144320"/>
                <a:gd name="connsiteY14" fmla="*/ 34054 h 124276"/>
                <a:gd name="connsiteX15" fmla="*/ 138635 w 144320"/>
                <a:gd name="connsiteY15" fmla="*/ 34060 h 124276"/>
                <a:gd name="connsiteX16" fmla="*/ 59095 w 144320"/>
                <a:gd name="connsiteY16" fmla="*/ 118017 h 124276"/>
                <a:gd name="connsiteX17" fmla="*/ 44753 w 144320"/>
                <a:gd name="connsiteY17" fmla="*/ 124191 h 12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320" h="124276">
                  <a:moveTo>
                    <a:pt x="44753" y="124191"/>
                  </a:moveTo>
                  <a:cubicBezTo>
                    <a:pt x="44431" y="124191"/>
                    <a:pt x="44109" y="124181"/>
                    <a:pt x="43787" y="124165"/>
                  </a:cubicBezTo>
                  <a:cubicBezTo>
                    <a:pt x="38030" y="123887"/>
                    <a:pt x="32681" y="121108"/>
                    <a:pt x="29144" y="116557"/>
                  </a:cubicBezTo>
                  <a:lnTo>
                    <a:pt x="3900" y="84103"/>
                  </a:lnTo>
                  <a:cubicBezTo>
                    <a:pt x="-2803" y="75490"/>
                    <a:pt x="-1254" y="63074"/>
                    <a:pt x="7359" y="56371"/>
                  </a:cubicBezTo>
                  <a:cubicBezTo>
                    <a:pt x="7360" y="56369"/>
                    <a:pt x="7362" y="56368"/>
                    <a:pt x="7364" y="56367"/>
                  </a:cubicBezTo>
                  <a:lnTo>
                    <a:pt x="8273" y="55660"/>
                  </a:lnTo>
                  <a:cubicBezTo>
                    <a:pt x="16883" y="48956"/>
                    <a:pt x="29298" y="50501"/>
                    <a:pt x="36003" y="59112"/>
                  </a:cubicBezTo>
                  <a:cubicBezTo>
                    <a:pt x="36007" y="59117"/>
                    <a:pt x="36010" y="59121"/>
                    <a:pt x="36014" y="59126"/>
                  </a:cubicBezTo>
                  <a:cubicBezTo>
                    <a:pt x="40907" y="65407"/>
                    <a:pt x="49963" y="66533"/>
                    <a:pt x="56244" y="61641"/>
                  </a:cubicBezTo>
                  <a:cubicBezTo>
                    <a:pt x="56813" y="61198"/>
                    <a:pt x="57348" y="60712"/>
                    <a:pt x="57844" y="60189"/>
                  </a:cubicBezTo>
                  <a:lnTo>
                    <a:pt x="109098" y="6078"/>
                  </a:lnTo>
                  <a:cubicBezTo>
                    <a:pt x="116611" y="-1834"/>
                    <a:pt x="129110" y="-2173"/>
                    <a:pt x="137041" y="5319"/>
                  </a:cubicBezTo>
                  <a:lnTo>
                    <a:pt x="137881" y="6120"/>
                  </a:lnTo>
                  <a:cubicBezTo>
                    <a:pt x="145805" y="13624"/>
                    <a:pt x="146146" y="26130"/>
                    <a:pt x="138642" y="34054"/>
                  </a:cubicBezTo>
                  <a:cubicBezTo>
                    <a:pt x="138639" y="34056"/>
                    <a:pt x="138638" y="34058"/>
                    <a:pt x="138635" y="34060"/>
                  </a:cubicBezTo>
                  <a:lnTo>
                    <a:pt x="59095" y="118017"/>
                  </a:lnTo>
                  <a:cubicBezTo>
                    <a:pt x="55366" y="121959"/>
                    <a:pt x="50179" y="124192"/>
                    <a:pt x="44753" y="124191"/>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7" name="任意多边形: 形状 56">
              <a:extLst>
                <a:ext uri="{FF2B5EF4-FFF2-40B4-BE49-F238E27FC236}">
                  <a16:creationId xmlns:a16="http://schemas.microsoft.com/office/drawing/2014/main" id="{15D1C8CD-D2C5-4914-B926-908683BB0894}"/>
                </a:ext>
              </a:extLst>
            </p:cNvPr>
            <p:cNvSpPr/>
            <p:nvPr/>
          </p:nvSpPr>
          <p:spPr>
            <a:xfrm>
              <a:off x="4395204" y="140892"/>
              <a:ext cx="598144" cy="711558"/>
            </a:xfrm>
            <a:custGeom>
              <a:avLst/>
              <a:gdLst>
                <a:gd name="connsiteX0" fmla="*/ 92729 w 598144"/>
                <a:gd name="connsiteY0" fmla="*/ 675519 h 711558"/>
                <a:gd name="connsiteX1" fmla="*/ 315 w 598144"/>
                <a:gd name="connsiteY1" fmla="*/ 119771 h 711558"/>
                <a:gd name="connsiteX2" fmla="*/ 35687 w 598144"/>
                <a:gd name="connsiteY2" fmla="*/ 70289 h 711558"/>
                <a:gd name="connsiteX3" fmla="*/ 455400 w 598144"/>
                <a:gd name="connsiteY3" fmla="*/ 496 h 711558"/>
                <a:gd name="connsiteX4" fmla="*/ 504882 w 598144"/>
                <a:gd name="connsiteY4" fmla="*/ 35868 h 711558"/>
                <a:gd name="connsiteX5" fmla="*/ 597296 w 598144"/>
                <a:gd name="connsiteY5" fmla="*/ 591617 h 711558"/>
                <a:gd name="connsiteX6" fmla="*/ 561924 w 598144"/>
                <a:gd name="connsiteY6" fmla="*/ 641098 h 711558"/>
                <a:gd name="connsiteX7" fmla="*/ 142211 w 598144"/>
                <a:gd name="connsiteY7" fmla="*/ 710891 h 711558"/>
                <a:gd name="connsiteX8" fmla="*/ 92729 w 598144"/>
                <a:gd name="connsiteY8" fmla="*/ 675519 h 71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44" h="711558">
                  <a:moveTo>
                    <a:pt x="92729" y="675519"/>
                  </a:moveTo>
                  <a:lnTo>
                    <a:pt x="315" y="119771"/>
                  </a:lnTo>
                  <a:cubicBezTo>
                    <a:pt x="-3553" y="96346"/>
                    <a:pt x="12271" y="74210"/>
                    <a:pt x="35687" y="70289"/>
                  </a:cubicBezTo>
                  <a:lnTo>
                    <a:pt x="455400" y="496"/>
                  </a:lnTo>
                  <a:cubicBezTo>
                    <a:pt x="478825" y="-3372"/>
                    <a:pt x="500961" y="12452"/>
                    <a:pt x="504882" y="35868"/>
                  </a:cubicBezTo>
                  <a:lnTo>
                    <a:pt x="597296" y="591617"/>
                  </a:lnTo>
                  <a:cubicBezTo>
                    <a:pt x="601164" y="615042"/>
                    <a:pt x="585340" y="637177"/>
                    <a:pt x="561924" y="641098"/>
                  </a:cubicBezTo>
                  <a:lnTo>
                    <a:pt x="142211" y="710891"/>
                  </a:lnTo>
                  <a:cubicBezTo>
                    <a:pt x="118786" y="714759"/>
                    <a:pt x="96650" y="698936"/>
                    <a:pt x="92729" y="67551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8" name="任意多边形: 形状 57">
              <a:extLst>
                <a:ext uri="{FF2B5EF4-FFF2-40B4-BE49-F238E27FC236}">
                  <a16:creationId xmlns:a16="http://schemas.microsoft.com/office/drawing/2014/main" id="{E718676F-2DF8-4719-92C8-812294012CD1}"/>
                </a:ext>
              </a:extLst>
            </p:cNvPr>
            <p:cNvSpPr/>
            <p:nvPr/>
          </p:nvSpPr>
          <p:spPr>
            <a:xfrm>
              <a:off x="4432524" y="179131"/>
              <a:ext cx="523502" cy="614137"/>
            </a:xfrm>
            <a:custGeom>
              <a:avLst/>
              <a:gdLst>
                <a:gd name="connsiteX0" fmla="*/ 59690 w 523502"/>
                <a:gd name="connsiteY0" fmla="*/ 464068 h 614137"/>
                <a:gd name="connsiteX1" fmla="*/ 278 w 523502"/>
                <a:gd name="connsiteY1" fmla="*/ 106782 h 614137"/>
                <a:gd name="connsiteX2" fmla="*/ 33405 w 523502"/>
                <a:gd name="connsiteY2" fmla="*/ 60441 h 614137"/>
                <a:gd name="connsiteX3" fmla="*/ 394113 w 523502"/>
                <a:gd name="connsiteY3" fmla="*/ 460 h 614137"/>
                <a:gd name="connsiteX4" fmla="*/ 440456 w 523502"/>
                <a:gd name="connsiteY4" fmla="*/ 33586 h 614137"/>
                <a:gd name="connsiteX5" fmla="*/ 522692 w 523502"/>
                <a:gd name="connsiteY5" fmla="*/ 528126 h 614137"/>
                <a:gd name="connsiteX6" fmla="*/ 489563 w 523502"/>
                <a:gd name="connsiteY6" fmla="*/ 574467 h 614137"/>
                <a:gd name="connsiteX7" fmla="*/ 266112 w 523502"/>
                <a:gd name="connsiteY7" fmla="*/ 611624 h 614137"/>
                <a:gd name="connsiteX8" fmla="*/ 59690 w 523502"/>
                <a:gd name="connsiteY8" fmla="*/ 464068 h 61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502" h="614137">
                  <a:moveTo>
                    <a:pt x="59690" y="464068"/>
                  </a:moveTo>
                  <a:lnTo>
                    <a:pt x="278" y="106782"/>
                  </a:lnTo>
                  <a:cubicBezTo>
                    <a:pt x="-3345" y="84844"/>
                    <a:pt x="11475" y="64113"/>
                    <a:pt x="33405" y="60441"/>
                  </a:cubicBezTo>
                  <a:lnTo>
                    <a:pt x="394113" y="460"/>
                  </a:lnTo>
                  <a:cubicBezTo>
                    <a:pt x="416052" y="-3163"/>
                    <a:pt x="436784" y="11656"/>
                    <a:pt x="440456" y="33586"/>
                  </a:cubicBezTo>
                  <a:lnTo>
                    <a:pt x="522692" y="528126"/>
                  </a:lnTo>
                  <a:cubicBezTo>
                    <a:pt x="526314" y="550065"/>
                    <a:pt x="511494" y="570796"/>
                    <a:pt x="489563" y="574467"/>
                  </a:cubicBezTo>
                  <a:lnTo>
                    <a:pt x="266112" y="611624"/>
                  </a:lnTo>
                  <a:cubicBezTo>
                    <a:pt x="168391" y="627761"/>
                    <a:pt x="76048" y="561752"/>
                    <a:pt x="59690" y="464068"/>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9" name="任意多边形: 形状 58">
              <a:extLst>
                <a:ext uri="{FF2B5EF4-FFF2-40B4-BE49-F238E27FC236}">
                  <a16:creationId xmlns:a16="http://schemas.microsoft.com/office/drawing/2014/main" id="{765AEF2C-0EF3-44EA-89F2-CC947EE091FF}"/>
                </a:ext>
              </a:extLst>
            </p:cNvPr>
            <p:cNvSpPr/>
            <p:nvPr/>
          </p:nvSpPr>
          <p:spPr>
            <a:xfrm>
              <a:off x="4507517" y="288544"/>
              <a:ext cx="328949" cy="120335"/>
            </a:xfrm>
            <a:custGeom>
              <a:avLst/>
              <a:gdLst>
                <a:gd name="connsiteX0" fmla="*/ 266 w 328949"/>
                <a:gd name="connsiteY0" fmla="*/ 87347 h 120335"/>
                <a:gd name="connsiteX1" fmla="*/ 32637 w 328949"/>
                <a:gd name="connsiteY1" fmla="*/ 42063 h 120335"/>
                <a:gd name="connsiteX2" fmla="*/ 282860 w 328949"/>
                <a:gd name="connsiteY2" fmla="*/ 454 h 120335"/>
                <a:gd name="connsiteX3" fmla="*/ 328144 w 328949"/>
                <a:gd name="connsiteY3" fmla="*/ 32825 h 120335"/>
                <a:gd name="connsiteX4" fmla="*/ 295773 w 328949"/>
                <a:gd name="connsiteY4" fmla="*/ 78109 h 120335"/>
                <a:gd name="connsiteX5" fmla="*/ 45550 w 328949"/>
                <a:gd name="connsiteY5" fmla="*/ 119718 h 120335"/>
                <a:gd name="connsiteX6" fmla="*/ 266 w 328949"/>
                <a:gd name="connsiteY6" fmla="*/ 87347 h 120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5">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0" name="任意多边形: 形状 59">
              <a:extLst>
                <a:ext uri="{FF2B5EF4-FFF2-40B4-BE49-F238E27FC236}">
                  <a16:creationId xmlns:a16="http://schemas.microsoft.com/office/drawing/2014/main" id="{6CFF3419-EECE-4E09-B6AB-CA941A3DAB89}"/>
                </a:ext>
              </a:extLst>
            </p:cNvPr>
            <p:cNvSpPr/>
            <p:nvPr/>
          </p:nvSpPr>
          <p:spPr>
            <a:xfrm>
              <a:off x="4527604" y="409340"/>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1" name="任意多边形: 形状 60">
              <a:extLst>
                <a:ext uri="{FF2B5EF4-FFF2-40B4-BE49-F238E27FC236}">
                  <a16:creationId xmlns:a16="http://schemas.microsoft.com/office/drawing/2014/main" id="{4470C218-DD34-4DAB-BE3A-94260B62A137}"/>
                </a:ext>
              </a:extLst>
            </p:cNvPr>
            <p:cNvSpPr/>
            <p:nvPr/>
          </p:nvSpPr>
          <p:spPr>
            <a:xfrm>
              <a:off x="4547691" y="530137"/>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2" name="任意多边形: 形状 61">
              <a:extLst>
                <a:ext uri="{FF2B5EF4-FFF2-40B4-BE49-F238E27FC236}">
                  <a16:creationId xmlns:a16="http://schemas.microsoft.com/office/drawing/2014/main" id="{377C7D73-262E-4088-9853-A62D6D13DB7C}"/>
                </a:ext>
              </a:extLst>
            </p:cNvPr>
            <p:cNvSpPr/>
            <p:nvPr/>
          </p:nvSpPr>
          <p:spPr>
            <a:xfrm>
              <a:off x="6433717" y="6261893"/>
              <a:ext cx="479377" cy="567758"/>
            </a:xfrm>
            <a:custGeom>
              <a:avLst/>
              <a:gdLst>
                <a:gd name="connsiteX0" fmla="*/ 247126 w 479377"/>
                <a:gd name="connsiteY0" fmla="*/ 206535 h 567758"/>
                <a:gd name="connsiteX1" fmla="*/ 253779 w 479377"/>
                <a:gd name="connsiteY1" fmla="*/ 56955 h 567758"/>
                <a:gd name="connsiteX2" fmla="*/ 479111 w 479377"/>
                <a:gd name="connsiteY2" fmla="*/ -85 h 567758"/>
                <a:gd name="connsiteX3" fmla="*/ 311039 w 479377"/>
                <a:gd name="connsiteY3" fmla="*/ 377940 h 567758"/>
                <a:gd name="connsiteX4" fmla="*/ 97951 w 479377"/>
                <a:gd name="connsiteY4" fmla="*/ 512223 h 567758"/>
                <a:gd name="connsiteX5" fmla="*/ 7387 w 479377"/>
                <a:gd name="connsiteY5" fmla="*/ 567673 h 567758"/>
                <a:gd name="connsiteX6" fmla="*/ 110018 w 479377"/>
                <a:gd name="connsiteY6" fmla="*/ 173099 h 567758"/>
                <a:gd name="connsiteX7" fmla="*/ 196459 w 479377"/>
                <a:gd name="connsiteY7" fmla="*/ 92782 h 567758"/>
                <a:gd name="connsiteX8" fmla="*/ 247126 w 479377"/>
                <a:gd name="connsiteY8" fmla="*/ 206535 h 56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377" h="567758">
                  <a:moveTo>
                    <a:pt x="247126" y="206535"/>
                  </a:moveTo>
                  <a:lnTo>
                    <a:pt x="253779" y="56955"/>
                  </a:lnTo>
                  <a:cubicBezTo>
                    <a:pt x="323128" y="19886"/>
                    <a:pt x="400477" y="306"/>
                    <a:pt x="479111" y="-85"/>
                  </a:cubicBezTo>
                  <a:cubicBezTo>
                    <a:pt x="370888" y="88396"/>
                    <a:pt x="384412" y="258955"/>
                    <a:pt x="311039" y="377940"/>
                  </a:cubicBezTo>
                  <a:cubicBezTo>
                    <a:pt x="264107" y="452758"/>
                    <a:pt x="185697" y="502171"/>
                    <a:pt x="97951" y="512223"/>
                  </a:cubicBezTo>
                  <a:lnTo>
                    <a:pt x="7387" y="567673"/>
                  </a:lnTo>
                  <a:cubicBezTo>
                    <a:pt x="-17763" y="427468"/>
                    <a:pt x="19741" y="283281"/>
                    <a:pt x="110018" y="173099"/>
                  </a:cubicBezTo>
                  <a:cubicBezTo>
                    <a:pt x="135346" y="142805"/>
                    <a:pt x="164388" y="115820"/>
                    <a:pt x="196459" y="92782"/>
                  </a:cubicBezTo>
                  <a:cubicBezTo>
                    <a:pt x="218149" y="149975"/>
                    <a:pt x="247126" y="206535"/>
                    <a:pt x="247126" y="20653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63" name="任意多边形: 形状 62">
              <a:extLst>
                <a:ext uri="{FF2B5EF4-FFF2-40B4-BE49-F238E27FC236}">
                  <a16:creationId xmlns:a16="http://schemas.microsoft.com/office/drawing/2014/main" id="{023D9B14-B016-4CB9-B6FE-EDD496CD672C}"/>
                </a:ext>
              </a:extLst>
            </p:cNvPr>
            <p:cNvSpPr/>
            <p:nvPr/>
          </p:nvSpPr>
          <p:spPr>
            <a:xfrm>
              <a:off x="3919902" y="6831166"/>
              <a:ext cx="3961992" cy="29223"/>
            </a:xfrm>
            <a:custGeom>
              <a:avLst/>
              <a:gdLst>
                <a:gd name="connsiteX0" fmla="*/ 3961726 w 3961992"/>
                <a:gd name="connsiteY0" fmla="*/ 14526 h 29223"/>
                <a:gd name="connsiteX1" fmla="*/ 3947201 w 3961992"/>
                <a:gd name="connsiteY1" fmla="*/ 29138 h 29223"/>
                <a:gd name="connsiteX2" fmla="*/ 3947113 w 3961992"/>
                <a:gd name="connsiteY2" fmla="*/ 29138 h 29223"/>
                <a:gd name="connsiteX3" fmla="*/ 14345 w 3961992"/>
                <a:gd name="connsiteY3" fmla="*/ 29138 h 29223"/>
                <a:gd name="connsiteX4" fmla="*/ -267 w 3961992"/>
                <a:gd name="connsiteY4" fmla="*/ 14526 h 29223"/>
                <a:gd name="connsiteX5" fmla="*/ 14345 w 3961992"/>
                <a:gd name="connsiteY5" fmla="*/ -85 h 29223"/>
                <a:gd name="connsiteX6" fmla="*/ 3947114 w 3961992"/>
                <a:gd name="connsiteY6" fmla="*/ -85 h 29223"/>
                <a:gd name="connsiteX7" fmla="*/ 3961726 w 3961992"/>
                <a:gd name="connsiteY7" fmla="*/ 14440 h 29223"/>
                <a:gd name="connsiteX8" fmla="*/ 3961726 w 3961992"/>
                <a:gd name="connsiteY8" fmla="*/ 14526 h 29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1992" h="29223">
                  <a:moveTo>
                    <a:pt x="3961726" y="14526"/>
                  </a:moveTo>
                  <a:cubicBezTo>
                    <a:pt x="3961750" y="22573"/>
                    <a:pt x="3955247" y="29114"/>
                    <a:pt x="3947201" y="29138"/>
                  </a:cubicBezTo>
                  <a:cubicBezTo>
                    <a:pt x="3947172" y="29138"/>
                    <a:pt x="3947142" y="29138"/>
                    <a:pt x="3947113" y="29138"/>
                  </a:cubicBezTo>
                  <a:lnTo>
                    <a:pt x="14345" y="29138"/>
                  </a:lnTo>
                  <a:cubicBezTo>
                    <a:pt x="6275" y="29138"/>
                    <a:pt x="-267" y="22597"/>
                    <a:pt x="-267" y="14526"/>
                  </a:cubicBezTo>
                  <a:cubicBezTo>
                    <a:pt x="-267" y="6456"/>
                    <a:pt x="6275" y="-85"/>
                    <a:pt x="14345" y="-85"/>
                  </a:cubicBezTo>
                  <a:lnTo>
                    <a:pt x="3947114" y="-85"/>
                  </a:lnTo>
                  <a:cubicBezTo>
                    <a:pt x="3955160" y="-109"/>
                    <a:pt x="3961702" y="6394"/>
                    <a:pt x="3961726" y="14440"/>
                  </a:cubicBezTo>
                  <a:cubicBezTo>
                    <a:pt x="3961726" y="14469"/>
                    <a:pt x="3961726" y="14497"/>
                    <a:pt x="3961726" y="14526"/>
                  </a:cubicBezTo>
                  <a:close/>
                </a:path>
              </a:pathLst>
            </a:custGeom>
            <a:solidFill>
              <a:srgbClr val="CCCCCC"/>
            </a:solidFill>
            <a:ln w="9396" cap="flat">
              <a:noFill/>
              <a:prstDash val="solid"/>
              <a:miter/>
            </a:ln>
          </p:spPr>
          <p:txBody>
            <a:bodyPr rtlCol="0" anchor="ctr"/>
            <a:lstStyle/>
            <a:p>
              <a:endParaRPr lang="zh-CN" altLang="en-US">
                <a:latin typeface="+mj-ea"/>
                <a:ea typeface="+mj-ea"/>
              </a:endParaRPr>
            </a:p>
          </p:txBody>
        </p:sp>
        <p:sp>
          <p:nvSpPr>
            <p:cNvPr id="64" name="任意多边形: 形状 63">
              <a:extLst>
                <a:ext uri="{FF2B5EF4-FFF2-40B4-BE49-F238E27FC236}">
                  <a16:creationId xmlns:a16="http://schemas.microsoft.com/office/drawing/2014/main" id="{F671EE20-18A1-4B5C-96EC-DA01AFF78346}"/>
                </a:ext>
              </a:extLst>
            </p:cNvPr>
            <p:cNvSpPr/>
            <p:nvPr/>
          </p:nvSpPr>
          <p:spPr>
            <a:xfrm>
              <a:off x="3310714" y="2889948"/>
              <a:ext cx="650357" cy="167006"/>
            </a:xfrm>
            <a:custGeom>
              <a:avLst/>
              <a:gdLst>
                <a:gd name="connsiteX0" fmla="*/ 633012 w 650357"/>
                <a:gd name="connsiteY0" fmla="*/ 10118 h 167006"/>
                <a:gd name="connsiteX1" fmla="*/ 127170 w 650357"/>
                <a:gd name="connsiteY1" fmla="*/ 620 h 167006"/>
                <a:gd name="connsiteX2" fmla="*/ 4395 w 650357"/>
                <a:gd name="connsiteY2" fmla="*/ 138635 h 167006"/>
                <a:gd name="connsiteX3" fmla="*/ 5046 w 650357"/>
                <a:gd name="connsiteY3" fmla="*/ 162685 h 167006"/>
                <a:gd name="connsiteX4" fmla="*/ 10085 w 650357"/>
                <a:gd name="connsiteY4" fmla="*/ 165988 h 167006"/>
                <a:gd name="connsiteX5" fmla="*/ 628241 w 650357"/>
                <a:gd name="connsiteY5" fmla="*/ 160432 h 167006"/>
                <a:gd name="connsiteX6" fmla="*/ 643235 w 650357"/>
                <a:gd name="connsiteY6" fmla="*/ 150664 h 167006"/>
                <a:gd name="connsiteX7" fmla="*/ 647272 w 650357"/>
                <a:gd name="connsiteY7" fmla="*/ 141622 h 167006"/>
                <a:gd name="connsiteX8" fmla="*/ 648209 w 650357"/>
                <a:gd name="connsiteY8" fmla="*/ 33579 h 167006"/>
                <a:gd name="connsiteX9" fmla="*/ 639630 w 650357"/>
                <a:gd name="connsiteY9" fmla="*/ 11533 h 167006"/>
                <a:gd name="connsiteX10" fmla="*/ 633012 w 650357"/>
                <a:gd name="connsiteY10" fmla="*/ 10118 h 16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357" h="167006">
                  <a:moveTo>
                    <a:pt x="633012" y="10118"/>
                  </a:moveTo>
                  <a:cubicBezTo>
                    <a:pt x="563262" y="8729"/>
                    <a:pt x="188608" y="-2024"/>
                    <a:pt x="127170" y="620"/>
                  </a:cubicBezTo>
                  <a:cubicBezTo>
                    <a:pt x="123695" y="-11546"/>
                    <a:pt x="7227" y="137710"/>
                    <a:pt x="4395" y="138635"/>
                  </a:cubicBezTo>
                  <a:cubicBezTo>
                    <a:pt x="-2066" y="145456"/>
                    <a:pt x="-1775" y="156223"/>
                    <a:pt x="5046" y="162685"/>
                  </a:cubicBezTo>
                  <a:cubicBezTo>
                    <a:pt x="6516" y="164077"/>
                    <a:pt x="8222" y="165196"/>
                    <a:pt x="10085" y="165988"/>
                  </a:cubicBezTo>
                  <a:cubicBezTo>
                    <a:pt x="16931" y="170147"/>
                    <a:pt x="620923" y="158974"/>
                    <a:pt x="628241" y="160432"/>
                  </a:cubicBezTo>
                  <a:cubicBezTo>
                    <a:pt x="634701" y="160329"/>
                    <a:pt x="640531" y="156532"/>
                    <a:pt x="643235" y="150664"/>
                  </a:cubicBezTo>
                  <a:lnTo>
                    <a:pt x="647272" y="141622"/>
                  </a:lnTo>
                  <a:cubicBezTo>
                    <a:pt x="647691" y="126153"/>
                    <a:pt x="652755" y="47096"/>
                    <a:pt x="648209" y="33579"/>
                  </a:cubicBezTo>
                  <a:cubicBezTo>
                    <a:pt x="651928" y="25122"/>
                    <a:pt x="648087" y="15252"/>
                    <a:pt x="639630" y="11533"/>
                  </a:cubicBezTo>
                  <a:cubicBezTo>
                    <a:pt x="637543" y="10616"/>
                    <a:pt x="635291" y="10134"/>
                    <a:pt x="633012" y="1011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5" name="任意多边形: 形状 64">
              <a:extLst>
                <a:ext uri="{FF2B5EF4-FFF2-40B4-BE49-F238E27FC236}">
                  <a16:creationId xmlns:a16="http://schemas.microsoft.com/office/drawing/2014/main" id="{8AA12A2D-8546-4C2B-9D7F-064706AD0362}"/>
                </a:ext>
              </a:extLst>
            </p:cNvPr>
            <p:cNvSpPr/>
            <p:nvPr/>
          </p:nvSpPr>
          <p:spPr>
            <a:xfrm>
              <a:off x="3310756" y="3031641"/>
              <a:ext cx="647495" cy="25693"/>
            </a:xfrm>
            <a:custGeom>
              <a:avLst/>
              <a:gdLst>
                <a:gd name="connsiteX0" fmla="*/ 647228 w 647495"/>
                <a:gd name="connsiteY0" fmla="*/ -85 h 25693"/>
                <a:gd name="connsiteX1" fmla="*/ 628198 w 647495"/>
                <a:gd name="connsiteY1" fmla="*/ 18742 h 25693"/>
                <a:gd name="connsiteX2" fmla="*/ 16419 w 647495"/>
                <a:gd name="connsiteY2" fmla="*/ 25608 h 25693"/>
                <a:gd name="connsiteX3" fmla="*/ -266 w 647495"/>
                <a:gd name="connsiteY3" fmla="*/ 8543 h 25693"/>
                <a:gd name="connsiteX4" fmla="*/ 1694 w 647495"/>
                <a:gd name="connsiteY4" fmla="*/ 838 h 25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495" h="25693">
                  <a:moveTo>
                    <a:pt x="647228" y="-85"/>
                  </a:moveTo>
                  <a:cubicBezTo>
                    <a:pt x="643683" y="8433"/>
                    <a:pt x="639149" y="19135"/>
                    <a:pt x="628198" y="18742"/>
                  </a:cubicBezTo>
                  <a:lnTo>
                    <a:pt x="16419" y="25608"/>
                  </a:lnTo>
                  <a:cubicBezTo>
                    <a:pt x="7100" y="25503"/>
                    <a:pt x="-371" y="17863"/>
                    <a:pt x="-266" y="8543"/>
                  </a:cubicBezTo>
                  <a:cubicBezTo>
                    <a:pt x="-235" y="5855"/>
                    <a:pt x="437" y="3214"/>
                    <a:pt x="1694" y="838"/>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6" name="任意多边形: 形状 65">
              <a:extLst>
                <a:ext uri="{FF2B5EF4-FFF2-40B4-BE49-F238E27FC236}">
                  <a16:creationId xmlns:a16="http://schemas.microsoft.com/office/drawing/2014/main" id="{7524B45A-313E-4D5C-8C2B-7D44A8EE22B3}"/>
                </a:ext>
              </a:extLst>
            </p:cNvPr>
            <p:cNvSpPr/>
            <p:nvPr/>
          </p:nvSpPr>
          <p:spPr>
            <a:xfrm>
              <a:off x="3091200" y="1913928"/>
              <a:ext cx="350279" cy="1133090"/>
            </a:xfrm>
            <a:custGeom>
              <a:avLst/>
              <a:gdLst>
                <a:gd name="connsiteX0" fmla="*/ 349542 w 350279"/>
                <a:gd name="connsiteY0" fmla="*/ 974808 h 1133090"/>
                <a:gd name="connsiteX1" fmla="*/ 165747 w 350279"/>
                <a:gd name="connsiteY1" fmla="*/ 147355 h 1133090"/>
                <a:gd name="connsiteX2" fmla="*/ 54078 w 350279"/>
                <a:gd name="connsiteY2" fmla="*/ 10749 h 1133090"/>
                <a:gd name="connsiteX3" fmla="*/ 44097 w 350279"/>
                <a:gd name="connsiteY3" fmla="*/ 3244 h 1133090"/>
                <a:gd name="connsiteX4" fmla="*/ -77 w 350279"/>
                <a:gd name="connsiteY4" fmla="*/ 21973 h 1133090"/>
                <a:gd name="connsiteX5" fmla="*/ -77 w 350279"/>
                <a:gd name="connsiteY5" fmla="*/ 21973 h 1133090"/>
                <a:gd name="connsiteX6" fmla="*/ 198595 w 350279"/>
                <a:gd name="connsiteY6" fmla="*/ 975794 h 1133090"/>
                <a:gd name="connsiteX7" fmla="*/ 218908 w 350279"/>
                <a:gd name="connsiteY7" fmla="*/ 1118074 h 1133090"/>
                <a:gd name="connsiteX8" fmla="*/ 238829 w 350279"/>
                <a:gd name="connsiteY8" fmla="*/ 1132810 h 1133090"/>
                <a:gd name="connsiteX9" fmla="*/ 240541 w 350279"/>
                <a:gd name="connsiteY9" fmla="*/ 1132466 h 1133090"/>
                <a:gd name="connsiteX10" fmla="*/ 267610 w 350279"/>
                <a:gd name="connsiteY10" fmla="*/ 1112907 h 1133090"/>
                <a:gd name="connsiteX11" fmla="*/ 349542 w 350279"/>
                <a:gd name="connsiteY11" fmla="*/ 974808 h 11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279" h="1133090">
                  <a:moveTo>
                    <a:pt x="349542" y="974808"/>
                  </a:moveTo>
                  <a:cubicBezTo>
                    <a:pt x="342957" y="963421"/>
                    <a:pt x="179398" y="154122"/>
                    <a:pt x="165747" y="147355"/>
                  </a:cubicBezTo>
                  <a:lnTo>
                    <a:pt x="54078" y="10749"/>
                  </a:lnTo>
                  <a:lnTo>
                    <a:pt x="44097" y="3244"/>
                  </a:lnTo>
                  <a:cubicBezTo>
                    <a:pt x="30218" y="-4380"/>
                    <a:pt x="-3075" y="775"/>
                    <a:pt x="-77" y="21973"/>
                  </a:cubicBezTo>
                  <a:lnTo>
                    <a:pt x="-77" y="21973"/>
                  </a:lnTo>
                  <a:cubicBezTo>
                    <a:pt x="26158" y="147751"/>
                    <a:pt x="194898" y="864110"/>
                    <a:pt x="198595" y="975794"/>
                  </a:cubicBezTo>
                  <a:lnTo>
                    <a:pt x="218908" y="1118074"/>
                  </a:lnTo>
                  <a:cubicBezTo>
                    <a:pt x="220339" y="1127644"/>
                    <a:pt x="229258" y="1134242"/>
                    <a:pt x="238829" y="1132810"/>
                  </a:cubicBezTo>
                  <a:cubicBezTo>
                    <a:pt x="239405" y="1132724"/>
                    <a:pt x="239977" y="1132609"/>
                    <a:pt x="240541" y="1132466"/>
                  </a:cubicBezTo>
                  <a:cubicBezTo>
                    <a:pt x="252387" y="1131189"/>
                    <a:pt x="262679" y="1123753"/>
                    <a:pt x="267610" y="1112907"/>
                  </a:cubicBezTo>
                  <a:cubicBezTo>
                    <a:pt x="269133" y="1107886"/>
                    <a:pt x="357188" y="977724"/>
                    <a:pt x="349542" y="97480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7" name="任意多边形: 形状 66">
              <a:extLst>
                <a:ext uri="{FF2B5EF4-FFF2-40B4-BE49-F238E27FC236}">
                  <a16:creationId xmlns:a16="http://schemas.microsoft.com/office/drawing/2014/main" id="{2E9606E9-1096-422D-93B6-79C04FB09D07}"/>
                </a:ext>
              </a:extLst>
            </p:cNvPr>
            <p:cNvSpPr/>
            <p:nvPr/>
          </p:nvSpPr>
          <p:spPr>
            <a:xfrm>
              <a:off x="3091327" y="1914158"/>
              <a:ext cx="267771" cy="1132802"/>
            </a:xfrm>
            <a:custGeom>
              <a:avLst/>
              <a:gdLst>
                <a:gd name="connsiteX0" fmla="*/ 53925 w 267771"/>
                <a:gd name="connsiteY0" fmla="*/ 10525 h 1132802"/>
                <a:gd name="connsiteX1" fmla="*/ 267505 w 267771"/>
                <a:gd name="connsiteY1" fmla="*/ 1112705 h 1132802"/>
                <a:gd name="connsiteX2" fmla="*/ 219155 w 267771"/>
                <a:gd name="connsiteY2" fmla="*/ 1119734 h 1132802"/>
                <a:gd name="connsiteX3" fmla="*/ -177 w 267771"/>
                <a:gd name="connsiteY3" fmla="*/ 21765 h 1132802"/>
                <a:gd name="connsiteX4" fmla="*/ 53925 w 267771"/>
                <a:gd name="connsiteY4" fmla="*/ 10525 h 1132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771" h="1132802">
                  <a:moveTo>
                    <a:pt x="53925" y="10525"/>
                  </a:moveTo>
                  <a:lnTo>
                    <a:pt x="267505" y="1112705"/>
                  </a:lnTo>
                  <a:cubicBezTo>
                    <a:pt x="260362" y="1130784"/>
                    <a:pt x="226940" y="1143449"/>
                    <a:pt x="219155" y="1119734"/>
                  </a:cubicBezTo>
                  <a:cubicBezTo>
                    <a:pt x="219019" y="1119702"/>
                    <a:pt x="46" y="22421"/>
                    <a:pt x="-177" y="21765"/>
                  </a:cubicBezTo>
                  <a:cubicBezTo>
                    <a:pt x="-2509" y="-4643"/>
                    <a:pt x="41126" y="-5480"/>
                    <a:pt x="53925" y="10525"/>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8" name="任意多边形: 形状 67">
              <a:extLst>
                <a:ext uri="{FF2B5EF4-FFF2-40B4-BE49-F238E27FC236}">
                  <a16:creationId xmlns:a16="http://schemas.microsoft.com/office/drawing/2014/main" id="{8E298E50-48E5-4DEA-A902-70810E74A9B5}"/>
                </a:ext>
              </a:extLst>
            </p:cNvPr>
            <p:cNvSpPr/>
            <p:nvPr/>
          </p:nvSpPr>
          <p:spPr>
            <a:xfrm>
              <a:off x="3151951" y="1969835"/>
              <a:ext cx="230227" cy="778792"/>
            </a:xfrm>
            <a:custGeom>
              <a:avLst/>
              <a:gdLst>
                <a:gd name="connsiteX0" fmla="*/ 0 w 230227"/>
                <a:gd name="connsiteY0" fmla="*/ 0 h 778792"/>
                <a:gd name="connsiteX1" fmla="*/ 108477 w 230227"/>
                <a:gd name="connsiteY1" fmla="*/ 151196 h 778792"/>
                <a:gd name="connsiteX2" fmla="*/ 230227 w 230227"/>
                <a:gd name="connsiteY2" fmla="*/ 729422 h 778792"/>
                <a:gd name="connsiteX3" fmla="*/ 173623 w 230227"/>
                <a:gd name="connsiteY3" fmla="*/ 778792 h 778792"/>
                <a:gd name="connsiteX4" fmla="*/ 0 w 230227"/>
                <a:gd name="connsiteY4" fmla="*/ 0 h 778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227" h="778792">
                  <a:moveTo>
                    <a:pt x="0" y="0"/>
                  </a:moveTo>
                  <a:lnTo>
                    <a:pt x="108477" y="151196"/>
                  </a:lnTo>
                  <a:lnTo>
                    <a:pt x="230227" y="729422"/>
                  </a:lnTo>
                  <a:lnTo>
                    <a:pt x="173623" y="778792"/>
                  </a:lnTo>
                  <a:lnTo>
                    <a:pt x="0" y="0"/>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9" name="任意多边形: 形状 68">
              <a:extLst>
                <a:ext uri="{FF2B5EF4-FFF2-40B4-BE49-F238E27FC236}">
                  <a16:creationId xmlns:a16="http://schemas.microsoft.com/office/drawing/2014/main" id="{606066EC-6CD4-4704-9184-2487AC2F8A05}"/>
                </a:ext>
              </a:extLst>
            </p:cNvPr>
            <p:cNvSpPr/>
            <p:nvPr/>
          </p:nvSpPr>
          <p:spPr>
            <a:xfrm>
              <a:off x="3873974" y="2906461"/>
              <a:ext cx="38128" cy="72878"/>
            </a:xfrm>
            <a:custGeom>
              <a:avLst/>
              <a:gdLst>
                <a:gd name="connsiteX0" fmla="*/ -267 w 38128"/>
                <a:gd name="connsiteY0" fmla="*/ 71570 h 72878"/>
                <a:gd name="connsiteX1" fmla="*/ 29743 w 38128"/>
                <a:gd name="connsiteY1" fmla="*/ 72793 h 72878"/>
                <a:gd name="connsiteX2" fmla="*/ 34070 w 38128"/>
                <a:gd name="connsiteY2" fmla="*/ 46829 h 72878"/>
                <a:gd name="connsiteX3" fmla="*/ 23910 w 38128"/>
                <a:gd name="connsiteY3" fmla="*/ -20 h 72878"/>
                <a:gd name="connsiteX4" fmla="*/ 4625 w 38128"/>
                <a:gd name="connsiteY4" fmla="*/ 32341 h 72878"/>
                <a:gd name="connsiteX5" fmla="*/ -267 w 38128"/>
                <a:gd name="connsiteY5" fmla="*/ 71570 h 7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28" h="72878">
                  <a:moveTo>
                    <a:pt x="-267" y="71570"/>
                  </a:moveTo>
                  <a:lnTo>
                    <a:pt x="29743" y="72793"/>
                  </a:lnTo>
                  <a:cubicBezTo>
                    <a:pt x="30212" y="64004"/>
                    <a:pt x="31664" y="55295"/>
                    <a:pt x="34070" y="46829"/>
                  </a:cubicBezTo>
                  <a:cubicBezTo>
                    <a:pt x="38586" y="25380"/>
                    <a:pt x="42631" y="-114"/>
                    <a:pt x="23910" y="-20"/>
                  </a:cubicBezTo>
                  <a:cubicBezTo>
                    <a:pt x="11210" y="-1243"/>
                    <a:pt x="6883" y="14844"/>
                    <a:pt x="4625" y="32341"/>
                  </a:cubicBezTo>
                  <a:cubicBezTo>
                    <a:pt x="4043" y="45527"/>
                    <a:pt x="2407" y="58645"/>
                    <a:pt x="-267" y="715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0" name="任意多边形: 形状 69">
              <a:extLst>
                <a:ext uri="{FF2B5EF4-FFF2-40B4-BE49-F238E27FC236}">
                  <a16:creationId xmlns:a16="http://schemas.microsoft.com/office/drawing/2014/main" id="{2047D3D3-5E6E-4700-B69B-C3B04EB3CBAA}"/>
                </a:ext>
              </a:extLst>
            </p:cNvPr>
            <p:cNvSpPr/>
            <p:nvPr/>
          </p:nvSpPr>
          <p:spPr>
            <a:xfrm>
              <a:off x="3701818" y="2899342"/>
              <a:ext cx="30867" cy="39546"/>
            </a:xfrm>
            <a:custGeom>
              <a:avLst/>
              <a:gdLst>
                <a:gd name="connsiteX0" fmla="*/ -267 w 30867"/>
                <a:gd name="connsiteY0" fmla="*/ 38332 h 39546"/>
                <a:gd name="connsiteX1" fmla="*/ 19959 w 30867"/>
                <a:gd name="connsiteY1" fmla="*/ 39085 h 39546"/>
                <a:gd name="connsiteX2" fmla="*/ 29743 w 30867"/>
                <a:gd name="connsiteY2" fmla="*/ 39461 h 39546"/>
                <a:gd name="connsiteX3" fmla="*/ 22405 w 30867"/>
                <a:gd name="connsiteY3" fmla="*/ 1173 h 39546"/>
                <a:gd name="connsiteX4" fmla="*/ 16291 w 30867"/>
                <a:gd name="connsiteY4" fmla="*/ -50 h 39546"/>
                <a:gd name="connsiteX5" fmla="*/ 486 w 30867"/>
                <a:gd name="connsiteY5" fmla="*/ 17918 h 39546"/>
                <a:gd name="connsiteX6" fmla="*/ -79 w 30867"/>
                <a:gd name="connsiteY6" fmla="*/ 35322 h 39546"/>
                <a:gd name="connsiteX7" fmla="*/ -267 w 30867"/>
                <a:gd name="connsiteY7" fmla="*/ 38332 h 3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7" h="39546">
                  <a:moveTo>
                    <a:pt x="-267" y="38332"/>
                  </a:moveTo>
                  <a:lnTo>
                    <a:pt x="19959" y="39085"/>
                  </a:lnTo>
                  <a:lnTo>
                    <a:pt x="29743" y="39461"/>
                  </a:lnTo>
                  <a:cubicBezTo>
                    <a:pt x="29555" y="28737"/>
                    <a:pt x="34541" y="6629"/>
                    <a:pt x="22405" y="1173"/>
                  </a:cubicBezTo>
                  <a:cubicBezTo>
                    <a:pt x="20475" y="343"/>
                    <a:pt x="18392" y="-74"/>
                    <a:pt x="16291" y="-50"/>
                  </a:cubicBezTo>
                  <a:cubicBezTo>
                    <a:pt x="4907" y="-708"/>
                    <a:pt x="1521" y="7946"/>
                    <a:pt x="486" y="17918"/>
                  </a:cubicBezTo>
                  <a:cubicBezTo>
                    <a:pt x="-173" y="23939"/>
                    <a:pt x="109" y="30336"/>
                    <a:pt x="-79" y="35322"/>
                  </a:cubicBezTo>
                  <a:cubicBezTo>
                    <a:pt x="-79" y="36357"/>
                    <a:pt x="-172" y="37391"/>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1" name="任意多边形: 形状 70">
              <a:extLst>
                <a:ext uri="{FF2B5EF4-FFF2-40B4-BE49-F238E27FC236}">
                  <a16:creationId xmlns:a16="http://schemas.microsoft.com/office/drawing/2014/main" id="{EB589FA1-9B4D-4A3C-9436-901A5B365845}"/>
                </a:ext>
              </a:extLst>
            </p:cNvPr>
            <p:cNvSpPr/>
            <p:nvPr/>
          </p:nvSpPr>
          <p:spPr>
            <a:xfrm>
              <a:off x="3641893" y="2896898"/>
              <a:ext cx="30883" cy="39638"/>
            </a:xfrm>
            <a:custGeom>
              <a:avLst/>
              <a:gdLst>
                <a:gd name="connsiteX0" fmla="*/ -267 w 30883"/>
                <a:gd name="connsiteY0" fmla="*/ 38330 h 39638"/>
                <a:gd name="connsiteX1" fmla="*/ 20053 w 30883"/>
                <a:gd name="connsiteY1" fmla="*/ 39177 h 39638"/>
                <a:gd name="connsiteX2" fmla="*/ 29743 w 30883"/>
                <a:gd name="connsiteY2" fmla="*/ 39553 h 39638"/>
                <a:gd name="connsiteX3" fmla="*/ 16290 w 30883"/>
                <a:gd name="connsiteY3" fmla="*/ -52 h 39638"/>
                <a:gd name="connsiteX4" fmla="*/ -79 w 30883"/>
                <a:gd name="connsiteY4" fmla="*/ 35320 h 39638"/>
                <a:gd name="connsiteX5" fmla="*/ -267 w 30883"/>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3" h="39638">
                  <a:moveTo>
                    <a:pt x="-267" y="38330"/>
                  </a:moveTo>
                  <a:lnTo>
                    <a:pt x="20053" y="39177"/>
                  </a:lnTo>
                  <a:lnTo>
                    <a:pt x="29743" y="39553"/>
                  </a:lnTo>
                  <a:cubicBezTo>
                    <a:pt x="29555" y="27229"/>
                    <a:pt x="36046" y="324"/>
                    <a:pt x="16290" y="-52"/>
                  </a:cubicBezTo>
                  <a:cubicBezTo>
                    <a:pt x="-1961" y="-1087"/>
                    <a:pt x="391" y="22149"/>
                    <a:pt x="-79" y="35320"/>
                  </a:cubicBezTo>
                  <a:cubicBezTo>
                    <a:pt x="-79" y="36354"/>
                    <a:pt x="-173" y="37389"/>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2" name="任意多边形: 形状 71">
              <a:extLst>
                <a:ext uri="{FF2B5EF4-FFF2-40B4-BE49-F238E27FC236}">
                  <a16:creationId xmlns:a16="http://schemas.microsoft.com/office/drawing/2014/main" id="{440E4558-E4CB-4677-94A7-BB9370CCD220}"/>
                </a:ext>
              </a:extLst>
            </p:cNvPr>
            <p:cNvSpPr/>
            <p:nvPr/>
          </p:nvSpPr>
          <p:spPr>
            <a:xfrm>
              <a:off x="3581968" y="2894540"/>
              <a:ext cx="30884" cy="39550"/>
            </a:xfrm>
            <a:custGeom>
              <a:avLst/>
              <a:gdLst>
                <a:gd name="connsiteX0" fmla="*/ -267 w 30884"/>
                <a:gd name="connsiteY0" fmla="*/ 38336 h 39550"/>
                <a:gd name="connsiteX1" fmla="*/ 19959 w 30884"/>
                <a:gd name="connsiteY1" fmla="*/ 39089 h 39550"/>
                <a:gd name="connsiteX2" fmla="*/ 29743 w 30884"/>
                <a:gd name="connsiteY2" fmla="*/ 39465 h 39550"/>
                <a:gd name="connsiteX3" fmla="*/ 16290 w 30884"/>
                <a:gd name="connsiteY3" fmla="*/ -46 h 39550"/>
                <a:gd name="connsiteX4" fmla="*/ -79 w 30884"/>
                <a:gd name="connsiteY4" fmla="*/ 35326 h 39550"/>
                <a:gd name="connsiteX5" fmla="*/ -267 w 30884"/>
                <a:gd name="connsiteY5" fmla="*/ 38336 h 3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550">
                  <a:moveTo>
                    <a:pt x="-267" y="38336"/>
                  </a:moveTo>
                  <a:lnTo>
                    <a:pt x="19959" y="39089"/>
                  </a:lnTo>
                  <a:lnTo>
                    <a:pt x="29743" y="39465"/>
                  </a:lnTo>
                  <a:cubicBezTo>
                    <a:pt x="29555" y="27236"/>
                    <a:pt x="36046" y="330"/>
                    <a:pt x="16290" y="-46"/>
                  </a:cubicBezTo>
                  <a:cubicBezTo>
                    <a:pt x="-1960" y="-1175"/>
                    <a:pt x="392" y="22061"/>
                    <a:pt x="-79" y="35326"/>
                  </a:cubicBezTo>
                  <a:cubicBezTo>
                    <a:pt x="-79" y="36361"/>
                    <a:pt x="-173" y="37395"/>
                    <a:pt x="-267" y="38336"/>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3" name="任意多边形: 形状 72">
              <a:extLst>
                <a:ext uri="{FF2B5EF4-FFF2-40B4-BE49-F238E27FC236}">
                  <a16:creationId xmlns:a16="http://schemas.microsoft.com/office/drawing/2014/main" id="{7D352D34-30F4-4CEB-8068-8EC29C608C67}"/>
                </a:ext>
              </a:extLst>
            </p:cNvPr>
            <p:cNvSpPr/>
            <p:nvPr/>
          </p:nvSpPr>
          <p:spPr>
            <a:xfrm>
              <a:off x="3522042" y="2892100"/>
              <a:ext cx="30884" cy="39638"/>
            </a:xfrm>
            <a:custGeom>
              <a:avLst/>
              <a:gdLst>
                <a:gd name="connsiteX0" fmla="*/ -267 w 30884"/>
                <a:gd name="connsiteY0" fmla="*/ 38330 h 39638"/>
                <a:gd name="connsiteX1" fmla="*/ 20053 w 30884"/>
                <a:gd name="connsiteY1" fmla="*/ 39177 h 39638"/>
                <a:gd name="connsiteX2" fmla="*/ 29743 w 30884"/>
                <a:gd name="connsiteY2" fmla="*/ 39553 h 39638"/>
                <a:gd name="connsiteX3" fmla="*/ 16290 w 30884"/>
                <a:gd name="connsiteY3" fmla="*/ -52 h 39638"/>
                <a:gd name="connsiteX4" fmla="*/ -79 w 30884"/>
                <a:gd name="connsiteY4" fmla="*/ 35320 h 39638"/>
                <a:gd name="connsiteX5" fmla="*/ -267 w 30884"/>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638">
                  <a:moveTo>
                    <a:pt x="-267" y="38330"/>
                  </a:moveTo>
                  <a:lnTo>
                    <a:pt x="20053" y="39177"/>
                  </a:lnTo>
                  <a:lnTo>
                    <a:pt x="29743" y="39553"/>
                  </a:lnTo>
                  <a:cubicBezTo>
                    <a:pt x="29555" y="27229"/>
                    <a:pt x="36046" y="418"/>
                    <a:pt x="16290" y="-52"/>
                  </a:cubicBezTo>
                  <a:cubicBezTo>
                    <a:pt x="-1960" y="-1087"/>
                    <a:pt x="392" y="22149"/>
                    <a:pt x="-79" y="35320"/>
                  </a:cubicBezTo>
                  <a:cubicBezTo>
                    <a:pt x="-78" y="36354"/>
                    <a:pt x="-172" y="37390"/>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4" name="任意多边形: 形状 73">
              <a:extLst>
                <a:ext uri="{FF2B5EF4-FFF2-40B4-BE49-F238E27FC236}">
                  <a16:creationId xmlns:a16="http://schemas.microsoft.com/office/drawing/2014/main" id="{48A80C24-D612-4E99-B4C8-319F3514FC94}"/>
                </a:ext>
              </a:extLst>
            </p:cNvPr>
            <p:cNvSpPr/>
            <p:nvPr/>
          </p:nvSpPr>
          <p:spPr>
            <a:xfrm>
              <a:off x="3462117" y="2889726"/>
              <a:ext cx="30863" cy="39566"/>
            </a:xfrm>
            <a:custGeom>
              <a:avLst/>
              <a:gdLst>
                <a:gd name="connsiteX0" fmla="*/ -267 w 30863"/>
                <a:gd name="connsiteY0" fmla="*/ 38352 h 39566"/>
                <a:gd name="connsiteX1" fmla="*/ 19959 w 30863"/>
                <a:gd name="connsiteY1" fmla="*/ 39105 h 39566"/>
                <a:gd name="connsiteX2" fmla="*/ 29743 w 30863"/>
                <a:gd name="connsiteY2" fmla="*/ 39481 h 39566"/>
                <a:gd name="connsiteX3" fmla="*/ 20524 w 30863"/>
                <a:gd name="connsiteY3" fmla="*/ 535 h 39566"/>
                <a:gd name="connsiteX4" fmla="*/ 20429 w 30863"/>
                <a:gd name="connsiteY4" fmla="*/ 535 h 39566"/>
                <a:gd name="connsiteX5" fmla="*/ 16290 w 30863"/>
                <a:gd name="connsiteY5" fmla="*/ -30 h 39566"/>
                <a:gd name="connsiteX6" fmla="*/ 11210 w 30863"/>
                <a:gd name="connsiteY6" fmla="*/ 441 h 39566"/>
                <a:gd name="connsiteX7" fmla="*/ 11116 w 30863"/>
                <a:gd name="connsiteY7" fmla="*/ 441 h 39566"/>
                <a:gd name="connsiteX8" fmla="*/ -79 w 30863"/>
                <a:gd name="connsiteY8" fmla="*/ 35342 h 39566"/>
                <a:gd name="connsiteX9" fmla="*/ -267 w 30863"/>
                <a:gd name="connsiteY9" fmla="*/ 38352 h 3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63" h="39566">
                  <a:moveTo>
                    <a:pt x="-267" y="38352"/>
                  </a:moveTo>
                  <a:lnTo>
                    <a:pt x="19959" y="39105"/>
                  </a:lnTo>
                  <a:lnTo>
                    <a:pt x="29743" y="39481"/>
                  </a:lnTo>
                  <a:cubicBezTo>
                    <a:pt x="29555" y="28193"/>
                    <a:pt x="35011" y="4580"/>
                    <a:pt x="20524" y="535"/>
                  </a:cubicBezTo>
                  <a:lnTo>
                    <a:pt x="20429" y="535"/>
                  </a:lnTo>
                  <a:cubicBezTo>
                    <a:pt x="19086" y="137"/>
                    <a:pt x="17691" y="-53"/>
                    <a:pt x="16290" y="-30"/>
                  </a:cubicBezTo>
                  <a:cubicBezTo>
                    <a:pt x="14582" y="-182"/>
                    <a:pt x="12861" y="-22"/>
                    <a:pt x="11210" y="441"/>
                  </a:cubicBezTo>
                  <a:lnTo>
                    <a:pt x="11116" y="441"/>
                  </a:lnTo>
                  <a:cubicBezTo>
                    <a:pt x="-1490" y="3733"/>
                    <a:pt x="298" y="23489"/>
                    <a:pt x="-79" y="35342"/>
                  </a:cubicBezTo>
                  <a:cubicBezTo>
                    <a:pt x="-78" y="36377"/>
                    <a:pt x="-172" y="37412"/>
                    <a:pt x="-267" y="3835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5" name="任意多边形: 形状 74">
              <a:extLst>
                <a:ext uri="{FF2B5EF4-FFF2-40B4-BE49-F238E27FC236}">
                  <a16:creationId xmlns:a16="http://schemas.microsoft.com/office/drawing/2014/main" id="{DD5807BA-4267-4AED-B2A2-3A98CF3FFD35}"/>
                </a:ext>
              </a:extLst>
            </p:cNvPr>
            <p:cNvSpPr/>
            <p:nvPr/>
          </p:nvSpPr>
          <p:spPr>
            <a:xfrm>
              <a:off x="3813484" y="2883349"/>
              <a:ext cx="30774" cy="39640"/>
            </a:xfrm>
            <a:custGeom>
              <a:avLst/>
              <a:gdLst>
                <a:gd name="connsiteX0" fmla="*/ -267 w 30774"/>
                <a:gd name="connsiteY0" fmla="*/ 38332 h 39640"/>
                <a:gd name="connsiteX1" fmla="*/ 29743 w 30774"/>
                <a:gd name="connsiteY1" fmla="*/ 39555 h 39640"/>
                <a:gd name="connsiteX2" fmla="*/ 29837 w 30774"/>
                <a:gd name="connsiteY2" fmla="*/ 35792 h 39640"/>
                <a:gd name="connsiteX3" fmla="*/ 30213 w 30774"/>
                <a:gd name="connsiteY3" fmla="*/ 14249 h 39640"/>
                <a:gd name="connsiteX4" fmla="*/ 16290 w 30774"/>
                <a:gd name="connsiteY4" fmla="*/ -50 h 39640"/>
                <a:gd name="connsiteX5" fmla="*/ 1238 w 30774"/>
                <a:gd name="connsiteY5" fmla="*/ 13591 h 39640"/>
                <a:gd name="connsiteX6" fmla="*/ 486 w 30774"/>
                <a:gd name="connsiteY6" fmla="*/ 17730 h 39640"/>
                <a:gd name="connsiteX7" fmla="*/ 486 w 30774"/>
                <a:gd name="connsiteY7" fmla="*/ 17824 h 39640"/>
                <a:gd name="connsiteX8" fmla="*/ -267 w 30774"/>
                <a:gd name="connsiteY8" fmla="*/ 38332 h 3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74" h="39640">
                  <a:moveTo>
                    <a:pt x="-267" y="38332"/>
                  </a:moveTo>
                  <a:lnTo>
                    <a:pt x="29743" y="39555"/>
                  </a:lnTo>
                  <a:cubicBezTo>
                    <a:pt x="29743" y="38427"/>
                    <a:pt x="29743" y="37204"/>
                    <a:pt x="29837" y="35792"/>
                  </a:cubicBezTo>
                  <a:cubicBezTo>
                    <a:pt x="30580" y="28636"/>
                    <a:pt x="30706" y="21428"/>
                    <a:pt x="30213" y="14249"/>
                  </a:cubicBezTo>
                  <a:cubicBezTo>
                    <a:pt x="29178" y="6347"/>
                    <a:pt x="25792" y="138"/>
                    <a:pt x="16290" y="-50"/>
                  </a:cubicBezTo>
                  <a:cubicBezTo>
                    <a:pt x="6601" y="-614"/>
                    <a:pt x="2744" y="5594"/>
                    <a:pt x="1238" y="13591"/>
                  </a:cubicBezTo>
                  <a:cubicBezTo>
                    <a:pt x="889" y="14951"/>
                    <a:pt x="637" y="16334"/>
                    <a:pt x="486" y="17730"/>
                  </a:cubicBezTo>
                  <a:lnTo>
                    <a:pt x="486" y="17824"/>
                  </a:lnTo>
                  <a:cubicBezTo>
                    <a:pt x="-267" y="25162"/>
                    <a:pt x="204" y="33064"/>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6" name="任意多边形: 形状 75">
              <a:extLst>
                <a:ext uri="{FF2B5EF4-FFF2-40B4-BE49-F238E27FC236}">
                  <a16:creationId xmlns:a16="http://schemas.microsoft.com/office/drawing/2014/main" id="{71485A3A-9CA9-4C2A-BCE4-2538141355BA}"/>
                </a:ext>
              </a:extLst>
            </p:cNvPr>
            <p:cNvSpPr/>
            <p:nvPr/>
          </p:nvSpPr>
          <p:spPr>
            <a:xfrm>
              <a:off x="3753559" y="2880988"/>
              <a:ext cx="30687" cy="39555"/>
            </a:xfrm>
            <a:custGeom>
              <a:avLst/>
              <a:gdLst>
                <a:gd name="connsiteX0" fmla="*/ -267 w 30687"/>
                <a:gd name="connsiteY0" fmla="*/ 38247 h 39555"/>
                <a:gd name="connsiteX1" fmla="*/ 29743 w 30687"/>
                <a:gd name="connsiteY1" fmla="*/ 39470 h 39555"/>
                <a:gd name="connsiteX2" fmla="*/ 30307 w 30687"/>
                <a:gd name="connsiteY2" fmla="*/ 15199 h 39555"/>
                <a:gd name="connsiteX3" fmla="*/ 16290 w 30687"/>
                <a:gd name="connsiteY3" fmla="*/ -41 h 39555"/>
                <a:gd name="connsiteX4" fmla="*/ 956 w 30687"/>
                <a:gd name="connsiteY4" fmla="*/ 14446 h 39555"/>
                <a:gd name="connsiteX5" fmla="*/ -267 w 30687"/>
                <a:gd name="connsiteY5" fmla="*/ 38247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7" h="39555">
                  <a:moveTo>
                    <a:pt x="-267" y="38247"/>
                  </a:moveTo>
                  <a:lnTo>
                    <a:pt x="29743" y="39470"/>
                  </a:lnTo>
                  <a:cubicBezTo>
                    <a:pt x="30380" y="31397"/>
                    <a:pt x="30568" y="23294"/>
                    <a:pt x="30307" y="15199"/>
                  </a:cubicBezTo>
                  <a:cubicBezTo>
                    <a:pt x="29461" y="6921"/>
                    <a:pt x="26168" y="147"/>
                    <a:pt x="16290" y="-41"/>
                  </a:cubicBezTo>
                  <a:cubicBezTo>
                    <a:pt x="6318" y="-699"/>
                    <a:pt x="2461" y="6074"/>
                    <a:pt x="956" y="14446"/>
                  </a:cubicBezTo>
                  <a:cubicBezTo>
                    <a:pt x="-455" y="22537"/>
                    <a:pt x="298" y="32226"/>
                    <a:pt x="-267" y="3824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7" name="任意多边形: 形状 76">
              <a:extLst>
                <a:ext uri="{FF2B5EF4-FFF2-40B4-BE49-F238E27FC236}">
                  <a16:creationId xmlns:a16="http://schemas.microsoft.com/office/drawing/2014/main" id="{D8B548B1-BB11-4E5A-A17F-71C6FF94B6A3}"/>
                </a:ext>
              </a:extLst>
            </p:cNvPr>
            <p:cNvSpPr/>
            <p:nvPr/>
          </p:nvSpPr>
          <p:spPr>
            <a:xfrm>
              <a:off x="3693634" y="2878556"/>
              <a:ext cx="30889" cy="39636"/>
            </a:xfrm>
            <a:custGeom>
              <a:avLst/>
              <a:gdLst>
                <a:gd name="connsiteX0" fmla="*/ -267 w 30889"/>
                <a:gd name="connsiteY0" fmla="*/ 38328 h 39636"/>
                <a:gd name="connsiteX1" fmla="*/ 8670 w 30889"/>
                <a:gd name="connsiteY1" fmla="*/ 38704 h 39636"/>
                <a:gd name="connsiteX2" fmla="*/ 29743 w 30889"/>
                <a:gd name="connsiteY2" fmla="*/ 39551 h 39636"/>
                <a:gd name="connsiteX3" fmla="*/ 30590 w 30889"/>
                <a:gd name="connsiteY3" fmla="*/ 21959 h 39636"/>
                <a:gd name="connsiteX4" fmla="*/ 30402 w 30889"/>
                <a:gd name="connsiteY4" fmla="*/ 16126 h 39636"/>
                <a:gd name="connsiteX5" fmla="*/ 16290 w 30889"/>
                <a:gd name="connsiteY5" fmla="*/ -54 h 39636"/>
                <a:gd name="connsiteX6" fmla="*/ 863 w 30889"/>
                <a:gd name="connsiteY6" fmla="*/ 15468 h 39636"/>
                <a:gd name="connsiteX7" fmla="*/ -267 w 30889"/>
                <a:gd name="connsiteY7" fmla="*/ 38328 h 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89" h="39636">
                  <a:moveTo>
                    <a:pt x="-267" y="38328"/>
                  </a:moveTo>
                  <a:lnTo>
                    <a:pt x="8670" y="38704"/>
                  </a:lnTo>
                  <a:lnTo>
                    <a:pt x="29743" y="39551"/>
                  </a:lnTo>
                  <a:cubicBezTo>
                    <a:pt x="29649" y="35035"/>
                    <a:pt x="30495" y="28450"/>
                    <a:pt x="30590" y="21959"/>
                  </a:cubicBezTo>
                  <a:cubicBezTo>
                    <a:pt x="30670" y="20013"/>
                    <a:pt x="30607" y="18063"/>
                    <a:pt x="30402" y="16126"/>
                  </a:cubicBezTo>
                  <a:cubicBezTo>
                    <a:pt x="29649" y="7377"/>
                    <a:pt x="26544" y="134"/>
                    <a:pt x="16290" y="-54"/>
                  </a:cubicBezTo>
                  <a:cubicBezTo>
                    <a:pt x="5848" y="-619"/>
                    <a:pt x="2179" y="6625"/>
                    <a:pt x="863" y="15468"/>
                  </a:cubicBezTo>
                  <a:cubicBezTo>
                    <a:pt x="-455" y="23370"/>
                    <a:pt x="298" y="32495"/>
                    <a:pt x="-267" y="38328"/>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8" name="任意多边形: 形状 77">
              <a:extLst>
                <a:ext uri="{FF2B5EF4-FFF2-40B4-BE49-F238E27FC236}">
                  <a16:creationId xmlns:a16="http://schemas.microsoft.com/office/drawing/2014/main" id="{92461B9D-0C68-43CB-B584-4E5075B07D03}"/>
                </a:ext>
              </a:extLst>
            </p:cNvPr>
            <p:cNvSpPr/>
            <p:nvPr/>
          </p:nvSpPr>
          <p:spPr>
            <a:xfrm>
              <a:off x="3814048" y="2937343"/>
              <a:ext cx="30924" cy="39550"/>
            </a:xfrm>
            <a:custGeom>
              <a:avLst/>
              <a:gdLst>
                <a:gd name="connsiteX0" fmla="*/ -267 w 30924"/>
                <a:gd name="connsiteY0" fmla="*/ 38337 h 39550"/>
                <a:gd name="connsiteX1" fmla="*/ 29743 w 30924"/>
                <a:gd name="connsiteY1" fmla="*/ 39465 h 39550"/>
                <a:gd name="connsiteX2" fmla="*/ 16290 w 30924"/>
                <a:gd name="connsiteY2" fmla="*/ -46 h 39550"/>
                <a:gd name="connsiteX3" fmla="*/ -267 w 30924"/>
                <a:gd name="connsiteY3" fmla="*/ 38337 h 39550"/>
              </a:gdLst>
              <a:ahLst/>
              <a:cxnLst>
                <a:cxn ang="0">
                  <a:pos x="connsiteX0" y="connsiteY0"/>
                </a:cxn>
                <a:cxn ang="0">
                  <a:pos x="connsiteX1" y="connsiteY1"/>
                </a:cxn>
                <a:cxn ang="0">
                  <a:pos x="connsiteX2" y="connsiteY2"/>
                </a:cxn>
                <a:cxn ang="0">
                  <a:pos x="connsiteX3" y="connsiteY3"/>
                </a:cxn>
              </a:cxnLst>
              <a:rect l="l" t="t" r="r" b="b"/>
              <a:pathLst>
                <a:path w="30924" h="39550">
                  <a:moveTo>
                    <a:pt x="-267" y="38337"/>
                  </a:moveTo>
                  <a:lnTo>
                    <a:pt x="29743" y="39465"/>
                  </a:lnTo>
                  <a:cubicBezTo>
                    <a:pt x="29649" y="27236"/>
                    <a:pt x="36046" y="331"/>
                    <a:pt x="16290" y="-46"/>
                  </a:cubicBezTo>
                  <a:cubicBezTo>
                    <a:pt x="-3465" y="-1269"/>
                    <a:pt x="862" y="26013"/>
                    <a:pt x="-267" y="3833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9" name="任意多边形: 形状 78">
              <a:extLst>
                <a:ext uri="{FF2B5EF4-FFF2-40B4-BE49-F238E27FC236}">
                  <a16:creationId xmlns:a16="http://schemas.microsoft.com/office/drawing/2014/main" id="{43337397-1A4A-4097-97A3-F569B00C17F5}"/>
                </a:ext>
              </a:extLst>
            </p:cNvPr>
            <p:cNvSpPr/>
            <p:nvPr/>
          </p:nvSpPr>
          <p:spPr>
            <a:xfrm>
              <a:off x="3754123" y="2934903"/>
              <a:ext cx="30925" cy="39639"/>
            </a:xfrm>
            <a:custGeom>
              <a:avLst/>
              <a:gdLst>
                <a:gd name="connsiteX0" fmla="*/ -267 w 30925"/>
                <a:gd name="connsiteY0" fmla="*/ 38331 h 39639"/>
                <a:gd name="connsiteX1" fmla="*/ 29743 w 30925"/>
                <a:gd name="connsiteY1" fmla="*/ 39554 h 39639"/>
                <a:gd name="connsiteX2" fmla="*/ 16291 w 30925"/>
                <a:gd name="connsiteY2" fmla="*/ -51 h 39639"/>
                <a:gd name="connsiteX3" fmla="*/ -267 w 30925"/>
                <a:gd name="connsiteY3" fmla="*/ 38331 h 39639"/>
              </a:gdLst>
              <a:ahLst/>
              <a:cxnLst>
                <a:cxn ang="0">
                  <a:pos x="connsiteX0" y="connsiteY0"/>
                </a:cxn>
                <a:cxn ang="0">
                  <a:pos x="connsiteX1" y="connsiteY1"/>
                </a:cxn>
                <a:cxn ang="0">
                  <a:pos x="connsiteX2" y="connsiteY2"/>
                </a:cxn>
                <a:cxn ang="0">
                  <a:pos x="connsiteX3" y="connsiteY3"/>
                </a:cxn>
              </a:cxnLst>
              <a:rect l="l" t="t" r="r" b="b"/>
              <a:pathLst>
                <a:path w="30925" h="39639">
                  <a:moveTo>
                    <a:pt x="-267" y="38331"/>
                  </a:moveTo>
                  <a:lnTo>
                    <a:pt x="29743" y="39554"/>
                  </a:lnTo>
                  <a:cubicBezTo>
                    <a:pt x="29649" y="27230"/>
                    <a:pt x="36046" y="325"/>
                    <a:pt x="16291" y="-51"/>
                  </a:cubicBezTo>
                  <a:cubicBezTo>
                    <a:pt x="-3465" y="-1180"/>
                    <a:pt x="862" y="26101"/>
                    <a:pt x="-267" y="3833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0" name="任意多边形: 形状 79">
              <a:extLst>
                <a:ext uri="{FF2B5EF4-FFF2-40B4-BE49-F238E27FC236}">
                  <a16:creationId xmlns:a16="http://schemas.microsoft.com/office/drawing/2014/main" id="{B1894AFA-3EC6-44D1-8227-2F89C78DC638}"/>
                </a:ext>
              </a:extLst>
            </p:cNvPr>
            <p:cNvSpPr/>
            <p:nvPr/>
          </p:nvSpPr>
          <p:spPr>
            <a:xfrm>
              <a:off x="3694198" y="2932511"/>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4" y="8455"/>
                    <a:pt x="674" y="28398"/>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1" name="任意多边形: 形状 80">
              <a:extLst>
                <a:ext uri="{FF2B5EF4-FFF2-40B4-BE49-F238E27FC236}">
                  <a16:creationId xmlns:a16="http://schemas.microsoft.com/office/drawing/2014/main" id="{5F9F2EE1-836E-4CAB-9FF7-611F53A67D36}"/>
                </a:ext>
              </a:extLst>
            </p:cNvPr>
            <p:cNvSpPr/>
            <p:nvPr/>
          </p:nvSpPr>
          <p:spPr>
            <a:xfrm>
              <a:off x="3634273" y="2930061"/>
              <a:ext cx="30901" cy="39683"/>
            </a:xfrm>
            <a:custGeom>
              <a:avLst/>
              <a:gdLst>
                <a:gd name="connsiteX0" fmla="*/ -267 w 30901"/>
                <a:gd name="connsiteY0" fmla="*/ 38375 h 39683"/>
                <a:gd name="connsiteX1" fmla="*/ 29743 w 30901"/>
                <a:gd name="connsiteY1" fmla="*/ 39598 h 39683"/>
                <a:gd name="connsiteX2" fmla="*/ 27673 w 30901"/>
                <a:gd name="connsiteY2" fmla="*/ 6013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49"/>
                    <a:pt x="32847" y="14762"/>
                    <a:pt x="27673" y="6013"/>
                  </a:cubicBezTo>
                  <a:cubicBezTo>
                    <a:pt x="25292" y="2048"/>
                    <a:pt x="20908" y="-271"/>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2" name="任意多边形: 形状 81">
              <a:extLst>
                <a:ext uri="{FF2B5EF4-FFF2-40B4-BE49-F238E27FC236}">
                  <a16:creationId xmlns:a16="http://schemas.microsoft.com/office/drawing/2014/main" id="{AE71E980-D0D6-44AC-824E-2231A5A32497}"/>
                </a:ext>
              </a:extLst>
            </p:cNvPr>
            <p:cNvSpPr/>
            <p:nvPr/>
          </p:nvSpPr>
          <p:spPr>
            <a:xfrm>
              <a:off x="3574347" y="2927713"/>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3" y="8455"/>
                    <a:pt x="674" y="28399"/>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3" name="任意多边形: 形状 82">
              <a:extLst>
                <a:ext uri="{FF2B5EF4-FFF2-40B4-BE49-F238E27FC236}">
                  <a16:creationId xmlns:a16="http://schemas.microsoft.com/office/drawing/2014/main" id="{3C3E0284-1305-4DBA-9B49-D263B03FFEC2}"/>
                </a:ext>
              </a:extLst>
            </p:cNvPr>
            <p:cNvSpPr/>
            <p:nvPr/>
          </p:nvSpPr>
          <p:spPr>
            <a:xfrm>
              <a:off x="3514422" y="2925263"/>
              <a:ext cx="30901" cy="39683"/>
            </a:xfrm>
            <a:custGeom>
              <a:avLst/>
              <a:gdLst>
                <a:gd name="connsiteX0" fmla="*/ -267 w 30901"/>
                <a:gd name="connsiteY0" fmla="*/ 38375 h 39683"/>
                <a:gd name="connsiteX1" fmla="*/ 29743 w 30901"/>
                <a:gd name="connsiteY1" fmla="*/ 39598 h 39683"/>
                <a:gd name="connsiteX2" fmla="*/ 27673 w 30901"/>
                <a:gd name="connsiteY2" fmla="*/ 6014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50"/>
                    <a:pt x="32847" y="14763"/>
                    <a:pt x="27673" y="6014"/>
                  </a:cubicBezTo>
                  <a:cubicBezTo>
                    <a:pt x="25309" y="2031"/>
                    <a:pt x="20914" y="-294"/>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4" name="任意多边形: 形状 83">
              <a:extLst>
                <a:ext uri="{FF2B5EF4-FFF2-40B4-BE49-F238E27FC236}">
                  <a16:creationId xmlns:a16="http://schemas.microsoft.com/office/drawing/2014/main" id="{D33E3237-D254-4702-A5AB-697A82905598}"/>
                </a:ext>
              </a:extLst>
            </p:cNvPr>
            <p:cNvSpPr/>
            <p:nvPr/>
          </p:nvSpPr>
          <p:spPr>
            <a:xfrm>
              <a:off x="3454497" y="2922916"/>
              <a:ext cx="30886" cy="39584"/>
            </a:xfrm>
            <a:custGeom>
              <a:avLst/>
              <a:gdLst>
                <a:gd name="connsiteX0" fmla="*/ -267 w 30886"/>
                <a:gd name="connsiteY0" fmla="*/ 38371 h 39584"/>
                <a:gd name="connsiteX1" fmla="*/ 29743 w 30886"/>
                <a:gd name="connsiteY1" fmla="*/ 39499 h 39584"/>
                <a:gd name="connsiteX2" fmla="*/ 27579 w 30886"/>
                <a:gd name="connsiteY2" fmla="*/ 5915 h 39584"/>
                <a:gd name="connsiteX3" fmla="*/ 16290 w 30886"/>
                <a:gd name="connsiteY3" fmla="*/ -12 h 39584"/>
                <a:gd name="connsiteX4" fmla="*/ 7541 w 30886"/>
                <a:gd name="connsiteY4" fmla="*/ 2152 h 39584"/>
                <a:gd name="connsiteX5" fmla="*/ -267 w 30886"/>
                <a:gd name="connsiteY5" fmla="*/ 38371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6" h="39584">
                  <a:moveTo>
                    <a:pt x="-267" y="38371"/>
                  </a:moveTo>
                  <a:lnTo>
                    <a:pt x="29743" y="39499"/>
                  </a:lnTo>
                  <a:cubicBezTo>
                    <a:pt x="29649" y="30750"/>
                    <a:pt x="32847" y="14664"/>
                    <a:pt x="27579" y="5915"/>
                  </a:cubicBezTo>
                  <a:cubicBezTo>
                    <a:pt x="25213" y="1992"/>
                    <a:pt x="20863" y="-292"/>
                    <a:pt x="16290" y="-12"/>
                  </a:cubicBezTo>
                  <a:cubicBezTo>
                    <a:pt x="13211" y="-338"/>
                    <a:pt x="10114" y="428"/>
                    <a:pt x="7541" y="2152"/>
                  </a:cubicBezTo>
                  <a:cubicBezTo>
                    <a:pt x="-2054" y="8549"/>
                    <a:pt x="674" y="28398"/>
                    <a:pt x="-267" y="3837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grpSp>
      <p:grpSp>
        <p:nvGrpSpPr>
          <p:cNvPr id="87" name="组合 86">
            <a:extLst>
              <a:ext uri="{FF2B5EF4-FFF2-40B4-BE49-F238E27FC236}">
                <a16:creationId xmlns:a16="http://schemas.microsoft.com/office/drawing/2014/main" id="{8DC6D059-0C7B-44DB-B242-FF0FBCD6277A}"/>
              </a:ext>
            </a:extLst>
          </p:cNvPr>
          <p:cNvGrpSpPr/>
          <p:nvPr userDrawn="1"/>
        </p:nvGrpSpPr>
        <p:grpSpPr>
          <a:xfrm rot="611938">
            <a:off x="11335363" y="5109944"/>
            <a:ext cx="572015" cy="817114"/>
            <a:chOff x="6464083" y="3743236"/>
            <a:chExt cx="636945" cy="909865"/>
          </a:xfrm>
        </p:grpSpPr>
        <p:sp>
          <p:nvSpPr>
            <p:cNvPr id="88" name="任意多边形: 形状 87">
              <a:extLst>
                <a:ext uri="{FF2B5EF4-FFF2-40B4-BE49-F238E27FC236}">
                  <a16:creationId xmlns:a16="http://schemas.microsoft.com/office/drawing/2014/main" id="{E99BC573-98F2-4678-BCE8-0BD9C32B2766}"/>
                </a:ext>
              </a:extLst>
            </p:cNvPr>
            <p:cNvSpPr/>
            <p:nvPr/>
          </p:nvSpPr>
          <p:spPr>
            <a:xfrm>
              <a:off x="6486587" y="3763515"/>
              <a:ext cx="614441" cy="889586"/>
            </a:xfrm>
            <a:custGeom>
              <a:avLst/>
              <a:gdLst>
                <a:gd name="connsiteX0" fmla="*/ 614420 w 614441"/>
                <a:gd name="connsiteY0" fmla="*/ 71468 h 889586"/>
                <a:gd name="connsiteX1" fmla="*/ 614420 w 614441"/>
                <a:gd name="connsiteY1" fmla="*/ 818012 h 889586"/>
                <a:gd name="connsiteX2" fmla="*/ 542945 w 614441"/>
                <a:gd name="connsiteY2" fmla="*/ 889580 h 889586"/>
                <a:gd name="connsiteX3" fmla="*/ 71453 w 614441"/>
                <a:gd name="connsiteY3" fmla="*/ 889580 h 889586"/>
                <a:gd name="connsiteX4" fmla="*/ -21 w 614441"/>
                <a:gd name="connsiteY4" fmla="*/ 818059 h 889586"/>
                <a:gd name="connsiteX5" fmla="*/ -21 w 614441"/>
                <a:gd name="connsiteY5" fmla="*/ 818012 h 889586"/>
                <a:gd name="connsiteX6" fmla="*/ -21 w 614441"/>
                <a:gd name="connsiteY6" fmla="*/ 71468 h 889586"/>
                <a:gd name="connsiteX7" fmla="*/ 71453 w 614441"/>
                <a:gd name="connsiteY7" fmla="*/ -7 h 889586"/>
                <a:gd name="connsiteX8" fmla="*/ 542945 w 614441"/>
                <a:gd name="connsiteY8" fmla="*/ -7 h 889586"/>
                <a:gd name="connsiteX9" fmla="*/ 614420 w 614441"/>
                <a:gd name="connsiteY9" fmla="*/ 71468 h 889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4441" h="889586">
                  <a:moveTo>
                    <a:pt x="614420" y="71468"/>
                  </a:moveTo>
                  <a:lnTo>
                    <a:pt x="614420" y="818012"/>
                  </a:lnTo>
                  <a:cubicBezTo>
                    <a:pt x="614445" y="857513"/>
                    <a:pt x="582446" y="889554"/>
                    <a:pt x="542945" y="889580"/>
                  </a:cubicBezTo>
                  <a:lnTo>
                    <a:pt x="71453" y="889580"/>
                  </a:lnTo>
                  <a:cubicBezTo>
                    <a:pt x="31966" y="889566"/>
                    <a:pt x="-35" y="857546"/>
                    <a:pt x="-21" y="818059"/>
                  </a:cubicBezTo>
                  <a:cubicBezTo>
                    <a:pt x="-21" y="818042"/>
                    <a:pt x="-21" y="818028"/>
                    <a:pt x="-21" y="818012"/>
                  </a:cubicBezTo>
                  <a:lnTo>
                    <a:pt x="-21" y="71468"/>
                  </a:lnTo>
                  <a:cubicBezTo>
                    <a:pt x="-21" y="31994"/>
                    <a:pt x="31980" y="-7"/>
                    <a:pt x="71453" y="-7"/>
                  </a:cubicBezTo>
                  <a:lnTo>
                    <a:pt x="542945" y="-7"/>
                  </a:lnTo>
                  <a:cubicBezTo>
                    <a:pt x="582409" y="19"/>
                    <a:pt x="614394" y="32004"/>
                    <a:pt x="614420" y="71468"/>
                  </a:cubicBezTo>
                  <a:close/>
                </a:path>
              </a:pathLst>
            </a:custGeom>
            <a:solidFill>
              <a:schemeClr val="accent1"/>
            </a:solidFill>
            <a:ln w="2301"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63FA15CF-E9B3-48D3-B698-AAC22964A9FF}"/>
                </a:ext>
              </a:extLst>
            </p:cNvPr>
            <p:cNvSpPr/>
            <p:nvPr/>
          </p:nvSpPr>
          <p:spPr>
            <a:xfrm>
              <a:off x="6486633" y="4215122"/>
              <a:ext cx="115903" cy="179103"/>
            </a:xfrm>
            <a:custGeom>
              <a:avLst/>
              <a:gdLst>
                <a:gd name="connsiteX0" fmla="*/ 115882 w 115903"/>
                <a:gd name="connsiteY0" fmla="*/ 49080 h 179103"/>
                <a:gd name="connsiteX1" fmla="*/ 44245 w 115903"/>
                <a:gd name="connsiteY1" fmla="*/ 132235 h 179103"/>
                <a:gd name="connsiteX2" fmla="*/ 7696 w 115903"/>
                <a:gd name="connsiteY2" fmla="*/ 173164 h 179103"/>
                <a:gd name="connsiteX3" fmla="*/ -21 w 115903"/>
                <a:gd name="connsiteY3" fmla="*/ 179097 h 179103"/>
                <a:gd name="connsiteX4" fmla="*/ -21 w 115903"/>
                <a:gd name="connsiteY4" fmla="*/ 37075 h 179103"/>
                <a:gd name="connsiteX5" fmla="*/ 7233 w 115903"/>
                <a:gd name="connsiteY5" fmla="*/ -7 h 179103"/>
                <a:gd name="connsiteX6" fmla="*/ 21556 w 115903"/>
                <a:gd name="connsiteY6" fmla="*/ 44746 h 179103"/>
                <a:gd name="connsiteX7" fmla="*/ 50641 w 115903"/>
                <a:gd name="connsiteY7" fmla="*/ 53553 h 179103"/>
                <a:gd name="connsiteX8" fmla="*/ 115882 w 115903"/>
                <a:gd name="connsiteY8" fmla="*/ 49080 h 17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903" h="179103">
                  <a:moveTo>
                    <a:pt x="115882" y="49080"/>
                  </a:moveTo>
                  <a:cubicBezTo>
                    <a:pt x="101698" y="83844"/>
                    <a:pt x="70897" y="107368"/>
                    <a:pt x="44245" y="132235"/>
                  </a:cubicBezTo>
                  <a:cubicBezTo>
                    <a:pt x="30525" y="145029"/>
                    <a:pt x="19933" y="159305"/>
                    <a:pt x="7696" y="173164"/>
                  </a:cubicBezTo>
                  <a:cubicBezTo>
                    <a:pt x="5474" y="175561"/>
                    <a:pt x="2866" y="177565"/>
                    <a:pt x="-21" y="179097"/>
                  </a:cubicBezTo>
                  <a:lnTo>
                    <a:pt x="-21" y="37075"/>
                  </a:lnTo>
                  <a:cubicBezTo>
                    <a:pt x="3770" y="25023"/>
                    <a:pt x="6204" y="12585"/>
                    <a:pt x="7233" y="-7"/>
                  </a:cubicBezTo>
                  <a:cubicBezTo>
                    <a:pt x="11868" y="15266"/>
                    <a:pt x="9782" y="33900"/>
                    <a:pt x="21556" y="44746"/>
                  </a:cubicBezTo>
                  <a:cubicBezTo>
                    <a:pt x="29134" y="51838"/>
                    <a:pt x="40282" y="53089"/>
                    <a:pt x="50641" y="53553"/>
                  </a:cubicBezTo>
                  <a:cubicBezTo>
                    <a:pt x="72487" y="54441"/>
                    <a:pt x="94363" y="52941"/>
                    <a:pt x="115882" y="49080"/>
                  </a:cubicBezTo>
                  <a:close/>
                </a:path>
              </a:pathLst>
            </a:custGeom>
            <a:solidFill>
              <a:srgbClr val="010101"/>
            </a:solidFill>
            <a:ln w="2301"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35AF4D7A-F329-4BE3-8007-4D3B06940F5F}"/>
                </a:ext>
              </a:extLst>
            </p:cNvPr>
            <p:cNvSpPr/>
            <p:nvPr/>
          </p:nvSpPr>
          <p:spPr>
            <a:xfrm>
              <a:off x="6538547" y="3827179"/>
              <a:ext cx="498955" cy="747703"/>
            </a:xfrm>
            <a:custGeom>
              <a:avLst/>
              <a:gdLst>
                <a:gd name="connsiteX0" fmla="*/ 0 w 498955"/>
                <a:gd name="connsiteY0" fmla="*/ 0 h 747703"/>
                <a:gd name="connsiteX1" fmla="*/ 498955 w 498955"/>
                <a:gd name="connsiteY1" fmla="*/ 0 h 747703"/>
                <a:gd name="connsiteX2" fmla="*/ 498955 w 498955"/>
                <a:gd name="connsiteY2" fmla="*/ 747703 h 747703"/>
                <a:gd name="connsiteX3" fmla="*/ 0 w 498955"/>
                <a:gd name="connsiteY3" fmla="*/ 747703 h 747703"/>
              </a:gdLst>
              <a:ahLst/>
              <a:cxnLst>
                <a:cxn ang="0">
                  <a:pos x="connsiteX0" y="connsiteY0"/>
                </a:cxn>
                <a:cxn ang="0">
                  <a:pos x="connsiteX1" y="connsiteY1"/>
                </a:cxn>
                <a:cxn ang="0">
                  <a:pos x="connsiteX2" y="connsiteY2"/>
                </a:cxn>
                <a:cxn ang="0">
                  <a:pos x="connsiteX3" y="connsiteY3"/>
                </a:cxn>
              </a:cxnLst>
              <a:rect l="l" t="t" r="r" b="b"/>
              <a:pathLst>
                <a:path w="498955" h="747703">
                  <a:moveTo>
                    <a:pt x="0" y="0"/>
                  </a:moveTo>
                  <a:lnTo>
                    <a:pt x="498955" y="0"/>
                  </a:lnTo>
                  <a:lnTo>
                    <a:pt x="498955" y="747703"/>
                  </a:lnTo>
                  <a:lnTo>
                    <a:pt x="0" y="747703"/>
                  </a:lnTo>
                  <a:close/>
                </a:path>
              </a:pathLst>
            </a:custGeom>
            <a:solidFill>
              <a:srgbClr val="010101"/>
            </a:solidFill>
            <a:ln w="2301"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146DA213-B6A7-47B9-82C3-381398BC13D2}"/>
                </a:ext>
              </a:extLst>
            </p:cNvPr>
            <p:cNvSpPr/>
            <p:nvPr/>
          </p:nvSpPr>
          <p:spPr>
            <a:xfrm>
              <a:off x="6543724" y="3821269"/>
              <a:ext cx="501032" cy="745547"/>
            </a:xfrm>
            <a:custGeom>
              <a:avLst/>
              <a:gdLst>
                <a:gd name="connsiteX0" fmla="*/ 501011 w 501032"/>
                <a:gd name="connsiteY0" fmla="*/ -7 h 745547"/>
                <a:gd name="connsiteX1" fmla="*/ 501011 w 501032"/>
                <a:gd name="connsiteY1" fmla="*/ 745541 h 745547"/>
                <a:gd name="connsiteX2" fmla="*/ 64562 w 501032"/>
                <a:gd name="connsiteY2" fmla="*/ 745541 h 745547"/>
                <a:gd name="connsiteX3" fmla="*/ 874 w 501032"/>
                <a:gd name="connsiteY3" fmla="*/ 630866 h 745547"/>
                <a:gd name="connsiteX4" fmla="*/ 4073 w 501032"/>
                <a:gd name="connsiteY4" fmla="*/ -7 h 745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032" h="745547">
                  <a:moveTo>
                    <a:pt x="501011" y="-7"/>
                  </a:moveTo>
                  <a:lnTo>
                    <a:pt x="501011" y="745541"/>
                  </a:lnTo>
                  <a:lnTo>
                    <a:pt x="64562" y="745541"/>
                  </a:lnTo>
                  <a:cubicBezTo>
                    <a:pt x="64562" y="745541"/>
                    <a:pt x="4073" y="732817"/>
                    <a:pt x="874" y="630866"/>
                  </a:cubicBezTo>
                  <a:cubicBezTo>
                    <a:pt x="-2324" y="528915"/>
                    <a:pt x="4073" y="-7"/>
                    <a:pt x="4073" y="-7"/>
                  </a:cubicBezTo>
                  <a:close/>
                </a:path>
              </a:pathLst>
            </a:custGeom>
            <a:solidFill>
              <a:srgbClr val="FFFFFF"/>
            </a:solidFill>
            <a:ln w="2301"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C8992FB3-11FC-4FA8-BD7E-DE4FC3C4B1DA}"/>
                </a:ext>
              </a:extLst>
            </p:cNvPr>
            <p:cNvSpPr/>
            <p:nvPr/>
          </p:nvSpPr>
          <p:spPr>
            <a:xfrm>
              <a:off x="6544619" y="4452142"/>
              <a:ext cx="100722" cy="114674"/>
            </a:xfrm>
            <a:custGeom>
              <a:avLst/>
              <a:gdLst>
                <a:gd name="connsiteX0" fmla="*/ 100701 w 100722"/>
                <a:gd name="connsiteY0" fmla="*/ 113949 h 114674"/>
                <a:gd name="connsiteX1" fmla="*/ 99844 w 100722"/>
                <a:gd name="connsiteY1" fmla="*/ 114668 h 114674"/>
                <a:gd name="connsiteX2" fmla="*/ 63666 w 100722"/>
                <a:gd name="connsiteY2" fmla="*/ 114668 h 114674"/>
                <a:gd name="connsiteX3" fmla="*/ -21 w 100722"/>
                <a:gd name="connsiteY3" fmla="*/ -7 h 114674"/>
                <a:gd name="connsiteX4" fmla="*/ 96321 w 100722"/>
                <a:gd name="connsiteY4" fmla="*/ 53924 h 114674"/>
                <a:gd name="connsiteX5" fmla="*/ 100701 w 100722"/>
                <a:gd name="connsiteY5" fmla="*/ 113949 h 11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2" h="114674">
                  <a:moveTo>
                    <a:pt x="100701" y="113949"/>
                  </a:moveTo>
                  <a:cubicBezTo>
                    <a:pt x="100402" y="114174"/>
                    <a:pt x="100117" y="114413"/>
                    <a:pt x="99844" y="114668"/>
                  </a:cubicBezTo>
                  <a:lnTo>
                    <a:pt x="63666" y="114668"/>
                  </a:lnTo>
                  <a:cubicBezTo>
                    <a:pt x="63666" y="114668"/>
                    <a:pt x="3177" y="101944"/>
                    <a:pt x="-21" y="-7"/>
                  </a:cubicBezTo>
                  <a:cubicBezTo>
                    <a:pt x="-21" y="-7"/>
                    <a:pt x="21741" y="68594"/>
                    <a:pt x="96321" y="53924"/>
                  </a:cubicBezTo>
                  <a:cubicBezTo>
                    <a:pt x="96321" y="53924"/>
                    <a:pt x="56806" y="118330"/>
                    <a:pt x="100701" y="113949"/>
                  </a:cubicBezTo>
                  <a:close/>
                </a:path>
              </a:pathLst>
            </a:custGeom>
            <a:solidFill>
              <a:srgbClr val="FFFFFF"/>
            </a:solidFill>
            <a:ln w="2301"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1CA31E2C-78C2-4E21-9204-441B0A3D642E}"/>
                </a:ext>
              </a:extLst>
            </p:cNvPr>
            <p:cNvSpPr/>
            <p:nvPr/>
          </p:nvSpPr>
          <p:spPr>
            <a:xfrm>
              <a:off x="6544619" y="4452142"/>
              <a:ext cx="100722" cy="114674"/>
            </a:xfrm>
            <a:custGeom>
              <a:avLst/>
              <a:gdLst>
                <a:gd name="connsiteX0" fmla="*/ 100701 w 100722"/>
                <a:gd name="connsiteY0" fmla="*/ 113949 h 114674"/>
                <a:gd name="connsiteX1" fmla="*/ 99844 w 100722"/>
                <a:gd name="connsiteY1" fmla="*/ 114668 h 114674"/>
                <a:gd name="connsiteX2" fmla="*/ 63666 w 100722"/>
                <a:gd name="connsiteY2" fmla="*/ 114668 h 114674"/>
                <a:gd name="connsiteX3" fmla="*/ -21 w 100722"/>
                <a:gd name="connsiteY3" fmla="*/ -7 h 114674"/>
                <a:gd name="connsiteX4" fmla="*/ 96321 w 100722"/>
                <a:gd name="connsiteY4" fmla="*/ 53924 h 114674"/>
                <a:gd name="connsiteX5" fmla="*/ 100701 w 100722"/>
                <a:gd name="connsiteY5" fmla="*/ 113949 h 11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2" h="114674">
                  <a:moveTo>
                    <a:pt x="100701" y="113949"/>
                  </a:moveTo>
                  <a:cubicBezTo>
                    <a:pt x="100402" y="114174"/>
                    <a:pt x="100117" y="114413"/>
                    <a:pt x="99844" y="114668"/>
                  </a:cubicBezTo>
                  <a:lnTo>
                    <a:pt x="63666" y="114668"/>
                  </a:lnTo>
                  <a:cubicBezTo>
                    <a:pt x="63666" y="114668"/>
                    <a:pt x="3177" y="101944"/>
                    <a:pt x="-21" y="-7"/>
                  </a:cubicBezTo>
                  <a:cubicBezTo>
                    <a:pt x="-21" y="-7"/>
                    <a:pt x="21741" y="68594"/>
                    <a:pt x="96321" y="53924"/>
                  </a:cubicBezTo>
                  <a:cubicBezTo>
                    <a:pt x="96321" y="53924"/>
                    <a:pt x="56806" y="118330"/>
                    <a:pt x="100701" y="113949"/>
                  </a:cubicBezTo>
                  <a:close/>
                </a:path>
              </a:pathLst>
            </a:custGeom>
            <a:solidFill>
              <a:srgbClr val="010101"/>
            </a:solidFill>
            <a:ln w="2301"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48063052-2741-462E-A385-8722D7BFC6FB}"/>
                </a:ext>
              </a:extLst>
            </p:cNvPr>
            <p:cNvSpPr/>
            <p:nvPr/>
          </p:nvSpPr>
          <p:spPr>
            <a:xfrm>
              <a:off x="6620474" y="3978611"/>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B2395CC7-D7F4-499A-B5BF-9BB65CDF9D8A}"/>
                </a:ext>
              </a:extLst>
            </p:cNvPr>
            <p:cNvSpPr/>
            <p:nvPr/>
          </p:nvSpPr>
          <p:spPr>
            <a:xfrm>
              <a:off x="6620474" y="4018126"/>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0BFCDE75-5B1A-4CEA-AD7A-1FE3A492111B}"/>
                </a:ext>
              </a:extLst>
            </p:cNvPr>
            <p:cNvSpPr/>
            <p:nvPr/>
          </p:nvSpPr>
          <p:spPr>
            <a:xfrm>
              <a:off x="6620474" y="4057618"/>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E57B8F41-19B0-439F-B78F-24147E77EAE6}"/>
                </a:ext>
              </a:extLst>
            </p:cNvPr>
            <p:cNvSpPr/>
            <p:nvPr/>
          </p:nvSpPr>
          <p:spPr>
            <a:xfrm>
              <a:off x="6620474" y="4097133"/>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9D6A2278-7C72-4623-AFFB-8E65A780EB22}"/>
                </a:ext>
              </a:extLst>
            </p:cNvPr>
            <p:cNvSpPr/>
            <p:nvPr/>
          </p:nvSpPr>
          <p:spPr>
            <a:xfrm>
              <a:off x="6620474" y="4136648"/>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68AC59A8-C47D-4FC0-84FF-64E82A7F85F8}"/>
                </a:ext>
              </a:extLst>
            </p:cNvPr>
            <p:cNvSpPr/>
            <p:nvPr/>
          </p:nvSpPr>
          <p:spPr>
            <a:xfrm>
              <a:off x="6682447" y="3743792"/>
              <a:ext cx="221678" cy="116297"/>
            </a:xfrm>
            <a:custGeom>
              <a:avLst/>
              <a:gdLst>
                <a:gd name="connsiteX0" fmla="*/ 221657 w 221678"/>
                <a:gd name="connsiteY0" fmla="*/ 47388 h 116297"/>
                <a:gd name="connsiteX1" fmla="*/ 221657 w 221678"/>
                <a:gd name="connsiteY1" fmla="*/ 68895 h 116297"/>
                <a:gd name="connsiteX2" fmla="*/ 174355 w 221678"/>
                <a:gd name="connsiteY2" fmla="*/ 116290 h 116297"/>
                <a:gd name="connsiteX3" fmla="*/ 174262 w 221678"/>
                <a:gd name="connsiteY3" fmla="*/ 116290 h 116297"/>
                <a:gd name="connsiteX4" fmla="*/ 47443 w 221678"/>
                <a:gd name="connsiteY4" fmla="*/ 116290 h 116297"/>
                <a:gd name="connsiteX5" fmla="*/ -21 w 221678"/>
                <a:gd name="connsiteY5" fmla="*/ 68919 h 116297"/>
                <a:gd name="connsiteX6" fmla="*/ -21 w 221678"/>
                <a:gd name="connsiteY6" fmla="*/ 68895 h 116297"/>
                <a:gd name="connsiteX7" fmla="*/ -21 w 221678"/>
                <a:gd name="connsiteY7" fmla="*/ 47388 h 116297"/>
                <a:gd name="connsiteX8" fmla="*/ 47443 w 221678"/>
                <a:gd name="connsiteY8" fmla="*/ -7 h 116297"/>
                <a:gd name="connsiteX9" fmla="*/ 174262 w 221678"/>
                <a:gd name="connsiteY9" fmla="*/ -7 h 116297"/>
                <a:gd name="connsiteX10" fmla="*/ 221657 w 221678"/>
                <a:gd name="connsiteY10" fmla="*/ 47342 h 116297"/>
                <a:gd name="connsiteX11" fmla="*/ 221657 w 221678"/>
                <a:gd name="connsiteY11" fmla="*/ 47388 h 11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678" h="116297">
                  <a:moveTo>
                    <a:pt x="221657" y="47388"/>
                  </a:moveTo>
                  <a:lnTo>
                    <a:pt x="221657" y="68895"/>
                  </a:lnTo>
                  <a:cubicBezTo>
                    <a:pt x="221682" y="95045"/>
                    <a:pt x="200504" y="116265"/>
                    <a:pt x="174355" y="116290"/>
                  </a:cubicBezTo>
                  <a:cubicBezTo>
                    <a:pt x="174325" y="116290"/>
                    <a:pt x="174292" y="116290"/>
                    <a:pt x="174262" y="116290"/>
                  </a:cubicBezTo>
                  <a:lnTo>
                    <a:pt x="47443" y="116290"/>
                  </a:lnTo>
                  <a:cubicBezTo>
                    <a:pt x="21254" y="116316"/>
                    <a:pt x="4" y="95107"/>
                    <a:pt x="-21" y="68919"/>
                  </a:cubicBezTo>
                  <a:cubicBezTo>
                    <a:pt x="-21" y="68911"/>
                    <a:pt x="-21" y="68903"/>
                    <a:pt x="-21" y="68895"/>
                  </a:cubicBezTo>
                  <a:lnTo>
                    <a:pt x="-21" y="47388"/>
                  </a:lnTo>
                  <a:cubicBezTo>
                    <a:pt x="4" y="21196"/>
                    <a:pt x="21252" y="-19"/>
                    <a:pt x="47443" y="-7"/>
                  </a:cubicBezTo>
                  <a:lnTo>
                    <a:pt x="174262" y="-7"/>
                  </a:lnTo>
                  <a:cubicBezTo>
                    <a:pt x="200425" y="-19"/>
                    <a:pt x="221643" y="21179"/>
                    <a:pt x="221657" y="47342"/>
                  </a:cubicBezTo>
                  <a:cubicBezTo>
                    <a:pt x="221657" y="47357"/>
                    <a:pt x="221657" y="47373"/>
                    <a:pt x="221657" y="47388"/>
                  </a:cubicBezTo>
                  <a:close/>
                </a:path>
              </a:pathLst>
            </a:custGeom>
            <a:solidFill>
              <a:srgbClr val="2399F3"/>
            </a:solidFill>
            <a:ln w="2301"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2C3EDF25-21D0-4F42-BE92-97B74F010ED9}"/>
                </a:ext>
              </a:extLst>
            </p:cNvPr>
            <p:cNvSpPr/>
            <p:nvPr/>
          </p:nvSpPr>
          <p:spPr>
            <a:xfrm>
              <a:off x="6682794" y="3743236"/>
              <a:ext cx="56920" cy="116436"/>
            </a:xfrm>
            <a:custGeom>
              <a:avLst/>
              <a:gdLst>
                <a:gd name="connsiteX0" fmla="*/ -21 w 56920"/>
                <a:gd name="connsiteY0" fmla="*/ 47388 h 116436"/>
                <a:gd name="connsiteX1" fmla="*/ -21 w 56920"/>
                <a:gd name="connsiteY1" fmla="*/ 68919 h 116436"/>
                <a:gd name="connsiteX2" fmla="*/ 47212 w 56920"/>
                <a:gd name="connsiteY2" fmla="*/ 116429 h 116436"/>
                <a:gd name="connsiteX3" fmla="*/ 47374 w 56920"/>
                <a:gd name="connsiteY3" fmla="*/ 116429 h 116436"/>
                <a:gd name="connsiteX4" fmla="*/ 56899 w 56920"/>
                <a:gd name="connsiteY4" fmla="*/ 116429 h 116436"/>
                <a:gd name="connsiteX5" fmla="*/ 9504 w 56920"/>
                <a:gd name="connsiteY5" fmla="*/ 69081 h 116436"/>
                <a:gd name="connsiteX6" fmla="*/ 9504 w 56920"/>
                <a:gd name="connsiteY6" fmla="*/ 68919 h 116436"/>
                <a:gd name="connsiteX7" fmla="*/ 9504 w 56920"/>
                <a:gd name="connsiteY7" fmla="*/ 47388 h 116436"/>
                <a:gd name="connsiteX8" fmla="*/ 56853 w 56920"/>
                <a:gd name="connsiteY8" fmla="*/ -7 h 116436"/>
                <a:gd name="connsiteX9" fmla="*/ 56899 w 56920"/>
                <a:gd name="connsiteY9" fmla="*/ -7 h 116436"/>
                <a:gd name="connsiteX10" fmla="*/ 47374 w 56920"/>
                <a:gd name="connsiteY10" fmla="*/ -7 h 116436"/>
                <a:gd name="connsiteX11" fmla="*/ -21 w 56920"/>
                <a:gd name="connsiteY11" fmla="*/ 47342 h 116436"/>
                <a:gd name="connsiteX12" fmla="*/ -21 w 56920"/>
                <a:gd name="connsiteY12" fmla="*/ 47388 h 11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920" h="116436">
                  <a:moveTo>
                    <a:pt x="-21" y="47388"/>
                  </a:moveTo>
                  <a:lnTo>
                    <a:pt x="-21" y="68919"/>
                  </a:lnTo>
                  <a:cubicBezTo>
                    <a:pt x="-98" y="95081"/>
                    <a:pt x="21048" y="116352"/>
                    <a:pt x="47212" y="116429"/>
                  </a:cubicBezTo>
                  <a:cubicBezTo>
                    <a:pt x="47265" y="116429"/>
                    <a:pt x="47320" y="116429"/>
                    <a:pt x="47374" y="116429"/>
                  </a:cubicBezTo>
                  <a:lnTo>
                    <a:pt x="56899" y="116429"/>
                  </a:lnTo>
                  <a:cubicBezTo>
                    <a:pt x="30736" y="116442"/>
                    <a:pt x="9516" y="95244"/>
                    <a:pt x="9504" y="69081"/>
                  </a:cubicBezTo>
                  <a:cubicBezTo>
                    <a:pt x="9504" y="69027"/>
                    <a:pt x="9504" y="68973"/>
                    <a:pt x="9504" y="68919"/>
                  </a:cubicBezTo>
                  <a:lnTo>
                    <a:pt x="9504" y="47388"/>
                  </a:lnTo>
                  <a:cubicBezTo>
                    <a:pt x="9490" y="21226"/>
                    <a:pt x="30689" y="6"/>
                    <a:pt x="56853" y="-7"/>
                  </a:cubicBezTo>
                  <a:cubicBezTo>
                    <a:pt x="56869" y="-7"/>
                    <a:pt x="56883" y="-7"/>
                    <a:pt x="56899" y="-7"/>
                  </a:cubicBezTo>
                  <a:lnTo>
                    <a:pt x="47374" y="-7"/>
                  </a:lnTo>
                  <a:cubicBezTo>
                    <a:pt x="21210" y="-19"/>
                    <a:pt x="-7" y="21179"/>
                    <a:pt x="-21" y="47342"/>
                  </a:cubicBezTo>
                  <a:cubicBezTo>
                    <a:pt x="-21" y="47357"/>
                    <a:pt x="-21" y="47373"/>
                    <a:pt x="-21" y="47388"/>
                  </a:cubicBezTo>
                  <a:close/>
                </a:path>
              </a:pathLst>
            </a:custGeom>
            <a:solidFill>
              <a:srgbClr val="010101"/>
            </a:solidFill>
            <a:ln w="2301"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1BEFE9C0-EFDE-4B58-A8BE-AC32BECBC6B5}"/>
                </a:ext>
              </a:extLst>
            </p:cNvPr>
            <p:cNvSpPr/>
            <p:nvPr/>
          </p:nvSpPr>
          <p:spPr>
            <a:xfrm>
              <a:off x="6691949" y="3743792"/>
              <a:ext cx="212175" cy="116297"/>
            </a:xfrm>
            <a:custGeom>
              <a:avLst/>
              <a:gdLst>
                <a:gd name="connsiteX0" fmla="*/ 212155 w 212175"/>
                <a:gd name="connsiteY0" fmla="*/ 47388 h 116297"/>
                <a:gd name="connsiteX1" fmla="*/ 212155 w 212175"/>
                <a:gd name="connsiteY1" fmla="*/ 68895 h 116297"/>
                <a:gd name="connsiteX2" fmla="*/ 164852 w 212175"/>
                <a:gd name="connsiteY2" fmla="*/ 116290 h 116297"/>
                <a:gd name="connsiteX3" fmla="*/ 164760 w 212175"/>
                <a:gd name="connsiteY3" fmla="*/ 116290 h 116297"/>
                <a:gd name="connsiteX4" fmla="*/ 47443 w 212175"/>
                <a:gd name="connsiteY4" fmla="*/ 116290 h 116297"/>
                <a:gd name="connsiteX5" fmla="*/ -21 w 212175"/>
                <a:gd name="connsiteY5" fmla="*/ 68919 h 116297"/>
                <a:gd name="connsiteX6" fmla="*/ -21 w 212175"/>
                <a:gd name="connsiteY6" fmla="*/ 68895 h 116297"/>
                <a:gd name="connsiteX7" fmla="*/ -21 w 212175"/>
                <a:gd name="connsiteY7" fmla="*/ 47388 h 116297"/>
                <a:gd name="connsiteX8" fmla="*/ 47443 w 212175"/>
                <a:gd name="connsiteY8" fmla="*/ -7 h 116297"/>
                <a:gd name="connsiteX9" fmla="*/ 164760 w 212175"/>
                <a:gd name="connsiteY9" fmla="*/ -7 h 116297"/>
                <a:gd name="connsiteX10" fmla="*/ 212155 w 212175"/>
                <a:gd name="connsiteY10" fmla="*/ 47342 h 116297"/>
                <a:gd name="connsiteX11" fmla="*/ 212155 w 212175"/>
                <a:gd name="connsiteY11" fmla="*/ 47388 h 11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175" h="116297">
                  <a:moveTo>
                    <a:pt x="212155" y="47388"/>
                  </a:moveTo>
                  <a:lnTo>
                    <a:pt x="212155" y="68895"/>
                  </a:lnTo>
                  <a:cubicBezTo>
                    <a:pt x="212180" y="95045"/>
                    <a:pt x="191002" y="116265"/>
                    <a:pt x="164852" y="116290"/>
                  </a:cubicBezTo>
                  <a:cubicBezTo>
                    <a:pt x="164822" y="116290"/>
                    <a:pt x="164790" y="116290"/>
                    <a:pt x="164760" y="116290"/>
                  </a:cubicBezTo>
                  <a:lnTo>
                    <a:pt x="47443" y="116290"/>
                  </a:lnTo>
                  <a:cubicBezTo>
                    <a:pt x="21254" y="116316"/>
                    <a:pt x="4" y="95107"/>
                    <a:pt x="-21" y="68919"/>
                  </a:cubicBezTo>
                  <a:cubicBezTo>
                    <a:pt x="-21" y="68911"/>
                    <a:pt x="-21" y="68903"/>
                    <a:pt x="-21" y="68895"/>
                  </a:cubicBezTo>
                  <a:lnTo>
                    <a:pt x="-21" y="47388"/>
                  </a:lnTo>
                  <a:cubicBezTo>
                    <a:pt x="4" y="21196"/>
                    <a:pt x="21252" y="-19"/>
                    <a:pt x="47443" y="-7"/>
                  </a:cubicBezTo>
                  <a:lnTo>
                    <a:pt x="164760" y="-7"/>
                  </a:lnTo>
                  <a:cubicBezTo>
                    <a:pt x="190923" y="-19"/>
                    <a:pt x="212141" y="21179"/>
                    <a:pt x="212155" y="47342"/>
                  </a:cubicBezTo>
                  <a:cubicBezTo>
                    <a:pt x="212155" y="47357"/>
                    <a:pt x="212155" y="47373"/>
                    <a:pt x="212155" y="47388"/>
                  </a:cubicBezTo>
                  <a:close/>
                </a:path>
              </a:pathLst>
            </a:custGeom>
            <a:solidFill>
              <a:srgbClr val="FFFFFF"/>
            </a:solidFill>
            <a:ln w="2301"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B1A82FEA-CF92-40BB-9720-93B26DC4EB93}"/>
                </a:ext>
              </a:extLst>
            </p:cNvPr>
            <p:cNvSpPr/>
            <p:nvPr/>
          </p:nvSpPr>
          <p:spPr>
            <a:xfrm>
              <a:off x="6464083" y="4084687"/>
              <a:ext cx="24775" cy="118174"/>
            </a:xfrm>
            <a:custGeom>
              <a:avLst/>
              <a:gdLst>
                <a:gd name="connsiteX0" fmla="*/ 23224 w 24775"/>
                <a:gd name="connsiteY0" fmla="*/ 114112 h 118174"/>
                <a:gd name="connsiteX1" fmla="*/ 23456 w 24775"/>
                <a:gd name="connsiteY1" fmla="*/ 118168 h 118174"/>
                <a:gd name="connsiteX2" fmla="*/ 9550 w 24775"/>
                <a:gd name="connsiteY2" fmla="*/ 93925 h 118174"/>
                <a:gd name="connsiteX3" fmla="*/ -21 w 24775"/>
                <a:gd name="connsiteY3" fmla="*/ 44816 h 118174"/>
                <a:gd name="connsiteX4" fmla="*/ 24754 w 24775"/>
                <a:gd name="connsiteY4" fmla="*/ -7 h 118174"/>
                <a:gd name="connsiteX5" fmla="*/ 23224 w 24775"/>
                <a:gd name="connsiteY5" fmla="*/ 114112 h 11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75" h="118174">
                  <a:moveTo>
                    <a:pt x="23224" y="114112"/>
                  </a:moveTo>
                  <a:cubicBezTo>
                    <a:pt x="23111" y="115468"/>
                    <a:pt x="23187" y="116833"/>
                    <a:pt x="23456" y="118168"/>
                  </a:cubicBezTo>
                  <a:cubicBezTo>
                    <a:pt x="19006" y="115201"/>
                    <a:pt x="13954" y="105537"/>
                    <a:pt x="9550" y="93925"/>
                  </a:cubicBezTo>
                  <a:cubicBezTo>
                    <a:pt x="6839" y="86810"/>
                    <a:pt x="-21" y="52441"/>
                    <a:pt x="-21" y="44816"/>
                  </a:cubicBezTo>
                  <a:cubicBezTo>
                    <a:pt x="-21" y="27271"/>
                    <a:pt x="12053" y="12601"/>
                    <a:pt x="24754" y="-7"/>
                  </a:cubicBezTo>
                  <a:cubicBezTo>
                    <a:pt x="21903" y="24305"/>
                    <a:pt x="27048" y="76775"/>
                    <a:pt x="23224" y="114112"/>
                  </a:cubicBezTo>
                  <a:close/>
                </a:path>
              </a:pathLst>
            </a:custGeom>
            <a:solidFill>
              <a:srgbClr val="010101"/>
            </a:solidFill>
            <a:ln w="2301" cap="flat">
              <a:noFill/>
              <a:prstDash val="solid"/>
              <a:miter/>
            </a:ln>
          </p:spPr>
          <p:txBody>
            <a:bodyPr rtlCol="0" anchor="ctr"/>
            <a:lstStyle/>
            <a:p>
              <a:endParaRPr lang="zh-CN" altLang="en-US"/>
            </a:p>
          </p:txBody>
        </p:sp>
      </p:grpSp>
      <p:grpSp>
        <p:nvGrpSpPr>
          <p:cNvPr id="103" name="组合 102">
            <a:extLst>
              <a:ext uri="{FF2B5EF4-FFF2-40B4-BE49-F238E27FC236}">
                <a16:creationId xmlns:a16="http://schemas.microsoft.com/office/drawing/2014/main" id="{6FBFB365-1D21-491E-A336-F8DD93EE4BF9}"/>
              </a:ext>
            </a:extLst>
          </p:cNvPr>
          <p:cNvGrpSpPr/>
          <p:nvPr userDrawn="1"/>
        </p:nvGrpSpPr>
        <p:grpSpPr>
          <a:xfrm>
            <a:off x="8460797" y="5415027"/>
            <a:ext cx="901806" cy="1051687"/>
            <a:chOff x="8032750" y="5217602"/>
            <a:chExt cx="901806" cy="1051687"/>
          </a:xfrm>
        </p:grpSpPr>
        <p:sp>
          <p:nvSpPr>
            <p:cNvPr id="104" name="任意多边形: 形状 103">
              <a:extLst>
                <a:ext uri="{FF2B5EF4-FFF2-40B4-BE49-F238E27FC236}">
                  <a16:creationId xmlns:a16="http://schemas.microsoft.com/office/drawing/2014/main" id="{9DD2CEB1-0C46-494A-B34E-EF4AA5C91A99}"/>
                </a:ext>
              </a:extLst>
            </p:cNvPr>
            <p:cNvSpPr/>
            <p:nvPr/>
          </p:nvSpPr>
          <p:spPr>
            <a:xfrm>
              <a:off x="8135814" y="5217602"/>
              <a:ext cx="2204" cy="2204"/>
            </a:xfrm>
            <a:custGeom>
              <a:avLst/>
              <a:gdLst/>
              <a:ahLst/>
              <a:cxnLst/>
              <a:rect l="l" t="t" r="r" b="b"/>
              <a:pathLst>
                <a:path w="2204" h="2204"/>
              </a:pathLst>
            </a:custGeom>
            <a:noFill/>
            <a:ln w="1761" cap="flat">
              <a:solidFill>
                <a:srgbClr val="000000"/>
              </a:solidFill>
              <a:prstDash val="solid"/>
              <a:miter/>
            </a:ln>
          </p:spPr>
          <p:txBody>
            <a:bodyPr rtlCol="0" anchor="ctr"/>
            <a:lstStyle/>
            <a:p>
              <a:endParaRPr lang="zh-CN" altLang="en-US"/>
            </a:p>
          </p:txBody>
        </p:sp>
        <p:sp>
          <p:nvSpPr>
            <p:cNvPr id="105" name="椭圆 104">
              <a:extLst>
                <a:ext uri="{FF2B5EF4-FFF2-40B4-BE49-F238E27FC236}">
                  <a16:creationId xmlns:a16="http://schemas.microsoft.com/office/drawing/2014/main" id="{14D55A47-DEAB-4730-88B0-E2377C593559}"/>
                </a:ext>
              </a:extLst>
            </p:cNvPr>
            <p:cNvSpPr/>
            <p:nvPr/>
          </p:nvSpPr>
          <p:spPr>
            <a:xfrm rot="20802354">
              <a:off x="8079249" y="5413982"/>
              <a:ext cx="808808" cy="808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a:extLst>
                <a:ext uri="{FF2B5EF4-FFF2-40B4-BE49-F238E27FC236}">
                  <a16:creationId xmlns:a16="http://schemas.microsoft.com/office/drawing/2014/main" id="{023D8E37-1794-4E4F-A9F2-C98985774A49}"/>
                </a:ext>
              </a:extLst>
            </p:cNvPr>
            <p:cNvGrpSpPr/>
            <p:nvPr/>
          </p:nvGrpSpPr>
          <p:grpSpPr>
            <a:xfrm rot="20802354">
              <a:off x="8245281" y="5594113"/>
              <a:ext cx="464452" cy="396515"/>
              <a:chOff x="7413601" y="5260604"/>
              <a:chExt cx="510523" cy="435848"/>
            </a:xfrm>
            <a:solidFill>
              <a:schemeClr val="bg1"/>
            </a:solidFill>
          </p:grpSpPr>
          <p:sp>
            <p:nvSpPr>
              <p:cNvPr id="108" name="任意多边形: 形状 107">
                <a:extLst>
                  <a:ext uri="{FF2B5EF4-FFF2-40B4-BE49-F238E27FC236}">
                    <a16:creationId xmlns:a16="http://schemas.microsoft.com/office/drawing/2014/main" id="{3748FC62-EE52-433B-839C-D00A635D5EB6}"/>
                  </a:ext>
                </a:extLst>
              </p:cNvPr>
              <p:cNvSpPr/>
              <p:nvPr/>
            </p:nvSpPr>
            <p:spPr>
              <a:xfrm>
                <a:off x="7413601" y="5479734"/>
                <a:ext cx="149883" cy="216718"/>
              </a:xfrm>
              <a:custGeom>
                <a:avLst/>
                <a:gdLst>
                  <a:gd name="connsiteX0" fmla="*/ 143585 w 149883"/>
                  <a:gd name="connsiteY0" fmla="*/ 214720 h 216718"/>
                  <a:gd name="connsiteX1" fmla="*/ 25358 w 149883"/>
                  <a:gd name="connsiteY1" fmla="*/ 216704 h 216718"/>
                  <a:gd name="connsiteX2" fmla="*/ 19186 w 149883"/>
                  <a:gd name="connsiteY2" fmla="*/ 211238 h 216718"/>
                  <a:gd name="connsiteX3" fmla="*/ 13566 w 149883"/>
                  <a:gd name="connsiteY3" fmla="*/ 149678 h 216718"/>
                  <a:gd name="connsiteX4" fmla="*/ 8188 w 149883"/>
                  <a:gd name="connsiteY4" fmla="*/ 95612 h 216718"/>
                  <a:gd name="connsiteX5" fmla="*/ 4088 w 149883"/>
                  <a:gd name="connsiteY5" fmla="*/ 49150 h 216718"/>
                  <a:gd name="connsiteX6" fmla="*/ 55 w 149883"/>
                  <a:gd name="connsiteY6" fmla="*/ 6699 h 216718"/>
                  <a:gd name="connsiteX7" fmla="*/ 4727 w 149883"/>
                  <a:gd name="connsiteY7" fmla="*/ 1872 h 216718"/>
                  <a:gd name="connsiteX8" fmla="*/ 102478 w 149883"/>
                  <a:gd name="connsiteY8" fmla="*/ 307 h 216718"/>
                  <a:gd name="connsiteX9" fmla="*/ 135694 w 149883"/>
                  <a:gd name="connsiteY9" fmla="*/ 65 h 216718"/>
                  <a:gd name="connsiteX10" fmla="*/ 137898 w 149883"/>
                  <a:gd name="connsiteY10" fmla="*/ 219 h 216718"/>
                  <a:gd name="connsiteX11" fmla="*/ 140984 w 149883"/>
                  <a:gd name="connsiteY11" fmla="*/ 2820 h 216718"/>
                  <a:gd name="connsiteX12" fmla="*/ 145502 w 149883"/>
                  <a:gd name="connsiteY12" fmla="*/ 12628 h 216718"/>
                  <a:gd name="connsiteX13" fmla="*/ 146053 w 149883"/>
                  <a:gd name="connsiteY13" fmla="*/ 15956 h 216718"/>
                  <a:gd name="connsiteX14" fmla="*/ 146670 w 149883"/>
                  <a:gd name="connsiteY14" fmla="*/ 18712 h 216718"/>
                  <a:gd name="connsiteX15" fmla="*/ 146847 w 149883"/>
                  <a:gd name="connsiteY15" fmla="*/ 28520 h 216718"/>
                  <a:gd name="connsiteX16" fmla="*/ 149844 w 149883"/>
                  <a:gd name="connsiteY16" fmla="*/ 208483 h 216718"/>
                  <a:gd name="connsiteX17" fmla="*/ 143585 w 149883"/>
                  <a:gd name="connsiteY17" fmla="*/ 214720 h 216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9883" h="216718">
                    <a:moveTo>
                      <a:pt x="143585" y="214720"/>
                    </a:moveTo>
                    <a:cubicBezTo>
                      <a:pt x="104153" y="215360"/>
                      <a:pt x="64789" y="215911"/>
                      <a:pt x="25358" y="216704"/>
                    </a:cubicBezTo>
                    <a:cubicBezTo>
                      <a:pt x="20949" y="216858"/>
                      <a:pt x="19583" y="215514"/>
                      <a:pt x="19186" y="211238"/>
                    </a:cubicBezTo>
                    <a:cubicBezTo>
                      <a:pt x="17533" y="190696"/>
                      <a:pt x="15638" y="170220"/>
                      <a:pt x="13566" y="149678"/>
                    </a:cubicBezTo>
                    <a:cubicBezTo>
                      <a:pt x="11913" y="131649"/>
                      <a:pt x="9863" y="113641"/>
                      <a:pt x="8188" y="95612"/>
                    </a:cubicBezTo>
                    <a:cubicBezTo>
                      <a:pt x="6777" y="80051"/>
                      <a:pt x="5521" y="64645"/>
                      <a:pt x="4088" y="49150"/>
                    </a:cubicBezTo>
                    <a:cubicBezTo>
                      <a:pt x="2832" y="35000"/>
                      <a:pt x="1553" y="20849"/>
                      <a:pt x="55" y="6699"/>
                    </a:cubicBezTo>
                    <a:cubicBezTo>
                      <a:pt x="-408" y="2754"/>
                      <a:pt x="936" y="1872"/>
                      <a:pt x="4727" y="1872"/>
                    </a:cubicBezTo>
                    <a:cubicBezTo>
                      <a:pt x="37370" y="1409"/>
                      <a:pt x="69836" y="858"/>
                      <a:pt x="102478" y="307"/>
                    </a:cubicBezTo>
                    <a:cubicBezTo>
                      <a:pt x="113499" y="131"/>
                      <a:pt x="124519" y="-23"/>
                      <a:pt x="135694" y="65"/>
                    </a:cubicBezTo>
                    <a:cubicBezTo>
                      <a:pt x="136430" y="-63"/>
                      <a:pt x="137186" y="-10"/>
                      <a:pt x="137898" y="219"/>
                    </a:cubicBezTo>
                    <a:cubicBezTo>
                      <a:pt x="139157" y="768"/>
                      <a:pt x="140230" y="1672"/>
                      <a:pt x="140984" y="2820"/>
                    </a:cubicBezTo>
                    <a:cubicBezTo>
                      <a:pt x="143461" y="5549"/>
                      <a:pt x="145039" y="8972"/>
                      <a:pt x="145502" y="12628"/>
                    </a:cubicBezTo>
                    <a:cubicBezTo>
                      <a:pt x="145555" y="13755"/>
                      <a:pt x="145740" y="14872"/>
                      <a:pt x="146053" y="15956"/>
                    </a:cubicBezTo>
                    <a:cubicBezTo>
                      <a:pt x="146311" y="16862"/>
                      <a:pt x="146516" y="17781"/>
                      <a:pt x="146670" y="18712"/>
                    </a:cubicBezTo>
                    <a:cubicBezTo>
                      <a:pt x="147016" y="21969"/>
                      <a:pt x="147076" y="25251"/>
                      <a:pt x="146847" y="28520"/>
                    </a:cubicBezTo>
                    <a:lnTo>
                      <a:pt x="149844" y="208483"/>
                    </a:lnTo>
                    <a:cubicBezTo>
                      <a:pt x="149888" y="214500"/>
                      <a:pt x="149888" y="214500"/>
                      <a:pt x="143585" y="214720"/>
                    </a:cubicBezTo>
                    <a:close/>
                  </a:path>
                </a:pathLst>
              </a:custGeom>
              <a:grpFill/>
              <a:ln w="2201"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33EC2573-9364-4817-B0D4-E36DE4626068}"/>
                  </a:ext>
                </a:extLst>
              </p:cNvPr>
              <p:cNvSpPr/>
              <p:nvPr/>
            </p:nvSpPr>
            <p:spPr>
              <a:xfrm>
                <a:off x="7581552" y="5260604"/>
                <a:ext cx="342572" cy="417257"/>
              </a:xfrm>
              <a:custGeom>
                <a:avLst/>
                <a:gdLst>
                  <a:gd name="connsiteX0" fmla="*/ 342063 w 342572"/>
                  <a:gd name="connsiteY0" fmla="*/ 203833 h 417257"/>
                  <a:gd name="connsiteX1" fmla="*/ 325466 w 342572"/>
                  <a:gd name="connsiteY1" fmla="*/ 226359 h 417257"/>
                  <a:gd name="connsiteX2" fmla="*/ 319537 w 342572"/>
                  <a:gd name="connsiteY2" fmla="*/ 229665 h 417257"/>
                  <a:gd name="connsiteX3" fmla="*/ 318743 w 342572"/>
                  <a:gd name="connsiteY3" fmla="*/ 238371 h 417257"/>
                  <a:gd name="connsiteX4" fmla="*/ 319383 w 342572"/>
                  <a:gd name="connsiteY4" fmla="*/ 279235 h 417257"/>
                  <a:gd name="connsiteX5" fmla="*/ 304681 w 342572"/>
                  <a:gd name="connsiteY5" fmla="*/ 289660 h 417257"/>
                  <a:gd name="connsiteX6" fmla="*/ 303579 w 342572"/>
                  <a:gd name="connsiteY6" fmla="*/ 299226 h 417257"/>
                  <a:gd name="connsiteX7" fmla="*/ 312175 w 342572"/>
                  <a:gd name="connsiteY7" fmla="*/ 313530 h 417257"/>
                  <a:gd name="connsiteX8" fmla="*/ 313608 w 342572"/>
                  <a:gd name="connsiteY8" fmla="*/ 320143 h 417257"/>
                  <a:gd name="connsiteX9" fmla="*/ 288085 w 342572"/>
                  <a:gd name="connsiteY9" fmla="*/ 350096 h 417257"/>
                  <a:gd name="connsiteX10" fmla="*/ 286652 w 342572"/>
                  <a:gd name="connsiteY10" fmla="*/ 358317 h 417257"/>
                  <a:gd name="connsiteX11" fmla="*/ 296218 w 342572"/>
                  <a:gd name="connsiteY11" fmla="*/ 373107 h 417257"/>
                  <a:gd name="connsiteX12" fmla="*/ 285638 w 342572"/>
                  <a:gd name="connsiteY12" fmla="*/ 400371 h 417257"/>
                  <a:gd name="connsiteX13" fmla="*/ 280481 w 342572"/>
                  <a:gd name="connsiteY13" fmla="*/ 404779 h 417257"/>
                  <a:gd name="connsiteX14" fmla="*/ 254494 w 342572"/>
                  <a:gd name="connsiteY14" fmla="*/ 413772 h 417257"/>
                  <a:gd name="connsiteX15" fmla="*/ 124321 w 342572"/>
                  <a:gd name="connsiteY15" fmla="*/ 415756 h 417257"/>
                  <a:gd name="connsiteX16" fmla="*/ 120046 w 342572"/>
                  <a:gd name="connsiteY16" fmla="*/ 416241 h 417257"/>
                  <a:gd name="connsiteX17" fmla="*/ 115307 w 342572"/>
                  <a:gd name="connsiteY17" fmla="*/ 415844 h 417257"/>
                  <a:gd name="connsiteX18" fmla="*/ 90489 w 342572"/>
                  <a:gd name="connsiteY18" fmla="*/ 416241 h 417257"/>
                  <a:gd name="connsiteX19" fmla="*/ 77992 w 342572"/>
                  <a:gd name="connsiteY19" fmla="*/ 416461 h 417257"/>
                  <a:gd name="connsiteX20" fmla="*/ 66861 w 342572"/>
                  <a:gd name="connsiteY20" fmla="*/ 416241 h 417257"/>
                  <a:gd name="connsiteX21" fmla="*/ 64657 w 342572"/>
                  <a:gd name="connsiteY21" fmla="*/ 416241 h 417257"/>
                  <a:gd name="connsiteX22" fmla="*/ 57053 w 342572"/>
                  <a:gd name="connsiteY22" fmla="*/ 417255 h 417257"/>
                  <a:gd name="connsiteX23" fmla="*/ 50441 w 342572"/>
                  <a:gd name="connsiteY23" fmla="*/ 415910 h 417257"/>
                  <a:gd name="connsiteX24" fmla="*/ 38340 w 342572"/>
                  <a:gd name="connsiteY24" fmla="*/ 409188 h 417257"/>
                  <a:gd name="connsiteX25" fmla="*/ 27320 w 342572"/>
                  <a:gd name="connsiteY25" fmla="*/ 402575 h 417257"/>
                  <a:gd name="connsiteX26" fmla="*/ 22493 w 342572"/>
                  <a:gd name="connsiteY26" fmla="*/ 401231 h 417257"/>
                  <a:gd name="connsiteX27" fmla="*/ 6778 w 342572"/>
                  <a:gd name="connsiteY27" fmla="*/ 401385 h 417257"/>
                  <a:gd name="connsiteX28" fmla="*/ 2656 w 342572"/>
                  <a:gd name="connsiteY28" fmla="*/ 397286 h 417257"/>
                  <a:gd name="connsiteX29" fmla="*/ 1863 w 342572"/>
                  <a:gd name="connsiteY29" fmla="*/ 345049 h 417257"/>
                  <a:gd name="connsiteX30" fmla="*/ -33 w 342572"/>
                  <a:gd name="connsiteY30" fmla="*/ 234470 h 417257"/>
                  <a:gd name="connsiteX31" fmla="*/ 4948 w 342572"/>
                  <a:gd name="connsiteY31" fmla="*/ 225389 h 417257"/>
                  <a:gd name="connsiteX32" fmla="*/ 43520 w 342572"/>
                  <a:gd name="connsiteY32" fmla="*/ 189727 h 417257"/>
                  <a:gd name="connsiteX33" fmla="*/ 81452 w 342572"/>
                  <a:gd name="connsiteY33" fmla="*/ 129424 h 417257"/>
                  <a:gd name="connsiteX34" fmla="*/ 88659 w 342572"/>
                  <a:gd name="connsiteY34" fmla="*/ 116706 h 417257"/>
                  <a:gd name="connsiteX35" fmla="*/ 105873 w 342572"/>
                  <a:gd name="connsiteY35" fmla="*/ 85077 h 417257"/>
                  <a:gd name="connsiteX36" fmla="*/ 107372 w 342572"/>
                  <a:gd name="connsiteY36" fmla="*/ 78201 h 417257"/>
                  <a:gd name="connsiteX37" fmla="*/ 106909 w 342572"/>
                  <a:gd name="connsiteY37" fmla="*/ 75357 h 417257"/>
                  <a:gd name="connsiteX38" fmla="*/ 106667 w 342572"/>
                  <a:gd name="connsiteY38" fmla="*/ 72448 h 417257"/>
                  <a:gd name="connsiteX39" fmla="*/ 106667 w 342572"/>
                  <a:gd name="connsiteY39" fmla="*/ 65241 h 417257"/>
                  <a:gd name="connsiteX40" fmla="*/ 106490 w 342572"/>
                  <a:gd name="connsiteY40" fmla="*/ 51024 h 417257"/>
                  <a:gd name="connsiteX41" fmla="*/ 106028 w 342572"/>
                  <a:gd name="connsiteY41" fmla="*/ 22570 h 417257"/>
                  <a:gd name="connsiteX42" fmla="*/ 105785 w 342572"/>
                  <a:gd name="connsiteY42" fmla="*/ 12850 h 417257"/>
                  <a:gd name="connsiteX43" fmla="*/ 108562 w 342572"/>
                  <a:gd name="connsiteY43" fmla="*/ 6678 h 417257"/>
                  <a:gd name="connsiteX44" fmla="*/ 144908 w 342572"/>
                  <a:gd name="connsiteY44" fmla="*/ 6281 h 417257"/>
                  <a:gd name="connsiteX45" fmla="*/ 150594 w 342572"/>
                  <a:gd name="connsiteY45" fmla="*/ 16641 h 417257"/>
                  <a:gd name="connsiteX46" fmla="*/ 169593 w 342572"/>
                  <a:gd name="connsiteY46" fmla="*/ 67974 h 417257"/>
                  <a:gd name="connsiteX47" fmla="*/ 170078 w 342572"/>
                  <a:gd name="connsiteY47" fmla="*/ 107647 h 417257"/>
                  <a:gd name="connsiteX48" fmla="*/ 159410 w 342572"/>
                  <a:gd name="connsiteY48" fmla="*/ 168810 h 417257"/>
                  <a:gd name="connsiteX49" fmla="*/ 158220 w 342572"/>
                  <a:gd name="connsiteY49" fmla="*/ 177627 h 417257"/>
                  <a:gd name="connsiteX50" fmla="*/ 160997 w 342572"/>
                  <a:gd name="connsiteY50" fmla="*/ 177869 h 417257"/>
                  <a:gd name="connsiteX51" fmla="*/ 318104 w 342572"/>
                  <a:gd name="connsiteY51" fmla="*/ 175268 h 417257"/>
                  <a:gd name="connsiteX52" fmla="*/ 342532 w 342572"/>
                  <a:gd name="connsiteY52" fmla="*/ 198477 h 417257"/>
                  <a:gd name="connsiteX53" fmla="*/ 342063 w 342572"/>
                  <a:gd name="connsiteY53" fmla="*/ 203833 h 41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42572" h="417257">
                    <a:moveTo>
                      <a:pt x="342063" y="203833"/>
                    </a:moveTo>
                    <a:cubicBezTo>
                      <a:pt x="340233" y="214259"/>
                      <a:pt x="334084" y="221135"/>
                      <a:pt x="325466" y="226359"/>
                    </a:cubicBezTo>
                    <a:cubicBezTo>
                      <a:pt x="323570" y="227527"/>
                      <a:pt x="321432" y="228409"/>
                      <a:pt x="319537" y="229665"/>
                    </a:cubicBezTo>
                    <a:cubicBezTo>
                      <a:pt x="315503" y="232442"/>
                      <a:pt x="315129" y="235131"/>
                      <a:pt x="318743" y="238371"/>
                    </a:cubicBezTo>
                    <a:cubicBezTo>
                      <a:pt x="328794" y="247849"/>
                      <a:pt x="333533" y="266429"/>
                      <a:pt x="319383" y="279235"/>
                    </a:cubicBezTo>
                    <a:cubicBezTo>
                      <a:pt x="314853" y="283204"/>
                      <a:pt x="309927" y="286698"/>
                      <a:pt x="304681" y="289660"/>
                    </a:cubicBezTo>
                    <a:cubicBezTo>
                      <a:pt x="299546" y="292592"/>
                      <a:pt x="298907" y="295655"/>
                      <a:pt x="303579" y="299226"/>
                    </a:cubicBezTo>
                    <a:cubicBezTo>
                      <a:pt x="308334" y="302570"/>
                      <a:pt x="311455" y="307765"/>
                      <a:pt x="312175" y="313530"/>
                    </a:cubicBezTo>
                    <a:cubicBezTo>
                      <a:pt x="312506" y="315735"/>
                      <a:pt x="313123" y="317939"/>
                      <a:pt x="313608" y="320143"/>
                    </a:cubicBezTo>
                    <a:cubicBezTo>
                      <a:pt x="311161" y="335329"/>
                      <a:pt x="301287" y="344101"/>
                      <a:pt x="288085" y="350096"/>
                    </a:cubicBezTo>
                    <a:cubicBezTo>
                      <a:pt x="282949" y="352300"/>
                      <a:pt x="282464" y="354769"/>
                      <a:pt x="286652" y="358317"/>
                    </a:cubicBezTo>
                    <a:cubicBezTo>
                      <a:pt x="291382" y="362058"/>
                      <a:pt x="294745" y="367257"/>
                      <a:pt x="296218" y="373107"/>
                    </a:cubicBezTo>
                    <a:cubicBezTo>
                      <a:pt x="299061" y="384877"/>
                      <a:pt x="293529" y="392944"/>
                      <a:pt x="285638" y="400371"/>
                    </a:cubicBezTo>
                    <a:cubicBezTo>
                      <a:pt x="283963" y="401958"/>
                      <a:pt x="282156" y="403215"/>
                      <a:pt x="280481" y="404779"/>
                    </a:cubicBezTo>
                    <a:cubicBezTo>
                      <a:pt x="273053" y="411392"/>
                      <a:pt x="264611" y="413772"/>
                      <a:pt x="254494" y="413772"/>
                    </a:cubicBezTo>
                    <a:cubicBezTo>
                      <a:pt x="211096" y="414015"/>
                      <a:pt x="167786" y="414962"/>
                      <a:pt x="124321" y="415756"/>
                    </a:cubicBezTo>
                    <a:cubicBezTo>
                      <a:pt x="122889" y="415756"/>
                      <a:pt x="121478" y="416152"/>
                      <a:pt x="120046" y="416241"/>
                    </a:cubicBezTo>
                    <a:cubicBezTo>
                      <a:pt x="118474" y="416025"/>
                      <a:pt x="116891" y="415892"/>
                      <a:pt x="115307" y="415844"/>
                    </a:cubicBezTo>
                    <a:cubicBezTo>
                      <a:pt x="106997" y="415998"/>
                      <a:pt x="98776" y="416064"/>
                      <a:pt x="90489" y="416241"/>
                    </a:cubicBezTo>
                    <a:lnTo>
                      <a:pt x="77992" y="416461"/>
                    </a:lnTo>
                    <a:cubicBezTo>
                      <a:pt x="74289" y="416908"/>
                      <a:pt x="70542" y="416834"/>
                      <a:pt x="66861" y="416241"/>
                    </a:cubicBezTo>
                    <a:cubicBezTo>
                      <a:pt x="66131" y="416117"/>
                      <a:pt x="65386" y="416117"/>
                      <a:pt x="64657" y="416241"/>
                    </a:cubicBezTo>
                    <a:cubicBezTo>
                      <a:pt x="62146" y="416737"/>
                      <a:pt x="59605" y="417074"/>
                      <a:pt x="57053" y="417255"/>
                    </a:cubicBezTo>
                    <a:cubicBezTo>
                      <a:pt x="54787" y="417197"/>
                      <a:pt x="52548" y="416743"/>
                      <a:pt x="50441" y="415910"/>
                    </a:cubicBezTo>
                    <a:cubicBezTo>
                      <a:pt x="46211" y="414041"/>
                      <a:pt x="42162" y="411791"/>
                      <a:pt x="38340" y="409188"/>
                    </a:cubicBezTo>
                    <a:cubicBezTo>
                      <a:pt x="34615" y="406983"/>
                      <a:pt x="31067" y="404537"/>
                      <a:pt x="27320" y="402575"/>
                    </a:cubicBezTo>
                    <a:cubicBezTo>
                      <a:pt x="25872" y="401678"/>
                      <a:pt x="24197" y="401211"/>
                      <a:pt x="22493" y="401231"/>
                    </a:cubicBezTo>
                    <a:cubicBezTo>
                      <a:pt x="17291" y="401077"/>
                      <a:pt x="12068" y="401077"/>
                      <a:pt x="6778" y="401385"/>
                    </a:cubicBezTo>
                    <a:cubicBezTo>
                      <a:pt x="3604" y="401561"/>
                      <a:pt x="2656" y="400437"/>
                      <a:pt x="2656" y="397286"/>
                    </a:cubicBezTo>
                    <a:cubicBezTo>
                      <a:pt x="2656" y="379895"/>
                      <a:pt x="2105" y="362439"/>
                      <a:pt x="1863" y="345049"/>
                    </a:cubicBezTo>
                    <a:cubicBezTo>
                      <a:pt x="1246" y="308137"/>
                      <a:pt x="613" y="271278"/>
                      <a:pt x="-33" y="234470"/>
                    </a:cubicBezTo>
                    <a:cubicBezTo>
                      <a:pt x="-33" y="230194"/>
                      <a:pt x="672" y="227505"/>
                      <a:pt x="4948" y="225389"/>
                    </a:cubicBezTo>
                    <a:cubicBezTo>
                      <a:pt x="21303" y="217388"/>
                      <a:pt x="32940" y="204186"/>
                      <a:pt x="43520" y="189727"/>
                    </a:cubicBezTo>
                    <a:cubicBezTo>
                      <a:pt x="57467" y="170477"/>
                      <a:pt x="70138" y="150331"/>
                      <a:pt x="81452" y="129424"/>
                    </a:cubicBezTo>
                    <a:cubicBezTo>
                      <a:pt x="83832" y="125170"/>
                      <a:pt x="86279" y="120960"/>
                      <a:pt x="88659" y="116706"/>
                    </a:cubicBezTo>
                    <a:cubicBezTo>
                      <a:pt x="94412" y="106192"/>
                      <a:pt x="100187" y="95679"/>
                      <a:pt x="105873" y="85077"/>
                    </a:cubicBezTo>
                    <a:cubicBezTo>
                      <a:pt x="106887" y="82928"/>
                      <a:pt x="107398" y="80577"/>
                      <a:pt x="107372" y="78201"/>
                    </a:cubicBezTo>
                    <a:cubicBezTo>
                      <a:pt x="107350" y="77235"/>
                      <a:pt x="107194" y="76279"/>
                      <a:pt x="106909" y="75357"/>
                    </a:cubicBezTo>
                    <a:cubicBezTo>
                      <a:pt x="106753" y="74396"/>
                      <a:pt x="106671" y="73422"/>
                      <a:pt x="106667" y="72448"/>
                    </a:cubicBezTo>
                    <a:lnTo>
                      <a:pt x="106667" y="65241"/>
                    </a:lnTo>
                    <a:cubicBezTo>
                      <a:pt x="106667" y="60502"/>
                      <a:pt x="106667" y="55763"/>
                      <a:pt x="106490" y="51024"/>
                    </a:cubicBezTo>
                    <a:lnTo>
                      <a:pt x="106028" y="22570"/>
                    </a:lnTo>
                    <a:cubicBezTo>
                      <a:pt x="105873" y="19330"/>
                      <a:pt x="105873" y="15957"/>
                      <a:pt x="105785" y="12850"/>
                    </a:cubicBezTo>
                    <a:cubicBezTo>
                      <a:pt x="105602" y="10454"/>
                      <a:pt x="106649" y="8130"/>
                      <a:pt x="108562" y="6678"/>
                    </a:cubicBezTo>
                    <a:cubicBezTo>
                      <a:pt x="119781" y="-3284"/>
                      <a:pt x="134482" y="-992"/>
                      <a:pt x="144908" y="6281"/>
                    </a:cubicBezTo>
                    <a:cubicBezTo>
                      <a:pt x="147839" y="8331"/>
                      <a:pt x="148875" y="13092"/>
                      <a:pt x="150594" y="16641"/>
                    </a:cubicBezTo>
                    <a:cubicBezTo>
                      <a:pt x="158456" y="33146"/>
                      <a:pt x="164815" y="50326"/>
                      <a:pt x="169593" y="67974"/>
                    </a:cubicBezTo>
                    <a:cubicBezTo>
                      <a:pt x="173164" y="81198"/>
                      <a:pt x="172282" y="94423"/>
                      <a:pt x="170078" y="107647"/>
                    </a:cubicBezTo>
                    <a:cubicBezTo>
                      <a:pt x="166530" y="128035"/>
                      <a:pt x="162959" y="148335"/>
                      <a:pt x="159410" y="168810"/>
                    </a:cubicBezTo>
                    <a:cubicBezTo>
                      <a:pt x="158925" y="171654"/>
                      <a:pt x="158617" y="174497"/>
                      <a:pt x="158220" y="177627"/>
                    </a:cubicBezTo>
                    <a:cubicBezTo>
                      <a:pt x="159139" y="177777"/>
                      <a:pt x="160067" y="177858"/>
                      <a:pt x="160997" y="177869"/>
                    </a:cubicBezTo>
                    <a:cubicBezTo>
                      <a:pt x="213300" y="177010"/>
                      <a:pt x="265713" y="176370"/>
                      <a:pt x="318104" y="175268"/>
                    </a:cubicBezTo>
                    <a:cubicBezTo>
                      <a:pt x="331258" y="174931"/>
                      <a:pt x="342195" y="185323"/>
                      <a:pt x="342532" y="198477"/>
                    </a:cubicBezTo>
                    <a:cubicBezTo>
                      <a:pt x="342578" y="200274"/>
                      <a:pt x="342420" y="202072"/>
                      <a:pt x="342063" y="203833"/>
                    </a:cubicBezTo>
                    <a:close/>
                  </a:path>
                </a:pathLst>
              </a:custGeom>
              <a:grpFill/>
              <a:ln w="2201" cap="flat">
                <a:noFill/>
                <a:prstDash val="solid"/>
                <a:miter/>
              </a:ln>
            </p:spPr>
            <p:txBody>
              <a:bodyPr rtlCol="0" anchor="ctr"/>
              <a:lstStyle/>
              <a:p>
                <a:endParaRPr lang="zh-CN" altLang="en-US"/>
              </a:p>
            </p:txBody>
          </p:sp>
        </p:grpSp>
        <p:sp>
          <p:nvSpPr>
            <p:cNvPr id="107" name="椭圆 106">
              <a:extLst>
                <a:ext uri="{FF2B5EF4-FFF2-40B4-BE49-F238E27FC236}">
                  <a16:creationId xmlns:a16="http://schemas.microsoft.com/office/drawing/2014/main" id="{FA469EB7-15E0-449D-8499-01E92FBD106E}"/>
                </a:ext>
              </a:extLst>
            </p:cNvPr>
            <p:cNvSpPr/>
            <p:nvPr/>
          </p:nvSpPr>
          <p:spPr>
            <a:xfrm rot="20802354">
              <a:off x="8032750" y="5367483"/>
              <a:ext cx="901806" cy="901806"/>
            </a:xfrm>
            <a:prstGeom prst="ellipse">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任意多边形: 形状 109">
            <a:extLst>
              <a:ext uri="{FF2B5EF4-FFF2-40B4-BE49-F238E27FC236}">
                <a16:creationId xmlns:a16="http://schemas.microsoft.com/office/drawing/2014/main" id="{1A390BCC-5BEE-4B7D-8AA4-C288D4FCF8BE}"/>
              </a:ext>
            </a:extLst>
          </p:cNvPr>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extLst>
      <p:ext uri="{BB962C8B-B14F-4D97-AF65-F5344CB8AC3E}">
        <p14:creationId xmlns:p14="http://schemas.microsoft.com/office/powerpoint/2010/main" val="221240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86" name="图片 85">
            <a:hlinkClick r:id="rId2"/>
            <a:extLst>
              <a:ext uri="{FF2B5EF4-FFF2-40B4-BE49-F238E27FC236}">
                <a16:creationId xmlns:a16="http://schemas.microsoft.com/office/drawing/2014/main" id="{02222F75-C02D-4300-B5B2-A64F8FCEE2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93556" y="798654"/>
            <a:ext cx="1725344" cy="230046"/>
          </a:xfrm>
          <a:prstGeom prst="rect">
            <a:avLst/>
          </a:prstGeom>
        </p:spPr>
      </p:pic>
      <p:sp>
        <p:nvSpPr>
          <p:cNvPr id="4" name="任意多边形: 形状 3">
            <a:extLst>
              <a:ext uri="{FF2B5EF4-FFF2-40B4-BE49-F238E27FC236}">
                <a16:creationId xmlns:a16="http://schemas.microsoft.com/office/drawing/2014/main" id="{6EBAEAF1-D23B-4864-BFFB-4D0F96F218B9}"/>
              </a:ext>
            </a:extLst>
          </p:cNvPr>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extLst>
      <p:ext uri="{BB962C8B-B14F-4D97-AF65-F5344CB8AC3E}">
        <p14:creationId xmlns:p14="http://schemas.microsoft.com/office/powerpoint/2010/main" val="116189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7" name="椭圆 92">
            <a:extLst>
              <a:ext uri="{FF2B5EF4-FFF2-40B4-BE49-F238E27FC236}">
                <a16:creationId xmlns:a16="http://schemas.microsoft.com/office/drawing/2014/main" id="{384D0F8A-5C09-403B-AC1A-22E3D93F6266}"/>
              </a:ext>
            </a:extLst>
          </p:cNvPr>
          <p:cNvSpPr/>
          <p:nvPr userDrawn="1"/>
        </p:nvSpPr>
        <p:spPr>
          <a:xfrm>
            <a:off x="8251190" y="3786289"/>
            <a:ext cx="4154719" cy="4025142"/>
          </a:xfrm>
          <a:custGeom>
            <a:avLst/>
            <a:gdLst>
              <a:gd name="connsiteX0" fmla="*/ 0 w 5070392"/>
              <a:gd name="connsiteY0" fmla="*/ 2535196 h 5070392"/>
              <a:gd name="connsiteX1" fmla="*/ 2535196 w 5070392"/>
              <a:gd name="connsiteY1" fmla="*/ 0 h 5070392"/>
              <a:gd name="connsiteX2" fmla="*/ 5070392 w 5070392"/>
              <a:gd name="connsiteY2" fmla="*/ 2535196 h 5070392"/>
              <a:gd name="connsiteX3" fmla="*/ 2535196 w 5070392"/>
              <a:gd name="connsiteY3" fmla="*/ 5070392 h 5070392"/>
              <a:gd name="connsiteX4" fmla="*/ 0 w 5070392"/>
              <a:gd name="connsiteY4" fmla="*/ 2535196 h 5070392"/>
              <a:gd name="connsiteX0" fmla="*/ 0 w 5942261"/>
              <a:gd name="connsiteY0" fmla="*/ 2705824 h 5071490"/>
              <a:gd name="connsiteX1" fmla="*/ 3407065 w 5942261"/>
              <a:gd name="connsiteY1" fmla="*/ 507 h 5071490"/>
              <a:gd name="connsiteX2" fmla="*/ 5942261 w 5942261"/>
              <a:gd name="connsiteY2" fmla="*/ 2535703 h 5071490"/>
              <a:gd name="connsiteX3" fmla="*/ 3407065 w 5942261"/>
              <a:gd name="connsiteY3" fmla="*/ 5070899 h 5071490"/>
              <a:gd name="connsiteX4" fmla="*/ 0 w 5942261"/>
              <a:gd name="connsiteY4" fmla="*/ 2705824 h 5071490"/>
              <a:gd name="connsiteX0" fmla="*/ 5307 w 5947568"/>
              <a:gd name="connsiteY0" fmla="*/ 2195840 h 4561279"/>
              <a:gd name="connsiteX1" fmla="*/ 4234623 w 5947568"/>
              <a:gd name="connsiteY1" fmla="*/ 885 h 4561279"/>
              <a:gd name="connsiteX2" fmla="*/ 5947568 w 5947568"/>
              <a:gd name="connsiteY2" fmla="*/ 2025719 h 4561279"/>
              <a:gd name="connsiteX3" fmla="*/ 3412372 w 5947568"/>
              <a:gd name="connsiteY3" fmla="*/ 4560915 h 4561279"/>
              <a:gd name="connsiteX4" fmla="*/ 5307 w 5947568"/>
              <a:gd name="connsiteY4" fmla="*/ 2195840 h 4561279"/>
              <a:gd name="connsiteX0" fmla="*/ 5307 w 5947568"/>
              <a:gd name="connsiteY0" fmla="*/ 2201572 h 4567011"/>
              <a:gd name="connsiteX1" fmla="*/ 4234623 w 5947568"/>
              <a:gd name="connsiteY1" fmla="*/ 6617 h 4567011"/>
              <a:gd name="connsiteX2" fmla="*/ 5947568 w 5947568"/>
              <a:gd name="connsiteY2" fmla="*/ 2031451 h 4567011"/>
              <a:gd name="connsiteX3" fmla="*/ 3412372 w 5947568"/>
              <a:gd name="connsiteY3" fmla="*/ 4566647 h 4567011"/>
              <a:gd name="connsiteX4" fmla="*/ 5307 w 5947568"/>
              <a:gd name="connsiteY4" fmla="*/ 2201572 h 4567011"/>
              <a:gd name="connsiteX0" fmla="*/ 5284 w 5876661"/>
              <a:gd name="connsiteY0" fmla="*/ 2202966 h 4596927"/>
              <a:gd name="connsiteX1" fmla="*/ 4234600 w 5876661"/>
              <a:gd name="connsiteY1" fmla="*/ 8011 h 4596927"/>
              <a:gd name="connsiteX2" fmla="*/ 5876661 w 5876661"/>
              <a:gd name="connsiteY2" fmla="*/ 3003952 h 4596927"/>
              <a:gd name="connsiteX3" fmla="*/ 3412349 w 5876661"/>
              <a:gd name="connsiteY3" fmla="*/ 4568041 h 4596927"/>
              <a:gd name="connsiteX4" fmla="*/ 5284 w 5876661"/>
              <a:gd name="connsiteY4" fmla="*/ 2202966 h 4596927"/>
              <a:gd name="connsiteX0" fmla="*/ 10121 w 4347898"/>
              <a:gd name="connsiteY0" fmla="*/ 2450357 h 4580023"/>
              <a:gd name="connsiteX1" fmla="*/ 2705837 w 4347898"/>
              <a:gd name="connsiteY1" fmla="*/ 3402 h 4580023"/>
              <a:gd name="connsiteX2" fmla="*/ 4347898 w 4347898"/>
              <a:gd name="connsiteY2" fmla="*/ 2999343 h 4580023"/>
              <a:gd name="connsiteX3" fmla="*/ 1883586 w 4347898"/>
              <a:gd name="connsiteY3" fmla="*/ 4563432 h 4580023"/>
              <a:gd name="connsiteX4" fmla="*/ 10121 w 4347898"/>
              <a:gd name="connsiteY4" fmla="*/ 2450357 h 4580023"/>
              <a:gd name="connsiteX0" fmla="*/ 8132 w 4756309"/>
              <a:gd name="connsiteY0" fmla="*/ 2252243 h 4593225"/>
              <a:gd name="connsiteX1" fmla="*/ 3114248 w 4756309"/>
              <a:gd name="connsiteY1" fmla="*/ 6888 h 4593225"/>
              <a:gd name="connsiteX2" fmla="*/ 4756309 w 4756309"/>
              <a:gd name="connsiteY2" fmla="*/ 3002829 h 4593225"/>
              <a:gd name="connsiteX3" fmla="*/ 2291997 w 4756309"/>
              <a:gd name="connsiteY3" fmla="*/ 4566918 h 4593225"/>
              <a:gd name="connsiteX4" fmla="*/ 8132 w 4756309"/>
              <a:gd name="connsiteY4" fmla="*/ 2252243 h 4593225"/>
              <a:gd name="connsiteX0" fmla="*/ 28 w 4748205"/>
              <a:gd name="connsiteY0" fmla="*/ 2259136 h 4600118"/>
              <a:gd name="connsiteX1" fmla="*/ 3106144 w 4748205"/>
              <a:gd name="connsiteY1" fmla="*/ 13781 h 4600118"/>
              <a:gd name="connsiteX2" fmla="*/ 4748205 w 4748205"/>
              <a:gd name="connsiteY2" fmla="*/ 3009722 h 4600118"/>
              <a:gd name="connsiteX3" fmla="*/ 2283893 w 4748205"/>
              <a:gd name="connsiteY3" fmla="*/ 4573811 h 4600118"/>
              <a:gd name="connsiteX4" fmla="*/ 28 w 4748205"/>
              <a:gd name="connsiteY4" fmla="*/ 2259136 h 4600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8205" h="4600118">
                <a:moveTo>
                  <a:pt x="28" y="2259136"/>
                </a:moveTo>
                <a:cubicBezTo>
                  <a:pt x="7470" y="613531"/>
                  <a:pt x="2314781" y="-111317"/>
                  <a:pt x="3106144" y="13781"/>
                </a:cubicBezTo>
                <a:cubicBezTo>
                  <a:pt x="3897507" y="138879"/>
                  <a:pt x="4748205" y="1609572"/>
                  <a:pt x="4748205" y="3009722"/>
                </a:cubicBezTo>
                <a:cubicBezTo>
                  <a:pt x="4748205" y="4409872"/>
                  <a:pt x="3075256" y="4698909"/>
                  <a:pt x="2283893" y="4573811"/>
                </a:cubicBezTo>
                <a:cubicBezTo>
                  <a:pt x="1492530" y="4448713"/>
                  <a:pt x="-7414" y="3904741"/>
                  <a:pt x="28" y="2259136"/>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8" name="组合 7">
            <a:extLst>
              <a:ext uri="{FF2B5EF4-FFF2-40B4-BE49-F238E27FC236}">
                <a16:creationId xmlns:a16="http://schemas.microsoft.com/office/drawing/2014/main" id="{57CCBDC8-12A5-4BE0-ABB4-218058E2A83C}"/>
              </a:ext>
            </a:extLst>
          </p:cNvPr>
          <p:cNvGrpSpPr/>
          <p:nvPr userDrawn="1"/>
        </p:nvGrpSpPr>
        <p:grpSpPr>
          <a:xfrm>
            <a:off x="7903219" y="1900320"/>
            <a:ext cx="4644167" cy="5079600"/>
            <a:chOff x="2958627" y="0"/>
            <a:chExt cx="6272303" cy="6860389"/>
          </a:xfrm>
        </p:grpSpPr>
        <p:sp>
          <p:nvSpPr>
            <p:cNvPr id="9" name="任意多边形: 形状 8">
              <a:extLst>
                <a:ext uri="{FF2B5EF4-FFF2-40B4-BE49-F238E27FC236}">
                  <a16:creationId xmlns:a16="http://schemas.microsoft.com/office/drawing/2014/main" id="{26B9B214-42E1-4E21-A556-51D05B9D82B6}"/>
                </a:ext>
              </a:extLst>
            </p:cNvPr>
            <p:cNvSpPr/>
            <p:nvPr/>
          </p:nvSpPr>
          <p:spPr>
            <a:xfrm>
              <a:off x="2958627" y="0"/>
              <a:ext cx="5474379" cy="4073367"/>
            </a:xfrm>
            <a:custGeom>
              <a:avLst/>
              <a:gdLst>
                <a:gd name="connsiteX0" fmla="*/ 142678 w 5474379"/>
                <a:gd name="connsiteY0" fmla="*/ 1925925 h 4073367"/>
                <a:gd name="connsiteX1" fmla="*/ 267248 w 5474379"/>
                <a:gd name="connsiteY1" fmla="*/ 2064235 h 4073367"/>
                <a:gd name="connsiteX2" fmla="*/ 48417 w 5474379"/>
                <a:gd name="connsiteY2" fmla="*/ 2041556 h 4073367"/>
                <a:gd name="connsiteX3" fmla="*/ 134190 w 5474379"/>
                <a:gd name="connsiteY3" fmla="*/ 1772803 h 4073367"/>
                <a:gd name="connsiteX4" fmla="*/ 464399 w 5474379"/>
                <a:gd name="connsiteY4" fmla="*/ 1711217 h 4073367"/>
                <a:gd name="connsiteX5" fmla="*/ 803006 w 5474379"/>
                <a:gd name="connsiteY5" fmla="*/ 1708980 h 4073367"/>
                <a:gd name="connsiteX6" fmla="*/ 1082339 w 5474379"/>
                <a:gd name="connsiteY6" fmla="*/ 1630640 h 4073367"/>
                <a:gd name="connsiteX7" fmla="*/ 1551537 w 5474379"/>
                <a:gd name="connsiteY7" fmla="*/ 1275190 h 4073367"/>
                <a:gd name="connsiteX8" fmla="*/ 1696675 w 5474379"/>
                <a:gd name="connsiteY8" fmla="*/ 1031258 h 4073367"/>
                <a:gd name="connsiteX9" fmla="*/ 1698125 w 5474379"/>
                <a:gd name="connsiteY9" fmla="*/ 808164 h 4073367"/>
                <a:gd name="connsiteX10" fmla="*/ 1544685 w 5474379"/>
                <a:gd name="connsiteY10" fmla="*/ 760694 h 4073367"/>
                <a:gd name="connsiteX11" fmla="*/ 1525468 w 5474379"/>
                <a:gd name="connsiteY11" fmla="*/ 773483 h 4073367"/>
                <a:gd name="connsiteX12" fmla="*/ 1494999 w 5474379"/>
                <a:gd name="connsiteY12" fmla="*/ 978465 h 4073367"/>
                <a:gd name="connsiteX13" fmla="*/ 1718121 w 5474379"/>
                <a:gd name="connsiteY13" fmla="*/ 1058050 h 4073367"/>
                <a:gd name="connsiteX14" fmla="*/ 2005698 w 5474379"/>
                <a:gd name="connsiteY14" fmla="*/ 893996 h 4073367"/>
                <a:gd name="connsiteX15" fmla="*/ 2638813 w 5474379"/>
                <a:gd name="connsiteY15" fmla="*/ 391350 h 4073367"/>
                <a:gd name="connsiteX16" fmla="*/ 2952284 w 5474379"/>
                <a:gd name="connsiteY16" fmla="*/ 142814 h 4073367"/>
                <a:gd name="connsiteX17" fmla="*/ 3255204 w 5474379"/>
                <a:gd name="connsiteY17" fmla="*/ 48069 h 4073367"/>
                <a:gd name="connsiteX18" fmla="*/ 3357136 w 5474379"/>
                <a:gd name="connsiteY18" fmla="*/ 144284 h 4073367"/>
                <a:gd name="connsiteX19" fmla="*/ 3312739 w 5474379"/>
                <a:gd name="connsiteY19" fmla="*/ 264226 h 4073367"/>
                <a:gd name="connsiteX20" fmla="*/ 3205397 w 5474379"/>
                <a:gd name="connsiteY20" fmla="*/ 255476 h 4073367"/>
                <a:gd name="connsiteX21" fmla="*/ 3201342 w 5474379"/>
                <a:gd name="connsiteY21" fmla="*/ 250259 h 4073367"/>
                <a:gd name="connsiteX22" fmla="*/ 3189392 w 5474379"/>
                <a:gd name="connsiteY22" fmla="*/ 133212 h 4073367"/>
                <a:gd name="connsiteX23" fmla="*/ 3447985 w 5474379"/>
                <a:gd name="connsiteY23" fmla="*/ 31489 h 4073367"/>
                <a:gd name="connsiteX24" fmla="*/ 3745109 w 5474379"/>
                <a:gd name="connsiteY24" fmla="*/ 129284 h 4073367"/>
                <a:gd name="connsiteX25" fmla="*/ 4153695 w 5474379"/>
                <a:gd name="connsiteY25" fmla="*/ 615800 h 4073367"/>
                <a:gd name="connsiteX26" fmla="*/ 4268202 w 5474379"/>
                <a:gd name="connsiteY26" fmla="*/ 1319410 h 4073367"/>
                <a:gd name="connsiteX27" fmla="*/ 4236829 w 5474379"/>
                <a:gd name="connsiteY27" fmla="*/ 1463209 h 4073367"/>
                <a:gd name="connsiteX28" fmla="*/ 4121738 w 5474379"/>
                <a:gd name="connsiteY28" fmla="*/ 1489143 h 4073367"/>
                <a:gd name="connsiteX29" fmla="*/ 4094180 w 5474379"/>
                <a:gd name="connsiteY29" fmla="*/ 1444569 h 4073367"/>
                <a:gd name="connsiteX30" fmla="*/ 4162790 w 5474379"/>
                <a:gd name="connsiteY30" fmla="*/ 1422288 h 4073367"/>
                <a:gd name="connsiteX31" fmla="*/ 4296441 w 5474379"/>
                <a:gd name="connsiteY31" fmla="*/ 1484131 h 4073367"/>
                <a:gd name="connsiteX32" fmla="*/ 4377420 w 5474379"/>
                <a:gd name="connsiteY32" fmla="*/ 1799657 h 4073367"/>
                <a:gd name="connsiteX33" fmla="*/ 4344137 w 5474379"/>
                <a:gd name="connsiteY33" fmla="*/ 2163876 h 4073367"/>
                <a:gd name="connsiteX34" fmla="*/ 4693585 w 5474379"/>
                <a:gd name="connsiteY34" fmla="*/ 2568746 h 4073367"/>
                <a:gd name="connsiteX35" fmla="*/ 4935784 w 5474379"/>
                <a:gd name="connsiteY35" fmla="*/ 2721429 h 4073367"/>
                <a:gd name="connsiteX36" fmla="*/ 5133222 w 5474379"/>
                <a:gd name="connsiteY36" fmla="*/ 2936313 h 4073367"/>
                <a:gd name="connsiteX37" fmla="*/ 5318569 w 5474379"/>
                <a:gd name="connsiteY37" fmla="*/ 3474330 h 4073367"/>
                <a:gd name="connsiteX38" fmla="*/ 5296002 w 5474379"/>
                <a:gd name="connsiteY38" fmla="*/ 3761306 h 4073367"/>
                <a:gd name="connsiteX39" fmla="*/ 5152765 w 5474379"/>
                <a:gd name="connsiteY39" fmla="*/ 4018685 h 4073367"/>
                <a:gd name="connsiteX40" fmla="*/ 5017609 w 5474379"/>
                <a:gd name="connsiteY40" fmla="*/ 4006555 h 4073367"/>
                <a:gd name="connsiteX41" fmla="*/ 5001290 w 5474379"/>
                <a:gd name="connsiteY41" fmla="*/ 3890886 h 4073367"/>
                <a:gd name="connsiteX42" fmla="*/ 5117984 w 5474379"/>
                <a:gd name="connsiteY42" fmla="*/ 3879499 h 4073367"/>
                <a:gd name="connsiteX43" fmla="*/ 5230359 w 5474379"/>
                <a:gd name="connsiteY43" fmla="*/ 3953343 h 4073367"/>
                <a:gd name="connsiteX44" fmla="*/ 5463956 w 5474379"/>
                <a:gd name="connsiteY44" fmla="*/ 4070124 h 4073367"/>
                <a:gd name="connsiteX45" fmla="*/ 5456453 w 5474379"/>
                <a:gd name="connsiteY45" fmla="*/ 4042910 h 4073367"/>
                <a:gd name="connsiteX46" fmla="*/ 5184494 w 5474379"/>
                <a:gd name="connsiteY46" fmla="*/ 3879453 h 4073367"/>
                <a:gd name="connsiteX47" fmla="*/ 4967999 w 5474379"/>
                <a:gd name="connsiteY47" fmla="*/ 3887233 h 4073367"/>
                <a:gd name="connsiteX48" fmla="*/ 5077981 w 5474379"/>
                <a:gd name="connsiteY48" fmla="*/ 4062146 h 4073367"/>
                <a:gd name="connsiteX49" fmla="*/ 5284218 w 5474379"/>
                <a:gd name="connsiteY49" fmla="*/ 3893992 h 4073367"/>
                <a:gd name="connsiteX50" fmla="*/ 5317413 w 5474379"/>
                <a:gd name="connsiteY50" fmla="*/ 3282539 h 4073367"/>
                <a:gd name="connsiteX51" fmla="*/ 5015717 w 5474379"/>
                <a:gd name="connsiteY51" fmla="*/ 2754132 h 4073367"/>
                <a:gd name="connsiteX52" fmla="*/ 4764922 w 5474379"/>
                <a:gd name="connsiteY52" fmla="*/ 2576754 h 4073367"/>
                <a:gd name="connsiteX53" fmla="*/ 4502414 w 5474379"/>
                <a:gd name="connsiteY53" fmla="*/ 2405110 h 4073367"/>
                <a:gd name="connsiteX54" fmla="*/ 4369247 w 5474379"/>
                <a:gd name="connsiteY54" fmla="*/ 2101603 h 4073367"/>
                <a:gd name="connsiteX55" fmla="*/ 4409813 w 5474379"/>
                <a:gd name="connsiteY55" fmla="*/ 1709803 h 4073367"/>
                <a:gd name="connsiteX56" fmla="*/ 4275153 w 5474379"/>
                <a:gd name="connsiteY56" fmla="*/ 1431728 h 4073367"/>
                <a:gd name="connsiteX57" fmla="*/ 4141655 w 5474379"/>
                <a:gd name="connsiteY57" fmla="*/ 1394464 h 4073367"/>
                <a:gd name="connsiteX58" fmla="*/ 4079445 w 5474379"/>
                <a:gd name="connsiteY58" fmla="*/ 1411356 h 4073367"/>
                <a:gd name="connsiteX59" fmla="*/ 4066819 w 5474379"/>
                <a:gd name="connsiteY59" fmla="*/ 1458514 h 4073367"/>
                <a:gd name="connsiteX60" fmla="*/ 4138050 w 5474379"/>
                <a:gd name="connsiteY60" fmla="*/ 1527405 h 4073367"/>
                <a:gd name="connsiteX61" fmla="*/ 4248195 w 5474379"/>
                <a:gd name="connsiteY61" fmla="*/ 1494901 h 4073367"/>
                <a:gd name="connsiteX62" fmla="*/ 4294121 w 5474379"/>
                <a:gd name="connsiteY62" fmla="*/ 1366014 h 4073367"/>
                <a:gd name="connsiteX63" fmla="*/ 4294034 w 5474379"/>
                <a:gd name="connsiteY63" fmla="*/ 1178281 h 4073367"/>
                <a:gd name="connsiteX64" fmla="*/ 4101952 w 5474379"/>
                <a:gd name="connsiteY64" fmla="*/ 448503 h 4073367"/>
                <a:gd name="connsiteX65" fmla="*/ 3609308 w 5474379"/>
                <a:gd name="connsiteY65" fmla="*/ 36963 h 4073367"/>
                <a:gd name="connsiteX66" fmla="*/ 3294127 w 5474379"/>
                <a:gd name="connsiteY66" fmla="*/ 14503 h 4073367"/>
                <a:gd name="connsiteX67" fmla="*/ 3154908 w 5474379"/>
                <a:gd name="connsiteY67" fmla="*/ 206319 h 4073367"/>
                <a:gd name="connsiteX68" fmla="*/ 3323449 w 5474379"/>
                <a:gd name="connsiteY68" fmla="*/ 291403 h 4073367"/>
                <a:gd name="connsiteX69" fmla="*/ 3360520 w 5474379"/>
                <a:gd name="connsiteY69" fmla="*/ 88237 h 4073367"/>
                <a:gd name="connsiteX70" fmla="*/ 3346843 w 5474379"/>
                <a:gd name="connsiteY70" fmla="*/ 71306 h 4073367"/>
                <a:gd name="connsiteX71" fmla="*/ 3072181 w 5474379"/>
                <a:gd name="connsiteY71" fmla="*/ 35367 h 4073367"/>
                <a:gd name="connsiteX72" fmla="*/ 2926412 w 5474379"/>
                <a:gd name="connsiteY72" fmla="*/ 127399 h 4073367"/>
                <a:gd name="connsiteX73" fmla="*/ 2753921 w 5474379"/>
                <a:gd name="connsiteY73" fmla="*/ 264162 h 4073367"/>
                <a:gd name="connsiteX74" fmla="*/ 2061715 w 5474379"/>
                <a:gd name="connsiteY74" fmla="*/ 813722 h 4073367"/>
                <a:gd name="connsiteX75" fmla="*/ 1896869 w 5474379"/>
                <a:gd name="connsiteY75" fmla="*/ 943057 h 4073367"/>
                <a:gd name="connsiteX76" fmla="*/ 1721208 w 5474379"/>
                <a:gd name="connsiteY76" fmla="*/ 1029039 h 4073367"/>
                <a:gd name="connsiteX77" fmla="*/ 1496386 w 5474379"/>
                <a:gd name="connsiteY77" fmla="*/ 885137 h 4073367"/>
                <a:gd name="connsiteX78" fmla="*/ 1576028 w 5474379"/>
                <a:gd name="connsiteY78" fmla="*/ 777566 h 4073367"/>
                <a:gd name="connsiteX79" fmla="*/ 1679418 w 5474379"/>
                <a:gd name="connsiteY79" fmla="*/ 834298 h 4073367"/>
                <a:gd name="connsiteX80" fmla="*/ 1630302 w 5474379"/>
                <a:gd name="connsiteY80" fmla="*/ 1105143 h 4073367"/>
                <a:gd name="connsiteX81" fmla="*/ 1161992 w 5474379"/>
                <a:gd name="connsiteY81" fmla="*/ 1561872 h 4073367"/>
                <a:gd name="connsiteX82" fmla="*/ 850526 w 5474379"/>
                <a:gd name="connsiteY82" fmla="*/ 1672404 h 4073367"/>
                <a:gd name="connsiteX83" fmla="*/ 485347 w 5474379"/>
                <a:gd name="connsiteY83" fmla="*/ 1684205 h 4073367"/>
                <a:gd name="connsiteX84" fmla="*/ 133529 w 5474379"/>
                <a:gd name="connsiteY84" fmla="*/ 1740022 h 4073367"/>
                <a:gd name="connsiteX85" fmla="*/ 1810 w 5474379"/>
                <a:gd name="connsiteY85" fmla="*/ 1987100 h 4073367"/>
                <a:gd name="connsiteX86" fmla="*/ 178684 w 5474379"/>
                <a:gd name="connsiteY86" fmla="*/ 2137766 h 4073367"/>
                <a:gd name="connsiteX87" fmla="*/ 307161 w 5474379"/>
                <a:gd name="connsiteY87" fmla="*/ 1980451 h 4073367"/>
                <a:gd name="connsiteX88" fmla="*/ 128432 w 5474379"/>
                <a:gd name="connsiteY88" fmla="*/ 1901556 h 4073367"/>
                <a:gd name="connsiteX89" fmla="*/ 142677 w 5474379"/>
                <a:gd name="connsiteY89" fmla="*/ 1925925 h 40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74379" h="4073367">
                  <a:moveTo>
                    <a:pt x="142678" y="1925925"/>
                  </a:moveTo>
                  <a:cubicBezTo>
                    <a:pt x="221176" y="1872233"/>
                    <a:pt x="322206" y="1990563"/>
                    <a:pt x="267248" y="2064235"/>
                  </a:cubicBezTo>
                  <a:cubicBezTo>
                    <a:pt x="211693" y="2138706"/>
                    <a:pt x="90239" y="2117596"/>
                    <a:pt x="48417" y="2041556"/>
                  </a:cubicBezTo>
                  <a:cubicBezTo>
                    <a:pt x="-4944" y="1944536"/>
                    <a:pt x="48194" y="1829126"/>
                    <a:pt x="134190" y="1772803"/>
                  </a:cubicBezTo>
                  <a:cubicBezTo>
                    <a:pt x="231878" y="1708821"/>
                    <a:pt x="351602" y="1705221"/>
                    <a:pt x="464399" y="1711217"/>
                  </a:cubicBezTo>
                  <a:cubicBezTo>
                    <a:pt x="578328" y="1717273"/>
                    <a:pt x="689506" y="1725312"/>
                    <a:pt x="803006" y="1708980"/>
                  </a:cubicBezTo>
                  <a:cubicBezTo>
                    <a:pt x="899083" y="1694914"/>
                    <a:pt x="992960" y="1668586"/>
                    <a:pt x="1082339" y="1630640"/>
                  </a:cubicBezTo>
                  <a:cubicBezTo>
                    <a:pt x="1266109" y="1553442"/>
                    <a:pt x="1427472" y="1431198"/>
                    <a:pt x="1551537" y="1275190"/>
                  </a:cubicBezTo>
                  <a:cubicBezTo>
                    <a:pt x="1609431" y="1201740"/>
                    <a:pt x="1663535" y="1119187"/>
                    <a:pt x="1696675" y="1031258"/>
                  </a:cubicBezTo>
                  <a:cubicBezTo>
                    <a:pt x="1722201" y="963530"/>
                    <a:pt x="1734294" y="874459"/>
                    <a:pt x="1698125" y="808164"/>
                  </a:cubicBezTo>
                  <a:cubicBezTo>
                    <a:pt x="1668862" y="752684"/>
                    <a:pt x="1600165" y="731432"/>
                    <a:pt x="1544685" y="760694"/>
                  </a:cubicBezTo>
                  <a:cubicBezTo>
                    <a:pt x="1537862" y="764293"/>
                    <a:pt x="1531423" y="768578"/>
                    <a:pt x="1525468" y="773483"/>
                  </a:cubicBezTo>
                  <a:cubicBezTo>
                    <a:pt x="1465190" y="822867"/>
                    <a:pt x="1448911" y="914566"/>
                    <a:pt x="1494999" y="978465"/>
                  </a:cubicBezTo>
                  <a:cubicBezTo>
                    <a:pt x="1544453" y="1047031"/>
                    <a:pt x="1637775" y="1070534"/>
                    <a:pt x="1718121" y="1058050"/>
                  </a:cubicBezTo>
                  <a:cubicBezTo>
                    <a:pt x="1829786" y="1040700"/>
                    <a:pt x="1920211" y="961867"/>
                    <a:pt x="2005698" y="893996"/>
                  </a:cubicBezTo>
                  <a:lnTo>
                    <a:pt x="2638813" y="391350"/>
                  </a:lnTo>
                  <a:cubicBezTo>
                    <a:pt x="2743211" y="308466"/>
                    <a:pt x="2846541" y="223975"/>
                    <a:pt x="2952284" y="142814"/>
                  </a:cubicBezTo>
                  <a:cubicBezTo>
                    <a:pt x="3038275" y="76812"/>
                    <a:pt x="3143207" y="12816"/>
                    <a:pt x="3255204" y="48069"/>
                  </a:cubicBezTo>
                  <a:cubicBezTo>
                    <a:pt x="3300350" y="62280"/>
                    <a:pt x="3345851" y="95933"/>
                    <a:pt x="3357136" y="144284"/>
                  </a:cubicBezTo>
                  <a:cubicBezTo>
                    <a:pt x="3365731" y="189404"/>
                    <a:pt x="3348641" y="235575"/>
                    <a:pt x="3312739" y="264226"/>
                  </a:cubicBezTo>
                  <a:cubicBezTo>
                    <a:pt x="3280682" y="291451"/>
                    <a:pt x="3232623" y="287534"/>
                    <a:pt x="3205397" y="255476"/>
                  </a:cubicBezTo>
                  <a:cubicBezTo>
                    <a:pt x="3203971" y="253796"/>
                    <a:pt x="3202617" y="252056"/>
                    <a:pt x="3201342" y="250259"/>
                  </a:cubicBezTo>
                  <a:cubicBezTo>
                    <a:pt x="3177740" y="217340"/>
                    <a:pt x="3175799" y="170408"/>
                    <a:pt x="3189392" y="133212"/>
                  </a:cubicBezTo>
                  <a:cubicBezTo>
                    <a:pt x="3225721" y="33805"/>
                    <a:pt x="3359028" y="23405"/>
                    <a:pt x="3447985" y="31489"/>
                  </a:cubicBezTo>
                  <a:cubicBezTo>
                    <a:pt x="3552952" y="42126"/>
                    <a:pt x="3654343" y="75498"/>
                    <a:pt x="3745109" y="129284"/>
                  </a:cubicBezTo>
                  <a:cubicBezTo>
                    <a:pt x="3933109" y="238479"/>
                    <a:pt x="4072144" y="416111"/>
                    <a:pt x="4153695" y="615800"/>
                  </a:cubicBezTo>
                  <a:cubicBezTo>
                    <a:pt x="4244054" y="837056"/>
                    <a:pt x="4271891" y="1081890"/>
                    <a:pt x="4268202" y="1319410"/>
                  </a:cubicBezTo>
                  <a:cubicBezTo>
                    <a:pt x="4267450" y="1367854"/>
                    <a:pt x="4264097" y="1421439"/>
                    <a:pt x="4236829" y="1463209"/>
                  </a:cubicBezTo>
                  <a:cubicBezTo>
                    <a:pt x="4210123" y="1504118"/>
                    <a:pt x="4163530" y="1516500"/>
                    <a:pt x="4121738" y="1489143"/>
                  </a:cubicBezTo>
                  <a:cubicBezTo>
                    <a:pt x="4108128" y="1480233"/>
                    <a:pt x="4090632" y="1462876"/>
                    <a:pt x="4094180" y="1444569"/>
                  </a:cubicBezTo>
                  <a:cubicBezTo>
                    <a:pt x="4098634" y="1421585"/>
                    <a:pt x="4144440" y="1421409"/>
                    <a:pt x="4162790" y="1422288"/>
                  </a:cubicBezTo>
                  <a:cubicBezTo>
                    <a:pt x="4213002" y="1424694"/>
                    <a:pt x="4260474" y="1450006"/>
                    <a:pt x="4296441" y="1484131"/>
                  </a:cubicBezTo>
                  <a:cubicBezTo>
                    <a:pt x="4381919" y="1565231"/>
                    <a:pt x="4388565" y="1689320"/>
                    <a:pt x="4377420" y="1799657"/>
                  </a:cubicBezTo>
                  <a:cubicBezTo>
                    <a:pt x="4365185" y="1920784"/>
                    <a:pt x="4330273" y="2041255"/>
                    <a:pt x="4344137" y="2163876"/>
                  </a:cubicBezTo>
                  <a:cubicBezTo>
                    <a:pt x="4366851" y="2364766"/>
                    <a:pt x="4531687" y="2476394"/>
                    <a:pt x="4693585" y="2568746"/>
                  </a:cubicBezTo>
                  <a:cubicBezTo>
                    <a:pt x="4776500" y="2616043"/>
                    <a:pt x="4861225" y="2661259"/>
                    <a:pt x="4935784" y="2721429"/>
                  </a:cubicBezTo>
                  <a:cubicBezTo>
                    <a:pt x="5011774" y="2782992"/>
                    <a:pt x="5078299" y="2855394"/>
                    <a:pt x="5133222" y="2936313"/>
                  </a:cubicBezTo>
                  <a:cubicBezTo>
                    <a:pt x="5241754" y="3095977"/>
                    <a:pt x="5305735" y="3281699"/>
                    <a:pt x="5318569" y="3474330"/>
                  </a:cubicBezTo>
                  <a:cubicBezTo>
                    <a:pt x="5325029" y="3570577"/>
                    <a:pt x="5317427" y="3667252"/>
                    <a:pt x="5296002" y="3761306"/>
                  </a:cubicBezTo>
                  <a:cubicBezTo>
                    <a:pt x="5274706" y="3853301"/>
                    <a:pt x="5241155" y="3969269"/>
                    <a:pt x="5152765" y="4018685"/>
                  </a:cubicBezTo>
                  <a:cubicBezTo>
                    <a:pt x="5109621" y="4043361"/>
                    <a:pt x="5055669" y="4038518"/>
                    <a:pt x="5017609" y="4006555"/>
                  </a:cubicBezTo>
                  <a:cubicBezTo>
                    <a:pt x="4981795" y="3977813"/>
                    <a:pt x="4964295" y="3926796"/>
                    <a:pt x="5001290" y="3890886"/>
                  </a:cubicBezTo>
                  <a:cubicBezTo>
                    <a:pt x="5031943" y="3861133"/>
                    <a:pt x="5080998" y="3867403"/>
                    <a:pt x="5117984" y="3879499"/>
                  </a:cubicBezTo>
                  <a:cubicBezTo>
                    <a:pt x="5162515" y="3894062"/>
                    <a:pt x="5197167" y="3921239"/>
                    <a:pt x="5230359" y="3953343"/>
                  </a:cubicBezTo>
                  <a:cubicBezTo>
                    <a:pt x="5293629" y="4014540"/>
                    <a:pt x="5367698" y="4089670"/>
                    <a:pt x="5463956" y="4070124"/>
                  </a:cubicBezTo>
                  <a:cubicBezTo>
                    <a:pt x="5481742" y="4066513"/>
                    <a:pt x="5474214" y="4039304"/>
                    <a:pt x="5456453" y="4042910"/>
                  </a:cubicBezTo>
                  <a:cubicBezTo>
                    <a:pt x="5340249" y="4066505"/>
                    <a:pt x="5270190" y="3931450"/>
                    <a:pt x="5184494" y="3879453"/>
                  </a:cubicBezTo>
                  <a:cubicBezTo>
                    <a:pt x="5122453" y="3841808"/>
                    <a:pt x="5016483" y="3813819"/>
                    <a:pt x="4967999" y="3887233"/>
                  </a:cubicBezTo>
                  <a:cubicBezTo>
                    <a:pt x="4915677" y="3966461"/>
                    <a:pt x="4999803" y="4051942"/>
                    <a:pt x="5077981" y="4062146"/>
                  </a:cubicBezTo>
                  <a:cubicBezTo>
                    <a:pt x="5179625" y="4075411"/>
                    <a:pt x="5250091" y="3976026"/>
                    <a:pt x="5284218" y="3893992"/>
                  </a:cubicBezTo>
                  <a:cubicBezTo>
                    <a:pt x="5363369" y="3703736"/>
                    <a:pt x="5365826" y="3480648"/>
                    <a:pt x="5317413" y="3282539"/>
                  </a:cubicBezTo>
                  <a:cubicBezTo>
                    <a:pt x="5269015" y="3081348"/>
                    <a:pt x="5164377" y="2898078"/>
                    <a:pt x="5015717" y="2754132"/>
                  </a:cubicBezTo>
                  <a:cubicBezTo>
                    <a:pt x="4940683" y="2682614"/>
                    <a:pt x="4854663" y="2627788"/>
                    <a:pt x="4764922" y="2576754"/>
                  </a:cubicBezTo>
                  <a:cubicBezTo>
                    <a:pt x="4674333" y="2525237"/>
                    <a:pt x="4579923" y="2475816"/>
                    <a:pt x="4502414" y="2405110"/>
                  </a:cubicBezTo>
                  <a:cubicBezTo>
                    <a:pt x="4415517" y="2328472"/>
                    <a:pt x="4366801" y="2217441"/>
                    <a:pt x="4369247" y="2101603"/>
                  </a:cubicBezTo>
                  <a:cubicBezTo>
                    <a:pt x="4370078" y="1969787"/>
                    <a:pt x="4412455" y="1841873"/>
                    <a:pt x="4409813" y="1709803"/>
                  </a:cubicBezTo>
                  <a:cubicBezTo>
                    <a:pt x="4407624" y="1600302"/>
                    <a:pt x="4370412" y="1493376"/>
                    <a:pt x="4275153" y="1431728"/>
                  </a:cubicBezTo>
                  <a:cubicBezTo>
                    <a:pt x="4235900" y="1405097"/>
                    <a:pt x="4189025" y="1392012"/>
                    <a:pt x="4141655" y="1394464"/>
                  </a:cubicBezTo>
                  <a:cubicBezTo>
                    <a:pt x="4122385" y="1396047"/>
                    <a:pt x="4095319" y="1399293"/>
                    <a:pt x="4079445" y="1411356"/>
                  </a:cubicBezTo>
                  <a:cubicBezTo>
                    <a:pt x="4066662" y="1421071"/>
                    <a:pt x="4064242" y="1443813"/>
                    <a:pt x="4066819" y="1458514"/>
                  </a:cubicBezTo>
                  <a:cubicBezTo>
                    <a:pt x="4072942" y="1493434"/>
                    <a:pt x="4105969" y="1517686"/>
                    <a:pt x="4138050" y="1527405"/>
                  </a:cubicBezTo>
                  <a:cubicBezTo>
                    <a:pt x="4177956" y="1540233"/>
                    <a:pt x="4221647" y="1527340"/>
                    <a:pt x="4248195" y="1494901"/>
                  </a:cubicBezTo>
                  <a:cubicBezTo>
                    <a:pt x="4279045" y="1459275"/>
                    <a:pt x="4289755" y="1411763"/>
                    <a:pt x="4294121" y="1366014"/>
                  </a:cubicBezTo>
                  <a:cubicBezTo>
                    <a:pt x="4300037" y="1304033"/>
                    <a:pt x="4296766" y="1240364"/>
                    <a:pt x="4294034" y="1178281"/>
                  </a:cubicBezTo>
                  <a:cubicBezTo>
                    <a:pt x="4282931" y="925974"/>
                    <a:pt x="4233074" y="667629"/>
                    <a:pt x="4101952" y="448503"/>
                  </a:cubicBezTo>
                  <a:cubicBezTo>
                    <a:pt x="3990495" y="262238"/>
                    <a:pt x="3817152" y="106059"/>
                    <a:pt x="3609308" y="36963"/>
                  </a:cubicBezTo>
                  <a:cubicBezTo>
                    <a:pt x="3511367" y="4404"/>
                    <a:pt x="3395186" y="-15109"/>
                    <a:pt x="3294127" y="14503"/>
                  </a:cubicBezTo>
                  <a:cubicBezTo>
                    <a:pt x="3207178" y="39981"/>
                    <a:pt x="3140551" y="111542"/>
                    <a:pt x="3154908" y="206319"/>
                  </a:cubicBezTo>
                  <a:cubicBezTo>
                    <a:pt x="3167061" y="286549"/>
                    <a:pt x="3250192" y="342041"/>
                    <a:pt x="3323449" y="291403"/>
                  </a:cubicBezTo>
                  <a:cubicBezTo>
                    <a:pt x="3389789" y="245537"/>
                    <a:pt x="3406386" y="154576"/>
                    <a:pt x="3360520" y="88237"/>
                  </a:cubicBezTo>
                  <a:cubicBezTo>
                    <a:pt x="3356389" y="82261"/>
                    <a:pt x="3351817" y="76602"/>
                    <a:pt x="3346843" y="71306"/>
                  </a:cubicBezTo>
                  <a:cubicBezTo>
                    <a:pt x="3276024" y="-2857"/>
                    <a:pt x="3160548" y="-2323"/>
                    <a:pt x="3072181" y="35367"/>
                  </a:cubicBezTo>
                  <a:cubicBezTo>
                    <a:pt x="3018966" y="58064"/>
                    <a:pt x="2971852" y="92071"/>
                    <a:pt x="2926412" y="127399"/>
                  </a:cubicBezTo>
                  <a:cubicBezTo>
                    <a:pt x="2868490" y="172431"/>
                    <a:pt x="2811381" y="218542"/>
                    <a:pt x="2753921" y="264162"/>
                  </a:cubicBezTo>
                  <a:lnTo>
                    <a:pt x="2061715" y="813722"/>
                  </a:lnTo>
                  <a:cubicBezTo>
                    <a:pt x="2007081" y="857097"/>
                    <a:pt x="1953327" y="902057"/>
                    <a:pt x="1896869" y="943057"/>
                  </a:cubicBezTo>
                  <a:cubicBezTo>
                    <a:pt x="1844186" y="981317"/>
                    <a:pt x="1786063" y="1016755"/>
                    <a:pt x="1721208" y="1029039"/>
                  </a:cubicBezTo>
                  <a:cubicBezTo>
                    <a:pt x="1629881" y="1046338"/>
                    <a:pt x="1485310" y="1000972"/>
                    <a:pt x="1496386" y="885137"/>
                  </a:cubicBezTo>
                  <a:cubicBezTo>
                    <a:pt x="1500688" y="840153"/>
                    <a:pt x="1530484" y="790466"/>
                    <a:pt x="1576028" y="777566"/>
                  </a:cubicBezTo>
                  <a:cubicBezTo>
                    <a:pt x="1620672" y="764922"/>
                    <a:pt x="1662821" y="793641"/>
                    <a:pt x="1679418" y="834298"/>
                  </a:cubicBezTo>
                  <a:cubicBezTo>
                    <a:pt x="1716006" y="923930"/>
                    <a:pt x="1673038" y="1026458"/>
                    <a:pt x="1630302" y="1105143"/>
                  </a:cubicBezTo>
                  <a:cubicBezTo>
                    <a:pt x="1524485" y="1299968"/>
                    <a:pt x="1357568" y="1458631"/>
                    <a:pt x="1161992" y="1561872"/>
                  </a:cubicBezTo>
                  <a:cubicBezTo>
                    <a:pt x="1064099" y="1613668"/>
                    <a:pt x="959171" y="1650904"/>
                    <a:pt x="850526" y="1672404"/>
                  </a:cubicBezTo>
                  <a:cubicBezTo>
                    <a:pt x="728487" y="1696381"/>
                    <a:pt x="608737" y="1691689"/>
                    <a:pt x="485347" y="1684205"/>
                  </a:cubicBezTo>
                  <a:cubicBezTo>
                    <a:pt x="365738" y="1676950"/>
                    <a:pt x="240137" y="1677692"/>
                    <a:pt x="133529" y="1740022"/>
                  </a:cubicBezTo>
                  <a:cubicBezTo>
                    <a:pt x="46113" y="1791131"/>
                    <a:pt x="-12202" y="1883817"/>
                    <a:pt x="1810" y="1987100"/>
                  </a:cubicBezTo>
                  <a:cubicBezTo>
                    <a:pt x="13979" y="2076789"/>
                    <a:pt x="85911" y="2145341"/>
                    <a:pt x="178684" y="2137766"/>
                  </a:cubicBezTo>
                  <a:cubicBezTo>
                    <a:pt x="256554" y="2131409"/>
                    <a:pt x="334789" y="2064911"/>
                    <a:pt x="307161" y="1980451"/>
                  </a:cubicBezTo>
                  <a:cubicBezTo>
                    <a:pt x="284283" y="1910512"/>
                    <a:pt x="195975" y="1855358"/>
                    <a:pt x="128432" y="1901556"/>
                  </a:cubicBezTo>
                  <a:cubicBezTo>
                    <a:pt x="113531" y="1911748"/>
                    <a:pt x="127633" y="1936215"/>
                    <a:pt x="142677" y="192592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10" name="任意多边形: 形状 9">
              <a:extLst>
                <a:ext uri="{FF2B5EF4-FFF2-40B4-BE49-F238E27FC236}">
                  <a16:creationId xmlns:a16="http://schemas.microsoft.com/office/drawing/2014/main" id="{DC65E36B-6E1B-4E02-80E8-DC571F74C288}"/>
                </a:ext>
              </a:extLst>
            </p:cNvPr>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1" name="任意多边形: 形状 10">
              <a:extLst>
                <a:ext uri="{FF2B5EF4-FFF2-40B4-BE49-F238E27FC236}">
                  <a16:creationId xmlns:a16="http://schemas.microsoft.com/office/drawing/2014/main" id="{0AFE9E31-5A60-48D8-9545-7E580C63F45C}"/>
                </a:ext>
              </a:extLst>
            </p:cNvPr>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 name="connsiteX9" fmla="*/ 737032 w 764369"/>
                <a:gd name="connsiteY9" fmla="*/ 305714 h 506307"/>
                <a:gd name="connsiteX10" fmla="*/ 574176 w 764369"/>
                <a:gd name="connsiteY10" fmla="*/ 470711 h 506307"/>
                <a:gd name="connsiteX11" fmla="*/ 528884 w 764369"/>
                <a:gd name="connsiteY11" fmla="*/ 471967 h 506307"/>
                <a:gd name="connsiteX12" fmla="*/ 63569 w 764369"/>
                <a:gd name="connsiteY12" fmla="*/ 468953 h 506307"/>
                <a:gd name="connsiteX13" fmla="*/ 26804 w 764369"/>
                <a:gd name="connsiteY13" fmla="*/ 431568 h 506307"/>
                <a:gd name="connsiteX14" fmla="*/ 26805 w 764369"/>
                <a:gd name="connsiteY14" fmla="*/ 40241 h 506307"/>
                <a:gd name="connsiteX15" fmla="*/ 40025 w 764369"/>
                <a:gd name="connsiteY15" fmla="*/ 26987 h 506307"/>
                <a:gd name="connsiteX16" fmla="*/ 723781 w 764369"/>
                <a:gd name="connsiteY16" fmla="*/ 26987 h 506307"/>
                <a:gd name="connsiteX17" fmla="*/ 737032 w 764369"/>
                <a:gd name="connsiteY17" fmla="*/ 4020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moveTo>
                    <a:pt x="737032" y="305714"/>
                  </a:moveTo>
                  <a:cubicBezTo>
                    <a:pt x="736692" y="395867"/>
                    <a:pt x="664316" y="469194"/>
                    <a:pt x="574176" y="470711"/>
                  </a:cubicBezTo>
                  <a:cubicBezTo>
                    <a:pt x="504794" y="471614"/>
                    <a:pt x="612564" y="471967"/>
                    <a:pt x="528884" y="471967"/>
                  </a:cubicBezTo>
                  <a:cubicBezTo>
                    <a:pt x="337536" y="471967"/>
                    <a:pt x="138013" y="470138"/>
                    <a:pt x="63569" y="468953"/>
                  </a:cubicBezTo>
                  <a:cubicBezTo>
                    <a:pt x="43200" y="468532"/>
                    <a:pt x="26884" y="451941"/>
                    <a:pt x="26804" y="431568"/>
                  </a:cubicBezTo>
                  <a:lnTo>
                    <a:pt x="26805" y="40241"/>
                  </a:lnTo>
                  <a:cubicBezTo>
                    <a:pt x="26813" y="32937"/>
                    <a:pt x="32722" y="27013"/>
                    <a:pt x="40025" y="26987"/>
                  </a:cubicBezTo>
                  <a:lnTo>
                    <a:pt x="723781" y="26987"/>
                  </a:lnTo>
                  <a:cubicBezTo>
                    <a:pt x="731082" y="26996"/>
                    <a:pt x="737005" y="32903"/>
                    <a:pt x="737032" y="4020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2" name="任意多边形: 形状 11">
              <a:extLst>
                <a:ext uri="{FF2B5EF4-FFF2-40B4-BE49-F238E27FC236}">
                  <a16:creationId xmlns:a16="http://schemas.microsoft.com/office/drawing/2014/main" id="{BE9AF789-27E0-45F6-8B1C-1ADB3995F204}"/>
                </a:ext>
              </a:extLst>
            </p:cNvPr>
            <p:cNvSpPr/>
            <p:nvPr/>
          </p:nvSpPr>
          <p:spPr>
            <a:xfrm>
              <a:off x="8374504" y="3718472"/>
              <a:ext cx="743399" cy="271665"/>
            </a:xfrm>
            <a:custGeom>
              <a:avLst/>
              <a:gdLst>
                <a:gd name="connsiteX0" fmla="*/ 623514 w 743399"/>
                <a:gd name="connsiteY0" fmla="*/ -85 h 271665"/>
                <a:gd name="connsiteX1" fmla="*/ 102544 w 743399"/>
                <a:gd name="connsiteY1" fmla="*/ -85 h 271665"/>
                <a:gd name="connsiteX2" fmla="*/ 81497 w 743399"/>
                <a:gd name="connsiteY2" fmla="*/ 14757 h 271665"/>
                <a:gd name="connsiteX3" fmla="*/ 1036 w 743399"/>
                <a:gd name="connsiteY3" fmla="*/ 240492 h 271665"/>
                <a:gd name="connsiteX4" fmla="*/ 14583 w 743399"/>
                <a:gd name="connsiteY4" fmla="*/ 269043 h 271665"/>
                <a:gd name="connsiteX5" fmla="*/ 22053 w 743399"/>
                <a:gd name="connsiteY5" fmla="*/ 270340 h 271665"/>
                <a:gd name="connsiteX6" fmla="*/ 720757 w 743399"/>
                <a:gd name="connsiteY6" fmla="*/ 271580 h 271665"/>
                <a:gd name="connsiteX7" fmla="*/ 720788 w 743399"/>
                <a:gd name="connsiteY7" fmla="*/ 271580 h 271665"/>
                <a:gd name="connsiteX8" fmla="*/ 743132 w 743399"/>
                <a:gd name="connsiteY8" fmla="*/ 249234 h 271665"/>
                <a:gd name="connsiteX9" fmla="*/ 741326 w 743399"/>
                <a:gd name="connsiteY9" fmla="*/ 240433 h 271665"/>
                <a:gd name="connsiteX10" fmla="*/ 740108 w 743399"/>
                <a:gd name="connsiteY10" fmla="*/ 240954 h 271665"/>
                <a:gd name="connsiteX11" fmla="*/ 741326 w 743399"/>
                <a:gd name="connsiteY11" fmla="*/ 240433 h 271665"/>
                <a:gd name="connsiteX12" fmla="*/ 644051 w 743399"/>
                <a:gd name="connsiteY12" fmla="*/ 13458 h 271665"/>
                <a:gd name="connsiteX13" fmla="*/ 623514 w 743399"/>
                <a:gd name="connsiteY13" fmla="*/ -85 h 27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3399" h="271665">
                  <a:moveTo>
                    <a:pt x="623514" y="-85"/>
                  </a:moveTo>
                  <a:lnTo>
                    <a:pt x="102544" y="-85"/>
                  </a:lnTo>
                  <a:cubicBezTo>
                    <a:pt x="93100" y="-72"/>
                    <a:pt x="84680" y="5866"/>
                    <a:pt x="81497" y="14757"/>
                  </a:cubicBezTo>
                  <a:lnTo>
                    <a:pt x="1036" y="240492"/>
                  </a:lnTo>
                  <a:cubicBezTo>
                    <a:pt x="-3107" y="252117"/>
                    <a:pt x="2958" y="264900"/>
                    <a:pt x="14583" y="269043"/>
                  </a:cubicBezTo>
                  <a:cubicBezTo>
                    <a:pt x="16981" y="269898"/>
                    <a:pt x="19507" y="270336"/>
                    <a:pt x="22053" y="270340"/>
                  </a:cubicBezTo>
                  <a:lnTo>
                    <a:pt x="720757" y="271580"/>
                  </a:lnTo>
                  <a:lnTo>
                    <a:pt x="720788" y="271580"/>
                  </a:lnTo>
                  <a:cubicBezTo>
                    <a:pt x="733129" y="271579"/>
                    <a:pt x="743133" y="261575"/>
                    <a:pt x="743132" y="249234"/>
                  </a:cubicBezTo>
                  <a:cubicBezTo>
                    <a:pt x="743132" y="246208"/>
                    <a:pt x="742518" y="243214"/>
                    <a:pt x="741326" y="240433"/>
                  </a:cubicBezTo>
                  <a:lnTo>
                    <a:pt x="740108" y="240954"/>
                  </a:lnTo>
                  <a:lnTo>
                    <a:pt x="741326" y="240433"/>
                  </a:lnTo>
                  <a:lnTo>
                    <a:pt x="644051" y="13458"/>
                  </a:lnTo>
                  <a:cubicBezTo>
                    <a:pt x="640536" y="5237"/>
                    <a:pt x="632454" y="-92"/>
                    <a:pt x="623514" y="-8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3" name="任意多边形: 形状 12">
              <a:extLst>
                <a:ext uri="{FF2B5EF4-FFF2-40B4-BE49-F238E27FC236}">
                  <a16:creationId xmlns:a16="http://schemas.microsoft.com/office/drawing/2014/main" id="{31CB83FC-F3B2-491D-A919-2CA4F2BF6915}"/>
                </a:ext>
              </a:extLst>
            </p:cNvPr>
            <p:cNvSpPr/>
            <p:nvPr/>
          </p:nvSpPr>
          <p:spPr>
            <a:xfrm>
              <a:off x="8374508" y="3941539"/>
              <a:ext cx="743398" cy="219403"/>
            </a:xfrm>
            <a:custGeom>
              <a:avLst/>
              <a:gdLst>
                <a:gd name="connsiteX0" fmla="*/ 743132 w 743398"/>
                <a:gd name="connsiteY0" fmla="*/ 22267 h 219403"/>
                <a:gd name="connsiteX1" fmla="*/ 741323 w 743398"/>
                <a:gd name="connsiteY1" fmla="*/ 31072 h 219403"/>
                <a:gd name="connsiteX2" fmla="*/ 644054 w 743398"/>
                <a:gd name="connsiteY2" fmla="*/ 205790 h 219403"/>
                <a:gd name="connsiteX3" fmla="*/ 623511 w 743398"/>
                <a:gd name="connsiteY3" fmla="*/ 219318 h 219403"/>
                <a:gd name="connsiteX4" fmla="*/ 102549 w 743398"/>
                <a:gd name="connsiteY4" fmla="*/ 219318 h 219403"/>
                <a:gd name="connsiteX5" fmla="*/ 81483 w 743398"/>
                <a:gd name="connsiteY5" fmla="*/ 204484 h 219403"/>
                <a:gd name="connsiteX6" fmla="*/ 1038 w 743398"/>
                <a:gd name="connsiteY6" fmla="*/ 31011 h 219403"/>
                <a:gd name="connsiteX7" fmla="*/ 14566 w 743398"/>
                <a:gd name="connsiteY7" fmla="*/ 2475 h 219403"/>
                <a:gd name="connsiteX8" fmla="*/ 14586 w 743398"/>
                <a:gd name="connsiteY8" fmla="*/ 2467 h 219403"/>
                <a:gd name="connsiteX9" fmla="*/ 22044 w 743398"/>
                <a:gd name="connsiteY9" fmla="*/ 1161 h 219403"/>
                <a:gd name="connsiteX10" fmla="*/ 107393 w 743398"/>
                <a:gd name="connsiteY10" fmla="*/ 1000 h 219403"/>
                <a:gd name="connsiteX11" fmla="*/ 142229 w 743398"/>
                <a:gd name="connsiteY11" fmla="*/ 940 h 219403"/>
                <a:gd name="connsiteX12" fmla="*/ 600615 w 743398"/>
                <a:gd name="connsiteY12" fmla="*/ 136 h 219403"/>
                <a:gd name="connsiteX13" fmla="*/ 635471 w 743398"/>
                <a:gd name="connsiteY13" fmla="*/ 75 h 219403"/>
                <a:gd name="connsiteX14" fmla="*/ 720760 w 743398"/>
                <a:gd name="connsiteY14" fmla="*/ -85 h 219403"/>
                <a:gd name="connsiteX15" fmla="*/ 720779 w 743398"/>
                <a:gd name="connsiteY15" fmla="*/ -85 h 219403"/>
                <a:gd name="connsiteX16" fmla="*/ 743131 w 743398"/>
                <a:gd name="connsiteY16" fmla="*/ 22267 h 21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3398" h="219403">
                  <a:moveTo>
                    <a:pt x="743132" y="22267"/>
                  </a:moveTo>
                  <a:cubicBezTo>
                    <a:pt x="743129" y="25294"/>
                    <a:pt x="742514" y="28289"/>
                    <a:pt x="741323" y="31072"/>
                  </a:cubicBezTo>
                  <a:lnTo>
                    <a:pt x="644054" y="205790"/>
                  </a:lnTo>
                  <a:cubicBezTo>
                    <a:pt x="640514" y="213991"/>
                    <a:pt x="632443" y="219307"/>
                    <a:pt x="623511" y="219318"/>
                  </a:cubicBezTo>
                  <a:lnTo>
                    <a:pt x="102549" y="219318"/>
                  </a:lnTo>
                  <a:cubicBezTo>
                    <a:pt x="93102" y="219309"/>
                    <a:pt x="84675" y="213375"/>
                    <a:pt x="81483" y="204484"/>
                  </a:cubicBezTo>
                  <a:lnTo>
                    <a:pt x="1038" y="31011"/>
                  </a:lnTo>
                  <a:cubicBezTo>
                    <a:pt x="-3106" y="19395"/>
                    <a:pt x="2951" y="6619"/>
                    <a:pt x="14566" y="2475"/>
                  </a:cubicBezTo>
                  <a:cubicBezTo>
                    <a:pt x="14573" y="2472"/>
                    <a:pt x="14580" y="2470"/>
                    <a:pt x="14586" y="2467"/>
                  </a:cubicBezTo>
                  <a:cubicBezTo>
                    <a:pt x="16978" y="1604"/>
                    <a:pt x="19501" y="1162"/>
                    <a:pt x="22044" y="1161"/>
                  </a:cubicBezTo>
                  <a:lnTo>
                    <a:pt x="107393" y="1000"/>
                  </a:lnTo>
                  <a:lnTo>
                    <a:pt x="142229" y="940"/>
                  </a:lnTo>
                  <a:lnTo>
                    <a:pt x="600615" y="136"/>
                  </a:lnTo>
                  <a:lnTo>
                    <a:pt x="635471" y="75"/>
                  </a:lnTo>
                  <a:lnTo>
                    <a:pt x="720760" y="-85"/>
                  </a:lnTo>
                  <a:lnTo>
                    <a:pt x="720779" y="-85"/>
                  </a:lnTo>
                  <a:cubicBezTo>
                    <a:pt x="733123" y="-83"/>
                    <a:pt x="743129" y="9923"/>
                    <a:pt x="743131" y="22267"/>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4" name="任意多边形: 形状 13">
              <a:extLst>
                <a:ext uri="{FF2B5EF4-FFF2-40B4-BE49-F238E27FC236}">
                  <a16:creationId xmlns:a16="http://schemas.microsoft.com/office/drawing/2014/main" id="{65990776-DD90-4764-8705-B9E9A16257F2}"/>
                </a:ext>
              </a:extLst>
            </p:cNvPr>
            <p:cNvSpPr/>
            <p:nvPr/>
          </p:nvSpPr>
          <p:spPr>
            <a:xfrm>
              <a:off x="8431233" y="4282951"/>
              <a:ext cx="170898" cy="37411"/>
            </a:xfrm>
            <a:custGeom>
              <a:avLst/>
              <a:gdLst>
                <a:gd name="connsiteX0" fmla="*/ 18439 w 170898"/>
                <a:gd name="connsiteY0" fmla="*/ -85 h 37411"/>
                <a:gd name="connsiteX1" fmla="*/ 170632 w 170898"/>
                <a:gd name="connsiteY1" fmla="*/ 18915 h 37411"/>
                <a:gd name="connsiteX2" fmla="*/ 18439 w 170898"/>
                <a:gd name="connsiteY2" fmla="*/ 37326 h 37411"/>
                <a:gd name="connsiteX3" fmla="*/ -267 w 170898"/>
                <a:gd name="connsiteY3" fmla="*/ 18621 h 37411"/>
                <a:gd name="connsiteX4" fmla="*/ 18439 w 170898"/>
                <a:gd name="connsiteY4" fmla="*/ -84 h 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898" h="37411">
                  <a:moveTo>
                    <a:pt x="18439" y="-85"/>
                  </a:moveTo>
                  <a:cubicBezTo>
                    <a:pt x="28769" y="-85"/>
                    <a:pt x="170632" y="8585"/>
                    <a:pt x="170632" y="18915"/>
                  </a:cubicBezTo>
                  <a:cubicBezTo>
                    <a:pt x="170632" y="29246"/>
                    <a:pt x="28769" y="37326"/>
                    <a:pt x="18439" y="37326"/>
                  </a:cubicBezTo>
                  <a:cubicBezTo>
                    <a:pt x="8108" y="37326"/>
                    <a:pt x="-267" y="28952"/>
                    <a:pt x="-267" y="18621"/>
                  </a:cubicBezTo>
                  <a:cubicBezTo>
                    <a:pt x="-267" y="8290"/>
                    <a:pt x="8108" y="-84"/>
                    <a:pt x="18439" y="-84"/>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5" name="任意多边形: 形状 14">
              <a:extLst>
                <a:ext uri="{FF2B5EF4-FFF2-40B4-BE49-F238E27FC236}">
                  <a16:creationId xmlns:a16="http://schemas.microsoft.com/office/drawing/2014/main" id="{A946DBD5-F1AE-4948-AE38-721B4DA83C1E}"/>
                </a:ext>
              </a:extLst>
            </p:cNvPr>
            <p:cNvSpPr/>
            <p:nvPr/>
          </p:nvSpPr>
          <p:spPr>
            <a:xfrm>
              <a:off x="8482168" y="3581146"/>
              <a:ext cx="528076" cy="579797"/>
            </a:xfrm>
            <a:custGeom>
              <a:avLst/>
              <a:gdLst>
                <a:gd name="connsiteX0" fmla="*/ 483406 w 528076"/>
                <a:gd name="connsiteY0" fmla="*/ -85 h 579797"/>
                <a:gd name="connsiteX1" fmla="*/ 44136 w 528076"/>
                <a:gd name="connsiteY1" fmla="*/ -85 h 579797"/>
                <a:gd name="connsiteX2" fmla="*/ -267 w 528076"/>
                <a:gd name="connsiteY2" fmla="*/ 44318 h 579797"/>
                <a:gd name="connsiteX3" fmla="*/ -267 w 528076"/>
                <a:gd name="connsiteY3" fmla="*/ 579712 h 579797"/>
                <a:gd name="connsiteX4" fmla="*/ 515850 w 528076"/>
                <a:gd name="connsiteY4" fmla="*/ 579712 h 579797"/>
                <a:gd name="connsiteX5" fmla="*/ 527810 w 528076"/>
                <a:gd name="connsiteY5" fmla="*/ 576234 h 579797"/>
                <a:gd name="connsiteX6" fmla="*/ 527810 w 528076"/>
                <a:gd name="connsiteY6" fmla="*/ 44318 h 579797"/>
                <a:gd name="connsiteX7" fmla="*/ 483406 w 528076"/>
                <a:gd name="connsiteY7" fmla="*/ -85 h 57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076" h="579797">
                  <a:moveTo>
                    <a:pt x="483406" y="-85"/>
                  </a:moveTo>
                  <a:lnTo>
                    <a:pt x="44136" y="-85"/>
                  </a:lnTo>
                  <a:cubicBezTo>
                    <a:pt x="19625" y="-57"/>
                    <a:pt x="-238" y="19806"/>
                    <a:pt x="-267" y="44318"/>
                  </a:cubicBezTo>
                  <a:lnTo>
                    <a:pt x="-267" y="579712"/>
                  </a:lnTo>
                  <a:lnTo>
                    <a:pt x="515850" y="579712"/>
                  </a:lnTo>
                  <a:cubicBezTo>
                    <a:pt x="520088" y="579725"/>
                    <a:pt x="524240" y="578518"/>
                    <a:pt x="527810" y="576234"/>
                  </a:cubicBezTo>
                  <a:lnTo>
                    <a:pt x="527810" y="44318"/>
                  </a:lnTo>
                  <a:cubicBezTo>
                    <a:pt x="527782" y="19807"/>
                    <a:pt x="507918" y="-57"/>
                    <a:pt x="483406"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6" name="任意多边形: 形状 15">
              <a:extLst>
                <a:ext uri="{FF2B5EF4-FFF2-40B4-BE49-F238E27FC236}">
                  <a16:creationId xmlns:a16="http://schemas.microsoft.com/office/drawing/2014/main" id="{847F7728-ACAC-487B-B7CE-FF48A7B23A9D}"/>
                </a:ext>
              </a:extLst>
            </p:cNvPr>
            <p:cNvSpPr/>
            <p:nvPr/>
          </p:nvSpPr>
          <p:spPr>
            <a:xfrm>
              <a:off x="8517003" y="3617148"/>
              <a:ext cx="458386" cy="543796"/>
            </a:xfrm>
            <a:custGeom>
              <a:avLst/>
              <a:gdLst>
                <a:gd name="connsiteX0" fmla="*/ 280908 w 458386"/>
                <a:gd name="connsiteY0" fmla="*/ -85 h 543796"/>
                <a:gd name="connsiteX1" fmla="*/ 40177 w 458386"/>
                <a:gd name="connsiteY1" fmla="*/ -85 h 543796"/>
                <a:gd name="connsiteX2" fmla="*/ -267 w 458386"/>
                <a:gd name="connsiteY2" fmla="*/ 40338 h 543796"/>
                <a:gd name="connsiteX3" fmla="*/ -266 w 458386"/>
                <a:gd name="connsiteY3" fmla="*/ 543711 h 543796"/>
                <a:gd name="connsiteX4" fmla="*/ 458120 w 458386"/>
                <a:gd name="connsiteY4" fmla="*/ 543711 h 543796"/>
                <a:gd name="connsiteX5" fmla="*/ 458120 w 458386"/>
                <a:gd name="connsiteY5" fmla="*/ 177126 h 543796"/>
                <a:gd name="connsiteX6" fmla="*/ 280908 w 458386"/>
                <a:gd name="connsiteY6" fmla="*/ -85 h 54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386" h="543796">
                  <a:moveTo>
                    <a:pt x="280908" y="-85"/>
                  </a:moveTo>
                  <a:lnTo>
                    <a:pt x="40177" y="-85"/>
                  </a:lnTo>
                  <a:cubicBezTo>
                    <a:pt x="17857" y="-64"/>
                    <a:pt x="-234" y="18019"/>
                    <a:pt x="-267" y="40338"/>
                  </a:cubicBezTo>
                  <a:lnTo>
                    <a:pt x="-266" y="543711"/>
                  </a:lnTo>
                  <a:lnTo>
                    <a:pt x="458120" y="543711"/>
                  </a:lnTo>
                  <a:lnTo>
                    <a:pt x="458120" y="177126"/>
                  </a:lnTo>
                  <a:cubicBezTo>
                    <a:pt x="458007" y="79302"/>
                    <a:pt x="378733" y="27"/>
                    <a:pt x="280908" y="-85"/>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17" name="任意多边形: 形状 16">
              <a:extLst>
                <a:ext uri="{FF2B5EF4-FFF2-40B4-BE49-F238E27FC236}">
                  <a16:creationId xmlns:a16="http://schemas.microsoft.com/office/drawing/2014/main" id="{49985245-2AB7-4E64-964D-D18526C1C4C5}"/>
                </a:ext>
              </a:extLst>
            </p:cNvPr>
            <p:cNvSpPr/>
            <p:nvPr/>
          </p:nvSpPr>
          <p:spPr>
            <a:xfrm>
              <a:off x="8585247" y="4116239"/>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8" name="任意多边形: 形状 17">
              <a:extLst>
                <a:ext uri="{FF2B5EF4-FFF2-40B4-BE49-F238E27FC236}">
                  <a16:creationId xmlns:a16="http://schemas.microsoft.com/office/drawing/2014/main" id="{9A492C2B-4FB1-4340-BDA5-9E761179640F}"/>
                </a:ext>
              </a:extLst>
            </p:cNvPr>
            <p:cNvSpPr/>
            <p:nvPr/>
          </p:nvSpPr>
          <p:spPr>
            <a:xfrm>
              <a:off x="8585237" y="4077283"/>
              <a:ext cx="321920" cy="19719"/>
            </a:xfrm>
            <a:custGeom>
              <a:avLst/>
              <a:gdLst>
                <a:gd name="connsiteX0" fmla="*/ 311794 w 321920"/>
                <a:gd name="connsiteY0" fmla="*/ -85 h 19719"/>
                <a:gd name="connsiteX1" fmla="*/ 9593 w 321920"/>
                <a:gd name="connsiteY1" fmla="*/ -85 h 19719"/>
                <a:gd name="connsiteX2" fmla="*/ -267 w 321920"/>
                <a:gd name="connsiteY2" fmla="*/ 9774 h 19719"/>
                <a:gd name="connsiteX3" fmla="*/ 9593 w 321920"/>
                <a:gd name="connsiteY3" fmla="*/ 19634 h 19719"/>
                <a:gd name="connsiteX4" fmla="*/ 311794 w 321920"/>
                <a:gd name="connsiteY4" fmla="*/ 19634 h 19719"/>
                <a:gd name="connsiteX5" fmla="*/ 321653 w 321920"/>
                <a:gd name="connsiteY5" fmla="*/ 9774 h 19719"/>
                <a:gd name="connsiteX6" fmla="*/ 311794 w 321920"/>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20" h="19719">
                  <a:moveTo>
                    <a:pt x="311794" y="-85"/>
                  </a:moveTo>
                  <a:lnTo>
                    <a:pt x="9593" y="-85"/>
                  </a:lnTo>
                  <a:cubicBezTo>
                    <a:pt x="4148" y="-85"/>
                    <a:pt x="-267" y="4329"/>
                    <a:pt x="-267" y="9774"/>
                  </a:cubicBezTo>
                  <a:cubicBezTo>
                    <a:pt x="-267" y="15220"/>
                    <a:pt x="4148" y="19634"/>
                    <a:pt x="9593" y="19634"/>
                  </a:cubicBezTo>
                  <a:lnTo>
                    <a:pt x="311794" y="19634"/>
                  </a:lnTo>
                  <a:cubicBezTo>
                    <a:pt x="317239" y="19634"/>
                    <a:pt x="321653" y="15220"/>
                    <a:pt x="321653" y="9774"/>
                  </a:cubicBezTo>
                  <a:cubicBezTo>
                    <a:pt x="321653" y="4329"/>
                    <a:pt x="317239" y="-85"/>
                    <a:pt x="311794"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9" name="任意多边形: 形状 18">
              <a:extLst>
                <a:ext uri="{FF2B5EF4-FFF2-40B4-BE49-F238E27FC236}">
                  <a16:creationId xmlns:a16="http://schemas.microsoft.com/office/drawing/2014/main" id="{9DF42982-1D2E-4FB8-9F44-F07C3D8070A7}"/>
                </a:ext>
              </a:extLst>
            </p:cNvPr>
            <p:cNvSpPr/>
            <p:nvPr/>
          </p:nvSpPr>
          <p:spPr>
            <a:xfrm>
              <a:off x="8585247" y="4038347"/>
              <a:ext cx="150697" cy="19699"/>
            </a:xfrm>
            <a:custGeom>
              <a:avLst/>
              <a:gdLst>
                <a:gd name="connsiteX0" fmla="*/ 140582 w 150697"/>
                <a:gd name="connsiteY0" fmla="*/ -85 h 19699"/>
                <a:gd name="connsiteX1" fmla="*/ 9583 w 150697"/>
                <a:gd name="connsiteY1" fmla="*/ -85 h 19699"/>
                <a:gd name="connsiteX2" fmla="*/ -267 w 150697"/>
                <a:gd name="connsiteY2" fmla="*/ 9764 h 19699"/>
                <a:gd name="connsiteX3" fmla="*/ 9583 w 150697"/>
                <a:gd name="connsiteY3" fmla="*/ 19614 h 19699"/>
                <a:gd name="connsiteX4" fmla="*/ 140582 w 150697"/>
                <a:gd name="connsiteY4" fmla="*/ 19614 h 19699"/>
                <a:gd name="connsiteX5" fmla="*/ 150431 w 150697"/>
                <a:gd name="connsiteY5" fmla="*/ 9764 h 19699"/>
                <a:gd name="connsiteX6" fmla="*/ 140582 w 150697"/>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97" h="19699">
                  <a:moveTo>
                    <a:pt x="140582" y="-85"/>
                  </a:moveTo>
                  <a:lnTo>
                    <a:pt x="9583" y="-85"/>
                  </a:lnTo>
                  <a:cubicBezTo>
                    <a:pt x="4143" y="-85"/>
                    <a:pt x="-267" y="4324"/>
                    <a:pt x="-267" y="9764"/>
                  </a:cubicBezTo>
                  <a:cubicBezTo>
                    <a:pt x="-267" y="15204"/>
                    <a:pt x="4143" y="19614"/>
                    <a:pt x="9583" y="19614"/>
                  </a:cubicBezTo>
                  <a:lnTo>
                    <a:pt x="140582" y="19614"/>
                  </a:lnTo>
                  <a:cubicBezTo>
                    <a:pt x="146021" y="19614"/>
                    <a:pt x="150431" y="15204"/>
                    <a:pt x="150431" y="9764"/>
                  </a:cubicBezTo>
                  <a:cubicBezTo>
                    <a:pt x="150431" y="4324"/>
                    <a:pt x="146021" y="-85"/>
                    <a:pt x="14058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0" name="任意多边形: 形状 19">
              <a:extLst>
                <a:ext uri="{FF2B5EF4-FFF2-40B4-BE49-F238E27FC236}">
                  <a16:creationId xmlns:a16="http://schemas.microsoft.com/office/drawing/2014/main" id="{63943C19-6726-435D-B2C5-4F480109E59A}"/>
                </a:ext>
              </a:extLst>
            </p:cNvPr>
            <p:cNvSpPr/>
            <p:nvPr/>
          </p:nvSpPr>
          <p:spPr>
            <a:xfrm>
              <a:off x="8585268" y="3956776"/>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1" name="任意多边形: 形状 20">
              <a:extLst>
                <a:ext uri="{FF2B5EF4-FFF2-40B4-BE49-F238E27FC236}">
                  <a16:creationId xmlns:a16="http://schemas.microsoft.com/office/drawing/2014/main" id="{27CD460E-0866-4E04-A549-4F4C8FFC0E6D}"/>
                </a:ext>
              </a:extLst>
            </p:cNvPr>
            <p:cNvSpPr/>
            <p:nvPr/>
          </p:nvSpPr>
          <p:spPr>
            <a:xfrm>
              <a:off x="8585247" y="3917840"/>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2" name="任意多边形: 形状 21">
              <a:extLst>
                <a:ext uri="{FF2B5EF4-FFF2-40B4-BE49-F238E27FC236}">
                  <a16:creationId xmlns:a16="http://schemas.microsoft.com/office/drawing/2014/main" id="{0012DB1E-E127-4ACE-8863-0DC268114421}"/>
                </a:ext>
              </a:extLst>
            </p:cNvPr>
            <p:cNvSpPr/>
            <p:nvPr/>
          </p:nvSpPr>
          <p:spPr>
            <a:xfrm>
              <a:off x="8585237" y="3878884"/>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3" name="任意多边形: 形状 22">
              <a:extLst>
                <a:ext uri="{FF2B5EF4-FFF2-40B4-BE49-F238E27FC236}">
                  <a16:creationId xmlns:a16="http://schemas.microsoft.com/office/drawing/2014/main" id="{840A22C7-0BE2-419F-BC60-5AD5692C316C}"/>
                </a:ext>
              </a:extLst>
            </p:cNvPr>
            <p:cNvSpPr/>
            <p:nvPr/>
          </p:nvSpPr>
          <p:spPr>
            <a:xfrm>
              <a:off x="8585268" y="3797314"/>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4" name="任意多边形: 形状 23">
              <a:extLst>
                <a:ext uri="{FF2B5EF4-FFF2-40B4-BE49-F238E27FC236}">
                  <a16:creationId xmlns:a16="http://schemas.microsoft.com/office/drawing/2014/main" id="{B0A7DA1A-E8EE-4212-8EE8-F247970B80AE}"/>
                </a:ext>
              </a:extLst>
            </p:cNvPr>
            <p:cNvSpPr/>
            <p:nvPr/>
          </p:nvSpPr>
          <p:spPr>
            <a:xfrm>
              <a:off x="8585268" y="3758378"/>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5" name="任意多边形: 形状 24">
              <a:extLst>
                <a:ext uri="{FF2B5EF4-FFF2-40B4-BE49-F238E27FC236}">
                  <a16:creationId xmlns:a16="http://schemas.microsoft.com/office/drawing/2014/main" id="{6F557DD8-14EF-45AD-820F-B98F83C07296}"/>
                </a:ext>
              </a:extLst>
            </p:cNvPr>
            <p:cNvSpPr/>
            <p:nvPr/>
          </p:nvSpPr>
          <p:spPr>
            <a:xfrm>
              <a:off x="8585237" y="3719422"/>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6" name="任意多边形: 形状 25">
              <a:extLst>
                <a:ext uri="{FF2B5EF4-FFF2-40B4-BE49-F238E27FC236}">
                  <a16:creationId xmlns:a16="http://schemas.microsoft.com/office/drawing/2014/main" id="{91208A3A-7F21-4D0A-8BD8-266E25DCB4DF}"/>
                </a:ext>
              </a:extLst>
            </p:cNvPr>
            <p:cNvSpPr/>
            <p:nvPr/>
          </p:nvSpPr>
          <p:spPr>
            <a:xfrm>
              <a:off x="5179966" y="1290059"/>
              <a:ext cx="583212" cy="583212"/>
            </a:xfrm>
            <a:custGeom>
              <a:avLst/>
              <a:gdLst>
                <a:gd name="connsiteX0" fmla="*/ 583212 w 583212"/>
                <a:gd name="connsiteY0" fmla="*/ 291606 h 583212"/>
                <a:gd name="connsiteX1" fmla="*/ 291606 w 583212"/>
                <a:gd name="connsiteY1" fmla="*/ 583212 h 583212"/>
                <a:gd name="connsiteX2" fmla="*/ 0 w 583212"/>
                <a:gd name="connsiteY2" fmla="*/ 291606 h 583212"/>
                <a:gd name="connsiteX3" fmla="*/ 291606 w 583212"/>
                <a:gd name="connsiteY3" fmla="*/ 0 h 583212"/>
                <a:gd name="connsiteX4" fmla="*/ 583212 w 583212"/>
                <a:gd name="connsiteY4" fmla="*/ 291606 h 5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12" h="583212">
                  <a:moveTo>
                    <a:pt x="583212" y="291606"/>
                  </a:moveTo>
                  <a:cubicBezTo>
                    <a:pt x="583212" y="452656"/>
                    <a:pt x="452656" y="583212"/>
                    <a:pt x="291606" y="583212"/>
                  </a:cubicBezTo>
                  <a:cubicBezTo>
                    <a:pt x="130557" y="583212"/>
                    <a:pt x="0" y="452656"/>
                    <a:pt x="0" y="291606"/>
                  </a:cubicBezTo>
                  <a:cubicBezTo>
                    <a:pt x="0" y="130556"/>
                    <a:pt x="130557" y="0"/>
                    <a:pt x="291606" y="0"/>
                  </a:cubicBezTo>
                  <a:cubicBezTo>
                    <a:pt x="452656" y="0"/>
                    <a:pt x="583212" y="130556"/>
                    <a:pt x="583212" y="291606"/>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7" name="任意多边形: 形状 26">
              <a:extLst>
                <a:ext uri="{FF2B5EF4-FFF2-40B4-BE49-F238E27FC236}">
                  <a16:creationId xmlns:a16="http://schemas.microsoft.com/office/drawing/2014/main" id="{4C1EF866-AFFA-4F35-A3CA-364E06ACEE0A}"/>
                </a:ext>
              </a:extLst>
            </p:cNvPr>
            <p:cNvSpPr/>
            <p:nvPr/>
          </p:nvSpPr>
          <p:spPr>
            <a:xfrm>
              <a:off x="5160191" y="1176168"/>
              <a:ext cx="675506" cy="603609"/>
            </a:xfrm>
            <a:custGeom>
              <a:avLst/>
              <a:gdLst>
                <a:gd name="connsiteX0" fmla="*/ 643985 w 675506"/>
                <a:gd name="connsiteY0" fmla="*/ 238445 h 603609"/>
                <a:gd name="connsiteX1" fmla="*/ 499947 w 675506"/>
                <a:gd name="connsiteY1" fmla="*/ 168250 h 603609"/>
                <a:gd name="connsiteX2" fmla="*/ 276923 w 675506"/>
                <a:gd name="connsiteY2" fmla="*/ 2000 h 603609"/>
                <a:gd name="connsiteX3" fmla="*/ 170374 w 675506"/>
                <a:gd name="connsiteY3" fmla="*/ 53522 h 603609"/>
                <a:gd name="connsiteX4" fmla="*/ 110559 w 675506"/>
                <a:gd name="connsiteY4" fmla="*/ 47536 h 603609"/>
                <a:gd name="connsiteX5" fmla="*/ 61965 w 675506"/>
                <a:gd name="connsiteY5" fmla="*/ 86543 h 603609"/>
                <a:gd name="connsiteX6" fmla="*/ 22358 w 675506"/>
                <a:gd name="connsiteY6" fmla="*/ 374495 h 603609"/>
                <a:gd name="connsiteX7" fmla="*/ 65489 w 675506"/>
                <a:gd name="connsiteY7" fmla="*/ 320815 h 603609"/>
                <a:gd name="connsiteX8" fmla="*/ 142381 w 675506"/>
                <a:gd name="connsiteY8" fmla="*/ 316892 h 603609"/>
                <a:gd name="connsiteX9" fmla="*/ 237017 w 675506"/>
                <a:gd name="connsiteY9" fmla="*/ 289062 h 603609"/>
                <a:gd name="connsiteX10" fmla="*/ 318882 w 675506"/>
                <a:gd name="connsiteY10" fmla="*/ 299582 h 603609"/>
                <a:gd name="connsiteX11" fmla="*/ 400716 w 675506"/>
                <a:gd name="connsiteY11" fmla="*/ 310572 h 603609"/>
                <a:gd name="connsiteX12" fmla="*/ 463174 w 675506"/>
                <a:gd name="connsiteY12" fmla="*/ 484954 h 603609"/>
                <a:gd name="connsiteX13" fmla="*/ 479546 w 675506"/>
                <a:gd name="connsiteY13" fmla="*/ 519682 h 603609"/>
                <a:gd name="connsiteX14" fmla="*/ 521930 w 675506"/>
                <a:gd name="connsiteY14" fmla="*/ 493910 h 603609"/>
                <a:gd name="connsiteX15" fmla="*/ 558094 w 675506"/>
                <a:gd name="connsiteY15" fmla="*/ 513142 h 603609"/>
                <a:gd name="connsiteX16" fmla="*/ 548916 w 675506"/>
                <a:gd name="connsiteY16" fmla="*/ 556188 h 603609"/>
                <a:gd name="connsiteX17" fmla="*/ 514477 w 675506"/>
                <a:gd name="connsiteY17" fmla="*/ 586063 h 603609"/>
                <a:gd name="connsiteX18" fmla="*/ 521041 w 675506"/>
                <a:gd name="connsiteY18" fmla="*/ 591522 h 603609"/>
                <a:gd name="connsiteX19" fmla="*/ 570344 w 675506"/>
                <a:gd name="connsiteY19" fmla="*/ 597647 h 603609"/>
                <a:gd name="connsiteX20" fmla="*/ 605742 w 675506"/>
                <a:gd name="connsiteY20" fmla="*/ 557341 h 603609"/>
                <a:gd name="connsiteX21" fmla="*/ 670670 w 675506"/>
                <a:gd name="connsiteY21" fmla="*/ 401758 h 603609"/>
                <a:gd name="connsiteX22" fmla="*/ 643985 w 675506"/>
                <a:gd name="connsiteY22" fmla="*/ 238445 h 60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5506" h="603609">
                  <a:moveTo>
                    <a:pt x="643985" y="238445"/>
                  </a:moveTo>
                  <a:cubicBezTo>
                    <a:pt x="613311" y="190990"/>
                    <a:pt x="555750" y="159363"/>
                    <a:pt x="499947" y="168250"/>
                  </a:cubicBezTo>
                  <a:cubicBezTo>
                    <a:pt x="484270" y="60755"/>
                    <a:pt x="384418" y="-13678"/>
                    <a:pt x="276923" y="2000"/>
                  </a:cubicBezTo>
                  <a:cubicBezTo>
                    <a:pt x="236959" y="7828"/>
                    <a:pt x="199759" y="25817"/>
                    <a:pt x="170374" y="53522"/>
                  </a:cubicBezTo>
                  <a:cubicBezTo>
                    <a:pt x="152859" y="41191"/>
                    <a:pt x="130170" y="38920"/>
                    <a:pt x="110559" y="47536"/>
                  </a:cubicBezTo>
                  <a:cubicBezTo>
                    <a:pt x="91353" y="56269"/>
                    <a:pt x="74645" y="69680"/>
                    <a:pt x="61965" y="86543"/>
                  </a:cubicBezTo>
                  <a:cubicBezTo>
                    <a:pt x="-3276" y="167901"/>
                    <a:pt x="-18494" y="278544"/>
                    <a:pt x="22358" y="374495"/>
                  </a:cubicBezTo>
                  <a:cubicBezTo>
                    <a:pt x="15538" y="349702"/>
                    <a:pt x="40384" y="326378"/>
                    <a:pt x="65489" y="320815"/>
                  </a:cubicBezTo>
                  <a:cubicBezTo>
                    <a:pt x="90591" y="315252"/>
                    <a:pt x="116923" y="320515"/>
                    <a:pt x="142381" y="316892"/>
                  </a:cubicBezTo>
                  <a:cubicBezTo>
                    <a:pt x="175008" y="312250"/>
                    <a:pt x="204338" y="293322"/>
                    <a:pt x="237017" y="289062"/>
                  </a:cubicBezTo>
                  <a:cubicBezTo>
                    <a:pt x="264481" y="285482"/>
                    <a:pt x="292100" y="292524"/>
                    <a:pt x="318882" y="299582"/>
                  </a:cubicBezTo>
                  <a:cubicBezTo>
                    <a:pt x="345665" y="306640"/>
                    <a:pt x="373213" y="313837"/>
                    <a:pt x="400716" y="310572"/>
                  </a:cubicBezTo>
                  <a:cubicBezTo>
                    <a:pt x="428221" y="307306"/>
                    <a:pt x="463650" y="411539"/>
                    <a:pt x="463174" y="484954"/>
                  </a:cubicBezTo>
                  <a:cubicBezTo>
                    <a:pt x="463084" y="498867"/>
                    <a:pt x="465949" y="516730"/>
                    <a:pt x="479546" y="519682"/>
                  </a:cubicBezTo>
                  <a:cubicBezTo>
                    <a:pt x="496290" y="523318"/>
                    <a:pt x="505993" y="500208"/>
                    <a:pt x="521930" y="493910"/>
                  </a:cubicBezTo>
                  <a:cubicBezTo>
                    <a:pt x="537197" y="489535"/>
                    <a:pt x="553186" y="498038"/>
                    <a:pt x="558094" y="513142"/>
                  </a:cubicBezTo>
                  <a:cubicBezTo>
                    <a:pt x="562169" y="528131"/>
                    <a:pt x="558751" y="544165"/>
                    <a:pt x="548916" y="556188"/>
                  </a:cubicBezTo>
                  <a:cubicBezTo>
                    <a:pt x="539120" y="567936"/>
                    <a:pt x="527491" y="578024"/>
                    <a:pt x="514477" y="586063"/>
                  </a:cubicBezTo>
                  <a:lnTo>
                    <a:pt x="521041" y="591522"/>
                  </a:lnTo>
                  <a:cubicBezTo>
                    <a:pt x="531959" y="605946"/>
                    <a:pt x="554607" y="606571"/>
                    <a:pt x="570344" y="597647"/>
                  </a:cubicBezTo>
                  <a:cubicBezTo>
                    <a:pt x="585392" y="587455"/>
                    <a:pt x="597579" y="573579"/>
                    <a:pt x="605742" y="557341"/>
                  </a:cubicBezTo>
                  <a:cubicBezTo>
                    <a:pt x="634857" y="508916"/>
                    <a:pt x="660396" y="457320"/>
                    <a:pt x="670670" y="401758"/>
                  </a:cubicBezTo>
                  <a:cubicBezTo>
                    <a:pt x="680945" y="346196"/>
                    <a:pt x="674657" y="285900"/>
                    <a:pt x="643985" y="23844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28" name="任意多边形: 形状 27">
              <a:extLst>
                <a:ext uri="{FF2B5EF4-FFF2-40B4-BE49-F238E27FC236}">
                  <a16:creationId xmlns:a16="http://schemas.microsoft.com/office/drawing/2014/main" id="{914E853D-5A24-4221-94FA-41771473028E}"/>
                </a:ext>
              </a:extLst>
            </p:cNvPr>
            <p:cNvSpPr/>
            <p:nvPr/>
          </p:nvSpPr>
          <p:spPr>
            <a:xfrm>
              <a:off x="5581235" y="6080722"/>
              <a:ext cx="232438" cy="607474"/>
            </a:xfrm>
            <a:custGeom>
              <a:avLst/>
              <a:gdLst>
                <a:gd name="connsiteX0" fmla="*/ 232400 w 232438"/>
                <a:gd name="connsiteY0" fmla="*/ 607474 h 607474"/>
                <a:gd name="connsiteX1" fmla="*/ 74920 w 232438"/>
                <a:gd name="connsiteY1" fmla="*/ 607455 h 607474"/>
                <a:gd name="connsiteX2" fmla="*/ 0 w 232438"/>
                <a:gd name="connsiteY2" fmla="*/ 0 h 607474"/>
                <a:gd name="connsiteX3" fmla="*/ 232438 w 232438"/>
                <a:gd name="connsiteY3" fmla="*/ 10 h 607474"/>
                <a:gd name="connsiteX4" fmla="*/ 232400 w 232438"/>
                <a:gd name="connsiteY4" fmla="*/ 607474 h 6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38" h="607474">
                  <a:moveTo>
                    <a:pt x="232400" y="607474"/>
                  </a:moveTo>
                  <a:lnTo>
                    <a:pt x="74920" y="607455"/>
                  </a:lnTo>
                  <a:lnTo>
                    <a:pt x="0" y="0"/>
                  </a:lnTo>
                  <a:lnTo>
                    <a:pt x="232438" y="10"/>
                  </a:lnTo>
                  <a:lnTo>
                    <a:pt x="232400" y="607474"/>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9" name="任意多边形: 形状 28">
              <a:extLst>
                <a:ext uri="{FF2B5EF4-FFF2-40B4-BE49-F238E27FC236}">
                  <a16:creationId xmlns:a16="http://schemas.microsoft.com/office/drawing/2014/main" id="{5C416647-ACAC-472B-A5C7-6187A19D6078}"/>
                </a:ext>
              </a:extLst>
            </p:cNvPr>
            <p:cNvSpPr/>
            <p:nvPr/>
          </p:nvSpPr>
          <p:spPr>
            <a:xfrm>
              <a:off x="5334890" y="6590728"/>
              <a:ext cx="484304" cy="261753"/>
            </a:xfrm>
            <a:custGeom>
              <a:avLst/>
              <a:gdLst>
                <a:gd name="connsiteX0" fmla="*/ 484029 w 484304"/>
                <a:gd name="connsiteY0" fmla="*/ 261668 h 261753"/>
                <a:gd name="connsiteX1" fmla="*/ -267 w 484304"/>
                <a:gd name="connsiteY1" fmla="*/ 261650 h 261753"/>
                <a:gd name="connsiteX2" fmla="*/ -267 w 484304"/>
                <a:gd name="connsiteY2" fmla="*/ 255526 h 261753"/>
                <a:gd name="connsiteX3" fmla="*/ 188235 w 484304"/>
                <a:gd name="connsiteY3" fmla="*/ 67027 h 261753"/>
                <a:gd name="connsiteX4" fmla="*/ 188247 w 484304"/>
                <a:gd name="connsiteY4" fmla="*/ 67027 h 261753"/>
                <a:gd name="connsiteX5" fmla="*/ 276709 w 484304"/>
                <a:gd name="connsiteY5" fmla="*/ -85 h 261753"/>
                <a:gd name="connsiteX6" fmla="*/ 441762 w 484304"/>
                <a:gd name="connsiteY6" fmla="*/ 67037 h 261753"/>
                <a:gd name="connsiteX7" fmla="*/ 484037 w 484304"/>
                <a:gd name="connsiteY7" fmla="*/ 67038 h 26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304" h="261753">
                  <a:moveTo>
                    <a:pt x="484029" y="261668"/>
                  </a:moveTo>
                  <a:lnTo>
                    <a:pt x="-267" y="261650"/>
                  </a:lnTo>
                  <a:lnTo>
                    <a:pt x="-267" y="255526"/>
                  </a:lnTo>
                  <a:cubicBezTo>
                    <a:pt x="-260" y="151422"/>
                    <a:pt x="84132" y="67033"/>
                    <a:pt x="188235" y="67027"/>
                  </a:cubicBezTo>
                  <a:lnTo>
                    <a:pt x="188247" y="67027"/>
                  </a:lnTo>
                  <a:lnTo>
                    <a:pt x="276709" y="-85"/>
                  </a:lnTo>
                  <a:lnTo>
                    <a:pt x="441762" y="67037"/>
                  </a:lnTo>
                  <a:lnTo>
                    <a:pt x="484037" y="67038"/>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0" name="任意多边形: 形状 29">
              <a:extLst>
                <a:ext uri="{FF2B5EF4-FFF2-40B4-BE49-F238E27FC236}">
                  <a16:creationId xmlns:a16="http://schemas.microsoft.com/office/drawing/2014/main" id="{B1183056-F2D1-4DD5-8EFE-6282588DE1DC}"/>
                </a:ext>
              </a:extLst>
            </p:cNvPr>
            <p:cNvSpPr/>
            <p:nvPr/>
          </p:nvSpPr>
          <p:spPr>
            <a:xfrm>
              <a:off x="5538572" y="5933562"/>
              <a:ext cx="559054" cy="574209"/>
            </a:xfrm>
            <a:custGeom>
              <a:avLst/>
              <a:gdLst>
                <a:gd name="connsiteX0" fmla="*/ 559054 w 559054"/>
                <a:gd name="connsiteY0" fmla="*/ 476561 h 574209"/>
                <a:gd name="connsiteX1" fmla="*/ 435507 w 559054"/>
                <a:gd name="connsiteY1" fmla="*/ 574210 h 574209"/>
                <a:gd name="connsiteX2" fmla="*/ 0 w 559054"/>
                <a:gd name="connsiteY2" fmla="*/ 144150 h 574209"/>
                <a:gd name="connsiteX3" fmla="*/ 182353 w 559054"/>
                <a:gd name="connsiteY3" fmla="*/ 0 h 574209"/>
                <a:gd name="connsiteX4" fmla="*/ 559054 w 559054"/>
                <a:gd name="connsiteY4" fmla="*/ 476561 h 57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054" h="574209">
                  <a:moveTo>
                    <a:pt x="559054" y="476561"/>
                  </a:moveTo>
                  <a:lnTo>
                    <a:pt x="435507" y="574210"/>
                  </a:lnTo>
                  <a:lnTo>
                    <a:pt x="0" y="144150"/>
                  </a:lnTo>
                  <a:lnTo>
                    <a:pt x="182353" y="0"/>
                  </a:lnTo>
                  <a:lnTo>
                    <a:pt x="559054" y="476561"/>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1" name="任意多边形: 形状 30">
              <a:extLst>
                <a:ext uri="{FF2B5EF4-FFF2-40B4-BE49-F238E27FC236}">
                  <a16:creationId xmlns:a16="http://schemas.microsoft.com/office/drawing/2014/main" id="{A0D4A425-BA11-49A7-80AB-0BBB173E8AC2}"/>
                </a:ext>
              </a:extLst>
            </p:cNvPr>
            <p:cNvSpPr/>
            <p:nvPr/>
          </p:nvSpPr>
          <p:spPr>
            <a:xfrm>
              <a:off x="5779516" y="6382871"/>
              <a:ext cx="424353" cy="453017"/>
            </a:xfrm>
            <a:custGeom>
              <a:avLst/>
              <a:gdLst>
                <a:gd name="connsiteX0" fmla="*/ 424086 w 424353"/>
                <a:gd name="connsiteY0" fmla="*/ 152600 h 453017"/>
                <a:gd name="connsiteX1" fmla="*/ 44162 w 424353"/>
                <a:gd name="connsiteY1" fmla="*/ 452933 h 453017"/>
                <a:gd name="connsiteX2" fmla="*/ 40364 w 424353"/>
                <a:gd name="connsiteY2" fmla="*/ 448128 h 453017"/>
                <a:gd name="connsiteX3" fmla="*/ 71335 w 424353"/>
                <a:gd name="connsiteY3" fmla="*/ 183354 h 453017"/>
                <a:gd name="connsiteX4" fmla="*/ 71344 w 424353"/>
                <a:gd name="connsiteY4" fmla="*/ 183347 h 453017"/>
                <a:gd name="connsiteX5" fmla="*/ 99119 w 424353"/>
                <a:gd name="connsiteY5" fmla="*/ 75838 h 453017"/>
                <a:gd name="connsiteX6" fmla="*/ 270224 w 424353"/>
                <a:gd name="connsiteY6" fmla="*/ 26132 h 453017"/>
                <a:gd name="connsiteX7" fmla="*/ 303389 w 424353"/>
                <a:gd name="connsiteY7" fmla="*/ -85 h 4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353" h="453017">
                  <a:moveTo>
                    <a:pt x="424086" y="152600"/>
                  </a:moveTo>
                  <a:lnTo>
                    <a:pt x="44162" y="452933"/>
                  </a:lnTo>
                  <a:lnTo>
                    <a:pt x="40364" y="448128"/>
                  </a:lnTo>
                  <a:cubicBezTo>
                    <a:pt x="-24192" y="366458"/>
                    <a:pt x="-10327" y="247920"/>
                    <a:pt x="71335" y="183354"/>
                  </a:cubicBezTo>
                  <a:lnTo>
                    <a:pt x="71344" y="183347"/>
                  </a:lnTo>
                  <a:lnTo>
                    <a:pt x="99119" y="75838"/>
                  </a:lnTo>
                  <a:lnTo>
                    <a:pt x="270224" y="26132"/>
                  </a:lnTo>
                  <a:lnTo>
                    <a:pt x="303389" y="-85"/>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2" name="任意多边形: 形状 31">
              <a:extLst>
                <a:ext uri="{FF2B5EF4-FFF2-40B4-BE49-F238E27FC236}">
                  <a16:creationId xmlns:a16="http://schemas.microsoft.com/office/drawing/2014/main" id="{9F18604A-816C-4449-8AE8-58DD281DC0E5}"/>
                </a:ext>
              </a:extLst>
            </p:cNvPr>
            <p:cNvSpPr/>
            <p:nvPr/>
          </p:nvSpPr>
          <p:spPr>
            <a:xfrm>
              <a:off x="4989650" y="3708202"/>
              <a:ext cx="1075558" cy="2569426"/>
            </a:xfrm>
            <a:custGeom>
              <a:avLst/>
              <a:gdLst>
                <a:gd name="connsiteX0" fmla="*/ 9614 w 1075558"/>
                <a:gd name="connsiteY0" fmla="*/ 132597 h 2569426"/>
                <a:gd name="connsiteX1" fmla="*/ 0 w 1075558"/>
                <a:gd name="connsiteY1" fmla="*/ 309861 h 2569426"/>
                <a:gd name="connsiteX2" fmla="*/ 46764 w 1075558"/>
                <a:gd name="connsiteY2" fmla="*/ 366353 h 2569426"/>
                <a:gd name="connsiteX3" fmla="*/ 41402 w 1075558"/>
                <a:gd name="connsiteY3" fmla="*/ 543654 h 2569426"/>
                <a:gd name="connsiteX4" fmla="*/ 86774 w 1075558"/>
                <a:gd name="connsiteY4" fmla="*/ 659704 h 2569426"/>
                <a:gd name="connsiteX5" fmla="*/ 118684 w 1075558"/>
                <a:gd name="connsiteY5" fmla="*/ 1028907 h 2569426"/>
                <a:gd name="connsiteX6" fmla="*/ 565592 w 1075558"/>
                <a:gd name="connsiteY6" fmla="*/ 2569427 h 2569426"/>
                <a:gd name="connsiteX7" fmla="*/ 968314 w 1075558"/>
                <a:gd name="connsiteY7" fmla="*/ 2440253 h 2569426"/>
                <a:gd name="connsiteX8" fmla="*/ 528546 w 1075558"/>
                <a:gd name="connsiteY8" fmla="*/ 1004213 h 2569426"/>
                <a:gd name="connsiteX9" fmla="*/ 1057656 w 1075558"/>
                <a:gd name="connsiteY9" fmla="*/ 990995 h 2569426"/>
                <a:gd name="connsiteX10" fmla="*/ 1075558 w 1075558"/>
                <a:gd name="connsiteY10" fmla="*/ 181262 h 2569426"/>
                <a:gd name="connsiteX11" fmla="*/ 981795 w 1075558"/>
                <a:gd name="connsiteY11" fmla="*/ 0 h 2569426"/>
                <a:gd name="connsiteX12" fmla="*/ 9614 w 1075558"/>
                <a:gd name="connsiteY12" fmla="*/ 132597 h 256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558" h="2569426">
                  <a:moveTo>
                    <a:pt x="9614" y="132597"/>
                  </a:moveTo>
                  <a:lnTo>
                    <a:pt x="0" y="309861"/>
                  </a:lnTo>
                  <a:lnTo>
                    <a:pt x="46764" y="366353"/>
                  </a:lnTo>
                  <a:lnTo>
                    <a:pt x="41402" y="543654"/>
                  </a:lnTo>
                  <a:lnTo>
                    <a:pt x="86774" y="659704"/>
                  </a:lnTo>
                  <a:lnTo>
                    <a:pt x="118684" y="1028907"/>
                  </a:lnTo>
                  <a:lnTo>
                    <a:pt x="565592" y="2569427"/>
                  </a:lnTo>
                  <a:lnTo>
                    <a:pt x="968314" y="2440253"/>
                  </a:lnTo>
                  <a:lnTo>
                    <a:pt x="528546" y="1004213"/>
                  </a:lnTo>
                  <a:lnTo>
                    <a:pt x="1057656" y="990995"/>
                  </a:lnTo>
                  <a:lnTo>
                    <a:pt x="1075558" y="181262"/>
                  </a:lnTo>
                  <a:lnTo>
                    <a:pt x="981795" y="0"/>
                  </a:lnTo>
                  <a:lnTo>
                    <a:pt x="9614" y="132597"/>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3" name="任意多边形: 形状 32">
              <a:extLst>
                <a:ext uri="{FF2B5EF4-FFF2-40B4-BE49-F238E27FC236}">
                  <a16:creationId xmlns:a16="http://schemas.microsoft.com/office/drawing/2014/main" id="{3EDD1028-2872-4A69-9E9C-7A214B579D96}"/>
                </a:ext>
              </a:extLst>
            </p:cNvPr>
            <p:cNvSpPr/>
            <p:nvPr/>
          </p:nvSpPr>
          <p:spPr>
            <a:xfrm>
              <a:off x="5455279" y="4516581"/>
              <a:ext cx="592027" cy="1921697"/>
            </a:xfrm>
            <a:custGeom>
              <a:avLst/>
              <a:gdLst>
                <a:gd name="connsiteX0" fmla="*/ 541142 w 592027"/>
                <a:gd name="connsiteY0" fmla="*/ 60546 h 1921697"/>
                <a:gd name="connsiteX1" fmla="*/ 592027 w 592027"/>
                <a:gd name="connsiteY1" fmla="*/ 182616 h 1921697"/>
                <a:gd name="connsiteX2" fmla="*/ 395271 w 592027"/>
                <a:gd name="connsiteY2" fmla="*/ 1901538 h 1921697"/>
                <a:gd name="connsiteX3" fmla="*/ 119211 w 592027"/>
                <a:gd name="connsiteY3" fmla="*/ 1921698 h 1921697"/>
                <a:gd name="connsiteX4" fmla="*/ 0 w 592027"/>
                <a:gd name="connsiteY4" fmla="*/ 0 h 1921697"/>
                <a:gd name="connsiteX5" fmla="*/ 541142 w 592027"/>
                <a:gd name="connsiteY5" fmla="*/ 60546 h 1921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27" h="1921697">
                  <a:moveTo>
                    <a:pt x="541142" y="60546"/>
                  </a:moveTo>
                  <a:lnTo>
                    <a:pt x="592027" y="182616"/>
                  </a:lnTo>
                  <a:lnTo>
                    <a:pt x="395271" y="1901538"/>
                  </a:lnTo>
                  <a:lnTo>
                    <a:pt x="119211" y="1921698"/>
                  </a:lnTo>
                  <a:lnTo>
                    <a:pt x="0" y="0"/>
                  </a:lnTo>
                  <a:lnTo>
                    <a:pt x="541142" y="60546"/>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4" name="任意多边形: 形状 33">
              <a:extLst>
                <a:ext uri="{FF2B5EF4-FFF2-40B4-BE49-F238E27FC236}">
                  <a16:creationId xmlns:a16="http://schemas.microsoft.com/office/drawing/2014/main" id="{38419378-272C-4490-8B2A-6E4AA413F2F0}"/>
                </a:ext>
              </a:extLst>
            </p:cNvPr>
            <p:cNvSpPr/>
            <p:nvPr/>
          </p:nvSpPr>
          <p:spPr>
            <a:xfrm>
              <a:off x="5142455" y="1918546"/>
              <a:ext cx="883901" cy="1995960"/>
            </a:xfrm>
            <a:custGeom>
              <a:avLst/>
              <a:gdLst>
                <a:gd name="connsiteX0" fmla="*/ 583410 w 883901"/>
                <a:gd name="connsiteY0" fmla="*/ 125476 h 1995960"/>
                <a:gd name="connsiteX1" fmla="*/ 492760 w 883901"/>
                <a:gd name="connsiteY1" fmla="*/ 0 h 1995960"/>
                <a:gd name="connsiteX2" fmla="*/ 200058 w 883901"/>
                <a:gd name="connsiteY2" fmla="*/ 11731 h 1995960"/>
                <a:gd name="connsiteX3" fmla="*/ 194442 w 883901"/>
                <a:gd name="connsiteY3" fmla="*/ 108345 h 1995960"/>
                <a:gd name="connsiteX4" fmla="*/ 0 w 883901"/>
                <a:gd name="connsiteY4" fmla="*/ 1944897 h 1995960"/>
                <a:gd name="connsiteX5" fmla="*/ 190951 w 883901"/>
                <a:gd name="connsiteY5" fmla="*/ 1940617 h 1995960"/>
                <a:gd name="connsiteX6" fmla="*/ 427990 w 883901"/>
                <a:gd name="connsiteY6" fmla="*/ 1995960 h 1995960"/>
                <a:gd name="connsiteX7" fmla="*/ 883901 w 883901"/>
                <a:gd name="connsiteY7" fmla="*/ 1836392 h 1995960"/>
                <a:gd name="connsiteX8" fmla="*/ 583410 w 883901"/>
                <a:gd name="connsiteY8" fmla="*/ 125476 h 199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01" h="1995960">
                  <a:moveTo>
                    <a:pt x="583410" y="125476"/>
                  </a:moveTo>
                  <a:lnTo>
                    <a:pt x="492760" y="0"/>
                  </a:lnTo>
                  <a:lnTo>
                    <a:pt x="200058" y="11731"/>
                  </a:lnTo>
                  <a:lnTo>
                    <a:pt x="194442" y="108345"/>
                  </a:lnTo>
                  <a:lnTo>
                    <a:pt x="0" y="1944897"/>
                  </a:lnTo>
                  <a:lnTo>
                    <a:pt x="190951" y="1940617"/>
                  </a:lnTo>
                  <a:lnTo>
                    <a:pt x="427990" y="1995960"/>
                  </a:lnTo>
                  <a:lnTo>
                    <a:pt x="883901" y="1836392"/>
                  </a:lnTo>
                  <a:lnTo>
                    <a:pt x="583410" y="125476"/>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35" name="任意多边形: 形状 34">
              <a:extLst>
                <a:ext uri="{FF2B5EF4-FFF2-40B4-BE49-F238E27FC236}">
                  <a16:creationId xmlns:a16="http://schemas.microsoft.com/office/drawing/2014/main" id="{BB86BDC5-08CA-4162-AC0E-E777FDAAEEE7}"/>
                </a:ext>
              </a:extLst>
            </p:cNvPr>
            <p:cNvSpPr/>
            <p:nvPr/>
          </p:nvSpPr>
          <p:spPr>
            <a:xfrm>
              <a:off x="4768641" y="2026925"/>
              <a:ext cx="613732" cy="1870479"/>
            </a:xfrm>
            <a:custGeom>
              <a:avLst/>
              <a:gdLst>
                <a:gd name="connsiteX0" fmla="*/ 448635 w 613732"/>
                <a:gd name="connsiteY0" fmla="*/ 1870394 h 1870479"/>
                <a:gd name="connsiteX1" fmla="*/ -267 w 613732"/>
                <a:gd name="connsiteY1" fmla="*/ 1870394 h 1870479"/>
                <a:gd name="connsiteX2" fmla="*/ 116850 w 613732"/>
                <a:gd name="connsiteY2" fmla="*/ 1043734 h 1870479"/>
                <a:gd name="connsiteX3" fmla="*/ 164337 w 613732"/>
                <a:gd name="connsiteY3" fmla="*/ 708659 h 1870479"/>
                <a:gd name="connsiteX4" fmla="*/ 114449 w 613732"/>
                <a:gd name="connsiteY4" fmla="*/ 344060 h 1870479"/>
                <a:gd name="connsiteX5" fmla="*/ 121119 w 613732"/>
                <a:gd name="connsiteY5" fmla="*/ 305110 h 1870479"/>
                <a:gd name="connsiteX6" fmla="*/ 141750 w 613732"/>
                <a:gd name="connsiteY6" fmla="*/ 273986 h 1870479"/>
                <a:gd name="connsiteX7" fmla="*/ 396168 w 613732"/>
                <a:gd name="connsiteY7" fmla="*/ 126546 h 1870479"/>
                <a:gd name="connsiteX8" fmla="*/ 463397 w 613732"/>
                <a:gd name="connsiteY8" fmla="*/ 102446 h 1870479"/>
                <a:gd name="connsiteX9" fmla="*/ 567973 w 613732"/>
                <a:gd name="connsiteY9" fmla="*/ -85 h 1870479"/>
                <a:gd name="connsiteX10" fmla="*/ 448635 w 613732"/>
                <a:gd name="connsiteY10" fmla="*/ 1870394 h 187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3732" h="1870479">
                  <a:moveTo>
                    <a:pt x="448635" y="1870394"/>
                  </a:moveTo>
                  <a:lnTo>
                    <a:pt x="-267" y="1870394"/>
                  </a:lnTo>
                  <a:lnTo>
                    <a:pt x="116850" y="1043734"/>
                  </a:lnTo>
                  <a:lnTo>
                    <a:pt x="164337" y="708659"/>
                  </a:lnTo>
                  <a:cubicBezTo>
                    <a:pt x="164337" y="708659"/>
                    <a:pt x="130723" y="469180"/>
                    <a:pt x="114449" y="344060"/>
                  </a:cubicBezTo>
                  <a:cubicBezTo>
                    <a:pt x="112932" y="330707"/>
                    <a:pt x="115245" y="317198"/>
                    <a:pt x="121119" y="305110"/>
                  </a:cubicBezTo>
                  <a:cubicBezTo>
                    <a:pt x="126443" y="293786"/>
                    <a:pt x="133394" y="283301"/>
                    <a:pt x="141750" y="273986"/>
                  </a:cubicBezTo>
                  <a:cubicBezTo>
                    <a:pt x="196350" y="211026"/>
                    <a:pt x="319158" y="156425"/>
                    <a:pt x="396168" y="126546"/>
                  </a:cubicBezTo>
                  <a:cubicBezTo>
                    <a:pt x="435830" y="111251"/>
                    <a:pt x="463397" y="102446"/>
                    <a:pt x="463397" y="102446"/>
                  </a:cubicBezTo>
                  <a:lnTo>
                    <a:pt x="567973" y="-85"/>
                  </a:lnTo>
                  <a:cubicBezTo>
                    <a:pt x="718082" y="187461"/>
                    <a:pt x="448635" y="1870394"/>
                    <a:pt x="448635" y="1870394"/>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6" name="任意多边形: 形状 35">
              <a:extLst>
                <a:ext uri="{FF2B5EF4-FFF2-40B4-BE49-F238E27FC236}">
                  <a16:creationId xmlns:a16="http://schemas.microsoft.com/office/drawing/2014/main" id="{429FEFBD-C610-40F0-9404-CE019EB3DC6B}"/>
                </a:ext>
              </a:extLst>
            </p:cNvPr>
            <p:cNvSpPr/>
            <p:nvPr/>
          </p:nvSpPr>
          <p:spPr>
            <a:xfrm>
              <a:off x="5573751" y="1975747"/>
              <a:ext cx="700432" cy="1913717"/>
            </a:xfrm>
            <a:custGeom>
              <a:avLst/>
              <a:gdLst>
                <a:gd name="connsiteX0" fmla="*/ 94990 w 700432"/>
                <a:gd name="connsiteY0" fmla="*/ -85 h 1913717"/>
                <a:gd name="connsiteX1" fmla="*/ 237399 w 700432"/>
                <a:gd name="connsiteY1" fmla="*/ 81525 h 1913717"/>
                <a:gd name="connsiteX2" fmla="*/ 700166 w 700432"/>
                <a:gd name="connsiteY2" fmla="*/ 309195 h 1913717"/>
                <a:gd name="connsiteX3" fmla="*/ 544919 w 700432"/>
                <a:gd name="connsiteY3" fmla="*/ 777822 h 1913717"/>
                <a:gd name="connsiteX4" fmla="*/ 544919 w 700432"/>
                <a:gd name="connsiteY4" fmla="*/ 1762712 h 1913717"/>
                <a:gd name="connsiteX5" fmla="*/ 168563 w 700432"/>
                <a:gd name="connsiteY5" fmla="*/ 1913632 h 1913717"/>
                <a:gd name="connsiteX6" fmla="*/ 94990 w 700432"/>
                <a:gd name="connsiteY6" fmla="*/ -85 h 191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432" h="1913717">
                  <a:moveTo>
                    <a:pt x="94990" y="-85"/>
                  </a:moveTo>
                  <a:lnTo>
                    <a:pt x="237399" y="81525"/>
                  </a:lnTo>
                  <a:cubicBezTo>
                    <a:pt x="237399" y="81525"/>
                    <a:pt x="659152" y="150798"/>
                    <a:pt x="700166" y="309195"/>
                  </a:cubicBezTo>
                  <a:lnTo>
                    <a:pt x="544919" y="777822"/>
                  </a:lnTo>
                  <a:lnTo>
                    <a:pt x="544919" y="1762712"/>
                  </a:lnTo>
                  <a:lnTo>
                    <a:pt x="168563" y="1913632"/>
                  </a:lnTo>
                  <a:cubicBezTo>
                    <a:pt x="168563" y="1913632"/>
                    <a:pt x="-156079" y="322479"/>
                    <a:pt x="94990" y="-8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7" name="任意多边形: 形状 36">
              <a:extLst>
                <a:ext uri="{FF2B5EF4-FFF2-40B4-BE49-F238E27FC236}">
                  <a16:creationId xmlns:a16="http://schemas.microsoft.com/office/drawing/2014/main" id="{9F1B024A-0205-448E-A818-870D310C2597}"/>
                </a:ext>
              </a:extLst>
            </p:cNvPr>
            <p:cNvSpPr/>
            <p:nvPr/>
          </p:nvSpPr>
          <p:spPr>
            <a:xfrm>
              <a:off x="5455279" y="4476787"/>
              <a:ext cx="118467" cy="1743879"/>
            </a:xfrm>
            <a:custGeom>
              <a:avLst/>
              <a:gdLst>
                <a:gd name="connsiteX0" fmla="*/ 69577 w 118467"/>
                <a:gd name="connsiteY0" fmla="*/ 0 h 1743879"/>
                <a:gd name="connsiteX1" fmla="*/ 0 w 118467"/>
                <a:gd name="connsiteY1" fmla="*/ 805923 h 1743879"/>
                <a:gd name="connsiteX2" fmla="*/ 118467 w 118467"/>
                <a:gd name="connsiteY2" fmla="*/ 1743880 h 1743879"/>
              </a:gdLst>
              <a:ahLst/>
              <a:cxnLst>
                <a:cxn ang="0">
                  <a:pos x="connsiteX0" y="connsiteY0"/>
                </a:cxn>
                <a:cxn ang="0">
                  <a:pos x="connsiteX1" y="connsiteY1"/>
                </a:cxn>
                <a:cxn ang="0">
                  <a:pos x="connsiteX2" y="connsiteY2"/>
                </a:cxn>
              </a:cxnLst>
              <a:rect l="l" t="t" r="r" b="b"/>
              <a:pathLst>
                <a:path w="118467" h="1743879">
                  <a:moveTo>
                    <a:pt x="69577" y="0"/>
                  </a:moveTo>
                  <a:lnTo>
                    <a:pt x="0" y="805923"/>
                  </a:lnTo>
                  <a:lnTo>
                    <a:pt x="118467" y="1743880"/>
                  </a:lnTo>
                </a:path>
              </a:pathLst>
            </a:custGeom>
            <a:solidFill>
              <a:srgbClr val="000000">
                <a:alpha val="40000"/>
              </a:srgbClr>
            </a:solidFill>
            <a:ln w="9396" cap="flat">
              <a:noFill/>
              <a:prstDash val="solid"/>
              <a:miter/>
            </a:ln>
          </p:spPr>
          <p:txBody>
            <a:bodyPr rtlCol="0" anchor="ctr"/>
            <a:lstStyle/>
            <a:p>
              <a:endParaRPr lang="zh-CN" altLang="en-US">
                <a:latin typeface="+mj-ea"/>
                <a:ea typeface="+mj-ea"/>
              </a:endParaRPr>
            </a:p>
          </p:txBody>
        </p:sp>
        <p:sp>
          <p:nvSpPr>
            <p:cNvPr id="38" name="任意多边形: 形状 37">
              <a:extLst>
                <a:ext uri="{FF2B5EF4-FFF2-40B4-BE49-F238E27FC236}">
                  <a16:creationId xmlns:a16="http://schemas.microsoft.com/office/drawing/2014/main" id="{020E3275-8202-4BC2-83E3-121B41F3360F}"/>
                </a:ext>
              </a:extLst>
            </p:cNvPr>
            <p:cNvSpPr/>
            <p:nvPr/>
          </p:nvSpPr>
          <p:spPr>
            <a:xfrm>
              <a:off x="3803555" y="2957052"/>
              <a:ext cx="531625" cy="196788"/>
            </a:xfrm>
            <a:custGeom>
              <a:avLst/>
              <a:gdLst>
                <a:gd name="connsiteX0" fmla="*/ 41169 w 531625"/>
                <a:gd name="connsiteY0" fmla="*/ 18288 h 196788"/>
                <a:gd name="connsiteX1" fmla="*/ 177540 w 531625"/>
                <a:gd name="connsiteY1" fmla="*/ 40609 h 196788"/>
                <a:gd name="connsiteX2" fmla="*/ 186322 w 531625"/>
                <a:gd name="connsiteY2" fmla="*/ 55432 h 196788"/>
                <a:gd name="connsiteX3" fmla="*/ 531359 w 531625"/>
                <a:gd name="connsiteY3" fmla="*/ 16411 h 196788"/>
                <a:gd name="connsiteX4" fmla="*/ 449580 w 531625"/>
                <a:gd name="connsiteY4" fmla="*/ 177257 h 196788"/>
                <a:gd name="connsiteX5" fmla="*/ 134464 w 531625"/>
                <a:gd name="connsiteY5" fmla="*/ 189653 h 196788"/>
                <a:gd name="connsiteX6" fmla="*/ 6766 w 531625"/>
                <a:gd name="connsiteY6" fmla="*/ 134916 h 196788"/>
                <a:gd name="connsiteX7" fmla="*/ 41169 w 531625"/>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5" h="196788">
                  <a:moveTo>
                    <a:pt x="41169" y="18288"/>
                  </a:moveTo>
                  <a:cubicBezTo>
                    <a:pt x="84990" y="-13206"/>
                    <a:pt x="146046" y="-3213"/>
                    <a:pt x="177540" y="40609"/>
                  </a:cubicBezTo>
                  <a:cubicBezTo>
                    <a:pt x="180898" y="45282"/>
                    <a:pt x="183837" y="50242"/>
                    <a:pt x="186322" y="55432"/>
                  </a:cubicBezTo>
                  <a:lnTo>
                    <a:pt x="531359" y="16411"/>
                  </a:lnTo>
                  <a:lnTo>
                    <a:pt x="449580" y="177257"/>
                  </a:lnTo>
                  <a:lnTo>
                    <a:pt x="134464" y="189653"/>
                  </a:lnTo>
                  <a:cubicBezTo>
                    <a:pt x="84086" y="209801"/>
                    <a:pt x="26914" y="185294"/>
                    <a:pt x="6766" y="134916"/>
                  </a:cubicBezTo>
                  <a:cubicBezTo>
                    <a:pt x="-10093" y="92761"/>
                    <a:pt x="4130" y="44545"/>
                    <a:pt x="41169"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9" name="任意多边形: 形状 38">
              <a:extLst>
                <a:ext uri="{FF2B5EF4-FFF2-40B4-BE49-F238E27FC236}">
                  <a16:creationId xmlns:a16="http://schemas.microsoft.com/office/drawing/2014/main" id="{4F4F5811-EB7A-420F-AF5C-6F123CCBD064}"/>
                </a:ext>
              </a:extLst>
            </p:cNvPr>
            <p:cNvSpPr/>
            <p:nvPr/>
          </p:nvSpPr>
          <p:spPr>
            <a:xfrm>
              <a:off x="4137047" y="2271136"/>
              <a:ext cx="1254844" cy="895368"/>
            </a:xfrm>
            <a:custGeom>
              <a:avLst/>
              <a:gdLst>
                <a:gd name="connsiteX0" fmla="*/ 1156105 w 1254844"/>
                <a:gd name="connsiteY0" fmla="*/ 0 h 895368"/>
                <a:gd name="connsiteX1" fmla="*/ 1254845 w 1254844"/>
                <a:gd name="connsiteY1" fmla="*/ 58984 h 895368"/>
                <a:gd name="connsiteX2" fmla="*/ 701849 w 1254844"/>
                <a:gd name="connsiteY2" fmla="*/ 838021 h 895368"/>
                <a:gd name="connsiteX3" fmla="*/ 26877 w 1254844"/>
                <a:gd name="connsiteY3" fmla="*/ 895369 h 895368"/>
                <a:gd name="connsiteX4" fmla="*/ 0 w 1254844"/>
                <a:gd name="connsiteY4" fmla="*/ 702658 h 895368"/>
                <a:gd name="connsiteX5" fmla="*/ 497313 w 1254844"/>
                <a:gd name="connsiteY5" fmla="*/ 553457 h 895368"/>
                <a:gd name="connsiteX6" fmla="*/ 743129 w 1254844"/>
                <a:gd name="connsiteY6" fmla="*/ 76990 h 895368"/>
                <a:gd name="connsiteX7" fmla="*/ 1156105 w 1254844"/>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44" h="895368">
                  <a:moveTo>
                    <a:pt x="1156105" y="0"/>
                  </a:moveTo>
                  <a:lnTo>
                    <a:pt x="1254845" y="58984"/>
                  </a:lnTo>
                  <a:lnTo>
                    <a:pt x="701849" y="838021"/>
                  </a:lnTo>
                  <a:lnTo>
                    <a:pt x="26877" y="895369"/>
                  </a:lnTo>
                  <a:lnTo>
                    <a:pt x="0" y="702658"/>
                  </a:lnTo>
                  <a:lnTo>
                    <a:pt x="497313" y="553457"/>
                  </a:lnTo>
                  <a:lnTo>
                    <a:pt x="743129" y="76990"/>
                  </a:lnTo>
                  <a:lnTo>
                    <a:pt x="1156105"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0" name="任意多边形: 形状 39">
              <a:extLst>
                <a:ext uri="{FF2B5EF4-FFF2-40B4-BE49-F238E27FC236}">
                  <a16:creationId xmlns:a16="http://schemas.microsoft.com/office/drawing/2014/main" id="{9CFEA1C9-169A-466E-8ABC-49DB82582D93}"/>
                </a:ext>
              </a:extLst>
            </p:cNvPr>
            <p:cNvSpPr/>
            <p:nvPr/>
          </p:nvSpPr>
          <p:spPr>
            <a:xfrm>
              <a:off x="6815556" y="2891200"/>
              <a:ext cx="531626" cy="196788"/>
            </a:xfrm>
            <a:custGeom>
              <a:avLst/>
              <a:gdLst>
                <a:gd name="connsiteX0" fmla="*/ 489924 w 531626"/>
                <a:gd name="connsiteY0" fmla="*/ 18288 h 196788"/>
                <a:gd name="connsiteX1" fmla="*/ 353553 w 531626"/>
                <a:gd name="connsiteY1" fmla="*/ 40609 h 196788"/>
                <a:gd name="connsiteX2" fmla="*/ 344771 w 531626"/>
                <a:gd name="connsiteY2" fmla="*/ 55432 h 196788"/>
                <a:gd name="connsiteX3" fmla="*/ -267 w 531626"/>
                <a:gd name="connsiteY3" fmla="*/ 16411 h 196788"/>
                <a:gd name="connsiteX4" fmla="*/ 81514 w 531626"/>
                <a:gd name="connsiteY4" fmla="*/ 177257 h 196788"/>
                <a:gd name="connsiteX5" fmla="*/ 396630 w 531626"/>
                <a:gd name="connsiteY5" fmla="*/ 189653 h 196788"/>
                <a:gd name="connsiteX6" fmla="*/ 524327 w 531626"/>
                <a:gd name="connsiteY6" fmla="*/ 134916 h 196788"/>
                <a:gd name="connsiteX7" fmla="*/ 489924 w 531626"/>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6" h="196788">
                  <a:moveTo>
                    <a:pt x="489924" y="18288"/>
                  </a:moveTo>
                  <a:cubicBezTo>
                    <a:pt x="446102" y="-13206"/>
                    <a:pt x="385047" y="-3213"/>
                    <a:pt x="353553" y="40609"/>
                  </a:cubicBezTo>
                  <a:cubicBezTo>
                    <a:pt x="350194" y="45282"/>
                    <a:pt x="347256" y="50242"/>
                    <a:pt x="344771" y="55432"/>
                  </a:cubicBezTo>
                  <a:lnTo>
                    <a:pt x="-267" y="16411"/>
                  </a:lnTo>
                  <a:lnTo>
                    <a:pt x="81514" y="177257"/>
                  </a:lnTo>
                  <a:lnTo>
                    <a:pt x="396630" y="189653"/>
                  </a:lnTo>
                  <a:cubicBezTo>
                    <a:pt x="447007" y="209800"/>
                    <a:pt x="504180" y="185294"/>
                    <a:pt x="524327" y="134916"/>
                  </a:cubicBezTo>
                  <a:cubicBezTo>
                    <a:pt x="541186" y="92761"/>
                    <a:pt x="526963" y="44545"/>
                    <a:pt x="489924"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41" name="任意多边形: 形状 40">
              <a:extLst>
                <a:ext uri="{FF2B5EF4-FFF2-40B4-BE49-F238E27FC236}">
                  <a16:creationId xmlns:a16="http://schemas.microsoft.com/office/drawing/2014/main" id="{AF76F59C-28B3-4906-A333-5CF5D58E1E8C}"/>
                </a:ext>
              </a:extLst>
            </p:cNvPr>
            <p:cNvSpPr/>
            <p:nvPr/>
          </p:nvSpPr>
          <p:spPr>
            <a:xfrm>
              <a:off x="5758847" y="2205284"/>
              <a:ext cx="1254835" cy="895368"/>
            </a:xfrm>
            <a:custGeom>
              <a:avLst/>
              <a:gdLst>
                <a:gd name="connsiteX0" fmla="*/ 98731 w 1254835"/>
                <a:gd name="connsiteY0" fmla="*/ 0 h 895368"/>
                <a:gd name="connsiteX1" fmla="*/ 0 w 1254835"/>
                <a:gd name="connsiteY1" fmla="*/ 58984 h 895368"/>
                <a:gd name="connsiteX2" fmla="*/ 552996 w 1254835"/>
                <a:gd name="connsiteY2" fmla="*/ 838021 h 895368"/>
                <a:gd name="connsiteX3" fmla="*/ 1227968 w 1254835"/>
                <a:gd name="connsiteY3" fmla="*/ 895369 h 895368"/>
                <a:gd name="connsiteX4" fmla="*/ 1254835 w 1254835"/>
                <a:gd name="connsiteY4" fmla="*/ 702658 h 895368"/>
                <a:gd name="connsiteX5" fmla="*/ 757531 w 1254835"/>
                <a:gd name="connsiteY5" fmla="*/ 553457 h 895368"/>
                <a:gd name="connsiteX6" fmla="*/ 511716 w 1254835"/>
                <a:gd name="connsiteY6" fmla="*/ 76990 h 895368"/>
                <a:gd name="connsiteX7" fmla="*/ 98731 w 1254835"/>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35" h="895368">
                  <a:moveTo>
                    <a:pt x="98731" y="0"/>
                  </a:moveTo>
                  <a:lnTo>
                    <a:pt x="0" y="58984"/>
                  </a:lnTo>
                  <a:lnTo>
                    <a:pt x="552996" y="838021"/>
                  </a:lnTo>
                  <a:lnTo>
                    <a:pt x="1227968" y="895369"/>
                  </a:lnTo>
                  <a:lnTo>
                    <a:pt x="1254835" y="702658"/>
                  </a:lnTo>
                  <a:lnTo>
                    <a:pt x="757531" y="553457"/>
                  </a:lnTo>
                  <a:lnTo>
                    <a:pt x="511716" y="76990"/>
                  </a:lnTo>
                  <a:lnTo>
                    <a:pt x="98731"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2" name="任意多边形: 形状 41">
              <a:extLst>
                <a:ext uri="{FF2B5EF4-FFF2-40B4-BE49-F238E27FC236}">
                  <a16:creationId xmlns:a16="http://schemas.microsoft.com/office/drawing/2014/main" id="{F92BC472-A055-4C26-B3FA-25D6A79F46BC}"/>
                </a:ext>
              </a:extLst>
            </p:cNvPr>
            <p:cNvSpPr/>
            <p:nvPr/>
          </p:nvSpPr>
          <p:spPr>
            <a:xfrm>
              <a:off x="3954798" y="1771494"/>
              <a:ext cx="558323" cy="769202"/>
            </a:xfrm>
            <a:custGeom>
              <a:avLst/>
              <a:gdLst>
                <a:gd name="connsiteX0" fmla="*/ 558057 w 558323"/>
                <a:gd name="connsiteY0" fmla="*/ 250393 h 769202"/>
                <a:gd name="connsiteX1" fmla="*/ 558057 w 558323"/>
                <a:gd name="connsiteY1" fmla="*/ 240098 h 769202"/>
                <a:gd name="connsiteX2" fmla="*/ 385457 w 558323"/>
                <a:gd name="connsiteY2" fmla="*/ 240098 h 769202"/>
                <a:gd name="connsiteX3" fmla="*/ 385457 w 558323"/>
                <a:gd name="connsiteY3" fmla="*/ -85 h 769202"/>
                <a:gd name="connsiteX4" fmla="*/ 375187 w 558323"/>
                <a:gd name="connsiteY4" fmla="*/ -85 h 769202"/>
                <a:gd name="connsiteX5" fmla="*/ 375187 w 558323"/>
                <a:gd name="connsiteY5" fmla="*/ 240098 h 769202"/>
                <a:gd name="connsiteX6" fmla="*/ 177376 w 558323"/>
                <a:gd name="connsiteY6" fmla="*/ 240098 h 769202"/>
                <a:gd name="connsiteX7" fmla="*/ 177376 w 558323"/>
                <a:gd name="connsiteY7" fmla="*/ 54614 h 769202"/>
                <a:gd name="connsiteX8" fmla="*/ 167133 w 558323"/>
                <a:gd name="connsiteY8" fmla="*/ 63009 h 769202"/>
                <a:gd name="connsiteX9" fmla="*/ 167133 w 558323"/>
                <a:gd name="connsiteY9" fmla="*/ 240097 h 769202"/>
                <a:gd name="connsiteX10" fmla="*/ 36482 w 558323"/>
                <a:gd name="connsiteY10" fmla="*/ 240097 h 769202"/>
                <a:gd name="connsiteX11" fmla="*/ 32311 w 558323"/>
                <a:gd name="connsiteY11" fmla="*/ 250393 h 769202"/>
                <a:gd name="connsiteX12" fmla="*/ 167133 w 558323"/>
                <a:gd name="connsiteY12" fmla="*/ 250393 h 769202"/>
                <a:gd name="connsiteX13" fmla="*/ 167133 w 558323"/>
                <a:gd name="connsiteY13" fmla="*/ 452217 h 769202"/>
                <a:gd name="connsiteX14" fmla="*/ -267 w 558323"/>
                <a:gd name="connsiteY14" fmla="*/ 452217 h 769202"/>
                <a:gd name="connsiteX15" fmla="*/ 420 w 558323"/>
                <a:gd name="connsiteY15" fmla="*/ 462513 h 769202"/>
                <a:gd name="connsiteX16" fmla="*/ 167133 w 558323"/>
                <a:gd name="connsiteY16" fmla="*/ 462513 h 769202"/>
                <a:gd name="connsiteX17" fmla="*/ 167133 w 558323"/>
                <a:gd name="connsiteY17" fmla="*/ 623523 h 769202"/>
                <a:gd name="connsiteX18" fmla="*/ 42237 w 558323"/>
                <a:gd name="connsiteY18" fmla="*/ 623523 h 769202"/>
                <a:gd name="connsiteX19" fmla="*/ 47068 w 558323"/>
                <a:gd name="connsiteY19" fmla="*/ 633766 h 769202"/>
                <a:gd name="connsiteX20" fmla="*/ 167133 w 558323"/>
                <a:gd name="connsiteY20" fmla="*/ 633766 h 769202"/>
                <a:gd name="connsiteX21" fmla="*/ 167133 w 558323"/>
                <a:gd name="connsiteY21" fmla="*/ 769117 h 769202"/>
                <a:gd name="connsiteX22" fmla="*/ 177376 w 558323"/>
                <a:gd name="connsiteY22" fmla="*/ 769117 h 769202"/>
                <a:gd name="connsiteX23" fmla="*/ 177376 w 558323"/>
                <a:gd name="connsiteY23" fmla="*/ 633767 h 769202"/>
                <a:gd name="connsiteX24" fmla="*/ 375187 w 558323"/>
                <a:gd name="connsiteY24" fmla="*/ 633767 h 769202"/>
                <a:gd name="connsiteX25" fmla="*/ 375187 w 558323"/>
                <a:gd name="connsiteY25" fmla="*/ 769117 h 769202"/>
                <a:gd name="connsiteX26" fmla="*/ 385457 w 558323"/>
                <a:gd name="connsiteY26" fmla="*/ 769117 h 769202"/>
                <a:gd name="connsiteX27" fmla="*/ 385457 w 558323"/>
                <a:gd name="connsiteY27" fmla="*/ 633767 h 769202"/>
                <a:gd name="connsiteX28" fmla="*/ 558057 w 558323"/>
                <a:gd name="connsiteY28" fmla="*/ 633767 h 769202"/>
                <a:gd name="connsiteX29" fmla="*/ 558057 w 558323"/>
                <a:gd name="connsiteY29" fmla="*/ 623524 h 769202"/>
                <a:gd name="connsiteX30" fmla="*/ 385457 w 558323"/>
                <a:gd name="connsiteY30" fmla="*/ 623524 h 769202"/>
                <a:gd name="connsiteX31" fmla="*/ 546403 w 558323"/>
                <a:gd name="connsiteY31" fmla="*/ 462513 h 769202"/>
                <a:gd name="connsiteX32" fmla="*/ 546467 w 558323"/>
                <a:gd name="connsiteY32" fmla="*/ 462513 h 769202"/>
                <a:gd name="connsiteX33" fmla="*/ 558057 w 558323"/>
                <a:gd name="connsiteY33" fmla="*/ 462513 h 769202"/>
                <a:gd name="connsiteX34" fmla="*/ 558057 w 558323"/>
                <a:gd name="connsiteY34" fmla="*/ 452217 h 769202"/>
                <a:gd name="connsiteX35" fmla="*/ 385457 w 558323"/>
                <a:gd name="connsiteY35" fmla="*/ 452217 h 769202"/>
                <a:gd name="connsiteX36" fmla="*/ 385457 w 558323"/>
                <a:gd name="connsiteY36" fmla="*/ 250393 h 769202"/>
                <a:gd name="connsiteX37" fmla="*/ 375187 w 558323"/>
                <a:gd name="connsiteY37" fmla="*/ 623524 h 769202"/>
                <a:gd name="connsiteX38" fmla="*/ 177376 w 558323"/>
                <a:gd name="connsiteY38" fmla="*/ 623524 h 769202"/>
                <a:gd name="connsiteX39" fmla="*/ 177376 w 558323"/>
                <a:gd name="connsiteY39" fmla="*/ 462513 h 769202"/>
                <a:gd name="connsiteX40" fmla="*/ 375187 w 558323"/>
                <a:gd name="connsiteY40" fmla="*/ 462513 h 769202"/>
                <a:gd name="connsiteX41" fmla="*/ 375187 w 558323"/>
                <a:gd name="connsiteY41" fmla="*/ 452217 h 769202"/>
                <a:gd name="connsiteX42" fmla="*/ 177376 w 558323"/>
                <a:gd name="connsiteY42" fmla="*/ 452217 h 769202"/>
                <a:gd name="connsiteX43" fmla="*/ 177376 w 558323"/>
                <a:gd name="connsiteY43" fmla="*/ 448178 h 769202"/>
                <a:gd name="connsiteX44" fmla="*/ 375187 w 558323"/>
                <a:gd name="connsiteY44" fmla="*/ 250393 h 7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58323" h="769202">
                  <a:moveTo>
                    <a:pt x="558057" y="250393"/>
                  </a:moveTo>
                  <a:lnTo>
                    <a:pt x="558057" y="240098"/>
                  </a:lnTo>
                  <a:lnTo>
                    <a:pt x="385457" y="240098"/>
                  </a:lnTo>
                  <a:lnTo>
                    <a:pt x="385457" y="-85"/>
                  </a:lnTo>
                  <a:lnTo>
                    <a:pt x="375187" y="-85"/>
                  </a:lnTo>
                  <a:lnTo>
                    <a:pt x="375187" y="240098"/>
                  </a:lnTo>
                  <a:lnTo>
                    <a:pt x="177376" y="240098"/>
                  </a:lnTo>
                  <a:lnTo>
                    <a:pt x="177376" y="54614"/>
                  </a:lnTo>
                  <a:cubicBezTo>
                    <a:pt x="173918" y="57333"/>
                    <a:pt x="170503" y="60131"/>
                    <a:pt x="167133" y="63009"/>
                  </a:cubicBezTo>
                  <a:lnTo>
                    <a:pt x="167133" y="240097"/>
                  </a:lnTo>
                  <a:lnTo>
                    <a:pt x="36482" y="240097"/>
                  </a:lnTo>
                  <a:cubicBezTo>
                    <a:pt x="35030" y="243502"/>
                    <a:pt x="33631" y="246934"/>
                    <a:pt x="32311" y="250393"/>
                  </a:cubicBezTo>
                  <a:lnTo>
                    <a:pt x="167133" y="250393"/>
                  </a:lnTo>
                  <a:lnTo>
                    <a:pt x="167133" y="452217"/>
                  </a:lnTo>
                  <a:lnTo>
                    <a:pt x="-267" y="452217"/>
                  </a:lnTo>
                  <a:cubicBezTo>
                    <a:pt x="-108" y="455675"/>
                    <a:pt x="130" y="459081"/>
                    <a:pt x="420" y="462513"/>
                  </a:cubicBezTo>
                  <a:lnTo>
                    <a:pt x="167133" y="462513"/>
                  </a:lnTo>
                  <a:lnTo>
                    <a:pt x="167133" y="623523"/>
                  </a:lnTo>
                  <a:lnTo>
                    <a:pt x="42237" y="623523"/>
                  </a:lnTo>
                  <a:cubicBezTo>
                    <a:pt x="43768" y="626982"/>
                    <a:pt x="45378" y="630387"/>
                    <a:pt x="47068" y="633766"/>
                  </a:cubicBezTo>
                  <a:lnTo>
                    <a:pt x="167133" y="633766"/>
                  </a:lnTo>
                  <a:lnTo>
                    <a:pt x="167133" y="769117"/>
                  </a:lnTo>
                  <a:lnTo>
                    <a:pt x="177376" y="769117"/>
                  </a:lnTo>
                  <a:lnTo>
                    <a:pt x="177376" y="633767"/>
                  </a:lnTo>
                  <a:lnTo>
                    <a:pt x="375187" y="633767"/>
                  </a:lnTo>
                  <a:lnTo>
                    <a:pt x="375187" y="769117"/>
                  </a:lnTo>
                  <a:lnTo>
                    <a:pt x="385457" y="769117"/>
                  </a:lnTo>
                  <a:lnTo>
                    <a:pt x="385457" y="633767"/>
                  </a:lnTo>
                  <a:lnTo>
                    <a:pt x="558057" y="633767"/>
                  </a:lnTo>
                  <a:lnTo>
                    <a:pt x="558057" y="623524"/>
                  </a:lnTo>
                  <a:lnTo>
                    <a:pt x="385457" y="623524"/>
                  </a:lnTo>
                  <a:cubicBezTo>
                    <a:pt x="385439" y="534618"/>
                    <a:pt x="457497" y="462531"/>
                    <a:pt x="546403" y="462513"/>
                  </a:cubicBezTo>
                  <a:cubicBezTo>
                    <a:pt x="546424" y="462513"/>
                    <a:pt x="546446" y="462513"/>
                    <a:pt x="546467" y="462513"/>
                  </a:cubicBezTo>
                  <a:lnTo>
                    <a:pt x="558057" y="462513"/>
                  </a:lnTo>
                  <a:lnTo>
                    <a:pt x="558057" y="452217"/>
                  </a:lnTo>
                  <a:lnTo>
                    <a:pt x="385457" y="452217"/>
                  </a:lnTo>
                  <a:lnTo>
                    <a:pt x="385457" y="250393"/>
                  </a:lnTo>
                  <a:close/>
                  <a:moveTo>
                    <a:pt x="375187" y="623524"/>
                  </a:moveTo>
                  <a:lnTo>
                    <a:pt x="177376" y="623524"/>
                  </a:lnTo>
                  <a:lnTo>
                    <a:pt x="177376" y="462513"/>
                  </a:lnTo>
                  <a:lnTo>
                    <a:pt x="375187" y="462513"/>
                  </a:lnTo>
                  <a:close/>
                  <a:moveTo>
                    <a:pt x="375187" y="452217"/>
                  </a:moveTo>
                  <a:lnTo>
                    <a:pt x="177376" y="452217"/>
                  </a:lnTo>
                  <a:lnTo>
                    <a:pt x="177376" y="448178"/>
                  </a:lnTo>
                  <a:cubicBezTo>
                    <a:pt x="177383" y="338938"/>
                    <a:pt x="265946" y="250386"/>
                    <a:pt x="375187" y="250393"/>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43" name="任意多边形: 形状 42">
              <a:extLst>
                <a:ext uri="{FF2B5EF4-FFF2-40B4-BE49-F238E27FC236}">
                  <a16:creationId xmlns:a16="http://schemas.microsoft.com/office/drawing/2014/main" id="{0F0685AD-D62B-422C-A6C1-D215221D22A2}"/>
                </a:ext>
              </a:extLst>
            </p:cNvPr>
            <p:cNvSpPr/>
            <p:nvPr/>
          </p:nvSpPr>
          <p:spPr>
            <a:xfrm>
              <a:off x="5990821" y="551840"/>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5"/>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4" name="任意多边形: 形状 43">
              <a:extLst>
                <a:ext uri="{FF2B5EF4-FFF2-40B4-BE49-F238E27FC236}">
                  <a16:creationId xmlns:a16="http://schemas.microsoft.com/office/drawing/2014/main" id="{2F3ECC0D-88D7-40AF-9E96-6F98B8136263}"/>
                </a:ext>
              </a:extLst>
            </p:cNvPr>
            <p:cNvSpPr/>
            <p:nvPr/>
          </p:nvSpPr>
          <p:spPr>
            <a:xfrm>
              <a:off x="5915676" y="198119"/>
              <a:ext cx="581618" cy="785103"/>
            </a:xfrm>
            <a:custGeom>
              <a:avLst/>
              <a:gdLst>
                <a:gd name="connsiteX0" fmla="*/ 385050 w 581618"/>
                <a:gd name="connsiteY0" fmla="*/ 142899 h 785103"/>
                <a:gd name="connsiteX1" fmla="*/ 385050 w 581618"/>
                <a:gd name="connsiteY1" fmla="*/ 142899 h 785103"/>
                <a:gd name="connsiteX2" fmla="*/ 342390 w 581618"/>
                <a:gd name="connsiteY2" fmla="*/ 39812 h 785103"/>
                <a:gd name="connsiteX3" fmla="*/ 258036 w 581618"/>
                <a:gd name="connsiteY3" fmla="*/ 4839 h 785103"/>
                <a:gd name="connsiteX4" fmla="*/ 258035 w 581618"/>
                <a:gd name="connsiteY4" fmla="*/ 4839 h 785103"/>
                <a:gd name="connsiteX5" fmla="*/ 39631 w 581618"/>
                <a:gd name="connsiteY5" fmla="*/ 95220 h 785103"/>
                <a:gd name="connsiteX6" fmla="*/ 4657 w 581618"/>
                <a:gd name="connsiteY6" fmla="*/ 179575 h 785103"/>
                <a:gd name="connsiteX7" fmla="*/ 4657 w 581618"/>
                <a:gd name="connsiteY7" fmla="*/ 179575 h 785103"/>
                <a:gd name="connsiteX8" fmla="*/ 238695 w 581618"/>
                <a:gd name="connsiteY8" fmla="*/ 745120 h 785103"/>
                <a:gd name="connsiteX9" fmla="*/ 323050 w 581618"/>
                <a:gd name="connsiteY9" fmla="*/ 780094 h 785103"/>
                <a:gd name="connsiteX10" fmla="*/ 323050 w 581618"/>
                <a:gd name="connsiteY10" fmla="*/ 780094 h 785103"/>
                <a:gd name="connsiteX11" fmla="*/ 541455 w 581618"/>
                <a:gd name="connsiteY11" fmla="*/ 689712 h 785103"/>
                <a:gd name="connsiteX12" fmla="*/ 576428 w 581618"/>
                <a:gd name="connsiteY12" fmla="*/ 605357 h 785103"/>
                <a:gd name="connsiteX13" fmla="*/ 576428 w 581618"/>
                <a:gd name="connsiteY13" fmla="*/ 605357 h 785103"/>
                <a:gd name="connsiteX14" fmla="*/ 415417 w 581618"/>
                <a:gd name="connsiteY14" fmla="*/ 216279 h 785103"/>
                <a:gd name="connsiteX15" fmla="*/ 415417 w 581618"/>
                <a:gd name="connsiteY15" fmla="*/ 216279 h 785103"/>
                <a:gd name="connsiteX16" fmla="*/ 417623 w 581618"/>
                <a:gd name="connsiteY16" fmla="*/ 210959 h 785103"/>
                <a:gd name="connsiteX17" fmla="*/ 417623 w 581618"/>
                <a:gd name="connsiteY17" fmla="*/ 210959 h 785103"/>
                <a:gd name="connsiteX18" fmla="*/ 390370 w 581618"/>
                <a:gd name="connsiteY18" fmla="*/ 145105 h 785103"/>
                <a:gd name="connsiteX19" fmla="*/ 385050 w 581618"/>
                <a:gd name="connsiteY19" fmla="*/ 142899 h 785103"/>
                <a:gd name="connsiteX20" fmla="*/ 385050 w 581618"/>
                <a:gd name="connsiteY20" fmla="*/ 142899 h 7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1618" h="785103">
                  <a:moveTo>
                    <a:pt x="385050" y="142899"/>
                  </a:moveTo>
                  <a:lnTo>
                    <a:pt x="385050" y="142899"/>
                  </a:lnTo>
                  <a:lnTo>
                    <a:pt x="342390" y="39812"/>
                  </a:lnTo>
                  <a:cubicBezTo>
                    <a:pt x="328754" y="6860"/>
                    <a:pt x="290987" y="-8798"/>
                    <a:pt x="258036" y="4839"/>
                  </a:cubicBezTo>
                  <a:lnTo>
                    <a:pt x="258035" y="4839"/>
                  </a:lnTo>
                  <a:lnTo>
                    <a:pt x="39631" y="95220"/>
                  </a:lnTo>
                  <a:cubicBezTo>
                    <a:pt x="6679" y="108857"/>
                    <a:pt x="-8979" y="146624"/>
                    <a:pt x="4657" y="179575"/>
                  </a:cubicBezTo>
                  <a:lnTo>
                    <a:pt x="4657" y="179575"/>
                  </a:lnTo>
                  <a:lnTo>
                    <a:pt x="238695" y="745120"/>
                  </a:lnTo>
                  <a:cubicBezTo>
                    <a:pt x="252332" y="778072"/>
                    <a:pt x="290098" y="793730"/>
                    <a:pt x="323050" y="780094"/>
                  </a:cubicBezTo>
                  <a:lnTo>
                    <a:pt x="323050" y="780094"/>
                  </a:lnTo>
                  <a:lnTo>
                    <a:pt x="541455" y="689712"/>
                  </a:lnTo>
                  <a:cubicBezTo>
                    <a:pt x="574406" y="676076"/>
                    <a:pt x="590065" y="638309"/>
                    <a:pt x="576428" y="605357"/>
                  </a:cubicBezTo>
                  <a:lnTo>
                    <a:pt x="576428" y="605357"/>
                  </a:lnTo>
                  <a:lnTo>
                    <a:pt x="415417" y="216279"/>
                  </a:lnTo>
                  <a:lnTo>
                    <a:pt x="415417" y="216279"/>
                  </a:lnTo>
                  <a:cubicBezTo>
                    <a:pt x="417495" y="215419"/>
                    <a:pt x="418482" y="213037"/>
                    <a:pt x="417623" y="210959"/>
                  </a:cubicBezTo>
                  <a:cubicBezTo>
                    <a:pt x="417623" y="210959"/>
                    <a:pt x="417623" y="210959"/>
                    <a:pt x="417623" y="210959"/>
                  </a:cubicBezTo>
                  <a:lnTo>
                    <a:pt x="390370" y="145105"/>
                  </a:lnTo>
                  <a:cubicBezTo>
                    <a:pt x="389510" y="143027"/>
                    <a:pt x="387128" y="142039"/>
                    <a:pt x="385050" y="142899"/>
                  </a:cubicBezTo>
                  <a:cubicBezTo>
                    <a:pt x="385050" y="142899"/>
                    <a:pt x="385050" y="142899"/>
                    <a:pt x="385050" y="14289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5" name="任意多边形: 形状 44">
              <a:extLst>
                <a:ext uri="{FF2B5EF4-FFF2-40B4-BE49-F238E27FC236}">
                  <a16:creationId xmlns:a16="http://schemas.microsoft.com/office/drawing/2014/main" id="{690C3A07-D832-486A-8351-79072643B88A}"/>
                </a:ext>
              </a:extLst>
            </p:cNvPr>
            <p:cNvSpPr/>
            <p:nvPr/>
          </p:nvSpPr>
          <p:spPr>
            <a:xfrm>
              <a:off x="5933544" y="213886"/>
              <a:ext cx="549635" cy="752018"/>
            </a:xfrm>
            <a:custGeom>
              <a:avLst/>
              <a:gdLst>
                <a:gd name="connsiteX0" fmla="*/ 311987 w 549635"/>
                <a:gd name="connsiteY0" fmla="*/ 29698 h 752018"/>
                <a:gd name="connsiteX1" fmla="*/ 545689 w 549635"/>
                <a:gd name="connsiteY1" fmla="*/ 594430 h 752018"/>
                <a:gd name="connsiteX2" fmla="*/ 520061 w 549635"/>
                <a:gd name="connsiteY2" fmla="*/ 657204 h 752018"/>
                <a:gd name="connsiteX3" fmla="*/ 519593 w 549635"/>
                <a:gd name="connsiteY3" fmla="*/ 657436 h 752018"/>
                <a:gd name="connsiteX4" fmla="*/ 300126 w 549635"/>
                <a:gd name="connsiteY4" fmla="*/ 748257 h 752018"/>
                <a:gd name="connsiteX5" fmla="*/ 237107 w 549635"/>
                <a:gd name="connsiteY5" fmla="*/ 722129 h 752018"/>
                <a:gd name="connsiteX6" fmla="*/ 3405 w 549635"/>
                <a:gd name="connsiteY6" fmla="*/ 157397 h 752018"/>
                <a:gd name="connsiteX7" fmla="*/ 29538 w 549635"/>
                <a:gd name="connsiteY7" fmla="*/ 94414 h 752018"/>
                <a:gd name="connsiteX8" fmla="*/ 29546 w 549635"/>
                <a:gd name="connsiteY8" fmla="*/ 94410 h 752018"/>
                <a:gd name="connsiteX9" fmla="*/ 56162 w 549635"/>
                <a:gd name="connsiteY9" fmla="*/ 83396 h 752018"/>
                <a:gd name="connsiteX10" fmla="*/ 79188 w 549635"/>
                <a:gd name="connsiteY10" fmla="*/ 106205 h 752018"/>
                <a:gd name="connsiteX11" fmla="*/ 87863 w 549635"/>
                <a:gd name="connsiteY11" fmla="*/ 104456 h 752018"/>
                <a:gd name="connsiteX12" fmla="*/ 212988 w 549635"/>
                <a:gd name="connsiteY12" fmla="*/ 52675 h 752018"/>
                <a:gd name="connsiteX13" fmla="*/ 220278 w 549635"/>
                <a:gd name="connsiteY13" fmla="*/ 47781 h 752018"/>
                <a:gd name="connsiteX14" fmla="*/ 220534 w 549635"/>
                <a:gd name="connsiteY14" fmla="*/ 15461 h 752018"/>
                <a:gd name="connsiteX15" fmla="*/ 220473 w 549635"/>
                <a:gd name="connsiteY15" fmla="*/ 15399 h 752018"/>
                <a:gd name="connsiteX16" fmla="*/ 249013 w 549635"/>
                <a:gd name="connsiteY16" fmla="*/ 3589 h 752018"/>
                <a:gd name="connsiteX17" fmla="*/ 311987 w 549635"/>
                <a:gd name="connsiteY17" fmla="*/ 29698 h 75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9635" h="752018">
                  <a:moveTo>
                    <a:pt x="311987" y="29698"/>
                  </a:moveTo>
                  <a:lnTo>
                    <a:pt x="545689" y="594430"/>
                  </a:lnTo>
                  <a:cubicBezTo>
                    <a:pt x="555801" y="618842"/>
                    <a:pt x="544369" y="646844"/>
                    <a:pt x="520061" y="657204"/>
                  </a:cubicBezTo>
                  <a:cubicBezTo>
                    <a:pt x="519913" y="657297"/>
                    <a:pt x="519756" y="657374"/>
                    <a:pt x="519593" y="657436"/>
                  </a:cubicBezTo>
                  <a:lnTo>
                    <a:pt x="300126" y="748257"/>
                  </a:lnTo>
                  <a:cubicBezTo>
                    <a:pt x="275509" y="758440"/>
                    <a:pt x="247298" y="746743"/>
                    <a:pt x="237107" y="722129"/>
                  </a:cubicBezTo>
                  <a:lnTo>
                    <a:pt x="3405" y="157397"/>
                  </a:lnTo>
                  <a:cubicBezTo>
                    <a:pt x="-6771" y="132788"/>
                    <a:pt x="4929" y="104590"/>
                    <a:pt x="29538" y="94414"/>
                  </a:cubicBezTo>
                  <a:cubicBezTo>
                    <a:pt x="29541" y="94412"/>
                    <a:pt x="29543" y="94411"/>
                    <a:pt x="29546" y="94410"/>
                  </a:cubicBezTo>
                  <a:lnTo>
                    <a:pt x="56162" y="83396"/>
                  </a:lnTo>
                  <a:cubicBezTo>
                    <a:pt x="56222" y="96053"/>
                    <a:pt x="66530" y="106265"/>
                    <a:pt x="79188" y="106205"/>
                  </a:cubicBezTo>
                  <a:cubicBezTo>
                    <a:pt x="82165" y="106191"/>
                    <a:pt x="85112" y="105597"/>
                    <a:pt x="87863" y="104456"/>
                  </a:cubicBezTo>
                  <a:lnTo>
                    <a:pt x="212988" y="52675"/>
                  </a:lnTo>
                  <a:cubicBezTo>
                    <a:pt x="215719" y="51543"/>
                    <a:pt x="218196" y="49879"/>
                    <a:pt x="220278" y="47781"/>
                  </a:cubicBezTo>
                  <a:cubicBezTo>
                    <a:pt x="229273" y="38927"/>
                    <a:pt x="229388" y="24456"/>
                    <a:pt x="220534" y="15461"/>
                  </a:cubicBezTo>
                  <a:cubicBezTo>
                    <a:pt x="220514" y="15440"/>
                    <a:pt x="220494" y="15420"/>
                    <a:pt x="220473" y="15399"/>
                  </a:cubicBezTo>
                  <a:lnTo>
                    <a:pt x="249013" y="3589"/>
                  </a:lnTo>
                  <a:cubicBezTo>
                    <a:pt x="273612" y="-6588"/>
                    <a:pt x="301805" y="5101"/>
                    <a:pt x="311987" y="29698"/>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46" name="任意多边形: 形状 45">
              <a:extLst>
                <a:ext uri="{FF2B5EF4-FFF2-40B4-BE49-F238E27FC236}">
                  <a16:creationId xmlns:a16="http://schemas.microsoft.com/office/drawing/2014/main" id="{D0A8067C-8A69-4EB9-9D68-5CDF21302A7D}"/>
                </a:ext>
              </a:extLst>
            </p:cNvPr>
            <p:cNvSpPr/>
            <p:nvPr/>
          </p:nvSpPr>
          <p:spPr>
            <a:xfrm>
              <a:off x="5966441" y="492926"/>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4"/>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7" name="任意多边形: 形状 46">
              <a:extLst>
                <a:ext uri="{FF2B5EF4-FFF2-40B4-BE49-F238E27FC236}">
                  <a16:creationId xmlns:a16="http://schemas.microsoft.com/office/drawing/2014/main" id="{751D36E6-BF34-44DE-AA14-201994A0D656}"/>
                </a:ext>
              </a:extLst>
            </p:cNvPr>
            <p:cNvSpPr/>
            <p:nvPr/>
          </p:nvSpPr>
          <p:spPr>
            <a:xfrm>
              <a:off x="5937675" y="426288"/>
              <a:ext cx="25292" cy="45547"/>
            </a:xfrm>
            <a:custGeom>
              <a:avLst/>
              <a:gdLst>
                <a:gd name="connsiteX0" fmla="*/ 21632 w 25292"/>
                <a:gd name="connsiteY0" fmla="*/ 45045 h 45547"/>
                <a:gd name="connsiteX1" fmla="*/ 14452 w 25292"/>
                <a:gd name="connsiteY1" fmla="*/ 42068 h 45547"/>
                <a:gd name="connsiteX2" fmla="*/ 160 w 25292"/>
                <a:gd name="connsiteY2" fmla="*/ 7531 h 45547"/>
                <a:gd name="connsiteX3" fmla="*/ 3113 w 25292"/>
                <a:gd name="connsiteY3" fmla="*/ 341 h 45547"/>
                <a:gd name="connsiteX4" fmla="*/ 10303 w 25292"/>
                <a:gd name="connsiteY4" fmla="*/ 3294 h 45547"/>
                <a:gd name="connsiteX5" fmla="*/ 10317 w 25292"/>
                <a:gd name="connsiteY5" fmla="*/ 3328 h 45547"/>
                <a:gd name="connsiteX6" fmla="*/ 24609 w 25292"/>
                <a:gd name="connsiteY6" fmla="*/ 37864 h 45547"/>
                <a:gd name="connsiteX7" fmla="*/ 21632 w 25292"/>
                <a:gd name="connsiteY7" fmla="*/ 45045 h 4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92" h="45547">
                  <a:moveTo>
                    <a:pt x="21632" y="45045"/>
                  </a:moveTo>
                  <a:cubicBezTo>
                    <a:pt x="18827" y="46202"/>
                    <a:pt x="15615" y="44870"/>
                    <a:pt x="14452" y="42068"/>
                  </a:cubicBezTo>
                  <a:lnTo>
                    <a:pt x="160" y="7531"/>
                  </a:lnTo>
                  <a:cubicBezTo>
                    <a:pt x="-1011" y="4730"/>
                    <a:pt x="312" y="1511"/>
                    <a:pt x="3113" y="341"/>
                  </a:cubicBezTo>
                  <a:cubicBezTo>
                    <a:pt x="5913" y="-829"/>
                    <a:pt x="9133" y="493"/>
                    <a:pt x="10303" y="3294"/>
                  </a:cubicBezTo>
                  <a:cubicBezTo>
                    <a:pt x="10308" y="3305"/>
                    <a:pt x="10312" y="3317"/>
                    <a:pt x="10317" y="3328"/>
                  </a:cubicBezTo>
                  <a:lnTo>
                    <a:pt x="24609" y="37864"/>
                  </a:lnTo>
                  <a:cubicBezTo>
                    <a:pt x="25766" y="40669"/>
                    <a:pt x="24434" y="43881"/>
                    <a:pt x="21632" y="4504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8" name="任意多边形: 形状 47">
              <a:extLst>
                <a:ext uri="{FF2B5EF4-FFF2-40B4-BE49-F238E27FC236}">
                  <a16:creationId xmlns:a16="http://schemas.microsoft.com/office/drawing/2014/main" id="{511F1408-5C8B-465E-9CB2-346DEB36A345}"/>
                </a:ext>
              </a:extLst>
            </p:cNvPr>
            <p:cNvSpPr/>
            <p:nvPr/>
          </p:nvSpPr>
          <p:spPr>
            <a:xfrm>
              <a:off x="6039607" y="261569"/>
              <a:ext cx="45530" cy="25286"/>
            </a:xfrm>
            <a:custGeom>
              <a:avLst/>
              <a:gdLst>
                <a:gd name="connsiteX0" fmla="*/ 151 w 45530"/>
                <a:gd name="connsiteY0" fmla="*/ 21806 h 25286"/>
                <a:gd name="connsiteX1" fmla="*/ 3128 w 45530"/>
                <a:gd name="connsiteY1" fmla="*/ 14626 h 25286"/>
                <a:gd name="connsiteX2" fmla="*/ 37664 w 45530"/>
                <a:gd name="connsiteY2" fmla="*/ 334 h 25286"/>
                <a:gd name="connsiteX3" fmla="*/ 44845 w 45530"/>
                <a:gd name="connsiteY3" fmla="*/ 3311 h 25286"/>
                <a:gd name="connsiteX4" fmla="*/ 41868 w 45530"/>
                <a:gd name="connsiteY4" fmla="*/ 10491 h 25286"/>
                <a:gd name="connsiteX5" fmla="*/ 7331 w 45530"/>
                <a:gd name="connsiteY5" fmla="*/ 24784 h 25286"/>
                <a:gd name="connsiteX6" fmla="*/ 151 w 45530"/>
                <a:gd name="connsiteY6" fmla="*/ 21806 h 2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30" h="25286">
                  <a:moveTo>
                    <a:pt x="151" y="21806"/>
                  </a:moveTo>
                  <a:cubicBezTo>
                    <a:pt x="-1006" y="19002"/>
                    <a:pt x="326" y="15789"/>
                    <a:pt x="3128" y="14626"/>
                  </a:cubicBezTo>
                  <a:lnTo>
                    <a:pt x="37664" y="334"/>
                  </a:lnTo>
                  <a:cubicBezTo>
                    <a:pt x="40469" y="-827"/>
                    <a:pt x="43684" y="506"/>
                    <a:pt x="44845" y="3311"/>
                  </a:cubicBezTo>
                  <a:cubicBezTo>
                    <a:pt x="46006" y="6116"/>
                    <a:pt x="44673" y="9331"/>
                    <a:pt x="41868" y="10491"/>
                  </a:cubicBezTo>
                  <a:lnTo>
                    <a:pt x="7331" y="24784"/>
                  </a:lnTo>
                  <a:cubicBezTo>
                    <a:pt x="4526" y="25940"/>
                    <a:pt x="1314" y="24609"/>
                    <a:pt x="151" y="2180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49" name="任意多边形: 形状 48">
              <a:extLst>
                <a:ext uri="{FF2B5EF4-FFF2-40B4-BE49-F238E27FC236}">
                  <a16:creationId xmlns:a16="http://schemas.microsoft.com/office/drawing/2014/main" id="{01491BAB-366E-4C2B-A3D0-63826E00E87B}"/>
                </a:ext>
              </a:extLst>
            </p:cNvPr>
            <p:cNvSpPr/>
            <p:nvPr/>
          </p:nvSpPr>
          <p:spPr>
            <a:xfrm>
              <a:off x="6093443" y="253583"/>
              <a:ext cx="10993" cy="10993"/>
            </a:xfrm>
            <a:custGeom>
              <a:avLst/>
              <a:gdLst>
                <a:gd name="connsiteX0" fmla="*/ 10993 w 10993"/>
                <a:gd name="connsiteY0" fmla="*/ 5497 h 10993"/>
                <a:gd name="connsiteX1" fmla="*/ 5497 w 10993"/>
                <a:gd name="connsiteY1" fmla="*/ 10993 h 10993"/>
                <a:gd name="connsiteX2" fmla="*/ 0 w 10993"/>
                <a:gd name="connsiteY2" fmla="*/ 5497 h 10993"/>
                <a:gd name="connsiteX3" fmla="*/ 5497 w 10993"/>
                <a:gd name="connsiteY3" fmla="*/ 0 h 10993"/>
                <a:gd name="connsiteX4" fmla="*/ 10993 w 10993"/>
                <a:gd name="connsiteY4" fmla="*/ 5497 h 10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3" h="10993">
                  <a:moveTo>
                    <a:pt x="10993" y="5497"/>
                  </a:moveTo>
                  <a:cubicBezTo>
                    <a:pt x="10993" y="8532"/>
                    <a:pt x="8532" y="10993"/>
                    <a:pt x="5497" y="10993"/>
                  </a:cubicBezTo>
                  <a:cubicBezTo>
                    <a:pt x="2461" y="10993"/>
                    <a:pt x="0" y="8532"/>
                    <a:pt x="0" y="5497"/>
                  </a:cubicBezTo>
                  <a:cubicBezTo>
                    <a:pt x="0" y="2461"/>
                    <a:pt x="2461" y="0"/>
                    <a:pt x="5497" y="0"/>
                  </a:cubicBezTo>
                  <a:cubicBezTo>
                    <a:pt x="8532" y="0"/>
                    <a:pt x="10993" y="2461"/>
                    <a:pt x="10993" y="5497"/>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0" name="任意多边形: 形状 49">
              <a:extLst>
                <a:ext uri="{FF2B5EF4-FFF2-40B4-BE49-F238E27FC236}">
                  <a16:creationId xmlns:a16="http://schemas.microsoft.com/office/drawing/2014/main" id="{BC7C0849-C43E-4710-96F6-B7D55FCB2CA2}"/>
                </a:ext>
              </a:extLst>
            </p:cNvPr>
            <p:cNvSpPr/>
            <p:nvPr/>
          </p:nvSpPr>
          <p:spPr>
            <a:xfrm>
              <a:off x="6828300" y="1743076"/>
              <a:ext cx="2402630" cy="960419"/>
            </a:xfrm>
            <a:custGeom>
              <a:avLst/>
              <a:gdLst>
                <a:gd name="connsiteX0" fmla="*/ 462474 w 2402630"/>
                <a:gd name="connsiteY0" fmla="*/ 960334 h 960419"/>
                <a:gd name="connsiteX1" fmla="*/ 460388 w 2402630"/>
                <a:gd name="connsiteY1" fmla="*/ 960293 h 960419"/>
                <a:gd name="connsiteX2" fmla="*/ 419609 w 2402630"/>
                <a:gd name="connsiteY2" fmla="*/ 937101 h 960419"/>
                <a:gd name="connsiteX3" fmla="*/ 299007 w 2402630"/>
                <a:gd name="connsiteY3" fmla="*/ 806461 h 960419"/>
                <a:gd name="connsiteX4" fmla="*/ 212527 w 2402630"/>
                <a:gd name="connsiteY4" fmla="*/ 742459 h 960419"/>
                <a:gd name="connsiteX5" fmla="*/ 30677 w 2402630"/>
                <a:gd name="connsiteY5" fmla="*/ 572304 h 960419"/>
                <a:gd name="connsiteX6" fmla="*/ 187108 w 2402630"/>
                <a:gd name="connsiteY6" fmla="*/ 123054 h 960419"/>
                <a:gd name="connsiteX7" fmla="*/ 756492 w 2402630"/>
                <a:gd name="connsiteY7" fmla="*/ 246 h 960419"/>
                <a:gd name="connsiteX8" fmla="*/ 819490 w 2402630"/>
                <a:gd name="connsiteY8" fmla="*/ -85 h 960419"/>
                <a:gd name="connsiteX9" fmla="*/ 819490 w 2402630"/>
                <a:gd name="connsiteY9" fmla="*/ -85 h 960419"/>
                <a:gd name="connsiteX10" fmla="*/ 1904264 w 2402630"/>
                <a:gd name="connsiteY10" fmla="*/ 99103 h 960419"/>
                <a:gd name="connsiteX11" fmla="*/ 2247897 w 2402630"/>
                <a:gd name="connsiteY11" fmla="*/ 213215 h 960419"/>
                <a:gd name="connsiteX12" fmla="*/ 2401968 w 2402630"/>
                <a:gd name="connsiteY12" fmla="*/ 473511 h 960419"/>
                <a:gd name="connsiteX13" fmla="*/ 2117650 w 2402630"/>
                <a:gd name="connsiteY13" fmla="*/ 737945 h 960419"/>
                <a:gd name="connsiteX14" fmla="*/ 1724549 w 2402630"/>
                <a:gd name="connsiteY14" fmla="*/ 728031 h 960419"/>
                <a:gd name="connsiteX15" fmla="*/ 1631605 w 2402630"/>
                <a:gd name="connsiteY15" fmla="*/ 716300 h 960419"/>
                <a:gd name="connsiteX16" fmla="*/ 632042 w 2402630"/>
                <a:gd name="connsiteY16" fmla="*/ 802774 h 960419"/>
                <a:gd name="connsiteX17" fmla="*/ 605398 w 2402630"/>
                <a:gd name="connsiteY17" fmla="*/ 807875 h 960419"/>
                <a:gd name="connsiteX18" fmla="*/ 502017 w 2402630"/>
                <a:gd name="connsiteY18" fmla="*/ 940911 h 960419"/>
                <a:gd name="connsiteX19" fmla="*/ 462474 w 2402630"/>
                <a:gd name="connsiteY19" fmla="*/ 960334 h 9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2630" h="960419">
                  <a:moveTo>
                    <a:pt x="462474" y="960334"/>
                  </a:moveTo>
                  <a:cubicBezTo>
                    <a:pt x="461781" y="960334"/>
                    <a:pt x="461088" y="960320"/>
                    <a:pt x="460388" y="960293"/>
                  </a:cubicBezTo>
                  <a:cubicBezTo>
                    <a:pt x="443821" y="959692"/>
                    <a:pt x="428594" y="951032"/>
                    <a:pt x="419609" y="937101"/>
                  </a:cubicBezTo>
                  <a:cubicBezTo>
                    <a:pt x="386452" y="887543"/>
                    <a:pt x="345761" y="843466"/>
                    <a:pt x="299007" y="806461"/>
                  </a:cubicBezTo>
                  <a:cubicBezTo>
                    <a:pt x="270704" y="783838"/>
                    <a:pt x="241127" y="762804"/>
                    <a:pt x="212527" y="742459"/>
                  </a:cubicBezTo>
                  <a:cubicBezTo>
                    <a:pt x="138739" y="689994"/>
                    <a:pt x="69251" y="640580"/>
                    <a:pt x="30677" y="572304"/>
                  </a:cubicBezTo>
                  <a:cubicBezTo>
                    <a:pt x="-53424" y="423422"/>
                    <a:pt x="45618" y="216052"/>
                    <a:pt x="187108" y="123054"/>
                  </a:cubicBezTo>
                  <a:cubicBezTo>
                    <a:pt x="345809" y="18751"/>
                    <a:pt x="554554" y="2390"/>
                    <a:pt x="756492" y="246"/>
                  </a:cubicBezTo>
                  <a:cubicBezTo>
                    <a:pt x="777479" y="24"/>
                    <a:pt x="798478" y="-87"/>
                    <a:pt x="819490" y="-85"/>
                  </a:cubicBezTo>
                  <a:lnTo>
                    <a:pt x="819490" y="-85"/>
                  </a:lnTo>
                  <a:cubicBezTo>
                    <a:pt x="1183340" y="54"/>
                    <a:pt x="1546423" y="33253"/>
                    <a:pt x="1904264" y="99103"/>
                  </a:cubicBezTo>
                  <a:cubicBezTo>
                    <a:pt x="2023254" y="121056"/>
                    <a:pt x="2147807" y="147950"/>
                    <a:pt x="2247897" y="213215"/>
                  </a:cubicBezTo>
                  <a:cubicBezTo>
                    <a:pt x="2347392" y="278094"/>
                    <a:pt x="2407867" y="380264"/>
                    <a:pt x="2401968" y="473511"/>
                  </a:cubicBezTo>
                  <a:cubicBezTo>
                    <a:pt x="2393354" y="609637"/>
                    <a:pt x="2249051" y="711352"/>
                    <a:pt x="2117650" y="737945"/>
                  </a:cubicBezTo>
                  <a:cubicBezTo>
                    <a:pt x="1992404" y="763272"/>
                    <a:pt x="1862293" y="746157"/>
                    <a:pt x="1724549" y="728031"/>
                  </a:cubicBezTo>
                  <a:cubicBezTo>
                    <a:pt x="1694139" y="724032"/>
                    <a:pt x="1662698" y="719895"/>
                    <a:pt x="1631605" y="716300"/>
                  </a:cubicBezTo>
                  <a:cubicBezTo>
                    <a:pt x="1293691" y="677242"/>
                    <a:pt x="658898" y="797629"/>
                    <a:pt x="632042" y="802774"/>
                  </a:cubicBezTo>
                  <a:lnTo>
                    <a:pt x="605398" y="807875"/>
                  </a:lnTo>
                  <a:lnTo>
                    <a:pt x="502017" y="940911"/>
                  </a:lnTo>
                  <a:cubicBezTo>
                    <a:pt x="492591" y="953204"/>
                    <a:pt x="477964" y="960388"/>
                    <a:pt x="462474" y="960334"/>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51" name="任意多边形: 形状 50">
              <a:extLst>
                <a:ext uri="{FF2B5EF4-FFF2-40B4-BE49-F238E27FC236}">
                  <a16:creationId xmlns:a16="http://schemas.microsoft.com/office/drawing/2014/main" id="{B3E6F3DD-F8EB-4C6B-A824-E4612F336FD4}"/>
                </a:ext>
              </a:extLst>
            </p:cNvPr>
            <p:cNvSpPr/>
            <p:nvPr/>
          </p:nvSpPr>
          <p:spPr>
            <a:xfrm>
              <a:off x="7336486" y="1977272"/>
              <a:ext cx="1490397" cy="62151"/>
            </a:xfrm>
            <a:custGeom>
              <a:avLst/>
              <a:gdLst>
                <a:gd name="connsiteX0" fmla="*/ 1459056 w 1490397"/>
                <a:gd name="connsiteY0" fmla="*/ 62066 h 62151"/>
                <a:gd name="connsiteX1" fmla="*/ 30809 w 1490397"/>
                <a:gd name="connsiteY1" fmla="*/ 62066 h 62151"/>
                <a:gd name="connsiteX2" fmla="*/ -267 w 1490397"/>
                <a:gd name="connsiteY2" fmla="*/ 30990 h 62151"/>
                <a:gd name="connsiteX3" fmla="*/ 30809 w 1490397"/>
                <a:gd name="connsiteY3" fmla="*/ -85 h 62151"/>
                <a:gd name="connsiteX4" fmla="*/ 1459056 w 1490397"/>
                <a:gd name="connsiteY4" fmla="*/ -85 h 62151"/>
                <a:gd name="connsiteX5" fmla="*/ 1490131 w 1490397"/>
                <a:gd name="connsiteY5" fmla="*/ 30991 h 62151"/>
                <a:gd name="connsiteX6" fmla="*/ 1459056 w 1490397"/>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97" h="62151">
                  <a:moveTo>
                    <a:pt x="1459056" y="62066"/>
                  </a:moveTo>
                  <a:lnTo>
                    <a:pt x="30809" y="62066"/>
                  </a:lnTo>
                  <a:cubicBezTo>
                    <a:pt x="13646" y="62066"/>
                    <a:pt x="-267" y="48153"/>
                    <a:pt x="-267" y="30990"/>
                  </a:cubicBezTo>
                  <a:cubicBezTo>
                    <a:pt x="-267" y="13828"/>
                    <a:pt x="13646" y="-85"/>
                    <a:pt x="30809" y="-85"/>
                  </a:cubicBezTo>
                  <a:lnTo>
                    <a:pt x="1459056" y="-85"/>
                  </a:lnTo>
                  <a:cubicBezTo>
                    <a:pt x="1476218" y="-85"/>
                    <a:pt x="1490131" y="13828"/>
                    <a:pt x="1490131" y="30991"/>
                  </a:cubicBezTo>
                  <a:cubicBezTo>
                    <a:pt x="1490131" y="48153"/>
                    <a:pt x="1476218" y="62066"/>
                    <a:pt x="145905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2" name="任意多边形: 形状 51">
              <a:extLst>
                <a:ext uri="{FF2B5EF4-FFF2-40B4-BE49-F238E27FC236}">
                  <a16:creationId xmlns:a16="http://schemas.microsoft.com/office/drawing/2014/main" id="{9910CA4D-71A2-4ECC-A4BD-694A9850E858}"/>
                </a:ext>
              </a:extLst>
            </p:cNvPr>
            <p:cNvSpPr/>
            <p:nvPr/>
          </p:nvSpPr>
          <p:spPr>
            <a:xfrm>
              <a:off x="7336497" y="2168017"/>
              <a:ext cx="1490332" cy="62151"/>
            </a:xfrm>
            <a:custGeom>
              <a:avLst/>
              <a:gdLst>
                <a:gd name="connsiteX0" fmla="*/ 1459045 w 1490332"/>
                <a:gd name="connsiteY0" fmla="*/ 62066 h 62151"/>
                <a:gd name="connsiteX1" fmla="*/ 30798 w 1490332"/>
                <a:gd name="connsiteY1" fmla="*/ 62066 h 62151"/>
                <a:gd name="connsiteX2" fmla="*/ -267 w 1490332"/>
                <a:gd name="connsiteY2" fmla="*/ 30979 h 62151"/>
                <a:gd name="connsiteX3" fmla="*/ 30733 w 1490332"/>
                <a:gd name="connsiteY3" fmla="*/ -85 h 62151"/>
                <a:gd name="connsiteX4" fmla="*/ 1459045 w 1490332"/>
                <a:gd name="connsiteY4" fmla="*/ -85 h 62151"/>
                <a:gd name="connsiteX5" fmla="*/ 1490066 w 1490332"/>
                <a:gd name="connsiteY5" fmla="*/ 31045 h 62151"/>
                <a:gd name="connsiteX6" fmla="*/ 1459045 w 1490332"/>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32" h="62151">
                  <a:moveTo>
                    <a:pt x="1459045" y="62066"/>
                  </a:moveTo>
                  <a:lnTo>
                    <a:pt x="30798" y="62066"/>
                  </a:lnTo>
                  <a:cubicBezTo>
                    <a:pt x="13635" y="62060"/>
                    <a:pt x="-273" y="48142"/>
                    <a:pt x="-267" y="30979"/>
                  </a:cubicBezTo>
                  <a:cubicBezTo>
                    <a:pt x="-261" y="13851"/>
                    <a:pt x="13604" y="-43"/>
                    <a:pt x="30733" y="-85"/>
                  </a:cubicBezTo>
                  <a:lnTo>
                    <a:pt x="1459045" y="-85"/>
                  </a:lnTo>
                  <a:cubicBezTo>
                    <a:pt x="1476207" y="-55"/>
                    <a:pt x="1490096" y="13882"/>
                    <a:pt x="1490066" y="31045"/>
                  </a:cubicBezTo>
                  <a:cubicBezTo>
                    <a:pt x="1490036" y="48165"/>
                    <a:pt x="1476165" y="62036"/>
                    <a:pt x="1459045"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3" name="任意多边形: 形状 52">
              <a:extLst>
                <a:ext uri="{FF2B5EF4-FFF2-40B4-BE49-F238E27FC236}">
                  <a16:creationId xmlns:a16="http://schemas.microsoft.com/office/drawing/2014/main" id="{07A4DF6B-2B11-4E40-A32A-F534574B3CAB}"/>
                </a:ext>
              </a:extLst>
            </p:cNvPr>
            <p:cNvSpPr/>
            <p:nvPr/>
          </p:nvSpPr>
          <p:spPr>
            <a:xfrm>
              <a:off x="7336540" y="2358758"/>
              <a:ext cx="228484" cy="62150"/>
            </a:xfrm>
            <a:custGeom>
              <a:avLst/>
              <a:gdLst>
                <a:gd name="connsiteX0" fmla="*/ 197196 w 228484"/>
                <a:gd name="connsiteY0" fmla="*/ 62066 h 62150"/>
                <a:gd name="connsiteX1" fmla="*/ 30755 w 228484"/>
                <a:gd name="connsiteY1" fmla="*/ 62066 h 62150"/>
                <a:gd name="connsiteX2" fmla="*/ -267 w 228484"/>
                <a:gd name="connsiteY2" fmla="*/ 30936 h 62150"/>
                <a:gd name="connsiteX3" fmla="*/ 30755 w 228484"/>
                <a:gd name="connsiteY3" fmla="*/ -85 h 62150"/>
                <a:gd name="connsiteX4" fmla="*/ 197196 w 228484"/>
                <a:gd name="connsiteY4" fmla="*/ -85 h 62150"/>
                <a:gd name="connsiteX5" fmla="*/ 228217 w 228484"/>
                <a:gd name="connsiteY5" fmla="*/ 31044 h 62150"/>
                <a:gd name="connsiteX6" fmla="*/ 197196 w 228484"/>
                <a:gd name="connsiteY6" fmla="*/ 62066 h 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484" h="62150">
                  <a:moveTo>
                    <a:pt x="197196" y="62066"/>
                  </a:moveTo>
                  <a:lnTo>
                    <a:pt x="30755" y="62066"/>
                  </a:lnTo>
                  <a:cubicBezTo>
                    <a:pt x="13592" y="62036"/>
                    <a:pt x="-296" y="48099"/>
                    <a:pt x="-267" y="30936"/>
                  </a:cubicBezTo>
                  <a:cubicBezTo>
                    <a:pt x="-237" y="13816"/>
                    <a:pt x="13634" y="-56"/>
                    <a:pt x="30755" y="-85"/>
                  </a:cubicBezTo>
                  <a:lnTo>
                    <a:pt x="197196" y="-85"/>
                  </a:lnTo>
                  <a:cubicBezTo>
                    <a:pt x="214358" y="-56"/>
                    <a:pt x="228247" y="13882"/>
                    <a:pt x="228217" y="31044"/>
                  </a:cubicBezTo>
                  <a:cubicBezTo>
                    <a:pt x="228187" y="48165"/>
                    <a:pt x="214316" y="62036"/>
                    <a:pt x="19719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4" name="任意多边形: 形状 53">
              <a:extLst>
                <a:ext uri="{FF2B5EF4-FFF2-40B4-BE49-F238E27FC236}">
                  <a16:creationId xmlns:a16="http://schemas.microsoft.com/office/drawing/2014/main" id="{917D6E9F-5487-49BE-96BE-530BF73B3911}"/>
                </a:ext>
              </a:extLst>
            </p:cNvPr>
            <p:cNvSpPr/>
            <p:nvPr/>
          </p:nvSpPr>
          <p:spPr>
            <a:xfrm>
              <a:off x="7157625" y="2618037"/>
              <a:ext cx="302107" cy="302107"/>
            </a:xfrm>
            <a:custGeom>
              <a:avLst/>
              <a:gdLst>
                <a:gd name="connsiteX0" fmla="*/ 302107 w 302107"/>
                <a:gd name="connsiteY0" fmla="*/ 151054 h 302107"/>
                <a:gd name="connsiteX1" fmla="*/ 151053 w 302107"/>
                <a:gd name="connsiteY1" fmla="*/ 302107 h 302107"/>
                <a:gd name="connsiteX2" fmla="*/ 0 w 302107"/>
                <a:gd name="connsiteY2" fmla="*/ 151054 h 302107"/>
                <a:gd name="connsiteX3" fmla="*/ 151053 w 302107"/>
                <a:gd name="connsiteY3" fmla="*/ 0 h 302107"/>
                <a:gd name="connsiteX4" fmla="*/ 302107 w 302107"/>
                <a:gd name="connsiteY4" fmla="*/ 151054 h 302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07" h="302107">
                  <a:moveTo>
                    <a:pt x="302107" y="151054"/>
                  </a:moveTo>
                  <a:cubicBezTo>
                    <a:pt x="302107" y="234478"/>
                    <a:pt x="234478" y="302107"/>
                    <a:pt x="151053" y="302107"/>
                  </a:cubicBezTo>
                  <a:cubicBezTo>
                    <a:pt x="67629" y="302107"/>
                    <a:pt x="0" y="234478"/>
                    <a:pt x="0" y="151054"/>
                  </a:cubicBezTo>
                  <a:cubicBezTo>
                    <a:pt x="0" y="67629"/>
                    <a:pt x="67629" y="0"/>
                    <a:pt x="151053" y="0"/>
                  </a:cubicBezTo>
                  <a:cubicBezTo>
                    <a:pt x="234478" y="0"/>
                    <a:pt x="302107" y="67629"/>
                    <a:pt x="302107" y="151054"/>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5" name="任意多边形: 形状 54">
              <a:extLst>
                <a:ext uri="{FF2B5EF4-FFF2-40B4-BE49-F238E27FC236}">
                  <a16:creationId xmlns:a16="http://schemas.microsoft.com/office/drawing/2014/main" id="{378ED4A9-DC95-4766-999A-B8B000C3CF4F}"/>
                </a:ext>
              </a:extLst>
            </p:cNvPr>
            <p:cNvSpPr/>
            <p:nvPr/>
          </p:nvSpPr>
          <p:spPr>
            <a:xfrm>
              <a:off x="7155781" y="2616193"/>
              <a:ext cx="305794" cy="305795"/>
            </a:xfrm>
            <a:custGeom>
              <a:avLst/>
              <a:gdLst>
                <a:gd name="connsiteX0" fmla="*/ 152631 w 305794"/>
                <a:gd name="connsiteY0" fmla="*/ 305710 h 305795"/>
                <a:gd name="connsiteX1" fmla="*/ -267 w 305794"/>
                <a:gd name="connsiteY1" fmla="*/ 152812 h 305795"/>
                <a:gd name="connsiteX2" fmla="*/ 152631 w 305794"/>
                <a:gd name="connsiteY2" fmla="*/ -85 h 305795"/>
                <a:gd name="connsiteX3" fmla="*/ 305528 w 305794"/>
                <a:gd name="connsiteY3" fmla="*/ 152811 h 305795"/>
                <a:gd name="connsiteX4" fmla="*/ 152631 w 305794"/>
                <a:gd name="connsiteY4" fmla="*/ 305710 h 305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4" h="305795">
                  <a:moveTo>
                    <a:pt x="152631" y="305710"/>
                  </a:moveTo>
                  <a:cubicBezTo>
                    <a:pt x="68188" y="305710"/>
                    <a:pt x="-267" y="237255"/>
                    <a:pt x="-267" y="152812"/>
                  </a:cubicBezTo>
                  <a:cubicBezTo>
                    <a:pt x="-267" y="68369"/>
                    <a:pt x="68188" y="-85"/>
                    <a:pt x="152631" y="-85"/>
                  </a:cubicBezTo>
                  <a:cubicBezTo>
                    <a:pt x="237073" y="-85"/>
                    <a:pt x="305528" y="68369"/>
                    <a:pt x="305528" y="152811"/>
                  </a:cubicBezTo>
                  <a:cubicBezTo>
                    <a:pt x="305433" y="237215"/>
                    <a:pt x="237034" y="305614"/>
                    <a:pt x="152631" y="305710"/>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6" name="任意多边形: 形状 55">
              <a:extLst>
                <a:ext uri="{FF2B5EF4-FFF2-40B4-BE49-F238E27FC236}">
                  <a16:creationId xmlns:a16="http://schemas.microsoft.com/office/drawing/2014/main" id="{489F3874-CBC9-43B7-B991-2DB04537C7C4}"/>
                </a:ext>
              </a:extLst>
            </p:cNvPr>
            <p:cNvSpPr/>
            <p:nvPr/>
          </p:nvSpPr>
          <p:spPr>
            <a:xfrm>
              <a:off x="7252350" y="2705184"/>
              <a:ext cx="144320" cy="124276"/>
            </a:xfrm>
            <a:custGeom>
              <a:avLst/>
              <a:gdLst>
                <a:gd name="connsiteX0" fmla="*/ 44753 w 144320"/>
                <a:gd name="connsiteY0" fmla="*/ 124191 h 124276"/>
                <a:gd name="connsiteX1" fmla="*/ 43787 w 144320"/>
                <a:gd name="connsiteY1" fmla="*/ 124165 h 124276"/>
                <a:gd name="connsiteX2" fmla="*/ 29144 w 144320"/>
                <a:gd name="connsiteY2" fmla="*/ 116557 h 124276"/>
                <a:gd name="connsiteX3" fmla="*/ 3900 w 144320"/>
                <a:gd name="connsiteY3" fmla="*/ 84103 h 124276"/>
                <a:gd name="connsiteX4" fmla="*/ 7359 w 144320"/>
                <a:gd name="connsiteY4" fmla="*/ 56371 h 124276"/>
                <a:gd name="connsiteX5" fmla="*/ 7364 w 144320"/>
                <a:gd name="connsiteY5" fmla="*/ 56367 h 124276"/>
                <a:gd name="connsiteX6" fmla="*/ 8273 w 144320"/>
                <a:gd name="connsiteY6" fmla="*/ 55660 h 124276"/>
                <a:gd name="connsiteX7" fmla="*/ 36003 w 144320"/>
                <a:gd name="connsiteY7" fmla="*/ 59112 h 124276"/>
                <a:gd name="connsiteX8" fmla="*/ 36014 w 144320"/>
                <a:gd name="connsiteY8" fmla="*/ 59126 h 124276"/>
                <a:gd name="connsiteX9" fmla="*/ 56244 w 144320"/>
                <a:gd name="connsiteY9" fmla="*/ 61641 h 124276"/>
                <a:gd name="connsiteX10" fmla="*/ 57844 w 144320"/>
                <a:gd name="connsiteY10" fmla="*/ 60189 h 124276"/>
                <a:gd name="connsiteX11" fmla="*/ 109098 w 144320"/>
                <a:gd name="connsiteY11" fmla="*/ 6078 h 124276"/>
                <a:gd name="connsiteX12" fmla="*/ 137041 w 144320"/>
                <a:gd name="connsiteY12" fmla="*/ 5319 h 124276"/>
                <a:gd name="connsiteX13" fmla="*/ 137881 w 144320"/>
                <a:gd name="connsiteY13" fmla="*/ 6120 h 124276"/>
                <a:gd name="connsiteX14" fmla="*/ 138642 w 144320"/>
                <a:gd name="connsiteY14" fmla="*/ 34054 h 124276"/>
                <a:gd name="connsiteX15" fmla="*/ 138635 w 144320"/>
                <a:gd name="connsiteY15" fmla="*/ 34060 h 124276"/>
                <a:gd name="connsiteX16" fmla="*/ 59095 w 144320"/>
                <a:gd name="connsiteY16" fmla="*/ 118017 h 124276"/>
                <a:gd name="connsiteX17" fmla="*/ 44753 w 144320"/>
                <a:gd name="connsiteY17" fmla="*/ 124191 h 12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320" h="124276">
                  <a:moveTo>
                    <a:pt x="44753" y="124191"/>
                  </a:moveTo>
                  <a:cubicBezTo>
                    <a:pt x="44431" y="124191"/>
                    <a:pt x="44109" y="124181"/>
                    <a:pt x="43787" y="124165"/>
                  </a:cubicBezTo>
                  <a:cubicBezTo>
                    <a:pt x="38030" y="123887"/>
                    <a:pt x="32681" y="121108"/>
                    <a:pt x="29144" y="116557"/>
                  </a:cubicBezTo>
                  <a:lnTo>
                    <a:pt x="3900" y="84103"/>
                  </a:lnTo>
                  <a:cubicBezTo>
                    <a:pt x="-2803" y="75490"/>
                    <a:pt x="-1254" y="63074"/>
                    <a:pt x="7359" y="56371"/>
                  </a:cubicBezTo>
                  <a:cubicBezTo>
                    <a:pt x="7360" y="56369"/>
                    <a:pt x="7362" y="56368"/>
                    <a:pt x="7364" y="56367"/>
                  </a:cubicBezTo>
                  <a:lnTo>
                    <a:pt x="8273" y="55660"/>
                  </a:lnTo>
                  <a:cubicBezTo>
                    <a:pt x="16883" y="48956"/>
                    <a:pt x="29298" y="50501"/>
                    <a:pt x="36003" y="59112"/>
                  </a:cubicBezTo>
                  <a:cubicBezTo>
                    <a:pt x="36007" y="59117"/>
                    <a:pt x="36010" y="59121"/>
                    <a:pt x="36014" y="59126"/>
                  </a:cubicBezTo>
                  <a:cubicBezTo>
                    <a:pt x="40907" y="65407"/>
                    <a:pt x="49963" y="66533"/>
                    <a:pt x="56244" y="61641"/>
                  </a:cubicBezTo>
                  <a:cubicBezTo>
                    <a:pt x="56813" y="61198"/>
                    <a:pt x="57348" y="60712"/>
                    <a:pt x="57844" y="60189"/>
                  </a:cubicBezTo>
                  <a:lnTo>
                    <a:pt x="109098" y="6078"/>
                  </a:lnTo>
                  <a:cubicBezTo>
                    <a:pt x="116611" y="-1834"/>
                    <a:pt x="129110" y="-2173"/>
                    <a:pt x="137041" y="5319"/>
                  </a:cubicBezTo>
                  <a:lnTo>
                    <a:pt x="137881" y="6120"/>
                  </a:lnTo>
                  <a:cubicBezTo>
                    <a:pt x="145805" y="13624"/>
                    <a:pt x="146146" y="26130"/>
                    <a:pt x="138642" y="34054"/>
                  </a:cubicBezTo>
                  <a:cubicBezTo>
                    <a:pt x="138639" y="34056"/>
                    <a:pt x="138638" y="34058"/>
                    <a:pt x="138635" y="34060"/>
                  </a:cubicBezTo>
                  <a:lnTo>
                    <a:pt x="59095" y="118017"/>
                  </a:lnTo>
                  <a:cubicBezTo>
                    <a:pt x="55366" y="121959"/>
                    <a:pt x="50179" y="124192"/>
                    <a:pt x="44753" y="124191"/>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7" name="任意多边形: 形状 56">
              <a:extLst>
                <a:ext uri="{FF2B5EF4-FFF2-40B4-BE49-F238E27FC236}">
                  <a16:creationId xmlns:a16="http://schemas.microsoft.com/office/drawing/2014/main" id="{15D1C8CD-D2C5-4914-B926-908683BB0894}"/>
                </a:ext>
              </a:extLst>
            </p:cNvPr>
            <p:cNvSpPr/>
            <p:nvPr/>
          </p:nvSpPr>
          <p:spPr>
            <a:xfrm>
              <a:off x="4395204" y="140892"/>
              <a:ext cx="598144" cy="711558"/>
            </a:xfrm>
            <a:custGeom>
              <a:avLst/>
              <a:gdLst>
                <a:gd name="connsiteX0" fmla="*/ 92729 w 598144"/>
                <a:gd name="connsiteY0" fmla="*/ 675519 h 711558"/>
                <a:gd name="connsiteX1" fmla="*/ 315 w 598144"/>
                <a:gd name="connsiteY1" fmla="*/ 119771 h 711558"/>
                <a:gd name="connsiteX2" fmla="*/ 35687 w 598144"/>
                <a:gd name="connsiteY2" fmla="*/ 70289 h 711558"/>
                <a:gd name="connsiteX3" fmla="*/ 455400 w 598144"/>
                <a:gd name="connsiteY3" fmla="*/ 496 h 711558"/>
                <a:gd name="connsiteX4" fmla="*/ 504882 w 598144"/>
                <a:gd name="connsiteY4" fmla="*/ 35868 h 711558"/>
                <a:gd name="connsiteX5" fmla="*/ 597296 w 598144"/>
                <a:gd name="connsiteY5" fmla="*/ 591617 h 711558"/>
                <a:gd name="connsiteX6" fmla="*/ 561924 w 598144"/>
                <a:gd name="connsiteY6" fmla="*/ 641098 h 711558"/>
                <a:gd name="connsiteX7" fmla="*/ 142211 w 598144"/>
                <a:gd name="connsiteY7" fmla="*/ 710891 h 711558"/>
                <a:gd name="connsiteX8" fmla="*/ 92729 w 598144"/>
                <a:gd name="connsiteY8" fmla="*/ 675519 h 71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44" h="711558">
                  <a:moveTo>
                    <a:pt x="92729" y="675519"/>
                  </a:moveTo>
                  <a:lnTo>
                    <a:pt x="315" y="119771"/>
                  </a:lnTo>
                  <a:cubicBezTo>
                    <a:pt x="-3553" y="96346"/>
                    <a:pt x="12271" y="74210"/>
                    <a:pt x="35687" y="70289"/>
                  </a:cubicBezTo>
                  <a:lnTo>
                    <a:pt x="455400" y="496"/>
                  </a:lnTo>
                  <a:cubicBezTo>
                    <a:pt x="478825" y="-3372"/>
                    <a:pt x="500961" y="12452"/>
                    <a:pt x="504882" y="35868"/>
                  </a:cubicBezTo>
                  <a:lnTo>
                    <a:pt x="597296" y="591617"/>
                  </a:lnTo>
                  <a:cubicBezTo>
                    <a:pt x="601164" y="615042"/>
                    <a:pt x="585340" y="637177"/>
                    <a:pt x="561924" y="641098"/>
                  </a:cubicBezTo>
                  <a:lnTo>
                    <a:pt x="142211" y="710891"/>
                  </a:lnTo>
                  <a:cubicBezTo>
                    <a:pt x="118786" y="714759"/>
                    <a:pt x="96650" y="698936"/>
                    <a:pt x="92729" y="67551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8" name="任意多边形: 形状 57">
              <a:extLst>
                <a:ext uri="{FF2B5EF4-FFF2-40B4-BE49-F238E27FC236}">
                  <a16:creationId xmlns:a16="http://schemas.microsoft.com/office/drawing/2014/main" id="{E718676F-2DF8-4719-92C8-812294012CD1}"/>
                </a:ext>
              </a:extLst>
            </p:cNvPr>
            <p:cNvSpPr/>
            <p:nvPr/>
          </p:nvSpPr>
          <p:spPr>
            <a:xfrm>
              <a:off x="4432524" y="179131"/>
              <a:ext cx="523502" cy="614137"/>
            </a:xfrm>
            <a:custGeom>
              <a:avLst/>
              <a:gdLst>
                <a:gd name="connsiteX0" fmla="*/ 59690 w 523502"/>
                <a:gd name="connsiteY0" fmla="*/ 464068 h 614137"/>
                <a:gd name="connsiteX1" fmla="*/ 278 w 523502"/>
                <a:gd name="connsiteY1" fmla="*/ 106782 h 614137"/>
                <a:gd name="connsiteX2" fmla="*/ 33405 w 523502"/>
                <a:gd name="connsiteY2" fmla="*/ 60441 h 614137"/>
                <a:gd name="connsiteX3" fmla="*/ 394113 w 523502"/>
                <a:gd name="connsiteY3" fmla="*/ 460 h 614137"/>
                <a:gd name="connsiteX4" fmla="*/ 440456 w 523502"/>
                <a:gd name="connsiteY4" fmla="*/ 33586 h 614137"/>
                <a:gd name="connsiteX5" fmla="*/ 522692 w 523502"/>
                <a:gd name="connsiteY5" fmla="*/ 528126 h 614137"/>
                <a:gd name="connsiteX6" fmla="*/ 489563 w 523502"/>
                <a:gd name="connsiteY6" fmla="*/ 574467 h 614137"/>
                <a:gd name="connsiteX7" fmla="*/ 266112 w 523502"/>
                <a:gd name="connsiteY7" fmla="*/ 611624 h 614137"/>
                <a:gd name="connsiteX8" fmla="*/ 59690 w 523502"/>
                <a:gd name="connsiteY8" fmla="*/ 464068 h 61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502" h="614137">
                  <a:moveTo>
                    <a:pt x="59690" y="464068"/>
                  </a:moveTo>
                  <a:lnTo>
                    <a:pt x="278" y="106782"/>
                  </a:lnTo>
                  <a:cubicBezTo>
                    <a:pt x="-3345" y="84844"/>
                    <a:pt x="11475" y="64113"/>
                    <a:pt x="33405" y="60441"/>
                  </a:cubicBezTo>
                  <a:lnTo>
                    <a:pt x="394113" y="460"/>
                  </a:lnTo>
                  <a:cubicBezTo>
                    <a:pt x="416052" y="-3163"/>
                    <a:pt x="436784" y="11656"/>
                    <a:pt x="440456" y="33586"/>
                  </a:cubicBezTo>
                  <a:lnTo>
                    <a:pt x="522692" y="528126"/>
                  </a:lnTo>
                  <a:cubicBezTo>
                    <a:pt x="526314" y="550065"/>
                    <a:pt x="511494" y="570796"/>
                    <a:pt x="489563" y="574467"/>
                  </a:cubicBezTo>
                  <a:lnTo>
                    <a:pt x="266112" y="611624"/>
                  </a:lnTo>
                  <a:cubicBezTo>
                    <a:pt x="168391" y="627761"/>
                    <a:pt x="76048" y="561752"/>
                    <a:pt x="59690" y="464068"/>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9" name="任意多边形: 形状 58">
              <a:extLst>
                <a:ext uri="{FF2B5EF4-FFF2-40B4-BE49-F238E27FC236}">
                  <a16:creationId xmlns:a16="http://schemas.microsoft.com/office/drawing/2014/main" id="{765AEF2C-0EF3-44EA-89F2-CC947EE091FF}"/>
                </a:ext>
              </a:extLst>
            </p:cNvPr>
            <p:cNvSpPr/>
            <p:nvPr/>
          </p:nvSpPr>
          <p:spPr>
            <a:xfrm>
              <a:off x="4507517" y="288544"/>
              <a:ext cx="328949" cy="120335"/>
            </a:xfrm>
            <a:custGeom>
              <a:avLst/>
              <a:gdLst>
                <a:gd name="connsiteX0" fmla="*/ 266 w 328949"/>
                <a:gd name="connsiteY0" fmla="*/ 87347 h 120335"/>
                <a:gd name="connsiteX1" fmla="*/ 32637 w 328949"/>
                <a:gd name="connsiteY1" fmla="*/ 42063 h 120335"/>
                <a:gd name="connsiteX2" fmla="*/ 282860 w 328949"/>
                <a:gd name="connsiteY2" fmla="*/ 454 h 120335"/>
                <a:gd name="connsiteX3" fmla="*/ 328144 w 328949"/>
                <a:gd name="connsiteY3" fmla="*/ 32825 h 120335"/>
                <a:gd name="connsiteX4" fmla="*/ 295773 w 328949"/>
                <a:gd name="connsiteY4" fmla="*/ 78109 h 120335"/>
                <a:gd name="connsiteX5" fmla="*/ 45550 w 328949"/>
                <a:gd name="connsiteY5" fmla="*/ 119718 h 120335"/>
                <a:gd name="connsiteX6" fmla="*/ 266 w 328949"/>
                <a:gd name="connsiteY6" fmla="*/ 87347 h 120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5">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0" name="任意多边形: 形状 59">
              <a:extLst>
                <a:ext uri="{FF2B5EF4-FFF2-40B4-BE49-F238E27FC236}">
                  <a16:creationId xmlns:a16="http://schemas.microsoft.com/office/drawing/2014/main" id="{6CFF3419-EECE-4E09-B6AB-CA941A3DAB89}"/>
                </a:ext>
              </a:extLst>
            </p:cNvPr>
            <p:cNvSpPr/>
            <p:nvPr/>
          </p:nvSpPr>
          <p:spPr>
            <a:xfrm>
              <a:off x="4527604" y="409340"/>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1" name="任意多边形: 形状 60">
              <a:extLst>
                <a:ext uri="{FF2B5EF4-FFF2-40B4-BE49-F238E27FC236}">
                  <a16:creationId xmlns:a16="http://schemas.microsoft.com/office/drawing/2014/main" id="{4470C218-DD34-4DAB-BE3A-94260B62A137}"/>
                </a:ext>
              </a:extLst>
            </p:cNvPr>
            <p:cNvSpPr/>
            <p:nvPr/>
          </p:nvSpPr>
          <p:spPr>
            <a:xfrm>
              <a:off x="4547691" y="530137"/>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2" name="任意多边形: 形状 61">
              <a:extLst>
                <a:ext uri="{FF2B5EF4-FFF2-40B4-BE49-F238E27FC236}">
                  <a16:creationId xmlns:a16="http://schemas.microsoft.com/office/drawing/2014/main" id="{377C7D73-262E-4088-9853-A62D6D13DB7C}"/>
                </a:ext>
              </a:extLst>
            </p:cNvPr>
            <p:cNvSpPr/>
            <p:nvPr/>
          </p:nvSpPr>
          <p:spPr>
            <a:xfrm>
              <a:off x="6433717" y="6261893"/>
              <a:ext cx="479377" cy="567758"/>
            </a:xfrm>
            <a:custGeom>
              <a:avLst/>
              <a:gdLst>
                <a:gd name="connsiteX0" fmla="*/ 247126 w 479377"/>
                <a:gd name="connsiteY0" fmla="*/ 206535 h 567758"/>
                <a:gd name="connsiteX1" fmla="*/ 253779 w 479377"/>
                <a:gd name="connsiteY1" fmla="*/ 56955 h 567758"/>
                <a:gd name="connsiteX2" fmla="*/ 479111 w 479377"/>
                <a:gd name="connsiteY2" fmla="*/ -85 h 567758"/>
                <a:gd name="connsiteX3" fmla="*/ 311039 w 479377"/>
                <a:gd name="connsiteY3" fmla="*/ 377940 h 567758"/>
                <a:gd name="connsiteX4" fmla="*/ 97951 w 479377"/>
                <a:gd name="connsiteY4" fmla="*/ 512223 h 567758"/>
                <a:gd name="connsiteX5" fmla="*/ 7387 w 479377"/>
                <a:gd name="connsiteY5" fmla="*/ 567673 h 567758"/>
                <a:gd name="connsiteX6" fmla="*/ 110018 w 479377"/>
                <a:gd name="connsiteY6" fmla="*/ 173099 h 567758"/>
                <a:gd name="connsiteX7" fmla="*/ 196459 w 479377"/>
                <a:gd name="connsiteY7" fmla="*/ 92782 h 567758"/>
                <a:gd name="connsiteX8" fmla="*/ 247126 w 479377"/>
                <a:gd name="connsiteY8" fmla="*/ 206535 h 56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377" h="567758">
                  <a:moveTo>
                    <a:pt x="247126" y="206535"/>
                  </a:moveTo>
                  <a:lnTo>
                    <a:pt x="253779" y="56955"/>
                  </a:lnTo>
                  <a:cubicBezTo>
                    <a:pt x="323128" y="19886"/>
                    <a:pt x="400477" y="306"/>
                    <a:pt x="479111" y="-85"/>
                  </a:cubicBezTo>
                  <a:cubicBezTo>
                    <a:pt x="370888" y="88396"/>
                    <a:pt x="384412" y="258955"/>
                    <a:pt x="311039" y="377940"/>
                  </a:cubicBezTo>
                  <a:cubicBezTo>
                    <a:pt x="264107" y="452758"/>
                    <a:pt x="185697" y="502171"/>
                    <a:pt x="97951" y="512223"/>
                  </a:cubicBezTo>
                  <a:lnTo>
                    <a:pt x="7387" y="567673"/>
                  </a:lnTo>
                  <a:cubicBezTo>
                    <a:pt x="-17763" y="427468"/>
                    <a:pt x="19741" y="283281"/>
                    <a:pt x="110018" y="173099"/>
                  </a:cubicBezTo>
                  <a:cubicBezTo>
                    <a:pt x="135346" y="142805"/>
                    <a:pt x="164388" y="115820"/>
                    <a:pt x="196459" y="92782"/>
                  </a:cubicBezTo>
                  <a:cubicBezTo>
                    <a:pt x="218149" y="149975"/>
                    <a:pt x="247126" y="206535"/>
                    <a:pt x="247126" y="20653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63" name="任意多边形: 形状 62">
              <a:extLst>
                <a:ext uri="{FF2B5EF4-FFF2-40B4-BE49-F238E27FC236}">
                  <a16:creationId xmlns:a16="http://schemas.microsoft.com/office/drawing/2014/main" id="{023D9B14-B016-4CB9-B6FE-EDD496CD672C}"/>
                </a:ext>
              </a:extLst>
            </p:cNvPr>
            <p:cNvSpPr/>
            <p:nvPr/>
          </p:nvSpPr>
          <p:spPr>
            <a:xfrm>
              <a:off x="3919902" y="6831166"/>
              <a:ext cx="3961992" cy="29223"/>
            </a:xfrm>
            <a:custGeom>
              <a:avLst/>
              <a:gdLst>
                <a:gd name="connsiteX0" fmla="*/ 3961726 w 3961992"/>
                <a:gd name="connsiteY0" fmla="*/ 14526 h 29223"/>
                <a:gd name="connsiteX1" fmla="*/ 3947201 w 3961992"/>
                <a:gd name="connsiteY1" fmla="*/ 29138 h 29223"/>
                <a:gd name="connsiteX2" fmla="*/ 3947113 w 3961992"/>
                <a:gd name="connsiteY2" fmla="*/ 29138 h 29223"/>
                <a:gd name="connsiteX3" fmla="*/ 14345 w 3961992"/>
                <a:gd name="connsiteY3" fmla="*/ 29138 h 29223"/>
                <a:gd name="connsiteX4" fmla="*/ -267 w 3961992"/>
                <a:gd name="connsiteY4" fmla="*/ 14526 h 29223"/>
                <a:gd name="connsiteX5" fmla="*/ 14345 w 3961992"/>
                <a:gd name="connsiteY5" fmla="*/ -85 h 29223"/>
                <a:gd name="connsiteX6" fmla="*/ 3947114 w 3961992"/>
                <a:gd name="connsiteY6" fmla="*/ -85 h 29223"/>
                <a:gd name="connsiteX7" fmla="*/ 3961726 w 3961992"/>
                <a:gd name="connsiteY7" fmla="*/ 14440 h 29223"/>
                <a:gd name="connsiteX8" fmla="*/ 3961726 w 3961992"/>
                <a:gd name="connsiteY8" fmla="*/ 14526 h 29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1992" h="29223">
                  <a:moveTo>
                    <a:pt x="3961726" y="14526"/>
                  </a:moveTo>
                  <a:cubicBezTo>
                    <a:pt x="3961750" y="22573"/>
                    <a:pt x="3955247" y="29114"/>
                    <a:pt x="3947201" y="29138"/>
                  </a:cubicBezTo>
                  <a:cubicBezTo>
                    <a:pt x="3947172" y="29138"/>
                    <a:pt x="3947142" y="29138"/>
                    <a:pt x="3947113" y="29138"/>
                  </a:cubicBezTo>
                  <a:lnTo>
                    <a:pt x="14345" y="29138"/>
                  </a:lnTo>
                  <a:cubicBezTo>
                    <a:pt x="6275" y="29138"/>
                    <a:pt x="-267" y="22597"/>
                    <a:pt x="-267" y="14526"/>
                  </a:cubicBezTo>
                  <a:cubicBezTo>
                    <a:pt x="-267" y="6456"/>
                    <a:pt x="6275" y="-85"/>
                    <a:pt x="14345" y="-85"/>
                  </a:cubicBezTo>
                  <a:lnTo>
                    <a:pt x="3947114" y="-85"/>
                  </a:lnTo>
                  <a:cubicBezTo>
                    <a:pt x="3955160" y="-109"/>
                    <a:pt x="3961702" y="6394"/>
                    <a:pt x="3961726" y="14440"/>
                  </a:cubicBezTo>
                  <a:cubicBezTo>
                    <a:pt x="3961726" y="14469"/>
                    <a:pt x="3961726" y="14497"/>
                    <a:pt x="3961726" y="14526"/>
                  </a:cubicBezTo>
                  <a:close/>
                </a:path>
              </a:pathLst>
            </a:custGeom>
            <a:solidFill>
              <a:srgbClr val="CCCCCC"/>
            </a:solidFill>
            <a:ln w="9396" cap="flat">
              <a:noFill/>
              <a:prstDash val="solid"/>
              <a:miter/>
            </a:ln>
          </p:spPr>
          <p:txBody>
            <a:bodyPr rtlCol="0" anchor="ctr"/>
            <a:lstStyle/>
            <a:p>
              <a:endParaRPr lang="zh-CN" altLang="en-US">
                <a:latin typeface="+mj-ea"/>
                <a:ea typeface="+mj-ea"/>
              </a:endParaRPr>
            </a:p>
          </p:txBody>
        </p:sp>
        <p:sp>
          <p:nvSpPr>
            <p:cNvPr id="64" name="任意多边形: 形状 63">
              <a:extLst>
                <a:ext uri="{FF2B5EF4-FFF2-40B4-BE49-F238E27FC236}">
                  <a16:creationId xmlns:a16="http://schemas.microsoft.com/office/drawing/2014/main" id="{F671EE20-18A1-4B5C-96EC-DA01AFF78346}"/>
                </a:ext>
              </a:extLst>
            </p:cNvPr>
            <p:cNvSpPr/>
            <p:nvPr/>
          </p:nvSpPr>
          <p:spPr>
            <a:xfrm>
              <a:off x="3310714" y="2889948"/>
              <a:ext cx="650357" cy="167006"/>
            </a:xfrm>
            <a:custGeom>
              <a:avLst/>
              <a:gdLst>
                <a:gd name="connsiteX0" fmla="*/ 633012 w 650357"/>
                <a:gd name="connsiteY0" fmla="*/ 10118 h 167006"/>
                <a:gd name="connsiteX1" fmla="*/ 127170 w 650357"/>
                <a:gd name="connsiteY1" fmla="*/ 620 h 167006"/>
                <a:gd name="connsiteX2" fmla="*/ 4395 w 650357"/>
                <a:gd name="connsiteY2" fmla="*/ 138635 h 167006"/>
                <a:gd name="connsiteX3" fmla="*/ 5046 w 650357"/>
                <a:gd name="connsiteY3" fmla="*/ 162685 h 167006"/>
                <a:gd name="connsiteX4" fmla="*/ 10085 w 650357"/>
                <a:gd name="connsiteY4" fmla="*/ 165988 h 167006"/>
                <a:gd name="connsiteX5" fmla="*/ 628241 w 650357"/>
                <a:gd name="connsiteY5" fmla="*/ 160432 h 167006"/>
                <a:gd name="connsiteX6" fmla="*/ 643235 w 650357"/>
                <a:gd name="connsiteY6" fmla="*/ 150664 h 167006"/>
                <a:gd name="connsiteX7" fmla="*/ 647272 w 650357"/>
                <a:gd name="connsiteY7" fmla="*/ 141622 h 167006"/>
                <a:gd name="connsiteX8" fmla="*/ 648209 w 650357"/>
                <a:gd name="connsiteY8" fmla="*/ 33579 h 167006"/>
                <a:gd name="connsiteX9" fmla="*/ 639630 w 650357"/>
                <a:gd name="connsiteY9" fmla="*/ 11533 h 167006"/>
                <a:gd name="connsiteX10" fmla="*/ 633012 w 650357"/>
                <a:gd name="connsiteY10" fmla="*/ 10118 h 16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357" h="167006">
                  <a:moveTo>
                    <a:pt x="633012" y="10118"/>
                  </a:moveTo>
                  <a:cubicBezTo>
                    <a:pt x="563262" y="8729"/>
                    <a:pt x="188608" y="-2024"/>
                    <a:pt x="127170" y="620"/>
                  </a:cubicBezTo>
                  <a:cubicBezTo>
                    <a:pt x="123695" y="-11546"/>
                    <a:pt x="7227" y="137710"/>
                    <a:pt x="4395" y="138635"/>
                  </a:cubicBezTo>
                  <a:cubicBezTo>
                    <a:pt x="-2066" y="145456"/>
                    <a:pt x="-1775" y="156223"/>
                    <a:pt x="5046" y="162685"/>
                  </a:cubicBezTo>
                  <a:cubicBezTo>
                    <a:pt x="6516" y="164077"/>
                    <a:pt x="8222" y="165196"/>
                    <a:pt x="10085" y="165988"/>
                  </a:cubicBezTo>
                  <a:cubicBezTo>
                    <a:pt x="16931" y="170147"/>
                    <a:pt x="620923" y="158974"/>
                    <a:pt x="628241" y="160432"/>
                  </a:cubicBezTo>
                  <a:cubicBezTo>
                    <a:pt x="634701" y="160329"/>
                    <a:pt x="640531" y="156532"/>
                    <a:pt x="643235" y="150664"/>
                  </a:cubicBezTo>
                  <a:lnTo>
                    <a:pt x="647272" y="141622"/>
                  </a:lnTo>
                  <a:cubicBezTo>
                    <a:pt x="647691" y="126153"/>
                    <a:pt x="652755" y="47096"/>
                    <a:pt x="648209" y="33579"/>
                  </a:cubicBezTo>
                  <a:cubicBezTo>
                    <a:pt x="651928" y="25122"/>
                    <a:pt x="648087" y="15252"/>
                    <a:pt x="639630" y="11533"/>
                  </a:cubicBezTo>
                  <a:cubicBezTo>
                    <a:pt x="637543" y="10616"/>
                    <a:pt x="635291" y="10134"/>
                    <a:pt x="633012" y="1011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5" name="任意多边形: 形状 64">
              <a:extLst>
                <a:ext uri="{FF2B5EF4-FFF2-40B4-BE49-F238E27FC236}">
                  <a16:creationId xmlns:a16="http://schemas.microsoft.com/office/drawing/2014/main" id="{8AA12A2D-8546-4C2B-9D7F-064706AD0362}"/>
                </a:ext>
              </a:extLst>
            </p:cNvPr>
            <p:cNvSpPr/>
            <p:nvPr/>
          </p:nvSpPr>
          <p:spPr>
            <a:xfrm>
              <a:off x="3310756" y="3031641"/>
              <a:ext cx="647495" cy="25693"/>
            </a:xfrm>
            <a:custGeom>
              <a:avLst/>
              <a:gdLst>
                <a:gd name="connsiteX0" fmla="*/ 647228 w 647495"/>
                <a:gd name="connsiteY0" fmla="*/ -85 h 25693"/>
                <a:gd name="connsiteX1" fmla="*/ 628198 w 647495"/>
                <a:gd name="connsiteY1" fmla="*/ 18742 h 25693"/>
                <a:gd name="connsiteX2" fmla="*/ 16419 w 647495"/>
                <a:gd name="connsiteY2" fmla="*/ 25608 h 25693"/>
                <a:gd name="connsiteX3" fmla="*/ -266 w 647495"/>
                <a:gd name="connsiteY3" fmla="*/ 8543 h 25693"/>
                <a:gd name="connsiteX4" fmla="*/ 1694 w 647495"/>
                <a:gd name="connsiteY4" fmla="*/ 838 h 25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495" h="25693">
                  <a:moveTo>
                    <a:pt x="647228" y="-85"/>
                  </a:moveTo>
                  <a:cubicBezTo>
                    <a:pt x="643683" y="8433"/>
                    <a:pt x="639149" y="19135"/>
                    <a:pt x="628198" y="18742"/>
                  </a:cubicBezTo>
                  <a:lnTo>
                    <a:pt x="16419" y="25608"/>
                  </a:lnTo>
                  <a:cubicBezTo>
                    <a:pt x="7100" y="25503"/>
                    <a:pt x="-371" y="17863"/>
                    <a:pt x="-266" y="8543"/>
                  </a:cubicBezTo>
                  <a:cubicBezTo>
                    <a:pt x="-235" y="5855"/>
                    <a:pt x="437" y="3214"/>
                    <a:pt x="1694" y="838"/>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6" name="任意多边形: 形状 65">
              <a:extLst>
                <a:ext uri="{FF2B5EF4-FFF2-40B4-BE49-F238E27FC236}">
                  <a16:creationId xmlns:a16="http://schemas.microsoft.com/office/drawing/2014/main" id="{7524B45A-313E-4D5C-8C2B-7D44A8EE22B3}"/>
                </a:ext>
              </a:extLst>
            </p:cNvPr>
            <p:cNvSpPr/>
            <p:nvPr/>
          </p:nvSpPr>
          <p:spPr>
            <a:xfrm>
              <a:off x="3091200" y="1913928"/>
              <a:ext cx="350279" cy="1133090"/>
            </a:xfrm>
            <a:custGeom>
              <a:avLst/>
              <a:gdLst>
                <a:gd name="connsiteX0" fmla="*/ 349542 w 350279"/>
                <a:gd name="connsiteY0" fmla="*/ 974808 h 1133090"/>
                <a:gd name="connsiteX1" fmla="*/ 165747 w 350279"/>
                <a:gd name="connsiteY1" fmla="*/ 147355 h 1133090"/>
                <a:gd name="connsiteX2" fmla="*/ 54078 w 350279"/>
                <a:gd name="connsiteY2" fmla="*/ 10749 h 1133090"/>
                <a:gd name="connsiteX3" fmla="*/ 44097 w 350279"/>
                <a:gd name="connsiteY3" fmla="*/ 3244 h 1133090"/>
                <a:gd name="connsiteX4" fmla="*/ -77 w 350279"/>
                <a:gd name="connsiteY4" fmla="*/ 21973 h 1133090"/>
                <a:gd name="connsiteX5" fmla="*/ -77 w 350279"/>
                <a:gd name="connsiteY5" fmla="*/ 21973 h 1133090"/>
                <a:gd name="connsiteX6" fmla="*/ 198595 w 350279"/>
                <a:gd name="connsiteY6" fmla="*/ 975794 h 1133090"/>
                <a:gd name="connsiteX7" fmla="*/ 218908 w 350279"/>
                <a:gd name="connsiteY7" fmla="*/ 1118074 h 1133090"/>
                <a:gd name="connsiteX8" fmla="*/ 238829 w 350279"/>
                <a:gd name="connsiteY8" fmla="*/ 1132810 h 1133090"/>
                <a:gd name="connsiteX9" fmla="*/ 240541 w 350279"/>
                <a:gd name="connsiteY9" fmla="*/ 1132466 h 1133090"/>
                <a:gd name="connsiteX10" fmla="*/ 267610 w 350279"/>
                <a:gd name="connsiteY10" fmla="*/ 1112907 h 1133090"/>
                <a:gd name="connsiteX11" fmla="*/ 349542 w 350279"/>
                <a:gd name="connsiteY11" fmla="*/ 974808 h 11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279" h="1133090">
                  <a:moveTo>
                    <a:pt x="349542" y="974808"/>
                  </a:moveTo>
                  <a:cubicBezTo>
                    <a:pt x="342957" y="963421"/>
                    <a:pt x="179398" y="154122"/>
                    <a:pt x="165747" y="147355"/>
                  </a:cubicBezTo>
                  <a:lnTo>
                    <a:pt x="54078" y="10749"/>
                  </a:lnTo>
                  <a:lnTo>
                    <a:pt x="44097" y="3244"/>
                  </a:lnTo>
                  <a:cubicBezTo>
                    <a:pt x="30218" y="-4380"/>
                    <a:pt x="-3075" y="775"/>
                    <a:pt x="-77" y="21973"/>
                  </a:cubicBezTo>
                  <a:lnTo>
                    <a:pt x="-77" y="21973"/>
                  </a:lnTo>
                  <a:cubicBezTo>
                    <a:pt x="26158" y="147751"/>
                    <a:pt x="194898" y="864110"/>
                    <a:pt x="198595" y="975794"/>
                  </a:cubicBezTo>
                  <a:lnTo>
                    <a:pt x="218908" y="1118074"/>
                  </a:lnTo>
                  <a:cubicBezTo>
                    <a:pt x="220339" y="1127644"/>
                    <a:pt x="229258" y="1134242"/>
                    <a:pt x="238829" y="1132810"/>
                  </a:cubicBezTo>
                  <a:cubicBezTo>
                    <a:pt x="239405" y="1132724"/>
                    <a:pt x="239977" y="1132609"/>
                    <a:pt x="240541" y="1132466"/>
                  </a:cubicBezTo>
                  <a:cubicBezTo>
                    <a:pt x="252387" y="1131189"/>
                    <a:pt x="262679" y="1123753"/>
                    <a:pt x="267610" y="1112907"/>
                  </a:cubicBezTo>
                  <a:cubicBezTo>
                    <a:pt x="269133" y="1107886"/>
                    <a:pt x="357188" y="977724"/>
                    <a:pt x="349542" y="97480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7" name="任意多边形: 形状 66">
              <a:extLst>
                <a:ext uri="{FF2B5EF4-FFF2-40B4-BE49-F238E27FC236}">
                  <a16:creationId xmlns:a16="http://schemas.microsoft.com/office/drawing/2014/main" id="{2E9606E9-1096-422D-93B6-79C04FB09D07}"/>
                </a:ext>
              </a:extLst>
            </p:cNvPr>
            <p:cNvSpPr/>
            <p:nvPr/>
          </p:nvSpPr>
          <p:spPr>
            <a:xfrm>
              <a:off x="3091327" y="1914158"/>
              <a:ext cx="267771" cy="1132802"/>
            </a:xfrm>
            <a:custGeom>
              <a:avLst/>
              <a:gdLst>
                <a:gd name="connsiteX0" fmla="*/ 53925 w 267771"/>
                <a:gd name="connsiteY0" fmla="*/ 10525 h 1132802"/>
                <a:gd name="connsiteX1" fmla="*/ 267505 w 267771"/>
                <a:gd name="connsiteY1" fmla="*/ 1112705 h 1132802"/>
                <a:gd name="connsiteX2" fmla="*/ 219155 w 267771"/>
                <a:gd name="connsiteY2" fmla="*/ 1119734 h 1132802"/>
                <a:gd name="connsiteX3" fmla="*/ -177 w 267771"/>
                <a:gd name="connsiteY3" fmla="*/ 21765 h 1132802"/>
                <a:gd name="connsiteX4" fmla="*/ 53925 w 267771"/>
                <a:gd name="connsiteY4" fmla="*/ 10525 h 1132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771" h="1132802">
                  <a:moveTo>
                    <a:pt x="53925" y="10525"/>
                  </a:moveTo>
                  <a:lnTo>
                    <a:pt x="267505" y="1112705"/>
                  </a:lnTo>
                  <a:cubicBezTo>
                    <a:pt x="260362" y="1130784"/>
                    <a:pt x="226940" y="1143449"/>
                    <a:pt x="219155" y="1119734"/>
                  </a:cubicBezTo>
                  <a:cubicBezTo>
                    <a:pt x="219019" y="1119702"/>
                    <a:pt x="46" y="22421"/>
                    <a:pt x="-177" y="21765"/>
                  </a:cubicBezTo>
                  <a:cubicBezTo>
                    <a:pt x="-2509" y="-4643"/>
                    <a:pt x="41126" y="-5480"/>
                    <a:pt x="53925" y="10525"/>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8" name="任意多边形: 形状 67">
              <a:extLst>
                <a:ext uri="{FF2B5EF4-FFF2-40B4-BE49-F238E27FC236}">
                  <a16:creationId xmlns:a16="http://schemas.microsoft.com/office/drawing/2014/main" id="{8E298E50-48E5-4DEA-A902-70810E74A9B5}"/>
                </a:ext>
              </a:extLst>
            </p:cNvPr>
            <p:cNvSpPr/>
            <p:nvPr/>
          </p:nvSpPr>
          <p:spPr>
            <a:xfrm>
              <a:off x="3151951" y="1969835"/>
              <a:ext cx="230227" cy="778792"/>
            </a:xfrm>
            <a:custGeom>
              <a:avLst/>
              <a:gdLst>
                <a:gd name="connsiteX0" fmla="*/ 0 w 230227"/>
                <a:gd name="connsiteY0" fmla="*/ 0 h 778792"/>
                <a:gd name="connsiteX1" fmla="*/ 108477 w 230227"/>
                <a:gd name="connsiteY1" fmla="*/ 151196 h 778792"/>
                <a:gd name="connsiteX2" fmla="*/ 230227 w 230227"/>
                <a:gd name="connsiteY2" fmla="*/ 729422 h 778792"/>
                <a:gd name="connsiteX3" fmla="*/ 173623 w 230227"/>
                <a:gd name="connsiteY3" fmla="*/ 778792 h 778792"/>
                <a:gd name="connsiteX4" fmla="*/ 0 w 230227"/>
                <a:gd name="connsiteY4" fmla="*/ 0 h 778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227" h="778792">
                  <a:moveTo>
                    <a:pt x="0" y="0"/>
                  </a:moveTo>
                  <a:lnTo>
                    <a:pt x="108477" y="151196"/>
                  </a:lnTo>
                  <a:lnTo>
                    <a:pt x="230227" y="729422"/>
                  </a:lnTo>
                  <a:lnTo>
                    <a:pt x="173623" y="778792"/>
                  </a:lnTo>
                  <a:lnTo>
                    <a:pt x="0" y="0"/>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9" name="任意多边形: 形状 68">
              <a:extLst>
                <a:ext uri="{FF2B5EF4-FFF2-40B4-BE49-F238E27FC236}">
                  <a16:creationId xmlns:a16="http://schemas.microsoft.com/office/drawing/2014/main" id="{606066EC-6CD4-4704-9184-2487AC2F8A05}"/>
                </a:ext>
              </a:extLst>
            </p:cNvPr>
            <p:cNvSpPr/>
            <p:nvPr/>
          </p:nvSpPr>
          <p:spPr>
            <a:xfrm>
              <a:off x="3873974" y="2906461"/>
              <a:ext cx="38128" cy="72878"/>
            </a:xfrm>
            <a:custGeom>
              <a:avLst/>
              <a:gdLst>
                <a:gd name="connsiteX0" fmla="*/ -267 w 38128"/>
                <a:gd name="connsiteY0" fmla="*/ 71570 h 72878"/>
                <a:gd name="connsiteX1" fmla="*/ 29743 w 38128"/>
                <a:gd name="connsiteY1" fmla="*/ 72793 h 72878"/>
                <a:gd name="connsiteX2" fmla="*/ 34070 w 38128"/>
                <a:gd name="connsiteY2" fmla="*/ 46829 h 72878"/>
                <a:gd name="connsiteX3" fmla="*/ 23910 w 38128"/>
                <a:gd name="connsiteY3" fmla="*/ -20 h 72878"/>
                <a:gd name="connsiteX4" fmla="*/ 4625 w 38128"/>
                <a:gd name="connsiteY4" fmla="*/ 32341 h 72878"/>
                <a:gd name="connsiteX5" fmla="*/ -267 w 38128"/>
                <a:gd name="connsiteY5" fmla="*/ 71570 h 7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28" h="72878">
                  <a:moveTo>
                    <a:pt x="-267" y="71570"/>
                  </a:moveTo>
                  <a:lnTo>
                    <a:pt x="29743" y="72793"/>
                  </a:lnTo>
                  <a:cubicBezTo>
                    <a:pt x="30212" y="64004"/>
                    <a:pt x="31664" y="55295"/>
                    <a:pt x="34070" y="46829"/>
                  </a:cubicBezTo>
                  <a:cubicBezTo>
                    <a:pt x="38586" y="25380"/>
                    <a:pt x="42631" y="-114"/>
                    <a:pt x="23910" y="-20"/>
                  </a:cubicBezTo>
                  <a:cubicBezTo>
                    <a:pt x="11210" y="-1243"/>
                    <a:pt x="6883" y="14844"/>
                    <a:pt x="4625" y="32341"/>
                  </a:cubicBezTo>
                  <a:cubicBezTo>
                    <a:pt x="4043" y="45527"/>
                    <a:pt x="2407" y="58645"/>
                    <a:pt x="-267" y="715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0" name="任意多边形: 形状 69">
              <a:extLst>
                <a:ext uri="{FF2B5EF4-FFF2-40B4-BE49-F238E27FC236}">
                  <a16:creationId xmlns:a16="http://schemas.microsoft.com/office/drawing/2014/main" id="{2047D3D3-5E6E-4700-B69B-C3B04EB3CBAA}"/>
                </a:ext>
              </a:extLst>
            </p:cNvPr>
            <p:cNvSpPr/>
            <p:nvPr/>
          </p:nvSpPr>
          <p:spPr>
            <a:xfrm>
              <a:off x="3701818" y="2899342"/>
              <a:ext cx="30867" cy="39546"/>
            </a:xfrm>
            <a:custGeom>
              <a:avLst/>
              <a:gdLst>
                <a:gd name="connsiteX0" fmla="*/ -267 w 30867"/>
                <a:gd name="connsiteY0" fmla="*/ 38332 h 39546"/>
                <a:gd name="connsiteX1" fmla="*/ 19959 w 30867"/>
                <a:gd name="connsiteY1" fmla="*/ 39085 h 39546"/>
                <a:gd name="connsiteX2" fmla="*/ 29743 w 30867"/>
                <a:gd name="connsiteY2" fmla="*/ 39461 h 39546"/>
                <a:gd name="connsiteX3" fmla="*/ 22405 w 30867"/>
                <a:gd name="connsiteY3" fmla="*/ 1173 h 39546"/>
                <a:gd name="connsiteX4" fmla="*/ 16291 w 30867"/>
                <a:gd name="connsiteY4" fmla="*/ -50 h 39546"/>
                <a:gd name="connsiteX5" fmla="*/ 486 w 30867"/>
                <a:gd name="connsiteY5" fmla="*/ 17918 h 39546"/>
                <a:gd name="connsiteX6" fmla="*/ -79 w 30867"/>
                <a:gd name="connsiteY6" fmla="*/ 35322 h 39546"/>
                <a:gd name="connsiteX7" fmla="*/ -267 w 30867"/>
                <a:gd name="connsiteY7" fmla="*/ 38332 h 3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7" h="39546">
                  <a:moveTo>
                    <a:pt x="-267" y="38332"/>
                  </a:moveTo>
                  <a:lnTo>
                    <a:pt x="19959" y="39085"/>
                  </a:lnTo>
                  <a:lnTo>
                    <a:pt x="29743" y="39461"/>
                  </a:lnTo>
                  <a:cubicBezTo>
                    <a:pt x="29555" y="28737"/>
                    <a:pt x="34541" y="6629"/>
                    <a:pt x="22405" y="1173"/>
                  </a:cubicBezTo>
                  <a:cubicBezTo>
                    <a:pt x="20475" y="343"/>
                    <a:pt x="18392" y="-74"/>
                    <a:pt x="16291" y="-50"/>
                  </a:cubicBezTo>
                  <a:cubicBezTo>
                    <a:pt x="4907" y="-708"/>
                    <a:pt x="1521" y="7946"/>
                    <a:pt x="486" y="17918"/>
                  </a:cubicBezTo>
                  <a:cubicBezTo>
                    <a:pt x="-173" y="23939"/>
                    <a:pt x="109" y="30336"/>
                    <a:pt x="-79" y="35322"/>
                  </a:cubicBezTo>
                  <a:cubicBezTo>
                    <a:pt x="-79" y="36357"/>
                    <a:pt x="-172" y="37391"/>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1" name="任意多边形: 形状 70">
              <a:extLst>
                <a:ext uri="{FF2B5EF4-FFF2-40B4-BE49-F238E27FC236}">
                  <a16:creationId xmlns:a16="http://schemas.microsoft.com/office/drawing/2014/main" id="{EB589FA1-9B4D-4A3C-9436-901A5B365845}"/>
                </a:ext>
              </a:extLst>
            </p:cNvPr>
            <p:cNvSpPr/>
            <p:nvPr/>
          </p:nvSpPr>
          <p:spPr>
            <a:xfrm>
              <a:off x="3641893" y="2896898"/>
              <a:ext cx="30883" cy="39638"/>
            </a:xfrm>
            <a:custGeom>
              <a:avLst/>
              <a:gdLst>
                <a:gd name="connsiteX0" fmla="*/ -267 w 30883"/>
                <a:gd name="connsiteY0" fmla="*/ 38330 h 39638"/>
                <a:gd name="connsiteX1" fmla="*/ 20053 w 30883"/>
                <a:gd name="connsiteY1" fmla="*/ 39177 h 39638"/>
                <a:gd name="connsiteX2" fmla="*/ 29743 w 30883"/>
                <a:gd name="connsiteY2" fmla="*/ 39553 h 39638"/>
                <a:gd name="connsiteX3" fmla="*/ 16290 w 30883"/>
                <a:gd name="connsiteY3" fmla="*/ -52 h 39638"/>
                <a:gd name="connsiteX4" fmla="*/ -79 w 30883"/>
                <a:gd name="connsiteY4" fmla="*/ 35320 h 39638"/>
                <a:gd name="connsiteX5" fmla="*/ -267 w 30883"/>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3" h="39638">
                  <a:moveTo>
                    <a:pt x="-267" y="38330"/>
                  </a:moveTo>
                  <a:lnTo>
                    <a:pt x="20053" y="39177"/>
                  </a:lnTo>
                  <a:lnTo>
                    <a:pt x="29743" y="39553"/>
                  </a:lnTo>
                  <a:cubicBezTo>
                    <a:pt x="29555" y="27229"/>
                    <a:pt x="36046" y="324"/>
                    <a:pt x="16290" y="-52"/>
                  </a:cubicBezTo>
                  <a:cubicBezTo>
                    <a:pt x="-1961" y="-1087"/>
                    <a:pt x="391" y="22149"/>
                    <a:pt x="-79" y="35320"/>
                  </a:cubicBezTo>
                  <a:cubicBezTo>
                    <a:pt x="-79" y="36354"/>
                    <a:pt x="-173" y="37389"/>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2" name="任意多边形: 形状 71">
              <a:extLst>
                <a:ext uri="{FF2B5EF4-FFF2-40B4-BE49-F238E27FC236}">
                  <a16:creationId xmlns:a16="http://schemas.microsoft.com/office/drawing/2014/main" id="{440E4558-E4CB-4677-94A7-BB9370CCD220}"/>
                </a:ext>
              </a:extLst>
            </p:cNvPr>
            <p:cNvSpPr/>
            <p:nvPr/>
          </p:nvSpPr>
          <p:spPr>
            <a:xfrm>
              <a:off x="3581968" y="2894540"/>
              <a:ext cx="30884" cy="39550"/>
            </a:xfrm>
            <a:custGeom>
              <a:avLst/>
              <a:gdLst>
                <a:gd name="connsiteX0" fmla="*/ -267 w 30884"/>
                <a:gd name="connsiteY0" fmla="*/ 38336 h 39550"/>
                <a:gd name="connsiteX1" fmla="*/ 19959 w 30884"/>
                <a:gd name="connsiteY1" fmla="*/ 39089 h 39550"/>
                <a:gd name="connsiteX2" fmla="*/ 29743 w 30884"/>
                <a:gd name="connsiteY2" fmla="*/ 39465 h 39550"/>
                <a:gd name="connsiteX3" fmla="*/ 16290 w 30884"/>
                <a:gd name="connsiteY3" fmla="*/ -46 h 39550"/>
                <a:gd name="connsiteX4" fmla="*/ -79 w 30884"/>
                <a:gd name="connsiteY4" fmla="*/ 35326 h 39550"/>
                <a:gd name="connsiteX5" fmla="*/ -267 w 30884"/>
                <a:gd name="connsiteY5" fmla="*/ 38336 h 3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550">
                  <a:moveTo>
                    <a:pt x="-267" y="38336"/>
                  </a:moveTo>
                  <a:lnTo>
                    <a:pt x="19959" y="39089"/>
                  </a:lnTo>
                  <a:lnTo>
                    <a:pt x="29743" y="39465"/>
                  </a:lnTo>
                  <a:cubicBezTo>
                    <a:pt x="29555" y="27236"/>
                    <a:pt x="36046" y="330"/>
                    <a:pt x="16290" y="-46"/>
                  </a:cubicBezTo>
                  <a:cubicBezTo>
                    <a:pt x="-1960" y="-1175"/>
                    <a:pt x="392" y="22061"/>
                    <a:pt x="-79" y="35326"/>
                  </a:cubicBezTo>
                  <a:cubicBezTo>
                    <a:pt x="-79" y="36361"/>
                    <a:pt x="-173" y="37395"/>
                    <a:pt x="-267" y="38336"/>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3" name="任意多边形: 形状 72">
              <a:extLst>
                <a:ext uri="{FF2B5EF4-FFF2-40B4-BE49-F238E27FC236}">
                  <a16:creationId xmlns:a16="http://schemas.microsoft.com/office/drawing/2014/main" id="{7D352D34-30F4-4CEB-8068-8EC29C608C67}"/>
                </a:ext>
              </a:extLst>
            </p:cNvPr>
            <p:cNvSpPr/>
            <p:nvPr/>
          </p:nvSpPr>
          <p:spPr>
            <a:xfrm>
              <a:off x="3522042" y="2892100"/>
              <a:ext cx="30884" cy="39638"/>
            </a:xfrm>
            <a:custGeom>
              <a:avLst/>
              <a:gdLst>
                <a:gd name="connsiteX0" fmla="*/ -267 w 30884"/>
                <a:gd name="connsiteY0" fmla="*/ 38330 h 39638"/>
                <a:gd name="connsiteX1" fmla="*/ 20053 w 30884"/>
                <a:gd name="connsiteY1" fmla="*/ 39177 h 39638"/>
                <a:gd name="connsiteX2" fmla="*/ 29743 w 30884"/>
                <a:gd name="connsiteY2" fmla="*/ 39553 h 39638"/>
                <a:gd name="connsiteX3" fmla="*/ 16290 w 30884"/>
                <a:gd name="connsiteY3" fmla="*/ -52 h 39638"/>
                <a:gd name="connsiteX4" fmla="*/ -79 w 30884"/>
                <a:gd name="connsiteY4" fmla="*/ 35320 h 39638"/>
                <a:gd name="connsiteX5" fmla="*/ -267 w 30884"/>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638">
                  <a:moveTo>
                    <a:pt x="-267" y="38330"/>
                  </a:moveTo>
                  <a:lnTo>
                    <a:pt x="20053" y="39177"/>
                  </a:lnTo>
                  <a:lnTo>
                    <a:pt x="29743" y="39553"/>
                  </a:lnTo>
                  <a:cubicBezTo>
                    <a:pt x="29555" y="27229"/>
                    <a:pt x="36046" y="418"/>
                    <a:pt x="16290" y="-52"/>
                  </a:cubicBezTo>
                  <a:cubicBezTo>
                    <a:pt x="-1960" y="-1087"/>
                    <a:pt x="392" y="22149"/>
                    <a:pt x="-79" y="35320"/>
                  </a:cubicBezTo>
                  <a:cubicBezTo>
                    <a:pt x="-78" y="36354"/>
                    <a:pt x="-172" y="37390"/>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4" name="任意多边形: 形状 73">
              <a:extLst>
                <a:ext uri="{FF2B5EF4-FFF2-40B4-BE49-F238E27FC236}">
                  <a16:creationId xmlns:a16="http://schemas.microsoft.com/office/drawing/2014/main" id="{48A80C24-D612-4E99-B4C8-319F3514FC94}"/>
                </a:ext>
              </a:extLst>
            </p:cNvPr>
            <p:cNvSpPr/>
            <p:nvPr/>
          </p:nvSpPr>
          <p:spPr>
            <a:xfrm>
              <a:off x="3462117" y="2889726"/>
              <a:ext cx="30863" cy="39566"/>
            </a:xfrm>
            <a:custGeom>
              <a:avLst/>
              <a:gdLst>
                <a:gd name="connsiteX0" fmla="*/ -267 w 30863"/>
                <a:gd name="connsiteY0" fmla="*/ 38352 h 39566"/>
                <a:gd name="connsiteX1" fmla="*/ 19959 w 30863"/>
                <a:gd name="connsiteY1" fmla="*/ 39105 h 39566"/>
                <a:gd name="connsiteX2" fmla="*/ 29743 w 30863"/>
                <a:gd name="connsiteY2" fmla="*/ 39481 h 39566"/>
                <a:gd name="connsiteX3" fmla="*/ 20524 w 30863"/>
                <a:gd name="connsiteY3" fmla="*/ 535 h 39566"/>
                <a:gd name="connsiteX4" fmla="*/ 20429 w 30863"/>
                <a:gd name="connsiteY4" fmla="*/ 535 h 39566"/>
                <a:gd name="connsiteX5" fmla="*/ 16290 w 30863"/>
                <a:gd name="connsiteY5" fmla="*/ -30 h 39566"/>
                <a:gd name="connsiteX6" fmla="*/ 11210 w 30863"/>
                <a:gd name="connsiteY6" fmla="*/ 441 h 39566"/>
                <a:gd name="connsiteX7" fmla="*/ 11116 w 30863"/>
                <a:gd name="connsiteY7" fmla="*/ 441 h 39566"/>
                <a:gd name="connsiteX8" fmla="*/ -79 w 30863"/>
                <a:gd name="connsiteY8" fmla="*/ 35342 h 39566"/>
                <a:gd name="connsiteX9" fmla="*/ -267 w 30863"/>
                <a:gd name="connsiteY9" fmla="*/ 38352 h 3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63" h="39566">
                  <a:moveTo>
                    <a:pt x="-267" y="38352"/>
                  </a:moveTo>
                  <a:lnTo>
                    <a:pt x="19959" y="39105"/>
                  </a:lnTo>
                  <a:lnTo>
                    <a:pt x="29743" y="39481"/>
                  </a:lnTo>
                  <a:cubicBezTo>
                    <a:pt x="29555" y="28193"/>
                    <a:pt x="35011" y="4580"/>
                    <a:pt x="20524" y="535"/>
                  </a:cubicBezTo>
                  <a:lnTo>
                    <a:pt x="20429" y="535"/>
                  </a:lnTo>
                  <a:cubicBezTo>
                    <a:pt x="19086" y="137"/>
                    <a:pt x="17691" y="-53"/>
                    <a:pt x="16290" y="-30"/>
                  </a:cubicBezTo>
                  <a:cubicBezTo>
                    <a:pt x="14582" y="-182"/>
                    <a:pt x="12861" y="-22"/>
                    <a:pt x="11210" y="441"/>
                  </a:cubicBezTo>
                  <a:lnTo>
                    <a:pt x="11116" y="441"/>
                  </a:lnTo>
                  <a:cubicBezTo>
                    <a:pt x="-1490" y="3733"/>
                    <a:pt x="298" y="23489"/>
                    <a:pt x="-79" y="35342"/>
                  </a:cubicBezTo>
                  <a:cubicBezTo>
                    <a:pt x="-78" y="36377"/>
                    <a:pt x="-172" y="37412"/>
                    <a:pt x="-267" y="3835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5" name="任意多边形: 形状 74">
              <a:extLst>
                <a:ext uri="{FF2B5EF4-FFF2-40B4-BE49-F238E27FC236}">
                  <a16:creationId xmlns:a16="http://schemas.microsoft.com/office/drawing/2014/main" id="{DD5807BA-4267-4AED-B2A2-3A98CF3FFD35}"/>
                </a:ext>
              </a:extLst>
            </p:cNvPr>
            <p:cNvSpPr/>
            <p:nvPr/>
          </p:nvSpPr>
          <p:spPr>
            <a:xfrm>
              <a:off x="3813484" y="2883349"/>
              <a:ext cx="30774" cy="39640"/>
            </a:xfrm>
            <a:custGeom>
              <a:avLst/>
              <a:gdLst>
                <a:gd name="connsiteX0" fmla="*/ -267 w 30774"/>
                <a:gd name="connsiteY0" fmla="*/ 38332 h 39640"/>
                <a:gd name="connsiteX1" fmla="*/ 29743 w 30774"/>
                <a:gd name="connsiteY1" fmla="*/ 39555 h 39640"/>
                <a:gd name="connsiteX2" fmla="*/ 29837 w 30774"/>
                <a:gd name="connsiteY2" fmla="*/ 35792 h 39640"/>
                <a:gd name="connsiteX3" fmla="*/ 30213 w 30774"/>
                <a:gd name="connsiteY3" fmla="*/ 14249 h 39640"/>
                <a:gd name="connsiteX4" fmla="*/ 16290 w 30774"/>
                <a:gd name="connsiteY4" fmla="*/ -50 h 39640"/>
                <a:gd name="connsiteX5" fmla="*/ 1238 w 30774"/>
                <a:gd name="connsiteY5" fmla="*/ 13591 h 39640"/>
                <a:gd name="connsiteX6" fmla="*/ 486 w 30774"/>
                <a:gd name="connsiteY6" fmla="*/ 17730 h 39640"/>
                <a:gd name="connsiteX7" fmla="*/ 486 w 30774"/>
                <a:gd name="connsiteY7" fmla="*/ 17824 h 39640"/>
                <a:gd name="connsiteX8" fmla="*/ -267 w 30774"/>
                <a:gd name="connsiteY8" fmla="*/ 38332 h 3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74" h="39640">
                  <a:moveTo>
                    <a:pt x="-267" y="38332"/>
                  </a:moveTo>
                  <a:lnTo>
                    <a:pt x="29743" y="39555"/>
                  </a:lnTo>
                  <a:cubicBezTo>
                    <a:pt x="29743" y="38427"/>
                    <a:pt x="29743" y="37204"/>
                    <a:pt x="29837" y="35792"/>
                  </a:cubicBezTo>
                  <a:cubicBezTo>
                    <a:pt x="30580" y="28636"/>
                    <a:pt x="30706" y="21428"/>
                    <a:pt x="30213" y="14249"/>
                  </a:cubicBezTo>
                  <a:cubicBezTo>
                    <a:pt x="29178" y="6347"/>
                    <a:pt x="25792" y="138"/>
                    <a:pt x="16290" y="-50"/>
                  </a:cubicBezTo>
                  <a:cubicBezTo>
                    <a:pt x="6601" y="-614"/>
                    <a:pt x="2744" y="5594"/>
                    <a:pt x="1238" y="13591"/>
                  </a:cubicBezTo>
                  <a:cubicBezTo>
                    <a:pt x="889" y="14951"/>
                    <a:pt x="637" y="16334"/>
                    <a:pt x="486" y="17730"/>
                  </a:cubicBezTo>
                  <a:lnTo>
                    <a:pt x="486" y="17824"/>
                  </a:lnTo>
                  <a:cubicBezTo>
                    <a:pt x="-267" y="25162"/>
                    <a:pt x="204" y="33064"/>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6" name="任意多边形: 形状 75">
              <a:extLst>
                <a:ext uri="{FF2B5EF4-FFF2-40B4-BE49-F238E27FC236}">
                  <a16:creationId xmlns:a16="http://schemas.microsoft.com/office/drawing/2014/main" id="{71485A3A-9CA9-4C2A-BCE4-2538141355BA}"/>
                </a:ext>
              </a:extLst>
            </p:cNvPr>
            <p:cNvSpPr/>
            <p:nvPr/>
          </p:nvSpPr>
          <p:spPr>
            <a:xfrm>
              <a:off x="3753559" y="2880988"/>
              <a:ext cx="30687" cy="39555"/>
            </a:xfrm>
            <a:custGeom>
              <a:avLst/>
              <a:gdLst>
                <a:gd name="connsiteX0" fmla="*/ -267 w 30687"/>
                <a:gd name="connsiteY0" fmla="*/ 38247 h 39555"/>
                <a:gd name="connsiteX1" fmla="*/ 29743 w 30687"/>
                <a:gd name="connsiteY1" fmla="*/ 39470 h 39555"/>
                <a:gd name="connsiteX2" fmla="*/ 30307 w 30687"/>
                <a:gd name="connsiteY2" fmla="*/ 15199 h 39555"/>
                <a:gd name="connsiteX3" fmla="*/ 16290 w 30687"/>
                <a:gd name="connsiteY3" fmla="*/ -41 h 39555"/>
                <a:gd name="connsiteX4" fmla="*/ 956 w 30687"/>
                <a:gd name="connsiteY4" fmla="*/ 14446 h 39555"/>
                <a:gd name="connsiteX5" fmla="*/ -267 w 30687"/>
                <a:gd name="connsiteY5" fmla="*/ 38247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7" h="39555">
                  <a:moveTo>
                    <a:pt x="-267" y="38247"/>
                  </a:moveTo>
                  <a:lnTo>
                    <a:pt x="29743" y="39470"/>
                  </a:lnTo>
                  <a:cubicBezTo>
                    <a:pt x="30380" y="31397"/>
                    <a:pt x="30568" y="23294"/>
                    <a:pt x="30307" y="15199"/>
                  </a:cubicBezTo>
                  <a:cubicBezTo>
                    <a:pt x="29461" y="6921"/>
                    <a:pt x="26168" y="147"/>
                    <a:pt x="16290" y="-41"/>
                  </a:cubicBezTo>
                  <a:cubicBezTo>
                    <a:pt x="6318" y="-699"/>
                    <a:pt x="2461" y="6074"/>
                    <a:pt x="956" y="14446"/>
                  </a:cubicBezTo>
                  <a:cubicBezTo>
                    <a:pt x="-455" y="22537"/>
                    <a:pt x="298" y="32226"/>
                    <a:pt x="-267" y="3824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7" name="任意多边形: 形状 76">
              <a:extLst>
                <a:ext uri="{FF2B5EF4-FFF2-40B4-BE49-F238E27FC236}">
                  <a16:creationId xmlns:a16="http://schemas.microsoft.com/office/drawing/2014/main" id="{D8B548B1-BB11-4E5A-A17F-71C6FF94B6A3}"/>
                </a:ext>
              </a:extLst>
            </p:cNvPr>
            <p:cNvSpPr/>
            <p:nvPr/>
          </p:nvSpPr>
          <p:spPr>
            <a:xfrm>
              <a:off x="3693634" y="2878556"/>
              <a:ext cx="30889" cy="39636"/>
            </a:xfrm>
            <a:custGeom>
              <a:avLst/>
              <a:gdLst>
                <a:gd name="connsiteX0" fmla="*/ -267 w 30889"/>
                <a:gd name="connsiteY0" fmla="*/ 38328 h 39636"/>
                <a:gd name="connsiteX1" fmla="*/ 8670 w 30889"/>
                <a:gd name="connsiteY1" fmla="*/ 38704 h 39636"/>
                <a:gd name="connsiteX2" fmla="*/ 29743 w 30889"/>
                <a:gd name="connsiteY2" fmla="*/ 39551 h 39636"/>
                <a:gd name="connsiteX3" fmla="*/ 30590 w 30889"/>
                <a:gd name="connsiteY3" fmla="*/ 21959 h 39636"/>
                <a:gd name="connsiteX4" fmla="*/ 30402 w 30889"/>
                <a:gd name="connsiteY4" fmla="*/ 16126 h 39636"/>
                <a:gd name="connsiteX5" fmla="*/ 16290 w 30889"/>
                <a:gd name="connsiteY5" fmla="*/ -54 h 39636"/>
                <a:gd name="connsiteX6" fmla="*/ 863 w 30889"/>
                <a:gd name="connsiteY6" fmla="*/ 15468 h 39636"/>
                <a:gd name="connsiteX7" fmla="*/ -267 w 30889"/>
                <a:gd name="connsiteY7" fmla="*/ 38328 h 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89" h="39636">
                  <a:moveTo>
                    <a:pt x="-267" y="38328"/>
                  </a:moveTo>
                  <a:lnTo>
                    <a:pt x="8670" y="38704"/>
                  </a:lnTo>
                  <a:lnTo>
                    <a:pt x="29743" y="39551"/>
                  </a:lnTo>
                  <a:cubicBezTo>
                    <a:pt x="29649" y="35035"/>
                    <a:pt x="30495" y="28450"/>
                    <a:pt x="30590" y="21959"/>
                  </a:cubicBezTo>
                  <a:cubicBezTo>
                    <a:pt x="30670" y="20013"/>
                    <a:pt x="30607" y="18063"/>
                    <a:pt x="30402" y="16126"/>
                  </a:cubicBezTo>
                  <a:cubicBezTo>
                    <a:pt x="29649" y="7377"/>
                    <a:pt x="26544" y="134"/>
                    <a:pt x="16290" y="-54"/>
                  </a:cubicBezTo>
                  <a:cubicBezTo>
                    <a:pt x="5848" y="-619"/>
                    <a:pt x="2179" y="6625"/>
                    <a:pt x="863" y="15468"/>
                  </a:cubicBezTo>
                  <a:cubicBezTo>
                    <a:pt x="-455" y="23370"/>
                    <a:pt x="298" y="32495"/>
                    <a:pt x="-267" y="38328"/>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8" name="任意多边形: 形状 77">
              <a:extLst>
                <a:ext uri="{FF2B5EF4-FFF2-40B4-BE49-F238E27FC236}">
                  <a16:creationId xmlns:a16="http://schemas.microsoft.com/office/drawing/2014/main" id="{92461B9D-0C68-43CB-B584-4E5075B07D03}"/>
                </a:ext>
              </a:extLst>
            </p:cNvPr>
            <p:cNvSpPr/>
            <p:nvPr/>
          </p:nvSpPr>
          <p:spPr>
            <a:xfrm>
              <a:off x="3814048" y="2937343"/>
              <a:ext cx="30924" cy="39550"/>
            </a:xfrm>
            <a:custGeom>
              <a:avLst/>
              <a:gdLst>
                <a:gd name="connsiteX0" fmla="*/ -267 w 30924"/>
                <a:gd name="connsiteY0" fmla="*/ 38337 h 39550"/>
                <a:gd name="connsiteX1" fmla="*/ 29743 w 30924"/>
                <a:gd name="connsiteY1" fmla="*/ 39465 h 39550"/>
                <a:gd name="connsiteX2" fmla="*/ 16290 w 30924"/>
                <a:gd name="connsiteY2" fmla="*/ -46 h 39550"/>
                <a:gd name="connsiteX3" fmla="*/ -267 w 30924"/>
                <a:gd name="connsiteY3" fmla="*/ 38337 h 39550"/>
              </a:gdLst>
              <a:ahLst/>
              <a:cxnLst>
                <a:cxn ang="0">
                  <a:pos x="connsiteX0" y="connsiteY0"/>
                </a:cxn>
                <a:cxn ang="0">
                  <a:pos x="connsiteX1" y="connsiteY1"/>
                </a:cxn>
                <a:cxn ang="0">
                  <a:pos x="connsiteX2" y="connsiteY2"/>
                </a:cxn>
                <a:cxn ang="0">
                  <a:pos x="connsiteX3" y="connsiteY3"/>
                </a:cxn>
              </a:cxnLst>
              <a:rect l="l" t="t" r="r" b="b"/>
              <a:pathLst>
                <a:path w="30924" h="39550">
                  <a:moveTo>
                    <a:pt x="-267" y="38337"/>
                  </a:moveTo>
                  <a:lnTo>
                    <a:pt x="29743" y="39465"/>
                  </a:lnTo>
                  <a:cubicBezTo>
                    <a:pt x="29649" y="27236"/>
                    <a:pt x="36046" y="331"/>
                    <a:pt x="16290" y="-46"/>
                  </a:cubicBezTo>
                  <a:cubicBezTo>
                    <a:pt x="-3465" y="-1269"/>
                    <a:pt x="862" y="26013"/>
                    <a:pt x="-267" y="3833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9" name="任意多边形: 形状 78">
              <a:extLst>
                <a:ext uri="{FF2B5EF4-FFF2-40B4-BE49-F238E27FC236}">
                  <a16:creationId xmlns:a16="http://schemas.microsoft.com/office/drawing/2014/main" id="{43337397-1A4A-4097-97A3-F569B00C17F5}"/>
                </a:ext>
              </a:extLst>
            </p:cNvPr>
            <p:cNvSpPr/>
            <p:nvPr/>
          </p:nvSpPr>
          <p:spPr>
            <a:xfrm>
              <a:off x="3754123" y="2934903"/>
              <a:ext cx="30925" cy="39639"/>
            </a:xfrm>
            <a:custGeom>
              <a:avLst/>
              <a:gdLst>
                <a:gd name="connsiteX0" fmla="*/ -267 w 30925"/>
                <a:gd name="connsiteY0" fmla="*/ 38331 h 39639"/>
                <a:gd name="connsiteX1" fmla="*/ 29743 w 30925"/>
                <a:gd name="connsiteY1" fmla="*/ 39554 h 39639"/>
                <a:gd name="connsiteX2" fmla="*/ 16291 w 30925"/>
                <a:gd name="connsiteY2" fmla="*/ -51 h 39639"/>
                <a:gd name="connsiteX3" fmla="*/ -267 w 30925"/>
                <a:gd name="connsiteY3" fmla="*/ 38331 h 39639"/>
              </a:gdLst>
              <a:ahLst/>
              <a:cxnLst>
                <a:cxn ang="0">
                  <a:pos x="connsiteX0" y="connsiteY0"/>
                </a:cxn>
                <a:cxn ang="0">
                  <a:pos x="connsiteX1" y="connsiteY1"/>
                </a:cxn>
                <a:cxn ang="0">
                  <a:pos x="connsiteX2" y="connsiteY2"/>
                </a:cxn>
                <a:cxn ang="0">
                  <a:pos x="connsiteX3" y="connsiteY3"/>
                </a:cxn>
              </a:cxnLst>
              <a:rect l="l" t="t" r="r" b="b"/>
              <a:pathLst>
                <a:path w="30925" h="39639">
                  <a:moveTo>
                    <a:pt x="-267" y="38331"/>
                  </a:moveTo>
                  <a:lnTo>
                    <a:pt x="29743" y="39554"/>
                  </a:lnTo>
                  <a:cubicBezTo>
                    <a:pt x="29649" y="27230"/>
                    <a:pt x="36046" y="325"/>
                    <a:pt x="16291" y="-51"/>
                  </a:cubicBezTo>
                  <a:cubicBezTo>
                    <a:pt x="-3465" y="-1180"/>
                    <a:pt x="862" y="26101"/>
                    <a:pt x="-267" y="3833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0" name="任意多边形: 形状 79">
              <a:extLst>
                <a:ext uri="{FF2B5EF4-FFF2-40B4-BE49-F238E27FC236}">
                  <a16:creationId xmlns:a16="http://schemas.microsoft.com/office/drawing/2014/main" id="{B1894AFA-3EC6-44D1-8227-2F89C78DC638}"/>
                </a:ext>
              </a:extLst>
            </p:cNvPr>
            <p:cNvSpPr/>
            <p:nvPr/>
          </p:nvSpPr>
          <p:spPr>
            <a:xfrm>
              <a:off x="3694198" y="2932511"/>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4" y="8455"/>
                    <a:pt x="674" y="28398"/>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1" name="任意多边形: 形状 80">
              <a:extLst>
                <a:ext uri="{FF2B5EF4-FFF2-40B4-BE49-F238E27FC236}">
                  <a16:creationId xmlns:a16="http://schemas.microsoft.com/office/drawing/2014/main" id="{5F9F2EE1-836E-4CAB-9FF7-611F53A67D36}"/>
                </a:ext>
              </a:extLst>
            </p:cNvPr>
            <p:cNvSpPr/>
            <p:nvPr/>
          </p:nvSpPr>
          <p:spPr>
            <a:xfrm>
              <a:off x="3634273" y="2930061"/>
              <a:ext cx="30901" cy="39683"/>
            </a:xfrm>
            <a:custGeom>
              <a:avLst/>
              <a:gdLst>
                <a:gd name="connsiteX0" fmla="*/ -267 w 30901"/>
                <a:gd name="connsiteY0" fmla="*/ 38375 h 39683"/>
                <a:gd name="connsiteX1" fmla="*/ 29743 w 30901"/>
                <a:gd name="connsiteY1" fmla="*/ 39598 h 39683"/>
                <a:gd name="connsiteX2" fmla="*/ 27673 w 30901"/>
                <a:gd name="connsiteY2" fmla="*/ 6013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49"/>
                    <a:pt x="32847" y="14762"/>
                    <a:pt x="27673" y="6013"/>
                  </a:cubicBezTo>
                  <a:cubicBezTo>
                    <a:pt x="25292" y="2048"/>
                    <a:pt x="20908" y="-271"/>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2" name="任意多边形: 形状 81">
              <a:extLst>
                <a:ext uri="{FF2B5EF4-FFF2-40B4-BE49-F238E27FC236}">
                  <a16:creationId xmlns:a16="http://schemas.microsoft.com/office/drawing/2014/main" id="{AE71E980-D0D6-44AC-824E-2231A5A32497}"/>
                </a:ext>
              </a:extLst>
            </p:cNvPr>
            <p:cNvSpPr/>
            <p:nvPr/>
          </p:nvSpPr>
          <p:spPr>
            <a:xfrm>
              <a:off x="3574347" y="2927713"/>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3" y="8455"/>
                    <a:pt x="674" y="28399"/>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3" name="任意多边形: 形状 82">
              <a:extLst>
                <a:ext uri="{FF2B5EF4-FFF2-40B4-BE49-F238E27FC236}">
                  <a16:creationId xmlns:a16="http://schemas.microsoft.com/office/drawing/2014/main" id="{3C3E0284-1305-4DBA-9B49-D263B03FFEC2}"/>
                </a:ext>
              </a:extLst>
            </p:cNvPr>
            <p:cNvSpPr/>
            <p:nvPr/>
          </p:nvSpPr>
          <p:spPr>
            <a:xfrm>
              <a:off x="3514422" y="2925263"/>
              <a:ext cx="30901" cy="39683"/>
            </a:xfrm>
            <a:custGeom>
              <a:avLst/>
              <a:gdLst>
                <a:gd name="connsiteX0" fmla="*/ -267 w 30901"/>
                <a:gd name="connsiteY0" fmla="*/ 38375 h 39683"/>
                <a:gd name="connsiteX1" fmla="*/ 29743 w 30901"/>
                <a:gd name="connsiteY1" fmla="*/ 39598 h 39683"/>
                <a:gd name="connsiteX2" fmla="*/ 27673 w 30901"/>
                <a:gd name="connsiteY2" fmla="*/ 6014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50"/>
                    <a:pt x="32847" y="14763"/>
                    <a:pt x="27673" y="6014"/>
                  </a:cubicBezTo>
                  <a:cubicBezTo>
                    <a:pt x="25309" y="2031"/>
                    <a:pt x="20914" y="-294"/>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4" name="任意多边形: 形状 83">
              <a:extLst>
                <a:ext uri="{FF2B5EF4-FFF2-40B4-BE49-F238E27FC236}">
                  <a16:creationId xmlns:a16="http://schemas.microsoft.com/office/drawing/2014/main" id="{D33E3237-D254-4702-A5AB-697A82905598}"/>
                </a:ext>
              </a:extLst>
            </p:cNvPr>
            <p:cNvSpPr/>
            <p:nvPr/>
          </p:nvSpPr>
          <p:spPr>
            <a:xfrm>
              <a:off x="3454497" y="2922916"/>
              <a:ext cx="30886" cy="39584"/>
            </a:xfrm>
            <a:custGeom>
              <a:avLst/>
              <a:gdLst>
                <a:gd name="connsiteX0" fmla="*/ -267 w 30886"/>
                <a:gd name="connsiteY0" fmla="*/ 38371 h 39584"/>
                <a:gd name="connsiteX1" fmla="*/ 29743 w 30886"/>
                <a:gd name="connsiteY1" fmla="*/ 39499 h 39584"/>
                <a:gd name="connsiteX2" fmla="*/ 27579 w 30886"/>
                <a:gd name="connsiteY2" fmla="*/ 5915 h 39584"/>
                <a:gd name="connsiteX3" fmla="*/ 16290 w 30886"/>
                <a:gd name="connsiteY3" fmla="*/ -12 h 39584"/>
                <a:gd name="connsiteX4" fmla="*/ 7541 w 30886"/>
                <a:gd name="connsiteY4" fmla="*/ 2152 h 39584"/>
                <a:gd name="connsiteX5" fmla="*/ -267 w 30886"/>
                <a:gd name="connsiteY5" fmla="*/ 38371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6" h="39584">
                  <a:moveTo>
                    <a:pt x="-267" y="38371"/>
                  </a:moveTo>
                  <a:lnTo>
                    <a:pt x="29743" y="39499"/>
                  </a:lnTo>
                  <a:cubicBezTo>
                    <a:pt x="29649" y="30750"/>
                    <a:pt x="32847" y="14664"/>
                    <a:pt x="27579" y="5915"/>
                  </a:cubicBezTo>
                  <a:cubicBezTo>
                    <a:pt x="25213" y="1992"/>
                    <a:pt x="20863" y="-292"/>
                    <a:pt x="16290" y="-12"/>
                  </a:cubicBezTo>
                  <a:cubicBezTo>
                    <a:pt x="13211" y="-338"/>
                    <a:pt x="10114" y="428"/>
                    <a:pt x="7541" y="2152"/>
                  </a:cubicBezTo>
                  <a:cubicBezTo>
                    <a:pt x="-2054" y="8549"/>
                    <a:pt x="674" y="28398"/>
                    <a:pt x="-267" y="3837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grpSp>
      <p:sp>
        <p:nvSpPr>
          <p:cNvPr id="86" name="任意多边形: 形状 85">
            <a:extLst>
              <a:ext uri="{FF2B5EF4-FFF2-40B4-BE49-F238E27FC236}">
                <a16:creationId xmlns:a16="http://schemas.microsoft.com/office/drawing/2014/main" id="{AFF5EE40-CF0A-4925-9FFF-C159BAF9F23A}"/>
              </a:ext>
            </a:extLst>
          </p:cNvPr>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extLst>
      <p:ext uri="{BB962C8B-B14F-4D97-AF65-F5344CB8AC3E}">
        <p14:creationId xmlns:p14="http://schemas.microsoft.com/office/powerpoint/2010/main" val="19255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BF6AA731-57BC-4324-AC05-5D3EC2955CBA}"/>
              </a:ext>
            </a:extLst>
          </p:cNvPr>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extLst>
      <p:ext uri="{BB962C8B-B14F-4D97-AF65-F5344CB8AC3E}">
        <p14:creationId xmlns:p14="http://schemas.microsoft.com/office/powerpoint/2010/main" val="117849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152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标注页">
    <p:bg>
      <p:bgPr>
        <a:solidFill>
          <a:srgbClr val="404040"/>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DA26FEDE-D57B-454A-8A81-21DB79A277C4}"/>
              </a:ext>
            </a:extLst>
          </p:cNvPr>
          <p:cNvSpPr/>
          <p:nvPr userDrawn="1"/>
        </p:nvSpPr>
        <p:spPr>
          <a:xfrm>
            <a:off x="11996" y="0"/>
            <a:ext cx="12180003" cy="6858000"/>
          </a:xfrm>
          <a:prstGeom prst="rect">
            <a:avLst/>
          </a:prstGeom>
          <a:solidFill>
            <a:srgbClr val="E6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1" name="矩形 10">
            <a:extLst>
              <a:ext uri="{FF2B5EF4-FFF2-40B4-BE49-F238E27FC236}">
                <a16:creationId xmlns:a16="http://schemas.microsoft.com/office/drawing/2014/main" id="{7F19A1FE-2D83-4C13-90B5-803079E0B645}"/>
              </a:ext>
            </a:extLst>
          </p:cNvPr>
          <p:cNvSpPr/>
          <p:nvPr userDrawn="1"/>
        </p:nvSpPr>
        <p:spPr>
          <a:xfrm>
            <a:off x="626964" y="568470"/>
            <a:ext cx="662361" cy="379656"/>
          </a:xfrm>
          <a:prstGeom prst="rect">
            <a:avLst/>
          </a:prstGeom>
        </p:spPr>
        <p:txBody>
          <a:bodyPr wrap="none">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标注</a:t>
            </a:r>
          </a:p>
        </p:txBody>
      </p:sp>
      <p:sp>
        <p:nvSpPr>
          <p:cNvPr id="12" name="矩形 11">
            <a:extLst>
              <a:ext uri="{FF2B5EF4-FFF2-40B4-BE49-F238E27FC236}">
                <a16:creationId xmlns:a16="http://schemas.microsoft.com/office/drawing/2014/main" id="{F389472B-53DA-4CEB-9ED8-B35B5EF5E6C0}"/>
              </a:ext>
            </a:extLst>
          </p:cNvPr>
          <p:cNvSpPr/>
          <p:nvPr userDrawn="1"/>
        </p:nvSpPr>
        <p:spPr>
          <a:xfrm>
            <a:off x="2450801" y="595724"/>
            <a:ext cx="1402001" cy="4826321"/>
          </a:xfrm>
          <a:prstGeom prst="rect">
            <a:avLst/>
          </a:prstGeom>
        </p:spPr>
        <p:txBody>
          <a:bodyPr wrap="squar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字体使用 </a:t>
            </a: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图片来源</a:t>
            </a: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行距</a:t>
            </a: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声明</a:t>
            </a: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作者</a:t>
            </a: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p:txBody>
      </p:sp>
      <p:sp>
        <p:nvSpPr>
          <p:cNvPr id="13" name="矩形 12">
            <a:extLst>
              <a:ext uri="{FF2B5EF4-FFF2-40B4-BE49-F238E27FC236}">
                <a16:creationId xmlns:a16="http://schemas.microsoft.com/office/drawing/2014/main" id="{90543E7D-F508-46B2-BAAF-FA9CC22C8201}"/>
              </a:ext>
            </a:extLst>
          </p:cNvPr>
          <p:cNvSpPr/>
          <p:nvPr userDrawn="1"/>
        </p:nvSpPr>
        <p:spPr>
          <a:xfrm>
            <a:off x="4159510" y="595724"/>
            <a:ext cx="7074345" cy="4826321"/>
          </a:xfrm>
          <a:prstGeom prst="rect">
            <a:avLst/>
          </a:prstGeom>
        </p:spPr>
        <p:txBody>
          <a:bodyPr wrap="square">
            <a:spAutoFit/>
          </a:bodyPr>
          <a:lstStyle/>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中文 微软雅黑</a:t>
            </a: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        </a:t>
            </a: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英文 微软雅黑 </a:t>
            </a:r>
            <a:r>
              <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Light  </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https://undraw.co/illustrations</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正文 </a:t>
            </a:r>
            <a:r>
              <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rPr>
              <a:t>1.2</a:t>
            </a: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本网站所提供的任何信息内容（包括但不限于 </a:t>
            </a:r>
            <a:r>
              <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PPT</a:t>
            </a: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 </a:t>
            </a: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模板、</a:t>
            </a:r>
            <a:r>
              <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Word</a:t>
            </a: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 </a:t>
            </a: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文档、</a:t>
            </a:r>
            <a:r>
              <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Excel</a:t>
            </a: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Segoe UI Light" charset="0"/>
              </a:rPr>
              <a:t> </a:t>
            </a: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图表、图片素材等）均受</a:t>
            </a:r>
            <a:r>
              <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中华人民共和国著作权法</a:t>
            </a:r>
            <a:r>
              <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信息网络传播权保护条例</a:t>
            </a:r>
            <a:r>
              <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及其他适用的法律法规的保护，未经权利人书面明确授权，信息内容的任何部分</a:t>
            </a:r>
            <a:r>
              <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包括图片或图表</a:t>
            </a:r>
            <a:r>
              <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a:t>
            </a:r>
            <a:r>
              <a:rPr kumimoji="0" lang="zh-CN" altLang="en-US"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不得被全部或部分的复制、传播、销售，否则将承担法律责任。</a:t>
            </a: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609585" rtl="0" eaLnBrk="1" fontAlgn="auto" latinLnBrk="0" hangingPunct="1">
              <a:lnSpc>
                <a:spcPct val="130000"/>
              </a:lnSpc>
              <a:spcBef>
                <a:spcPts val="0"/>
              </a:spcBef>
              <a:spcAft>
                <a:spcPts val="0"/>
              </a:spcAft>
              <a:buClrTx/>
              <a:buSzTx/>
              <a:buFontTx/>
              <a:buNone/>
              <a:tabLst/>
              <a:defRPr/>
            </a:pPr>
            <a:endPar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prstClr val="white"/>
                </a:solidFill>
                <a:effectLst/>
                <a:uLnTx/>
                <a:uFillTx/>
                <a:latin typeface="Microsoft YaHei" panose="020B0503020204020204" pitchFamily="34" charset="-122"/>
                <a:ea typeface="Microsoft YaHei" panose="020B0503020204020204" pitchFamily="34" charset="-122"/>
                <a:cs typeface="+mn-cs"/>
              </a:rPr>
              <a:t>OfficePLUS.cn</a:t>
            </a:r>
          </a:p>
        </p:txBody>
      </p:sp>
      <p:pic>
        <p:nvPicPr>
          <p:cNvPr id="14" name="图片 13">
            <a:extLst>
              <a:ext uri="{FF2B5EF4-FFF2-40B4-BE49-F238E27FC236}">
                <a16:creationId xmlns:a16="http://schemas.microsoft.com/office/drawing/2014/main" id="{16B36150-7BE4-4375-A4F0-83F7339C1A44}"/>
              </a:ext>
            </a:extLst>
          </p:cNvPr>
          <p:cNvPicPr>
            <a:picLocks noChangeAspect="1"/>
          </p:cNvPicPr>
          <p:nvPr userDrawn="1"/>
        </p:nvPicPr>
        <p:blipFill>
          <a:blip r:embed="rId2"/>
          <a:stretch>
            <a:fillRect/>
          </a:stretch>
        </p:blipFill>
        <p:spPr>
          <a:xfrm>
            <a:off x="10698462" y="83245"/>
            <a:ext cx="1402001" cy="629588"/>
          </a:xfrm>
          <a:prstGeom prst="rect">
            <a:avLst/>
          </a:prstGeom>
        </p:spPr>
      </p:pic>
    </p:spTree>
    <p:extLst>
      <p:ext uri="{BB962C8B-B14F-4D97-AF65-F5344CB8AC3E}">
        <p14:creationId xmlns:p14="http://schemas.microsoft.com/office/powerpoint/2010/main" val="76212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5559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模板使用技巧 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a:solidFill>
                  <a:schemeClr val="tx1">
                    <a:lumMod val="75000"/>
                    <a:lumOff val="25000"/>
                  </a:schemeClr>
                </a:solidFill>
                <a:latin typeface="Segoe UI Light"/>
                <a:ea typeface="微软雅黑" charset="0"/>
                <a:cs typeface="Segoe UI Light"/>
              </a:rPr>
              <a:t>OfficePLUS</a:t>
            </a:r>
            <a:endParaRPr lang="zh-CN" altLang="en-US" sz="100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31405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6822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office.msn.com.cn/" TargetMode="Externa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1-1">
            <a:extLst>
              <a:ext uri="{FF2B5EF4-FFF2-40B4-BE49-F238E27FC236}">
                <a16:creationId xmlns:a16="http://schemas.microsoft.com/office/drawing/2014/main" id="{759A9E42-6076-4822-BBF7-ECC3FFBA4801}"/>
              </a:ext>
            </a:extLst>
          </p:cNvPr>
          <p:cNvSpPr txBox="1"/>
          <p:nvPr/>
        </p:nvSpPr>
        <p:spPr>
          <a:xfrm>
            <a:off x="568313" y="2264954"/>
            <a:ext cx="6950636" cy="1006429"/>
          </a:xfrm>
          <a:prstGeom prst="rect">
            <a:avLst/>
          </a:prstGeom>
          <a:noFill/>
        </p:spPr>
        <p:txBody>
          <a:bodyPr wrap="square" rtlCol="0">
            <a:spAutoFit/>
          </a:bodyPr>
          <a:lstStyle/>
          <a:p>
            <a:pPr algn="dist">
              <a:lnSpc>
                <a:spcPct val="90000"/>
              </a:lnSpc>
            </a:pPr>
            <a:r>
              <a:rPr lang="zh-CN" altLang="en-US" sz="6600" b="1" dirty="0">
                <a:solidFill>
                  <a:schemeClr val="bg2">
                    <a:lumMod val="25000"/>
                  </a:schemeClr>
                </a:solidFill>
                <a:latin typeface="+mj-ea"/>
                <a:ea typeface="+mj-ea"/>
              </a:rPr>
              <a:t>产品年度工作总结</a:t>
            </a:r>
          </a:p>
        </p:txBody>
      </p:sp>
      <p:sp>
        <p:nvSpPr>
          <p:cNvPr id="95" name="1-2">
            <a:extLst>
              <a:ext uri="{FF2B5EF4-FFF2-40B4-BE49-F238E27FC236}">
                <a16:creationId xmlns:a16="http://schemas.microsoft.com/office/drawing/2014/main" id="{F1353D4A-5993-4598-8564-3023F6A165FD}"/>
              </a:ext>
            </a:extLst>
          </p:cNvPr>
          <p:cNvSpPr txBox="1"/>
          <p:nvPr/>
        </p:nvSpPr>
        <p:spPr>
          <a:xfrm>
            <a:off x="563831" y="3245876"/>
            <a:ext cx="6893903"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THE COMPANY'S ANNUAL WORK SUMMARY</a:t>
            </a:r>
            <a:endParaRPr lang="zh-CN" altLang="en-US" sz="1200" dirty="0">
              <a:solidFill>
                <a:schemeClr val="tx1">
                  <a:lumMod val="65000"/>
                  <a:lumOff val="35000"/>
                </a:schemeClr>
              </a:solidFill>
              <a:latin typeface="+mn-ea"/>
            </a:endParaRPr>
          </a:p>
        </p:txBody>
      </p:sp>
      <p:pic>
        <p:nvPicPr>
          <p:cNvPr id="98" name="1-3">
            <a:hlinkClick r:id="rId2"/>
            <a:extLst>
              <a:ext uri="{FF2B5EF4-FFF2-40B4-BE49-F238E27FC236}">
                <a16:creationId xmlns:a16="http://schemas.microsoft.com/office/drawing/2014/main" id="{12D5A2E3-DB75-4472-B5A6-DD5838D70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771657"/>
            <a:ext cx="1980702" cy="264093"/>
          </a:xfrm>
          <a:prstGeom prst="rect">
            <a:avLst/>
          </a:prstGeom>
        </p:spPr>
      </p:pic>
      <p:grpSp>
        <p:nvGrpSpPr>
          <p:cNvPr id="7" name="组合 6">
            <a:extLst>
              <a:ext uri="{FF2B5EF4-FFF2-40B4-BE49-F238E27FC236}">
                <a16:creationId xmlns:a16="http://schemas.microsoft.com/office/drawing/2014/main" id="{76690E07-ED7F-4511-AD53-3F3EA1D5EE16}"/>
              </a:ext>
            </a:extLst>
          </p:cNvPr>
          <p:cNvGrpSpPr/>
          <p:nvPr/>
        </p:nvGrpSpPr>
        <p:grpSpPr>
          <a:xfrm>
            <a:off x="646032" y="4500587"/>
            <a:ext cx="2310528" cy="449780"/>
            <a:chOff x="446940" y="5349241"/>
            <a:chExt cx="3381913" cy="655398"/>
          </a:xfrm>
        </p:grpSpPr>
        <p:sp>
          <p:nvSpPr>
            <p:cNvPr id="99" name="矩形: 圆角 98">
              <a:extLst>
                <a:ext uri="{FF2B5EF4-FFF2-40B4-BE49-F238E27FC236}">
                  <a16:creationId xmlns:a16="http://schemas.microsoft.com/office/drawing/2014/main" id="{7BAA4023-D504-42E2-B13A-A9D61FBAFA5F}"/>
                </a:ext>
              </a:extLst>
            </p:cNvPr>
            <p:cNvSpPr/>
            <p:nvPr/>
          </p:nvSpPr>
          <p:spPr>
            <a:xfrm>
              <a:off x="513441" y="5403985"/>
              <a:ext cx="3248911" cy="545909"/>
            </a:xfrm>
            <a:prstGeom prst="roundRect">
              <a:avLst>
                <a:gd name="adj" fmla="val 50000"/>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圆角 19">
              <a:extLst>
                <a:ext uri="{FF2B5EF4-FFF2-40B4-BE49-F238E27FC236}">
                  <a16:creationId xmlns:a16="http://schemas.microsoft.com/office/drawing/2014/main" id="{D91F311A-E336-48FD-8045-FEC6A8F84F4B}"/>
                </a:ext>
              </a:extLst>
            </p:cNvPr>
            <p:cNvSpPr/>
            <p:nvPr/>
          </p:nvSpPr>
          <p:spPr>
            <a:xfrm>
              <a:off x="446940" y="5349241"/>
              <a:ext cx="3381913" cy="655398"/>
            </a:xfrm>
            <a:prstGeom prst="roundRect">
              <a:avLst>
                <a:gd name="adj" fmla="val 50000"/>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00" name="文本框 99">
            <a:extLst>
              <a:ext uri="{FF2B5EF4-FFF2-40B4-BE49-F238E27FC236}">
                <a16:creationId xmlns:a16="http://schemas.microsoft.com/office/drawing/2014/main" id="{F78DB5BF-3635-4CD8-B488-526E82DF1CED}"/>
              </a:ext>
            </a:extLst>
          </p:cNvPr>
          <p:cNvSpPr txBox="1"/>
          <p:nvPr/>
        </p:nvSpPr>
        <p:spPr>
          <a:xfrm>
            <a:off x="721852" y="4556200"/>
            <a:ext cx="2166486" cy="338554"/>
          </a:xfrm>
          <a:prstGeom prst="rect">
            <a:avLst/>
          </a:prstGeom>
          <a:noFill/>
        </p:spPr>
        <p:txBody>
          <a:bodyPr wrap="square" rtlCol="0">
            <a:spAutoFit/>
          </a:bodyPr>
          <a:lstStyle/>
          <a:p>
            <a:pPr algn="ctr"/>
            <a:r>
              <a:rPr lang="zh-CN" altLang="en-US" sz="1600" dirty="0">
                <a:solidFill>
                  <a:schemeClr val="bg1"/>
                </a:solidFill>
                <a:latin typeface="+mj-ea"/>
                <a:ea typeface="+mj-ea"/>
              </a:rPr>
              <a:t>汇报人：</a:t>
            </a:r>
            <a:r>
              <a:rPr lang="en-US" altLang="zh-CN" sz="1600" dirty="0" err="1">
                <a:solidFill>
                  <a:schemeClr val="bg1"/>
                </a:solidFill>
                <a:latin typeface="+mj-ea"/>
                <a:ea typeface="+mj-ea"/>
              </a:rPr>
              <a:t>OfficePLUS</a:t>
            </a:r>
            <a:endParaRPr lang="zh-CN" altLang="en-US" sz="1600" dirty="0">
              <a:solidFill>
                <a:schemeClr val="bg1"/>
              </a:solidFill>
              <a:latin typeface="+mj-ea"/>
              <a:ea typeface="+mj-ea"/>
            </a:endParaRPr>
          </a:p>
        </p:txBody>
      </p:sp>
      <p:sp>
        <p:nvSpPr>
          <p:cNvPr id="97" name="1-5">
            <a:extLst>
              <a:ext uri="{FF2B5EF4-FFF2-40B4-BE49-F238E27FC236}">
                <a16:creationId xmlns:a16="http://schemas.microsoft.com/office/drawing/2014/main" id="{06A86315-55C5-429F-9056-E0CFB975F79F}"/>
              </a:ext>
            </a:extLst>
          </p:cNvPr>
          <p:cNvSpPr txBox="1"/>
          <p:nvPr/>
        </p:nvSpPr>
        <p:spPr>
          <a:xfrm>
            <a:off x="5541869" y="-296625"/>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p>
        </p:txBody>
      </p:sp>
      <p:grpSp>
        <p:nvGrpSpPr>
          <p:cNvPr id="6" name="组合 5">
            <a:extLst>
              <a:ext uri="{FF2B5EF4-FFF2-40B4-BE49-F238E27FC236}">
                <a16:creationId xmlns:a16="http://schemas.microsoft.com/office/drawing/2014/main" id="{023D75D6-66EF-4339-B250-5512512D4F40}"/>
              </a:ext>
            </a:extLst>
          </p:cNvPr>
          <p:cNvGrpSpPr/>
          <p:nvPr/>
        </p:nvGrpSpPr>
        <p:grpSpPr>
          <a:xfrm flipV="1">
            <a:off x="683219" y="3544155"/>
            <a:ext cx="6723422" cy="93029"/>
            <a:chOff x="422031" y="3905156"/>
            <a:chExt cx="6414868" cy="251940"/>
          </a:xfrm>
        </p:grpSpPr>
        <p:sp>
          <p:nvSpPr>
            <p:cNvPr id="5" name="矩形 4">
              <a:extLst>
                <a:ext uri="{FF2B5EF4-FFF2-40B4-BE49-F238E27FC236}">
                  <a16:creationId xmlns:a16="http://schemas.microsoft.com/office/drawing/2014/main" id="{5459B2C4-109A-4230-85AE-BBEE902A29A0}"/>
                </a:ext>
              </a:extLst>
            </p:cNvPr>
            <p:cNvSpPr/>
            <p:nvPr/>
          </p:nvSpPr>
          <p:spPr>
            <a:xfrm>
              <a:off x="422031" y="3905156"/>
              <a:ext cx="1603717" cy="251940"/>
            </a:xfrm>
            <a:prstGeom prst="rect">
              <a:avLst/>
            </a:prstGeom>
            <a:solidFill>
              <a:srgbClr val="1D4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19D5F8B-6462-40E7-970D-252A0E51C3D0}"/>
                </a:ext>
              </a:extLst>
            </p:cNvPr>
            <p:cNvSpPr/>
            <p:nvPr/>
          </p:nvSpPr>
          <p:spPr>
            <a:xfrm>
              <a:off x="2025748" y="3905156"/>
              <a:ext cx="1603717" cy="251940"/>
            </a:xfrm>
            <a:prstGeom prst="rect">
              <a:avLst/>
            </a:prstGeom>
            <a:solidFill>
              <a:srgbClr val="EF5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262EE60-2AF8-4C50-89DB-32338B9CA982}"/>
                </a:ext>
              </a:extLst>
            </p:cNvPr>
            <p:cNvSpPr/>
            <p:nvPr/>
          </p:nvSpPr>
          <p:spPr>
            <a:xfrm>
              <a:off x="3629465" y="3905156"/>
              <a:ext cx="1603717" cy="251940"/>
            </a:xfrm>
            <a:prstGeom prst="rect">
              <a:avLst/>
            </a:prstGeom>
            <a:solidFill>
              <a:srgbClr val="209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35BED83-EC03-4A3D-9F03-2D03BBD7180D}"/>
                </a:ext>
              </a:extLst>
            </p:cNvPr>
            <p:cNvSpPr/>
            <p:nvPr/>
          </p:nvSpPr>
          <p:spPr>
            <a:xfrm>
              <a:off x="5233182" y="3905156"/>
              <a:ext cx="1603717" cy="251940"/>
            </a:xfrm>
            <a:prstGeom prst="rect">
              <a:avLst/>
            </a:prstGeom>
            <a:solidFill>
              <a:srgbClr val="FBB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91AD3C4C-4490-4A36-82DF-3185E864D7E9}"/>
              </a:ext>
            </a:extLst>
          </p:cNvPr>
          <p:cNvGrpSpPr/>
          <p:nvPr/>
        </p:nvGrpSpPr>
        <p:grpSpPr>
          <a:xfrm>
            <a:off x="11286500" y="813109"/>
            <a:ext cx="223647" cy="179070"/>
            <a:chOff x="11536680" y="1013460"/>
            <a:chExt cx="274320" cy="179070"/>
          </a:xfrm>
        </p:grpSpPr>
        <p:cxnSp>
          <p:nvCxnSpPr>
            <p:cNvPr id="14" name="直接连接符 13">
              <a:extLst>
                <a:ext uri="{FF2B5EF4-FFF2-40B4-BE49-F238E27FC236}">
                  <a16:creationId xmlns:a16="http://schemas.microsoft.com/office/drawing/2014/main" id="{B3077582-F727-4D5D-BEE8-0A0E33A9848D}"/>
                </a:ext>
              </a:extLst>
            </p:cNvPr>
            <p:cNvCxnSpPr>
              <a:cxnSpLocks/>
            </p:cNvCxnSpPr>
            <p:nvPr/>
          </p:nvCxnSpPr>
          <p:spPr>
            <a:xfrm>
              <a:off x="11536680" y="101346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B6ABC1A-66D5-400E-9DA9-DF2A061CEBB9}"/>
                </a:ext>
              </a:extLst>
            </p:cNvPr>
            <p:cNvCxnSpPr>
              <a:cxnSpLocks/>
            </p:cNvCxnSpPr>
            <p:nvPr/>
          </p:nvCxnSpPr>
          <p:spPr>
            <a:xfrm>
              <a:off x="11536680" y="1102995"/>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FE4B186-B8B3-403A-87E7-34D36F17BA7F}"/>
                </a:ext>
              </a:extLst>
            </p:cNvPr>
            <p:cNvCxnSpPr>
              <a:cxnSpLocks/>
            </p:cNvCxnSpPr>
            <p:nvPr/>
          </p:nvCxnSpPr>
          <p:spPr>
            <a:xfrm>
              <a:off x="11536680" y="119253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sp>
        <p:nvSpPr>
          <p:cNvPr id="44" name="1-5">
            <a:extLst>
              <a:ext uri="{FF2B5EF4-FFF2-40B4-BE49-F238E27FC236}">
                <a16:creationId xmlns:a16="http://schemas.microsoft.com/office/drawing/2014/main" id="{01A18CC2-A7D8-4F05-92DE-7D05C2F91A2A}"/>
              </a:ext>
            </a:extLst>
          </p:cNvPr>
          <p:cNvSpPr txBox="1"/>
          <p:nvPr/>
        </p:nvSpPr>
        <p:spPr>
          <a:xfrm>
            <a:off x="-633076" y="6134100"/>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p>
        </p:txBody>
      </p:sp>
      <p:grpSp>
        <p:nvGrpSpPr>
          <p:cNvPr id="45" name="组合 44">
            <a:extLst>
              <a:ext uri="{FF2B5EF4-FFF2-40B4-BE49-F238E27FC236}">
                <a16:creationId xmlns:a16="http://schemas.microsoft.com/office/drawing/2014/main" id="{CD597BEF-2009-4CD3-9919-408803A7A665}"/>
              </a:ext>
            </a:extLst>
          </p:cNvPr>
          <p:cNvGrpSpPr/>
          <p:nvPr/>
        </p:nvGrpSpPr>
        <p:grpSpPr>
          <a:xfrm>
            <a:off x="668483" y="5546025"/>
            <a:ext cx="3192962" cy="246221"/>
            <a:chOff x="756855" y="5392023"/>
            <a:chExt cx="3192962" cy="246221"/>
          </a:xfrm>
        </p:grpSpPr>
        <p:sp>
          <p:nvSpPr>
            <p:cNvPr id="46" name="文本框 45">
              <a:extLst>
                <a:ext uri="{FF2B5EF4-FFF2-40B4-BE49-F238E27FC236}">
                  <a16:creationId xmlns:a16="http://schemas.microsoft.com/office/drawing/2014/main" id="{70B14CEB-7F49-4176-9BF6-AB6154955504}"/>
                </a:ext>
              </a:extLst>
            </p:cNvPr>
            <p:cNvSpPr txBox="1"/>
            <p:nvPr/>
          </p:nvSpPr>
          <p:spPr>
            <a:xfrm>
              <a:off x="756855" y="5392023"/>
              <a:ext cx="1231106" cy="246221"/>
            </a:xfrm>
            <a:prstGeom prst="rect">
              <a:avLst/>
            </a:prstGeom>
            <a:noFill/>
            <a:ln>
              <a:noFill/>
            </a:ln>
          </p:spPr>
          <p:txBody>
            <a:bodyPr wrap="none" lIns="0" tIns="0" rIns="0" bIns="0">
              <a:noAutofit/>
            </a:bodyPr>
            <a:lstStyle/>
            <a:p>
              <a:r>
                <a:rPr lang="zh-CN" altLang="en-US" sz="1600" dirty="0">
                  <a:latin typeface="+mn-ea"/>
                </a:rPr>
                <a:t>部门：运营部</a:t>
              </a:r>
            </a:p>
          </p:txBody>
        </p:sp>
        <p:sp>
          <p:nvSpPr>
            <p:cNvPr id="47" name="文本框 46">
              <a:extLst>
                <a:ext uri="{FF2B5EF4-FFF2-40B4-BE49-F238E27FC236}">
                  <a16:creationId xmlns:a16="http://schemas.microsoft.com/office/drawing/2014/main" id="{92F23DAB-15C9-4118-AC48-09A1C6092C43}"/>
                </a:ext>
              </a:extLst>
            </p:cNvPr>
            <p:cNvSpPr txBox="1"/>
            <p:nvPr/>
          </p:nvSpPr>
          <p:spPr>
            <a:xfrm>
              <a:off x="2363164" y="5392023"/>
              <a:ext cx="1586653" cy="246221"/>
            </a:xfrm>
            <a:prstGeom prst="rect">
              <a:avLst/>
            </a:prstGeom>
            <a:noFill/>
            <a:ln>
              <a:noFill/>
            </a:ln>
          </p:spPr>
          <p:txBody>
            <a:bodyPr wrap="none" lIns="0" tIns="0" rIns="0" bIns="0">
              <a:noAutofit/>
            </a:bodyPr>
            <a:lstStyle/>
            <a:p>
              <a:r>
                <a:rPr lang="zh-CN" altLang="en-US" sz="1600" dirty="0">
                  <a:latin typeface="+mn-ea"/>
                </a:rPr>
                <a:t>时间：</a:t>
              </a:r>
              <a:r>
                <a:rPr lang="en-US" altLang="zh-CN" sz="1600" dirty="0">
                  <a:latin typeface="+mn-ea"/>
                </a:rPr>
                <a:t>20XX.12.31</a:t>
              </a:r>
              <a:endParaRPr lang="zh-CN" altLang="en-US" sz="1600" dirty="0">
                <a:latin typeface="+mn-ea"/>
              </a:endParaRPr>
            </a:p>
          </p:txBody>
        </p:sp>
        <p:cxnSp>
          <p:nvCxnSpPr>
            <p:cNvPr id="48" name="直接连接符 47">
              <a:extLst>
                <a:ext uri="{FF2B5EF4-FFF2-40B4-BE49-F238E27FC236}">
                  <a16:creationId xmlns:a16="http://schemas.microsoft.com/office/drawing/2014/main" id="{550A5E20-24CD-4066-B865-C5F8F8889D86}"/>
                </a:ext>
              </a:extLst>
            </p:cNvPr>
            <p:cNvCxnSpPr>
              <a:cxnSpLocks/>
            </p:cNvCxnSpPr>
            <p:nvPr/>
          </p:nvCxnSpPr>
          <p:spPr>
            <a:xfrm>
              <a:off x="2175562" y="5418574"/>
              <a:ext cx="0" cy="19311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7871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1-3">
            <a:extLst>
              <a:ext uri="{FF2B5EF4-FFF2-40B4-BE49-F238E27FC236}">
                <a16:creationId xmlns:a16="http://schemas.microsoft.com/office/drawing/2014/main" id="{6165E629-F3B5-4429-B8E6-639E7F9A25E3}"/>
              </a:ext>
            </a:extLst>
          </p:cNvPr>
          <p:cNvGrpSpPr/>
          <p:nvPr/>
        </p:nvGrpSpPr>
        <p:grpSpPr>
          <a:xfrm>
            <a:off x="807720" y="2351755"/>
            <a:ext cx="2462160" cy="5015808"/>
            <a:chOff x="1039528" y="2217455"/>
            <a:chExt cx="2044338" cy="4164638"/>
          </a:xfrm>
        </p:grpSpPr>
        <p:pic>
          <p:nvPicPr>
            <p:cNvPr id="12" name="图片 11">
              <a:extLst>
                <a:ext uri="{FF2B5EF4-FFF2-40B4-BE49-F238E27FC236}">
                  <a16:creationId xmlns:a16="http://schemas.microsoft.com/office/drawing/2014/main" id="{D6B79133-CF3E-4AFA-98C6-622AF7EF1DC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39528" y="2217455"/>
              <a:ext cx="2044338" cy="4164638"/>
            </a:xfrm>
            <a:prstGeom prst="rect">
              <a:avLst/>
            </a:prstGeom>
          </p:spPr>
        </p:pic>
        <p:sp>
          <p:nvSpPr>
            <p:cNvPr id="14" name="矩形 13">
              <a:extLst>
                <a:ext uri="{FF2B5EF4-FFF2-40B4-BE49-F238E27FC236}">
                  <a16:creationId xmlns:a16="http://schemas.microsoft.com/office/drawing/2014/main" id="{6A223F83-2CCD-447B-BF3E-B608174889B9}"/>
                </a:ext>
              </a:extLst>
            </p:cNvPr>
            <p:cNvSpPr/>
            <p:nvPr/>
          </p:nvSpPr>
          <p:spPr>
            <a:xfrm>
              <a:off x="1162050" y="2729864"/>
              <a:ext cx="1794510" cy="3162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hlinkClick r:id="rId3"/>
              <a:extLst>
                <a:ext uri="{FF2B5EF4-FFF2-40B4-BE49-F238E27FC236}">
                  <a16:creationId xmlns:a16="http://schemas.microsoft.com/office/drawing/2014/main" id="{48DD050B-1964-4456-89F7-A686F011EA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365" y="3926769"/>
              <a:ext cx="1579880" cy="210650"/>
            </a:xfrm>
            <a:prstGeom prst="rect">
              <a:avLst/>
            </a:prstGeom>
          </p:spPr>
        </p:pic>
      </p:grpSp>
      <p:grpSp>
        <p:nvGrpSpPr>
          <p:cNvPr id="21" name="1-4">
            <a:extLst>
              <a:ext uri="{FF2B5EF4-FFF2-40B4-BE49-F238E27FC236}">
                <a16:creationId xmlns:a16="http://schemas.microsoft.com/office/drawing/2014/main" id="{36CDB741-11A7-4668-945E-693F39C1E6A6}"/>
              </a:ext>
            </a:extLst>
          </p:cNvPr>
          <p:cNvGrpSpPr/>
          <p:nvPr/>
        </p:nvGrpSpPr>
        <p:grpSpPr>
          <a:xfrm>
            <a:off x="3512520" y="2351755"/>
            <a:ext cx="2462160" cy="5015808"/>
            <a:chOff x="1039528" y="2217455"/>
            <a:chExt cx="2044338" cy="4164638"/>
          </a:xfrm>
        </p:grpSpPr>
        <p:pic>
          <p:nvPicPr>
            <p:cNvPr id="22" name="图片 21">
              <a:extLst>
                <a:ext uri="{FF2B5EF4-FFF2-40B4-BE49-F238E27FC236}">
                  <a16:creationId xmlns:a16="http://schemas.microsoft.com/office/drawing/2014/main" id="{27886D27-AA58-44BB-864A-4EECB63C02F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39528" y="2217455"/>
              <a:ext cx="2044338" cy="4164638"/>
            </a:xfrm>
            <a:prstGeom prst="rect">
              <a:avLst/>
            </a:prstGeom>
          </p:spPr>
        </p:pic>
        <p:sp>
          <p:nvSpPr>
            <p:cNvPr id="23" name="矩形 22">
              <a:extLst>
                <a:ext uri="{FF2B5EF4-FFF2-40B4-BE49-F238E27FC236}">
                  <a16:creationId xmlns:a16="http://schemas.microsoft.com/office/drawing/2014/main" id="{DBC1BA99-1765-4C41-B51E-4EFD4AB6DA76}"/>
                </a:ext>
              </a:extLst>
            </p:cNvPr>
            <p:cNvSpPr/>
            <p:nvPr/>
          </p:nvSpPr>
          <p:spPr>
            <a:xfrm>
              <a:off x="1162050" y="2729864"/>
              <a:ext cx="1794510" cy="3162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hlinkClick r:id="rId3"/>
              <a:extLst>
                <a:ext uri="{FF2B5EF4-FFF2-40B4-BE49-F238E27FC236}">
                  <a16:creationId xmlns:a16="http://schemas.microsoft.com/office/drawing/2014/main" id="{4FC4B258-4E31-4370-A597-A9AB80791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365" y="3926769"/>
              <a:ext cx="1579880" cy="210650"/>
            </a:xfrm>
            <a:prstGeom prst="rect">
              <a:avLst/>
            </a:prstGeom>
          </p:spPr>
        </p:pic>
      </p:grpSp>
      <p:grpSp>
        <p:nvGrpSpPr>
          <p:cNvPr id="25" name="1-5">
            <a:extLst>
              <a:ext uri="{FF2B5EF4-FFF2-40B4-BE49-F238E27FC236}">
                <a16:creationId xmlns:a16="http://schemas.microsoft.com/office/drawing/2014/main" id="{A4E089D6-46A5-461A-A1A5-9FA343D0411B}"/>
              </a:ext>
            </a:extLst>
          </p:cNvPr>
          <p:cNvGrpSpPr/>
          <p:nvPr/>
        </p:nvGrpSpPr>
        <p:grpSpPr>
          <a:xfrm>
            <a:off x="6217320" y="2351755"/>
            <a:ext cx="2462160" cy="5015808"/>
            <a:chOff x="1039528" y="2217455"/>
            <a:chExt cx="2044338" cy="4164638"/>
          </a:xfrm>
        </p:grpSpPr>
        <p:pic>
          <p:nvPicPr>
            <p:cNvPr id="26" name="图片 25">
              <a:extLst>
                <a:ext uri="{FF2B5EF4-FFF2-40B4-BE49-F238E27FC236}">
                  <a16:creationId xmlns:a16="http://schemas.microsoft.com/office/drawing/2014/main" id="{46F9A276-80D6-4A54-9066-0236AAF47E6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39528" y="2217455"/>
              <a:ext cx="2044338" cy="4164638"/>
            </a:xfrm>
            <a:prstGeom prst="rect">
              <a:avLst/>
            </a:prstGeom>
          </p:spPr>
        </p:pic>
        <p:sp>
          <p:nvSpPr>
            <p:cNvPr id="27" name="矩形 26">
              <a:extLst>
                <a:ext uri="{FF2B5EF4-FFF2-40B4-BE49-F238E27FC236}">
                  <a16:creationId xmlns:a16="http://schemas.microsoft.com/office/drawing/2014/main" id="{14743292-6A80-49B0-B671-867C6DFC45C5}"/>
                </a:ext>
              </a:extLst>
            </p:cNvPr>
            <p:cNvSpPr/>
            <p:nvPr/>
          </p:nvSpPr>
          <p:spPr>
            <a:xfrm>
              <a:off x="1162050" y="2729864"/>
              <a:ext cx="1794510" cy="3162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a:hlinkClick r:id="rId3"/>
              <a:extLst>
                <a:ext uri="{FF2B5EF4-FFF2-40B4-BE49-F238E27FC236}">
                  <a16:creationId xmlns:a16="http://schemas.microsoft.com/office/drawing/2014/main" id="{2109EC44-C5B3-4120-ABCD-672932EA59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365" y="3926769"/>
              <a:ext cx="1579880" cy="210650"/>
            </a:xfrm>
            <a:prstGeom prst="rect">
              <a:avLst/>
            </a:prstGeom>
          </p:spPr>
        </p:pic>
      </p:grpSp>
      <p:grpSp>
        <p:nvGrpSpPr>
          <p:cNvPr id="29" name="1-6">
            <a:extLst>
              <a:ext uri="{FF2B5EF4-FFF2-40B4-BE49-F238E27FC236}">
                <a16:creationId xmlns:a16="http://schemas.microsoft.com/office/drawing/2014/main" id="{41891B27-ABAD-438A-9890-DF814CED2C17}"/>
              </a:ext>
            </a:extLst>
          </p:cNvPr>
          <p:cNvGrpSpPr/>
          <p:nvPr/>
        </p:nvGrpSpPr>
        <p:grpSpPr>
          <a:xfrm>
            <a:off x="8922120" y="2351755"/>
            <a:ext cx="2462160" cy="5015808"/>
            <a:chOff x="1039528" y="2217455"/>
            <a:chExt cx="2044338" cy="4164638"/>
          </a:xfrm>
        </p:grpSpPr>
        <p:pic>
          <p:nvPicPr>
            <p:cNvPr id="30" name="图片 29">
              <a:extLst>
                <a:ext uri="{FF2B5EF4-FFF2-40B4-BE49-F238E27FC236}">
                  <a16:creationId xmlns:a16="http://schemas.microsoft.com/office/drawing/2014/main" id="{217F98FD-2E37-4279-A3EE-A3EB848D19C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39528" y="2217455"/>
              <a:ext cx="2044338" cy="4164638"/>
            </a:xfrm>
            <a:prstGeom prst="rect">
              <a:avLst/>
            </a:prstGeom>
          </p:spPr>
        </p:pic>
        <p:sp>
          <p:nvSpPr>
            <p:cNvPr id="31" name="矩形 30">
              <a:extLst>
                <a:ext uri="{FF2B5EF4-FFF2-40B4-BE49-F238E27FC236}">
                  <a16:creationId xmlns:a16="http://schemas.microsoft.com/office/drawing/2014/main" id="{96E8513F-70FB-4949-9BB3-D3870983E60D}"/>
                </a:ext>
              </a:extLst>
            </p:cNvPr>
            <p:cNvSpPr/>
            <p:nvPr/>
          </p:nvSpPr>
          <p:spPr>
            <a:xfrm>
              <a:off x="1162050" y="2729864"/>
              <a:ext cx="1794510" cy="31629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a:hlinkClick r:id="rId3"/>
              <a:extLst>
                <a:ext uri="{FF2B5EF4-FFF2-40B4-BE49-F238E27FC236}">
                  <a16:creationId xmlns:a16="http://schemas.microsoft.com/office/drawing/2014/main" id="{2C3A8E0C-090B-4885-A509-B32BA28B66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9365" y="3926769"/>
              <a:ext cx="1579880" cy="210650"/>
            </a:xfrm>
            <a:prstGeom prst="rect">
              <a:avLst/>
            </a:prstGeom>
          </p:spPr>
        </p:pic>
      </p:grpSp>
      <p:sp>
        <p:nvSpPr>
          <p:cNvPr id="36" name="1-7">
            <a:extLst>
              <a:ext uri="{FF2B5EF4-FFF2-40B4-BE49-F238E27FC236}">
                <a16:creationId xmlns:a16="http://schemas.microsoft.com/office/drawing/2014/main" id="{D577538C-DADD-4724-97D0-51CAC326A005}"/>
              </a:ext>
            </a:extLst>
          </p:cNvPr>
          <p:cNvSpPr txBox="1"/>
          <p:nvPr/>
        </p:nvSpPr>
        <p:spPr>
          <a:xfrm>
            <a:off x="4762501" y="902549"/>
            <a:ext cx="2667000"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ANNUAL WORK PROFILE</a:t>
            </a:r>
          </a:p>
        </p:txBody>
      </p:sp>
      <p:sp>
        <p:nvSpPr>
          <p:cNvPr id="38" name="1-8">
            <a:extLst>
              <a:ext uri="{FF2B5EF4-FFF2-40B4-BE49-F238E27FC236}">
                <a16:creationId xmlns:a16="http://schemas.microsoft.com/office/drawing/2014/main" id="{573582D5-7E59-4938-82A6-E7647CC2C642}"/>
              </a:ext>
            </a:extLst>
          </p:cNvPr>
          <p:cNvSpPr txBox="1"/>
          <p:nvPr/>
        </p:nvSpPr>
        <p:spPr>
          <a:xfrm>
            <a:off x="4762501" y="439436"/>
            <a:ext cx="2667000" cy="535531"/>
          </a:xfrm>
          <a:prstGeom prst="rect">
            <a:avLst/>
          </a:prstGeom>
          <a:noFill/>
        </p:spPr>
        <p:txBody>
          <a:bodyPr wrap="square" rtlCol="0">
            <a:spAutoFit/>
          </a:bodyPr>
          <a:lstStyle/>
          <a:p>
            <a:pPr algn="dist">
              <a:lnSpc>
                <a:spcPct val="90000"/>
              </a:lnSpc>
            </a:pPr>
            <a:r>
              <a:rPr lang="zh-CN" altLang="en-US" sz="3200" b="1" dirty="0">
                <a:solidFill>
                  <a:schemeClr val="bg2">
                    <a:lumMod val="25000"/>
                  </a:schemeClr>
                </a:solidFill>
                <a:latin typeface="+mj-ea"/>
                <a:ea typeface="+mj-ea"/>
              </a:rPr>
              <a:t>年度工作概况</a:t>
            </a:r>
          </a:p>
        </p:txBody>
      </p:sp>
      <p:sp>
        <p:nvSpPr>
          <p:cNvPr id="40" name="1-9">
            <a:extLst>
              <a:ext uri="{FF2B5EF4-FFF2-40B4-BE49-F238E27FC236}">
                <a16:creationId xmlns:a16="http://schemas.microsoft.com/office/drawing/2014/main" id="{945E2437-4E9F-4070-BE45-0F56622DEB50}"/>
              </a:ext>
            </a:extLst>
          </p:cNvPr>
          <p:cNvSpPr txBox="1"/>
          <p:nvPr/>
        </p:nvSpPr>
        <p:spPr>
          <a:xfrm>
            <a:off x="2250442" y="1369627"/>
            <a:ext cx="7691118" cy="587469"/>
          </a:xfrm>
          <a:prstGeom prst="rect">
            <a:avLst/>
          </a:prstGeom>
          <a:noFill/>
        </p:spPr>
        <p:txBody>
          <a:bodyPr wrap="square" rtlCol="0">
            <a:spAutoFit/>
          </a:bodyPr>
          <a:lstStyle/>
          <a:p>
            <a:pPr algn="ctr">
              <a:lnSpc>
                <a:spcPct val="120000"/>
              </a:lnSpc>
            </a:pPr>
            <a:r>
              <a:rPr lang="zh-CN" altLang="en-US" sz="1400" dirty="0">
                <a:solidFill>
                  <a:schemeClr val="bg2">
                    <a:lumMod val="25000"/>
                  </a:schemeClr>
                </a:solidFill>
                <a:latin typeface="+mn-ea"/>
              </a:rPr>
              <a:t>请在此输入有关于年度工作的相关说明，以便于观众更好的理解，输入文字时可以直接复制，</a:t>
            </a:r>
            <a:endParaRPr lang="en-US" altLang="zh-CN" sz="1400" dirty="0">
              <a:solidFill>
                <a:schemeClr val="bg2">
                  <a:lumMod val="25000"/>
                </a:schemeClr>
              </a:solidFill>
              <a:latin typeface="+mn-ea"/>
            </a:endParaRPr>
          </a:p>
          <a:p>
            <a:pPr algn="ctr">
              <a:lnSpc>
                <a:spcPct val="120000"/>
              </a:lnSpc>
            </a:pPr>
            <a:r>
              <a:rPr lang="zh-CN" altLang="en-US" sz="1400" dirty="0">
                <a:solidFill>
                  <a:schemeClr val="bg2">
                    <a:lumMod val="25000"/>
                  </a:schemeClr>
                </a:solidFill>
                <a:latin typeface="+mn-ea"/>
              </a:rPr>
              <a:t>粘贴时请选择右键只保留文本请在此输入有关于年度工作的相关说明</a:t>
            </a:r>
          </a:p>
        </p:txBody>
      </p:sp>
    </p:spTree>
    <p:extLst>
      <p:ext uri="{BB962C8B-B14F-4D97-AF65-F5344CB8AC3E}">
        <p14:creationId xmlns:p14="http://schemas.microsoft.com/office/powerpoint/2010/main" val="268814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4">
            <a:extLst>
              <a:ext uri="{FF2B5EF4-FFF2-40B4-BE49-F238E27FC236}">
                <a16:creationId xmlns:a16="http://schemas.microsoft.com/office/drawing/2014/main" id="{470D57E6-9241-458C-8E51-258E257E50D4}"/>
              </a:ext>
            </a:extLst>
          </p:cNvPr>
          <p:cNvSpPr/>
          <p:nvPr/>
        </p:nvSpPr>
        <p:spPr>
          <a:xfrm>
            <a:off x="1164632" y="1563736"/>
            <a:ext cx="2631440" cy="3942080"/>
          </a:xfrm>
          <a:prstGeom prst="roundRect">
            <a:avLst>
              <a:gd name="adj" fmla="val 66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ACD74B0-FD21-467D-BCFA-AD9555096D13}"/>
              </a:ext>
            </a:extLst>
          </p:cNvPr>
          <p:cNvSpPr txBox="1"/>
          <p:nvPr/>
        </p:nvSpPr>
        <p:spPr>
          <a:xfrm>
            <a:off x="1248211" y="3189193"/>
            <a:ext cx="2384381" cy="261610"/>
          </a:xfrm>
          <a:prstGeom prst="rect">
            <a:avLst/>
          </a:prstGeom>
          <a:noFill/>
        </p:spPr>
        <p:txBody>
          <a:bodyPr wrap="square" rtlCol="0">
            <a:spAutoFit/>
          </a:bodyPr>
          <a:lstStyle/>
          <a:p>
            <a:r>
              <a:rPr lang="en-US" altLang="zh-CN" sz="1100" dirty="0">
                <a:solidFill>
                  <a:schemeClr val="bg1"/>
                </a:solidFill>
                <a:latin typeface="+mn-ea"/>
              </a:rPr>
              <a:t>BUSINESS HIGHLIGHTS </a:t>
            </a:r>
          </a:p>
        </p:txBody>
      </p:sp>
      <p:sp>
        <p:nvSpPr>
          <p:cNvPr id="15" name="文本框 14">
            <a:extLst>
              <a:ext uri="{FF2B5EF4-FFF2-40B4-BE49-F238E27FC236}">
                <a16:creationId xmlns:a16="http://schemas.microsoft.com/office/drawing/2014/main" id="{697FC9A6-2F7B-4445-8BEC-15307C47BF2E}"/>
              </a:ext>
            </a:extLst>
          </p:cNvPr>
          <p:cNvSpPr txBox="1"/>
          <p:nvPr/>
        </p:nvSpPr>
        <p:spPr>
          <a:xfrm>
            <a:off x="1248212" y="2487556"/>
            <a:ext cx="2336800" cy="757130"/>
          </a:xfrm>
          <a:prstGeom prst="rect">
            <a:avLst/>
          </a:prstGeom>
          <a:noFill/>
        </p:spPr>
        <p:txBody>
          <a:bodyPr wrap="square" rtlCol="0">
            <a:spAutoFit/>
          </a:bodyPr>
          <a:lstStyle/>
          <a:p>
            <a:pPr>
              <a:lnSpc>
                <a:spcPct val="90000"/>
              </a:lnSpc>
            </a:pPr>
            <a:r>
              <a:rPr lang="zh-CN" altLang="en-US" sz="2400" b="1" dirty="0">
                <a:solidFill>
                  <a:schemeClr val="bg1"/>
                </a:solidFill>
                <a:latin typeface="+mj-ea"/>
                <a:ea typeface="+mj-ea"/>
              </a:rPr>
              <a:t>产品业务</a:t>
            </a:r>
            <a:endParaRPr lang="en-US" altLang="zh-CN" sz="2400" b="1" dirty="0">
              <a:solidFill>
                <a:schemeClr val="bg1"/>
              </a:solidFill>
              <a:latin typeface="+mj-ea"/>
              <a:ea typeface="+mj-ea"/>
            </a:endParaRPr>
          </a:p>
          <a:p>
            <a:pPr>
              <a:lnSpc>
                <a:spcPct val="90000"/>
              </a:lnSpc>
            </a:pPr>
            <a:r>
              <a:rPr lang="zh-CN" altLang="en-US" sz="2400" b="1" dirty="0">
                <a:solidFill>
                  <a:schemeClr val="bg1"/>
                </a:solidFill>
                <a:latin typeface="+mj-ea"/>
                <a:ea typeface="+mj-ea"/>
              </a:rPr>
              <a:t>亮点</a:t>
            </a:r>
          </a:p>
        </p:txBody>
      </p:sp>
      <p:sp>
        <p:nvSpPr>
          <p:cNvPr id="16" name="文本框 15">
            <a:extLst>
              <a:ext uri="{FF2B5EF4-FFF2-40B4-BE49-F238E27FC236}">
                <a16:creationId xmlns:a16="http://schemas.microsoft.com/office/drawing/2014/main" id="{3274D75C-B0E1-4A1A-B4C5-B969C17FC208}"/>
              </a:ext>
            </a:extLst>
          </p:cNvPr>
          <p:cNvSpPr txBox="1"/>
          <p:nvPr/>
        </p:nvSpPr>
        <p:spPr>
          <a:xfrm>
            <a:off x="1248211" y="3776683"/>
            <a:ext cx="2240521" cy="1404359"/>
          </a:xfrm>
          <a:prstGeom prst="rect">
            <a:avLst/>
          </a:prstGeom>
          <a:noFill/>
        </p:spPr>
        <p:txBody>
          <a:bodyPr wrap="square" rtlCol="0">
            <a:spAutoFit/>
          </a:bodyPr>
          <a:lstStyle/>
          <a:p>
            <a:pPr>
              <a:lnSpc>
                <a:spcPct val="120000"/>
              </a:lnSpc>
            </a:pPr>
            <a:r>
              <a:rPr lang="zh-CN" altLang="en-US" sz="1200" dirty="0">
                <a:solidFill>
                  <a:schemeClr val="bg1"/>
                </a:solidFill>
                <a:latin typeface="+mn-ea"/>
              </a:rPr>
              <a:t>请在此输入有关于工作业务亮点的相关说明，以便于观众更好的理解，输入文字时可以直接复制，粘贴时请选择右键只保留文本请在此输入有关于工作业务亮点的相关说明</a:t>
            </a:r>
          </a:p>
        </p:txBody>
      </p:sp>
      <p:sp>
        <p:nvSpPr>
          <p:cNvPr id="18" name="iconfont-10499-5121532">
            <a:extLst>
              <a:ext uri="{FF2B5EF4-FFF2-40B4-BE49-F238E27FC236}">
                <a16:creationId xmlns:a16="http://schemas.microsoft.com/office/drawing/2014/main" id="{3778A21D-B756-43F6-B72A-45B6FB99BD3F}"/>
              </a:ext>
            </a:extLst>
          </p:cNvPr>
          <p:cNvSpPr/>
          <p:nvPr/>
        </p:nvSpPr>
        <p:spPr>
          <a:xfrm>
            <a:off x="1427820" y="1951017"/>
            <a:ext cx="489626" cy="482006"/>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直接连接符 19">
            <a:extLst>
              <a:ext uri="{FF2B5EF4-FFF2-40B4-BE49-F238E27FC236}">
                <a16:creationId xmlns:a16="http://schemas.microsoft.com/office/drawing/2014/main" id="{4BAB83A0-205C-4790-B393-AD28B26310CE}"/>
              </a:ext>
            </a:extLst>
          </p:cNvPr>
          <p:cNvCxnSpPr/>
          <p:nvPr/>
        </p:nvCxnSpPr>
        <p:spPr>
          <a:xfrm>
            <a:off x="1341460" y="3664164"/>
            <a:ext cx="48962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1-4">
            <a:extLst>
              <a:ext uri="{FF2B5EF4-FFF2-40B4-BE49-F238E27FC236}">
                <a16:creationId xmlns:a16="http://schemas.microsoft.com/office/drawing/2014/main" id="{6546F35B-7BB0-43BD-ACF0-89286FFB4F19}"/>
              </a:ext>
            </a:extLst>
          </p:cNvPr>
          <p:cNvSpPr/>
          <p:nvPr/>
        </p:nvSpPr>
        <p:spPr>
          <a:xfrm>
            <a:off x="3575064" y="2192020"/>
            <a:ext cx="2631440" cy="3942080"/>
          </a:xfrm>
          <a:prstGeom prst="roundRect">
            <a:avLst>
              <a:gd name="adj" fmla="val 6629"/>
            </a:avLst>
          </a:prstGeom>
          <a:solidFill>
            <a:schemeClr val="bg1"/>
          </a:solidFill>
          <a:ln>
            <a:noFill/>
          </a:ln>
          <a:effectLst>
            <a:outerShdw blurRad="190500" dist="38100" dir="2700000" algn="tl"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endParaRPr>
          </a:p>
        </p:txBody>
      </p:sp>
      <p:sp>
        <p:nvSpPr>
          <p:cNvPr id="24" name="1-5">
            <a:extLst>
              <a:ext uri="{FF2B5EF4-FFF2-40B4-BE49-F238E27FC236}">
                <a16:creationId xmlns:a16="http://schemas.microsoft.com/office/drawing/2014/main" id="{6782B232-761D-41D9-9963-123665F6FC24}"/>
              </a:ext>
            </a:extLst>
          </p:cNvPr>
          <p:cNvSpPr txBox="1"/>
          <p:nvPr/>
        </p:nvSpPr>
        <p:spPr>
          <a:xfrm>
            <a:off x="3658643" y="3817477"/>
            <a:ext cx="2384381" cy="261610"/>
          </a:xfrm>
          <a:prstGeom prst="rect">
            <a:avLst/>
          </a:prstGeom>
          <a:noFill/>
        </p:spPr>
        <p:txBody>
          <a:bodyPr wrap="square" rtlCol="0">
            <a:spAutoFit/>
          </a:bodyPr>
          <a:lstStyle/>
          <a:p>
            <a:r>
              <a:rPr lang="en-US" altLang="zh-CN" sz="1100">
                <a:solidFill>
                  <a:schemeClr val="tx2">
                    <a:lumMod val="75000"/>
                  </a:schemeClr>
                </a:solidFill>
                <a:latin typeface="+mn-ea"/>
              </a:rPr>
              <a:t>BUSINESS HIGHLIGHTS </a:t>
            </a:r>
          </a:p>
        </p:txBody>
      </p:sp>
      <p:sp>
        <p:nvSpPr>
          <p:cNvPr id="25" name="1-6">
            <a:extLst>
              <a:ext uri="{FF2B5EF4-FFF2-40B4-BE49-F238E27FC236}">
                <a16:creationId xmlns:a16="http://schemas.microsoft.com/office/drawing/2014/main" id="{3EE7EAE5-6035-4A88-B9FF-E60EC2DDAB54}"/>
              </a:ext>
            </a:extLst>
          </p:cNvPr>
          <p:cNvSpPr txBox="1"/>
          <p:nvPr/>
        </p:nvSpPr>
        <p:spPr>
          <a:xfrm>
            <a:off x="3658644" y="3115840"/>
            <a:ext cx="2336800" cy="757130"/>
          </a:xfrm>
          <a:prstGeom prst="rect">
            <a:avLst/>
          </a:prstGeom>
          <a:noFill/>
        </p:spPr>
        <p:txBody>
          <a:bodyPr wrap="square" rtlCol="0">
            <a:spAutoFit/>
          </a:bodyPr>
          <a:lstStyle/>
          <a:p>
            <a:pPr>
              <a:lnSpc>
                <a:spcPct val="90000"/>
              </a:lnSpc>
            </a:pPr>
            <a:r>
              <a:rPr lang="zh-CN" altLang="en-US" sz="2400" b="1" dirty="0">
                <a:solidFill>
                  <a:schemeClr val="tx2">
                    <a:lumMod val="75000"/>
                  </a:schemeClr>
                </a:solidFill>
                <a:latin typeface="+mj-ea"/>
                <a:ea typeface="+mj-ea"/>
              </a:rPr>
              <a:t>运营业务</a:t>
            </a:r>
            <a:endParaRPr lang="en-US" altLang="zh-CN" sz="2400" b="1" dirty="0">
              <a:solidFill>
                <a:schemeClr val="tx2">
                  <a:lumMod val="75000"/>
                </a:schemeClr>
              </a:solidFill>
              <a:latin typeface="+mj-ea"/>
              <a:ea typeface="+mj-ea"/>
            </a:endParaRPr>
          </a:p>
          <a:p>
            <a:pPr>
              <a:lnSpc>
                <a:spcPct val="90000"/>
              </a:lnSpc>
            </a:pPr>
            <a:r>
              <a:rPr lang="zh-CN" altLang="en-US" sz="2400" b="1" dirty="0">
                <a:solidFill>
                  <a:schemeClr val="tx2">
                    <a:lumMod val="75000"/>
                  </a:schemeClr>
                </a:solidFill>
                <a:latin typeface="+mj-ea"/>
                <a:ea typeface="+mj-ea"/>
              </a:rPr>
              <a:t>亮点</a:t>
            </a:r>
          </a:p>
        </p:txBody>
      </p:sp>
      <p:sp>
        <p:nvSpPr>
          <p:cNvPr id="26" name="1-7">
            <a:extLst>
              <a:ext uri="{FF2B5EF4-FFF2-40B4-BE49-F238E27FC236}">
                <a16:creationId xmlns:a16="http://schemas.microsoft.com/office/drawing/2014/main" id="{2CACE7FC-4696-4ED6-87BB-71C258C561E1}"/>
              </a:ext>
            </a:extLst>
          </p:cNvPr>
          <p:cNvSpPr txBox="1"/>
          <p:nvPr/>
        </p:nvSpPr>
        <p:spPr>
          <a:xfrm>
            <a:off x="3658643" y="4404967"/>
            <a:ext cx="2240521" cy="1404359"/>
          </a:xfrm>
          <a:prstGeom prst="rect">
            <a:avLst/>
          </a:prstGeom>
          <a:noFill/>
        </p:spPr>
        <p:txBody>
          <a:bodyPr wrap="square" rtlCol="0">
            <a:spAutoFit/>
          </a:bodyPr>
          <a:lstStyle/>
          <a:p>
            <a:pPr>
              <a:lnSpc>
                <a:spcPct val="120000"/>
              </a:lnSpc>
            </a:pPr>
            <a:r>
              <a:rPr lang="zh-CN" altLang="en-US" sz="1200">
                <a:solidFill>
                  <a:schemeClr val="tx2">
                    <a:lumMod val="75000"/>
                  </a:schemeClr>
                </a:solidFill>
                <a:latin typeface="+mn-ea"/>
              </a:rPr>
              <a:t>请在此输入有关于工作业务亮点的相关说明，以便于观众更好的理解，输入文字时可以直接复制，粘贴时请选择右键只保留文本请在此输入有关于工作业务亮点的相关说明</a:t>
            </a:r>
          </a:p>
        </p:txBody>
      </p:sp>
      <p:sp>
        <p:nvSpPr>
          <p:cNvPr id="27" name="1-8">
            <a:extLst>
              <a:ext uri="{FF2B5EF4-FFF2-40B4-BE49-F238E27FC236}">
                <a16:creationId xmlns:a16="http://schemas.microsoft.com/office/drawing/2014/main" id="{1DB9FAFF-6AA7-4C26-A083-93AB9C7B26DE}"/>
              </a:ext>
            </a:extLst>
          </p:cNvPr>
          <p:cNvSpPr/>
          <p:nvPr/>
        </p:nvSpPr>
        <p:spPr>
          <a:xfrm>
            <a:off x="3838252" y="2579301"/>
            <a:ext cx="489626" cy="482006"/>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cxnSp>
        <p:nvCxnSpPr>
          <p:cNvPr id="28" name="1-9">
            <a:extLst>
              <a:ext uri="{FF2B5EF4-FFF2-40B4-BE49-F238E27FC236}">
                <a16:creationId xmlns:a16="http://schemas.microsoft.com/office/drawing/2014/main" id="{F3BEECF0-3EFF-406A-87E1-65B1DEB3884F}"/>
              </a:ext>
            </a:extLst>
          </p:cNvPr>
          <p:cNvCxnSpPr/>
          <p:nvPr/>
        </p:nvCxnSpPr>
        <p:spPr>
          <a:xfrm>
            <a:off x="3751892" y="4292448"/>
            <a:ext cx="489626"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0" name="矩形: 圆角 29">
            <a:extLst>
              <a:ext uri="{FF2B5EF4-FFF2-40B4-BE49-F238E27FC236}">
                <a16:creationId xmlns:a16="http://schemas.microsoft.com/office/drawing/2014/main" id="{96DA8924-E649-47B5-B4DF-CB6E9CF76F9B}"/>
              </a:ext>
            </a:extLst>
          </p:cNvPr>
          <p:cNvSpPr/>
          <p:nvPr/>
        </p:nvSpPr>
        <p:spPr>
          <a:xfrm>
            <a:off x="5985496" y="1563736"/>
            <a:ext cx="2631440" cy="3942080"/>
          </a:xfrm>
          <a:prstGeom prst="roundRect">
            <a:avLst>
              <a:gd name="adj" fmla="val 662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338356F0-6230-4F09-B1EC-1E291ADF0408}"/>
              </a:ext>
            </a:extLst>
          </p:cNvPr>
          <p:cNvSpPr txBox="1"/>
          <p:nvPr/>
        </p:nvSpPr>
        <p:spPr>
          <a:xfrm>
            <a:off x="6069075" y="3189193"/>
            <a:ext cx="2384381" cy="261610"/>
          </a:xfrm>
          <a:prstGeom prst="rect">
            <a:avLst/>
          </a:prstGeom>
          <a:noFill/>
        </p:spPr>
        <p:txBody>
          <a:bodyPr wrap="square" rtlCol="0">
            <a:spAutoFit/>
          </a:bodyPr>
          <a:lstStyle/>
          <a:p>
            <a:r>
              <a:rPr lang="en-US" altLang="zh-CN" sz="1100">
                <a:solidFill>
                  <a:schemeClr val="bg1"/>
                </a:solidFill>
                <a:latin typeface="+mn-ea"/>
              </a:rPr>
              <a:t>BUSINESS HIGHLIGHTS </a:t>
            </a:r>
          </a:p>
        </p:txBody>
      </p:sp>
      <p:sp>
        <p:nvSpPr>
          <p:cNvPr id="32" name="文本框 31">
            <a:extLst>
              <a:ext uri="{FF2B5EF4-FFF2-40B4-BE49-F238E27FC236}">
                <a16:creationId xmlns:a16="http://schemas.microsoft.com/office/drawing/2014/main" id="{50A9F171-E169-41CD-93C4-6BD3819B3B8E}"/>
              </a:ext>
            </a:extLst>
          </p:cNvPr>
          <p:cNvSpPr txBox="1"/>
          <p:nvPr/>
        </p:nvSpPr>
        <p:spPr>
          <a:xfrm>
            <a:off x="6069076" y="2487556"/>
            <a:ext cx="2336800" cy="757130"/>
          </a:xfrm>
          <a:prstGeom prst="rect">
            <a:avLst/>
          </a:prstGeom>
          <a:noFill/>
        </p:spPr>
        <p:txBody>
          <a:bodyPr wrap="square" rtlCol="0">
            <a:spAutoFit/>
          </a:bodyPr>
          <a:lstStyle/>
          <a:p>
            <a:pPr>
              <a:lnSpc>
                <a:spcPct val="90000"/>
              </a:lnSpc>
            </a:pPr>
            <a:r>
              <a:rPr lang="zh-CN" altLang="en-US" sz="2400" b="1" dirty="0">
                <a:solidFill>
                  <a:schemeClr val="bg1"/>
                </a:solidFill>
                <a:latin typeface="+mj-ea"/>
                <a:ea typeface="+mj-ea"/>
              </a:rPr>
              <a:t>团队业务</a:t>
            </a:r>
            <a:endParaRPr lang="en-US" altLang="zh-CN" sz="2400" b="1" dirty="0">
              <a:solidFill>
                <a:schemeClr val="bg1"/>
              </a:solidFill>
              <a:latin typeface="+mj-ea"/>
              <a:ea typeface="+mj-ea"/>
            </a:endParaRPr>
          </a:p>
          <a:p>
            <a:pPr>
              <a:lnSpc>
                <a:spcPct val="90000"/>
              </a:lnSpc>
            </a:pPr>
            <a:r>
              <a:rPr lang="zh-CN" altLang="en-US" sz="2400" b="1" dirty="0">
                <a:solidFill>
                  <a:schemeClr val="bg1"/>
                </a:solidFill>
                <a:latin typeface="+mj-ea"/>
                <a:ea typeface="+mj-ea"/>
              </a:rPr>
              <a:t>亮点</a:t>
            </a:r>
          </a:p>
        </p:txBody>
      </p:sp>
      <p:sp>
        <p:nvSpPr>
          <p:cNvPr id="33" name="文本框 32">
            <a:extLst>
              <a:ext uri="{FF2B5EF4-FFF2-40B4-BE49-F238E27FC236}">
                <a16:creationId xmlns:a16="http://schemas.microsoft.com/office/drawing/2014/main" id="{EDB475F2-9CE2-4293-A057-7817F2957F8B}"/>
              </a:ext>
            </a:extLst>
          </p:cNvPr>
          <p:cNvSpPr txBox="1"/>
          <p:nvPr/>
        </p:nvSpPr>
        <p:spPr>
          <a:xfrm>
            <a:off x="6069075" y="3776683"/>
            <a:ext cx="2240521" cy="1404359"/>
          </a:xfrm>
          <a:prstGeom prst="rect">
            <a:avLst/>
          </a:prstGeom>
          <a:noFill/>
        </p:spPr>
        <p:txBody>
          <a:bodyPr wrap="square" rtlCol="0">
            <a:spAutoFit/>
          </a:bodyPr>
          <a:lstStyle/>
          <a:p>
            <a:pPr>
              <a:lnSpc>
                <a:spcPct val="120000"/>
              </a:lnSpc>
            </a:pPr>
            <a:r>
              <a:rPr lang="zh-CN" altLang="en-US" sz="1200">
                <a:solidFill>
                  <a:schemeClr val="bg1"/>
                </a:solidFill>
                <a:latin typeface="+mn-ea"/>
              </a:rPr>
              <a:t>请在此输入有关于工作业务亮点的相关说明，以便于观众更好的理解，输入文字时可以直接复制，粘贴时请选择右键只保留文本请在此输入有关于工作业务亮点的相关说明</a:t>
            </a:r>
          </a:p>
        </p:txBody>
      </p:sp>
      <p:sp>
        <p:nvSpPr>
          <p:cNvPr id="34" name="iconfont-10499-5121532">
            <a:extLst>
              <a:ext uri="{FF2B5EF4-FFF2-40B4-BE49-F238E27FC236}">
                <a16:creationId xmlns:a16="http://schemas.microsoft.com/office/drawing/2014/main" id="{0A7C2DA3-9D00-47E1-A2C3-CC0F5265881D}"/>
              </a:ext>
            </a:extLst>
          </p:cNvPr>
          <p:cNvSpPr/>
          <p:nvPr/>
        </p:nvSpPr>
        <p:spPr>
          <a:xfrm>
            <a:off x="6248684" y="1951017"/>
            <a:ext cx="489626" cy="482006"/>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直接连接符 34">
            <a:extLst>
              <a:ext uri="{FF2B5EF4-FFF2-40B4-BE49-F238E27FC236}">
                <a16:creationId xmlns:a16="http://schemas.microsoft.com/office/drawing/2014/main" id="{152F43D7-FA7C-45FF-959E-D12AC4F84748}"/>
              </a:ext>
            </a:extLst>
          </p:cNvPr>
          <p:cNvCxnSpPr/>
          <p:nvPr/>
        </p:nvCxnSpPr>
        <p:spPr>
          <a:xfrm>
            <a:off x="6162324" y="3664164"/>
            <a:ext cx="48962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74" name="矩形: 圆角 73">
            <a:extLst>
              <a:ext uri="{FF2B5EF4-FFF2-40B4-BE49-F238E27FC236}">
                <a16:creationId xmlns:a16="http://schemas.microsoft.com/office/drawing/2014/main" id="{CDDE6236-E693-414B-8D68-1496720C4179}"/>
              </a:ext>
            </a:extLst>
          </p:cNvPr>
          <p:cNvSpPr/>
          <p:nvPr/>
        </p:nvSpPr>
        <p:spPr>
          <a:xfrm>
            <a:off x="8395928" y="2192020"/>
            <a:ext cx="2631440" cy="3942080"/>
          </a:xfrm>
          <a:prstGeom prst="roundRect">
            <a:avLst>
              <a:gd name="adj" fmla="val 6629"/>
            </a:avLst>
          </a:prstGeom>
          <a:solidFill>
            <a:schemeClr val="bg1"/>
          </a:solidFill>
          <a:ln>
            <a:noFill/>
          </a:ln>
          <a:effectLst>
            <a:outerShdw blurRad="190500" dist="38100" dir="2700000" algn="tl" rotWithShape="0">
              <a:schemeClr val="accent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75000"/>
                </a:schemeClr>
              </a:solidFill>
            </a:endParaRPr>
          </a:p>
        </p:txBody>
      </p:sp>
      <p:sp>
        <p:nvSpPr>
          <p:cNvPr id="75" name="文本框 74">
            <a:extLst>
              <a:ext uri="{FF2B5EF4-FFF2-40B4-BE49-F238E27FC236}">
                <a16:creationId xmlns:a16="http://schemas.microsoft.com/office/drawing/2014/main" id="{36F56DA7-73F4-4A53-BF48-E4C571EFB0EF}"/>
              </a:ext>
            </a:extLst>
          </p:cNvPr>
          <p:cNvSpPr txBox="1"/>
          <p:nvPr/>
        </p:nvSpPr>
        <p:spPr>
          <a:xfrm>
            <a:off x="8479507" y="3817477"/>
            <a:ext cx="2384381" cy="261610"/>
          </a:xfrm>
          <a:prstGeom prst="rect">
            <a:avLst/>
          </a:prstGeom>
          <a:noFill/>
        </p:spPr>
        <p:txBody>
          <a:bodyPr wrap="square" rtlCol="0">
            <a:spAutoFit/>
          </a:bodyPr>
          <a:lstStyle/>
          <a:p>
            <a:r>
              <a:rPr lang="en-US" altLang="zh-CN" sz="1100">
                <a:solidFill>
                  <a:schemeClr val="tx2">
                    <a:lumMod val="75000"/>
                  </a:schemeClr>
                </a:solidFill>
                <a:latin typeface="+mn-ea"/>
              </a:rPr>
              <a:t>BUSINESS HIGHLIGHTS </a:t>
            </a:r>
          </a:p>
        </p:txBody>
      </p:sp>
      <p:sp>
        <p:nvSpPr>
          <p:cNvPr id="76" name="文本框 75">
            <a:extLst>
              <a:ext uri="{FF2B5EF4-FFF2-40B4-BE49-F238E27FC236}">
                <a16:creationId xmlns:a16="http://schemas.microsoft.com/office/drawing/2014/main" id="{18740C43-DFD2-4C90-BF46-675BFA687D7A}"/>
              </a:ext>
            </a:extLst>
          </p:cNvPr>
          <p:cNvSpPr txBox="1"/>
          <p:nvPr/>
        </p:nvSpPr>
        <p:spPr>
          <a:xfrm>
            <a:off x="8479508" y="3115840"/>
            <a:ext cx="2336800" cy="757130"/>
          </a:xfrm>
          <a:prstGeom prst="rect">
            <a:avLst/>
          </a:prstGeom>
          <a:noFill/>
        </p:spPr>
        <p:txBody>
          <a:bodyPr wrap="square" rtlCol="0">
            <a:spAutoFit/>
          </a:bodyPr>
          <a:lstStyle/>
          <a:p>
            <a:pPr>
              <a:lnSpc>
                <a:spcPct val="90000"/>
              </a:lnSpc>
            </a:pPr>
            <a:r>
              <a:rPr lang="zh-CN" altLang="en-US" sz="2400" b="1" dirty="0">
                <a:solidFill>
                  <a:schemeClr val="tx2">
                    <a:lumMod val="75000"/>
                  </a:schemeClr>
                </a:solidFill>
                <a:latin typeface="+mj-ea"/>
                <a:ea typeface="+mj-ea"/>
              </a:rPr>
              <a:t>用户业务</a:t>
            </a:r>
            <a:endParaRPr lang="en-US" altLang="zh-CN" sz="2400" b="1" dirty="0">
              <a:solidFill>
                <a:schemeClr val="tx2">
                  <a:lumMod val="75000"/>
                </a:schemeClr>
              </a:solidFill>
              <a:latin typeface="+mj-ea"/>
              <a:ea typeface="+mj-ea"/>
            </a:endParaRPr>
          </a:p>
          <a:p>
            <a:pPr>
              <a:lnSpc>
                <a:spcPct val="90000"/>
              </a:lnSpc>
            </a:pPr>
            <a:r>
              <a:rPr lang="zh-CN" altLang="en-US" sz="2400" b="1" dirty="0">
                <a:solidFill>
                  <a:schemeClr val="tx2">
                    <a:lumMod val="75000"/>
                  </a:schemeClr>
                </a:solidFill>
                <a:latin typeface="+mj-ea"/>
                <a:ea typeface="+mj-ea"/>
              </a:rPr>
              <a:t>亮点</a:t>
            </a:r>
          </a:p>
        </p:txBody>
      </p:sp>
      <p:sp>
        <p:nvSpPr>
          <p:cNvPr id="77" name="文本框 76">
            <a:extLst>
              <a:ext uri="{FF2B5EF4-FFF2-40B4-BE49-F238E27FC236}">
                <a16:creationId xmlns:a16="http://schemas.microsoft.com/office/drawing/2014/main" id="{E479DFA9-E334-43A4-A4B7-85D59C61DD6C}"/>
              </a:ext>
            </a:extLst>
          </p:cNvPr>
          <p:cNvSpPr txBox="1"/>
          <p:nvPr/>
        </p:nvSpPr>
        <p:spPr>
          <a:xfrm>
            <a:off x="8479507" y="4404967"/>
            <a:ext cx="2240521" cy="1404359"/>
          </a:xfrm>
          <a:prstGeom prst="rect">
            <a:avLst/>
          </a:prstGeom>
          <a:noFill/>
        </p:spPr>
        <p:txBody>
          <a:bodyPr wrap="square" rtlCol="0">
            <a:spAutoFit/>
          </a:bodyPr>
          <a:lstStyle/>
          <a:p>
            <a:pPr>
              <a:lnSpc>
                <a:spcPct val="120000"/>
              </a:lnSpc>
            </a:pPr>
            <a:r>
              <a:rPr lang="zh-CN" altLang="en-US" sz="1200">
                <a:solidFill>
                  <a:schemeClr val="tx2">
                    <a:lumMod val="75000"/>
                  </a:schemeClr>
                </a:solidFill>
                <a:latin typeface="+mn-ea"/>
              </a:rPr>
              <a:t>请在此输入有关于工作业务亮点的相关说明，以便于观众更好的理解，输入文字时可以直接复制，粘贴时请选择右键只保留文本请在此输入有关于工作业务亮点的相关说明</a:t>
            </a:r>
          </a:p>
        </p:txBody>
      </p:sp>
      <p:sp>
        <p:nvSpPr>
          <p:cNvPr id="78" name="iconfont-10499-5121532">
            <a:extLst>
              <a:ext uri="{FF2B5EF4-FFF2-40B4-BE49-F238E27FC236}">
                <a16:creationId xmlns:a16="http://schemas.microsoft.com/office/drawing/2014/main" id="{5C3C56AD-5D8C-4EFE-B102-60D76B77E277}"/>
              </a:ext>
            </a:extLst>
          </p:cNvPr>
          <p:cNvSpPr/>
          <p:nvPr/>
        </p:nvSpPr>
        <p:spPr>
          <a:xfrm>
            <a:off x="8659116" y="2579301"/>
            <a:ext cx="489626" cy="482006"/>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endParaRPr>
          </a:p>
        </p:txBody>
      </p:sp>
      <p:cxnSp>
        <p:nvCxnSpPr>
          <p:cNvPr id="79" name="直接连接符 78">
            <a:extLst>
              <a:ext uri="{FF2B5EF4-FFF2-40B4-BE49-F238E27FC236}">
                <a16:creationId xmlns:a16="http://schemas.microsoft.com/office/drawing/2014/main" id="{122554B7-916A-429C-A93A-8CBF992AC745}"/>
              </a:ext>
            </a:extLst>
          </p:cNvPr>
          <p:cNvCxnSpPr/>
          <p:nvPr/>
        </p:nvCxnSpPr>
        <p:spPr>
          <a:xfrm>
            <a:off x="8572756" y="4292448"/>
            <a:ext cx="489626"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620C6C2C-CA17-4E5F-A103-6225DDB8209D}"/>
              </a:ext>
            </a:extLst>
          </p:cNvPr>
          <p:cNvGrpSpPr/>
          <p:nvPr/>
        </p:nvGrpSpPr>
        <p:grpSpPr>
          <a:xfrm>
            <a:off x="5086964" y="442283"/>
            <a:ext cx="2018072" cy="600255"/>
            <a:chOff x="844191" y="580324"/>
            <a:chExt cx="2018072" cy="600255"/>
          </a:xfrm>
        </p:grpSpPr>
        <p:sp>
          <p:nvSpPr>
            <p:cNvPr id="48" name="1-1">
              <a:extLst>
                <a:ext uri="{FF2B5EF4-FFF2-40B4-BE49-F238E27FC236}">
                  <a16:creationId xmlns:a16="http://schemas.microsoft.com/office/drawing/2014/main" id="{569C6258-3779-4176-B4DA-6396B7DE3A94}"/>
                </a:ext>
              </a:extLst>
            </p:cNvPr>
            <p:cNvSpPr txBox="1"/>
            <p:nvPr/>
          </p:nvSpPr>
          <p:spPr>
            <a:xfrm>
              <a:off x="844192" y="903580"/>
              <a:ext cx="2018071"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BUSINESS HIGHLIGHTS </a:t>
              </a:r>
            </a:p>
          </p:txBody>
        </p:sp>
        <p:sp>
          <p:nvSpPr>
            <p:cNvPr id="49" name="1-2">
              <a:extLst>
                <a:ext uri="{FF2B5EF4-FFF2-40B4-BE49-F238E27FC236}">
                  <a16:creationId xmlns:a16="http://schemas.microsoft.com/office/drawing/2014/main" id="{2D424739-DBF3-43AE-AE8B-3140D11ECE17}"/>
                </a:ext>
              </a:extLst>
            </p:cNvPr>
            <p:cNvSpPr txBox="1"/>
            <p:nvPr/>
          </p:nvSpPr>
          <p:spPr>
            <a:xfrm>
              <a:off x="844191" y="580324"/>
              <a:ext cx="2018072" cy="424732"/>
            </a:xfrm>
            <a:prstGeom prst="rect">
              <a:avLst/>
            </a:prstGeom>
            <a:noFill/>
          </p:spPr>
          <p:txBody>
            <a:bodyPr wrap="square" rtlCol="0">
              <a:spAutoFit/>
            </a:bodyPr>
            <a:lstStyle/>
            <a:p>
              <a:pPr algn="dist">
                <a:lnSpc>
                  <a:spcPct val="90000"/>
                </a:lnSpc>
              </a:pPr>
              <a:r>
                <a:rPr lang="zh-CN" altLang="en-US" sz="2400" b="1">
                  <a:solidFill>
                    <a:schemeClr val="bg2">
                      <a:lumMod val="25000"/>
                    </a:schemeClr>
                  </a:solidFill>
                  <a:latin typeface="+mj-ea"/>
                  <a:ea typeface="+mj-ea"/>
                </a:rPr>
                <a:t>工作业务亮点</a:t>
              </a:r>
            </a:p>
          </p:txBody>
        </p:sp>
      </p:grpSp>
    </p:spTree>
    <p:extLst>
      <p:ext uri="{BB962C8B-B14F-4D97-AF65-F5344CB8AC3E}">
        <p14:creationId xmlns:p14="http://schemas.microsoft.com/office/powerpoint/2010/main" val="128101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51B3382-CEEC-4DF3-A94E-DD4C463C3B83}"/>
              </a:ext>
            </a:extLst>
          </p:cNvPr>
          <p:cNvGrpSpPr/>
          <p:nvPr/>
        </p:nvGrpSpPr>
        <p:grpSpPr>
          <a:xfrm>
            <a:off x="982980" y="1130300"/>
            <a:ext cx="10226040" cy="5227760"/>
            <a:chOff x="982980" y="1130300"/>
            <a:chExt cx="10226040" cy="5227760"/>
          </a:xfrm>
        </p:grpSpPr>
        <p:sp>
          <p:nvSpPr>
            <p:cNvPr id="5" name="1-3">
              <a:extLst>
                <a:ext uri="{FF2B5EF4-FFF2-40B4-BE49-F238E27FC236}">
                  <a16:creationId xmlns:a16="http://schemas.microsoft.com/office/drawing/2014/main" id="{A2C93B08-8847-4419-9C45-E991E7A470D3}"/>
                </a:ext>
              </a:extLst>
            </p:cNvPr>
            <p:cNvSpPr/>
            <p:nvPr/>
          </p:nvSpPr>
          <p:spPr>
            <a:xfrm>
              <a:off x="982980" y="1593784"/>
              <a:ext cx="10226040" cy="4205036"/>
            </a:xfrm>
            <a:prstGeom prst="roundRect">
              <a:avLst>
                <a:gd name="adj" fmla="val 3620"/>
              </a:avLst>
            </a:prstGeom>
            <a:solidFill>
              <a:schemeClr val="bg1"/>
            </a:solidFill>
            <a:ln>
              <a:noFill/>
            </a:ln>
            <a:effectLst>
              <a:outerShdw blurRad="254000" dist="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1-4">
              <a:extLst>
                <a:ext uri="{FF2B5EF4-FFF2-40B4-BE49-F238E27FC236}">
                  <a16:creationId xmlns:a16="http://schemas.microsoft.com/office/drawing/2014/main" id="{4A0B8034-D8CE-4927-ADEB-B940DA5D657C}"/>
                </a:ext>
              </a:extLst>
            </p:cNvPr>
            <p:cNvSpPr/>
            <p:nvPr/>
          </p:nvSpPr>
          <p:spPr>
            <a:xfrm>
              <a:off x="5616473" y="1130300"/>
              <a:ext cx="3339958" cy="5227760"/>
            </a:xfrm>
            <a:prstGeom prst="roundRect">
              <a:avLst>
                <a:gd name="adj" fmla="val 497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7ADBE47-5A59-45A5-8763-964863BB62FF}"/>
                </a:ext>
              </a:extLst>
            </p:cNvPr>
            <p:cNvSpPr txBox="1"/>
            <p:nvPr/>
          </p:nvSpPr>
          <p:spPr>
            <a:xfrm>
              <a:off x="983237" y="3037035"/>
              <a:ext cx="2384381" cy="261610"/>
            </a:xfrm>
            <a:prstGeom prst="rect">
              <a:avLst/>
            </a:prstGeom>
            <a:noFill/>
          </p:spPr>
          <p:txBody>
            <a:bodyPr wrap="square" rtlCol="0">
              <a:spAutoFit/>
            </a:bodyPr>
            <a:lstStyle/>
            <a:p>
              <a:pPr algn="ctr"/>
              <a:r>
                <a:rPr lang="en-US" altLang="zh-CN" sz="1050">
                  <a:solidFill>
                    <a:schemeClr val="tx2">
                      <a:lumMod val="75000"/>
                    </a:schemeClr>
                  </a:solidFill>
                  <a:latin typeface="+mn-ea"/>
                </a:rPr>
                <a:t>BUSINESS HIGHLIGHTS </a:t>
              </a:r>
            </a:p>
          </p:txBody>
        </p:sp>
        <p:sp>
          <p:nvSpPr>
            <p:cNvPr id="12" name="文本框 11">
              <a:extLst>
                <a:ext uri="{FF2B5EF4-FFF2-40B4-BE49-F238E27FC236}">
                  <a16:creationId xmlns:a16="http://schemas.microsoft.com/office/drawing/2014/main" id="{2EFCE8EE-E88B-4559-8930-8295915A11B4}"/>
                </a:ext>
              </a:extLst>
            </p:cNvPr>
            <p:cNvSpPr txBox="1"/>
            <p:nvPr/>
          </p:nvSpPr>
          <p:spPr>
            <a:xfrm>
              <a:off x="983237" y="2609114"/>
              <a:ext cx="2384380" cy="480131"/>
            </a:xfrm>
            <a:prstGeom prst="rect">
              <a:avLst/>
            </a:prstGeom>
            <a:noFill/>
          </p:spPr>
          <p:txBody>
            <a:bodyPr wrap="square" rtlCol="0">
              <a:spAutoFit/>
            </a:bodyPr>
            <a:lstStyle/>
            <a:p>
              <a:pPr algn="ctr">
                <a:lnSpc>
                  <a:spcPct val="90000"/>
                </a:lnSpc>
              </a:pPr>
              <a:r>
                <a:rPr lang="zh-CN" altLang="en-US" sz="2800" b="1" dirty="0">
                  <a:solidFill>
                    <a:schemeClr val="tx2">
                      <a:lumMod val="75000"/>
                    </a:schemeClr>
                  </a:solidFill>
                  <a:latin typeface="+mj-ea"/>
                  <a:ea typeface="+mj-ea"/>
                </a:rPr>
                <a:t>数据亮点</a:t>
              </a:r>
            </a:p>
          </p:txBody>
        </p:sp>
        <p:sp>
          <p:nvSpPr>
            <p:cNvPr id="14" name="文本框 13">
              <a:extLst>
                <a:ext uri="{FF2B5EF4-FFF2-40B4-BE49-F238E27FC236}">
                  <a16:creationId xmlns:a16="http://schemas.microsoft.com/office/drawing/2014/main" id="{307C9AC3-7D54-4942-8DEB-68F485BF9BBE}"/>
                </a:ext>
              </a:extLst>
            </p:cNvPr>
            <p:cNvSpPr txBox="1"/>
            <p:nvPr/>
          </p:nvSpPr>
          <p:spPr>
            <a:xfrm>
              <a:off x="1189215" y="3607852"/>
              <a:ext cx="1972426" cy="1847557"/>
            </a:xfrm>
            <a:prstGeom prst="rect">
              <a:avLst/>
            </a:prstGeom>
            <a:noFill/>
          </p:spPr>
          <p:txBody>
            <a:bodyPr wrap="square" rtlCol="0">
              <a:spAutoFit/>
            </a:bodyPr>
            <a:lstStyle/>
            <a:p>
              <a:pPr marL="171450" indent="-171450" algn="just">
                <a:lnSpc>
                  <a:spcPct val="120000"/>
                </a:lnSpc>
                <a:buFont typeface="Arial" panose="020B0604020202020204" pitchFamily="34" charset="0"/>
                <a:buChar char="•"/>
              </a:pPr>
              <a:r>
                <a:rPr lang="zh-CN" altLang="en-US" sz="1200" dirty="0">
                  <a:solidFill>
                    <a:schemeClr val="tx2">
                      <a:lumMod val="75000"/>
                    </a:schemeClr>
                  </a:solidFill>
                  <a:latin typeface="+mn-ea"/>
                </a:rPr>
                <a:t>请在此输入有关于工作业务亮点的相关说明，以便于观众更好的理解，输入文字时可以直接复制，粘贴时请选择右键只保留文本请在此输入有关于工作业务亮点的相关说明</a:t>
              </a:r>
            </a:p>
          </p:txBody>
        </p:sp>
        <p:sp>
          <p:nvSpPr>
            <p:cNvPr id="16" name="iconfont-10499-5121532">
              <a:extLst>
                <a:ext uri="{FF2B5EF4-FFF2-40B4-BE49-F238E27FC236}">
                  <a16:creationId xmlns:a16="http://schemas.microsoft.com/office/drawing/2014/main" id="{2AD02E74-C745-4C96-8810-FD3250C9BD69}"/>
                </a:ext>
              </a:extLst>
            </p:cNvPr>
            <p:cNvSpPr/>
            <p:nvPr/>
          </p:nvSpPr>
          <p:spPr>
            <a:xfrm>
              <a:off x="1930614" y="2090243"/>
              <a:ext cx="489626" cy="482006"/>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cxnSp>
          <p:nvCxnSpPr>
            <p:cNvPr id="18" name="直接连接符 17">
              <a:extLst>
                <a:ext uri="{FF2B5EF4-FFF2-40B4-BE49-F238E27FC236}">
                  <a16:creationId xmlns:a16="http://schemas.microsoft.com/office/drawing/2014/main" id="{3F476AB8-CBE5-49A9-81D5-E2124D304E1E}"/>
                </a:ext>
              </a:extLst>
            </p:cNvPr>
            <p:cNvCxnSpPr>
              <a:cxnSpLocks/>
            </p:cNvCxnSpPr>
            <p:nvPr/>
          </p:nvCxnSpPr>
          <p:spPr>
            <a:xfrm>
              <a:off x="1930614" y="3408420"/>
              <a:ext cx="489626"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2D5C62D3-861D-4D86-B281-C12B09216FA5}"/>
                </a:ext>
              </a:extLst>
            </p:cNvPr>
            <p:cNvSpPr txBox="1"/>
            <p:nvPr/>
          </p:nvSpPr>
          <p:spPr>
            <a:xfrm>
              <a:off x="3161703" y="3037035"/>
              <a:ext cx="2384381" cy="261610"/>
            </a:xfrm>
            <a:prstGeom prst="rect">
              <a:avLst/>
            </a:prstGeom>
            <a:noFill/>
          </p:spPr>
          <p:txBody>
            <a:bodyPr wrap="square" rtlCol="0">
              <a:spAutoFit/>
            </a:bodyPr>
            <a:lstStyle/>
            <a:p>
              <a:pPr algn="ctr"/>
              <a:r>
                <a:rPr lang="en-US" altLang="zh-CN" sz="1050">
                  <a:solidFill>
                    <a:schemeClr val="tx2">
                      <a:lumMod val="75000"/>
                    </a:schemeClr>
                  </a:solidFill>
                  <a:latin typeface="+mn-ea"/>
                </a:rPr>
                <a:t>BUSINESS HIGHLIGHTS </a:t>
              </a:r>
            </a:p>
          </p:txBody>
        </p:sp>
        <p:sp>
          <p:nvSpPr>
            <p:cNvPr id="30" name="文本框 29">
              <a:extLst>
                <a:ext uri="{FF2B5EF4-FFF2-40B4-BE49-F238E27FC236}">
                  <a16:creationId xmlns:a16="http://schemas.microsoft.com/office/drawing/2014/main" id="{CB288E6A-0702-4045-B737-2FCCEBBC6565}"/>
                </a:ext>
              </a:extLst>
            </p:cNvPr>
            <p:cNvSpPr txBox="1"/>
            <p:nvPr/>
          </p:nvSpPr>
          <p:spPr>
            <a:xfrm>
              <a:off x="3161703" y="2609114"/>
              <a:ext cx="2384380" cy="480131"/>
            </a:xfrm>
            <a:prstGeom prst="rect">
              <a:avLst/>
            </a:prstGeom>
            <a:noFill/>
          </p:spPr>
          <p:txBody>
            <a:bodyPr wrap="square" rtlCol="0">
              <a:spAutoFit/>
            </a:bodyPr>
            <a:lstStyle/>
            <a:p>
              <a:pPr algn="ctr">
                <a:lnSpc>
                  <a:spcPct val="90000"/>
                </a:lnSpc>
              </a:pPr>
              <a:r>
                <a:rPr lang="zh-CN" altLang="en-US" sz="2800" b="1" dirty="0">
                  <a:solidFill>
                    <a:schemeClr val="tx2">
                      <a:lumMod val="75000"/>
                    </a:schemeClr>
                  </a:solidFill>
                  <a:latin typeface="+mj-ea"/>
                  <a:ea typeface="+mj-ea"/>
                </a:rPr>
                <a:t>用户亮点</a:t>
              </a:r>
            </a:p>
          </p:txBody>
        </p:sp>
        <p:sp>
          <p:nvSpPr>
            <p:cNvPr id="31" name="文本框 30">
              <a:extLst>
                <a:ext uri="{FF2B5EF4-FFF2-40B4-BE49-F238E27FC236}">
                  <a16:creationId xmlns:a16="http://schemas.microsoft.com/office/drawing/2014/main" id="{14663BF8-26C2-4BA2-8A48-856181B037ED}"/>
                </a:ext>
              </a:extLst>
            </p:cNvPr>
            <p:cNvSpPr txBox="1"/>
            <p:nvPr/>
          </p:nvSpPr>
          <p:spPr>
            <a:xfrm>
              <a:off x="3367681" y="3607852"/>
              <a:ext cx="1972426" cy="1847557"/>
            </a:xfrm>
            <a:prstGeom prst="rect">
              <a:avLst/>
            </a:prstGeom>
            <a:noFill/>
          </p:spPr>
          <p:txBody>
            <a:bodyPr wrap="square" rtlCol="0">
              <a:spAutoFit/>
            </a:bodyPr>
            <a:lstStyle/>
            <a:p>
              <a:pPr marL="171450" indent="-171450" algn="just">
                <a:lnSpc>
                  <a:spcPct val="120000"/>
                </a:lnSpc>
                <a:buFont typeface="Arial" panose="020B0604020202020204" pitchFamily="34" charset="0"/>
                <a:buChar char="•"/>
              </a:pPr>
              <a:r>
                <a:rPr lang="zh-CN" altLang="en-US" sz="1200">
                  <a:solidFill>
                    <a:schemeClr val="tx2">
                      <a:lumMod val="75000"/>
                    </a:schemeClr>
                  </a:solidFill>
                  <a:latin typeface="+mn-ea"/>
                </a:rPr>
                <a:t>请在此输入有关于工作业务亮点的相关说明，以便于观众更好的理解，输入文字时可以直接复制，粘贴时请选择右键只保留文本请在此输入有关于工作业务亮点的相关说明</a:t>
              </a:r>
            </a:p>
          </p:txBody>
        </p:sp>
        <p:sp>
          <p:nvSpPr>
            <p:cNvPr id="32" name="iconfont-10499-5121532">
              <a:extLst>
                <a:ext uri="{FF2B5EF4-FFF2-40B4-BE49-F238E27FC236}">
                  <a16:creationId xmlns:a16="http://schemas.microsoft.com/office/drawing/2014/main" id="{EDE4940F-206B-4ECB-9828-9CBFAB3DC417}"/>
                </a:ext>
              </a:extLst>
            </p:cNvPr>
            <p:cNvSpPr/>
            <p:nvPr/>
          </p:nvSpPr>
          <p:spPr>
            <a:xfrm>
              <a:off x="4109080" y="2090243"/>
              <a:ext cx="489626" cy="482006"/>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cxnSp>
          <p:nvCxnSpPr>
            <p:cNvPr id="33" name="直接连接符 32">
              <a:extLst>
                <a:ext uri="{FF2B5EF4-FFF2-40B4-BE49-F238E27FC236}">
                  <a16:creationId xmlns:a16="http://schemas.microsoft.com/office/drawing/2014/main" id="{51B798D0-064A-4F87-B2C0-ACC09B58493D}"/>
                </a:ext>
              </a:extLst>
            </p:cNvPr>
            <p:cNvCxnSpPr>
              <a:cxnSpLocks/>
            </p:cNvCxnSpPr>
            <p:nvPr/>
          </p:nvCxnSpPr>
          <p:spPr>
            <a:xfrm>
              <a:off x="4109080" y="3408420"/>
              <a:ext cx="489626"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A2B5557E-138F-471D-B7BC-FB2614226C50}"/>
                </a:ext>
              </a:extLst>
            </p:cNvPr>
            <p:cNvSpPr txBox="1"/>
            <p:nvPr/>
          </p:nvSpPr>
          <p:spPr>
            <a:xfrm>
              <a:off x="6272417" y="2777474"/>
              <a:ext cx="2028070" cy="276999"/>
            </a:xfrm>
            <a:prstGeom prst="rect">
              <a:avLst/>
            </a:prstGeom>
            <a:noFill/>
          </p:spPr>
          <p:txBody>
            <a:bodyPr wrap="square" rtlCol="0">
              <a:spAutoFit/>
            </a:bodyPr>
            <a:lstStyle/>
            <a:p>
              <a:pPr algn="dist"/>
              <a:r>
                <a:rPr lang="en-US" altLang="zh-CN" sz="1200" dirty="0">
                  <a:solidFill>
                    <a:schemeClr val="bg1"/>
                  </a:solidFill>
                  <a:latin typeface="+mn-ea"/>
                </a:rPr>
                <a:t>BUSINESS HIGHLIGHTS </a:t>
              </a:r>
            </a:p>
          </p:txBody>
        </p:sp>
        <p:sp>
          <p:nvSpPr>
            <p:cNvPr id="36" name="文本框 35">
              <a:extLst>
                <a:ext uri="{FF2B5EF4-FFF2-40B4-BE49-F238E27FC236}">
                  <a16:creationId xmlns:a16="http://schemas.microsoft.com/office/drawing/2014/main" id="{140DAD3F-4CEC-49AB-A43A-91CAC69A4A13}"/>
                </a:ext>
              </a:extLst>
            </p:cNvPr>
            <p:cNvSpPr txBox="1"/>
            <p:nvPr/>
          </p:nvSpPr>
          <p:spPr>
            <a:xfrm>
              <a:off x="6272418" y="2288178"/>
              <a:ext cx="2028068" cy="590931"/>
            </a:xfrm>
            <a:prstGeom prst="rect">
              <a:avLst/>
            </a:prstGeom>
            <a:noFill/>
          </p:spPr>
          <p:txBody>
            <a:bodyPr wrap="square" rtlCol="0">
              <a:spAutoFit/>
            </a:bodyPr>
            <a:lstStyle/>
            <a:p>
              <a:pPr algn="dist">
                <a:lnSpc>
                  <a:spcPct val="90000"/>
                </a:lnSpc>
              </a:pPr>
              <a:r>
                <a:rPr lang="zh-CN" altLang="en-US" sz="3600" b="1" dirty="0">
                  <a:solidFill>
                    <a:schemeClr val="bg1"/>
                  </a:solidFill>
                  <a:latin typeface="+mj-ea"/>
                  <a:ea typeface="+mj-ea"/>
                </a:rPr>
                <a:t>转化亮点</a:t>
              </a:r>
            </a:p>
          </p:txBody>
        </p:sp>
        <p:sp>
          <p:nvSpPr>
            <p:cNvPr id="37" name="文本框 36">
              <a:extLst>
                <a:ext uri="{FF2B5EF4-FFF2-40B4-BE49-F238E27FC236}">
                  <a16:creationId xmlns:a16="http://schemas.microsoft.com/office/drawing/2014/main" id="{305F49BC-42D7-4F3F-A161-A497FFFCB8A0}"/>
                </a:ext>
              </a:extLst>
            </p:cNvPr>
            <p:cNvSpPr txBox="1"/>
            <p:nvPr/>
          </p:nvSpPr>
          <p:spPr>
            <a:xfrm>
              <a:off x="6094263" y="3367770"/>
              <a:ext cx="2384378" cy="2140138"/>
            </a:xfrm>
            <a:prstGeom prst="rect">
              <a:avLst/>
            </a:prstGeom>
            <a:noFill/>
          </p:spPr>
          <p:txBody>
            <a:bodyPr wrap="square" rtlCol="0">
              <a:spAutoFit/>
            </a:bodyPr>
            <a:lstStyle/>
            <a:p>
              <a:pPr marL="285750" indent="-285750" algn="just">
                <a:lnSpc>
                  <a:spcPct val="120000"/>
                </a:lnSpc>
                <a:buFont typeface="Arial" panose="020B0604020202020204" pitchFamily="34" charset="0"/>
                <a:buChar char="•"/>
              </a:pPr>
              <a:r>
                <a:rPr lang="zh-CN" altLang="en-US" sz="1400" dirty="0">
                  <a:solidFill>
                    <a:schemeClr val="bg1"/>
                  </a:solidFill>
                  <a:latin typeface="+mn-ea"/>
                </a:rPr>
                <a:t>请在此输入有关于工作业务亮点的相关说明，以便于观众更好的理解，输入文字时可以直接复制，粘贴时请选择右键只保留文本请在此输入有关于工作业务亮点的相关说明</a:t>
              </a:r>
            </a:p>
          </p:txBody>
        </p:sp>
        <p:sp>
          <p:nvSpPr>
            <p:cNvPr id="38" name="iconfont-10499-5121532">
              <a:extLst>
                <a:ext uri="{FF2B5EF4-FFF2-40B4-BE49-F238E27FC236}">
                  <a16:creationId xmlns:a16="http://schemas.microsoft.com/office/drawing/2014/main" id="{806330F2-189D-40DA-AD6C-114E65B28ECD}"/>
                </a:ext>
              </a:extLst>
            </p:cNvPr>
            <p:cNvSpPr/>
            <p:nvPr/>
          </p:nvSpPr>
          <p:spPr>
            <a:xfrm>
              <a:off x="7041639" y="1769307"/>
              <a:ext cx="489626" cy="482006"/>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bg1"/>
                </a:solidFill>
                <a:latin typeface="+mn-ea"/>
              </a:endParaRPr>
            </a:p>
          </p:txBody>
        </p:sp>
        <p:cxnSp>
          <p:nvCxnSpPr>
            <p:cNvPr id="39" name="直接连接符 38">
              <a:extLst>
                <a:ext uri="{FF2B5EF4-FFF2-40B4-BE49-F238E27FC236}">
                  <a16:creationId xmlns:a16="http://schemas.microsoft.com/office/drawing/2014/main" id="{851D86EF-27AF-411D-9586-9167C0DE70D2}"/>
                </a:ext>
              </a:extLst>
            </p:cNvPr>
            <p:cNvCxnSpPr>
              <a:cxnSpLocks/>
            </p:cNvCxnSpPr>
            <p:nvPr/>
          </p:nvCxnSpPr>
          <p:spPr>
            <a:xfrm>
              <a:off x="7041639" y="3168338"/>
              <a:ext cx="489626"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48" name="文本框 47">
              <a:extLst>
                <a:ext uri="{FF2B5EF4-FFF2-40B4-BE49-F238E27FC236}">
                  <a16:creationId xmlns:a16="http://schemas.microsoft.com/office/drawing/2014/main" id="{61C8A0BC-0ACA-4ACA-B22C-D26CD5D2F98E}"/>
                </a:ext>
              </a:extLst>
            </p:cNvPr>
            <p:cNvSpPr txBox="1"/>
            <p:nvPr/>
          </p:nvSpPr>
          <p:spPr>
            <a:xfrm>
              <a:off x="8790503" y="3037035"/>
              <a:ext cx="2384381" cy="261610"/>
            </a:xfrm>
            <a:prstGeom prst="rect">
              <a:avLst/>
            </a:prstGeom>
            <a:noFill/>
          </p:spPr>
          <p:txBody>
            <a:bodyPr wrap="square" rtlCol="0">
              <a:spAutoFit/>
            </a:bodyPr>
            <a:lstStyle/>
            <a:p>
              <a:pPr algn="ctr"/>
              <a:r>
                <a:rPr lang="en-US" altLang="zh-CN" sz="1050">
                  <a:solidFill>
                    <a:schemeClr val="tx2">
                      <a:lumMod val="75000"/>
                    </a:schemeClr>
                  </a:solidFill>
                  <a:latin typeface="+mn-ea"/>
                </a:rPr>
                <a:t>BUSINESS HIGHLIGHTS </a:t>
              </a:r>
            </a:p>
          </p:txBody>
        </p:sp>
        <p:sp>
          <p:nvSpPr>
            <p:cNvPr id="49" name="文本框 48">
              <a:extLst>
                <a:ext uri="{FF2B5EF4-FFF2-40B4-BE49-F238E27FC236}">
                  <a16:creationId xmlns:a16="http://schemas.microsoft.com/office/drawing/2014/main" id="{C1E9D91E-CDAD-4559-AF10-DC1ECA8C0978}"/>
                </a:ext>
              </a:extLst>
            </p:cNvPr>
            <p:cNvSpPr txBox="1"/>
            <p:nvPr/>
          </p:nvSpPr>
          <p:spPr>
            <a:xfrm>
              <a:off x="8790503" y="2609114"/>
              <a:ext cx="2384380" cy="480131"/>
            </a:xfrm>
            <a:prstGeom prst="rect">
              <a:avLst/>
            </a:prstGeom>
            <a:noFill/>
          </p:spPr>
          <p:txBody>
            <a:bodyPr wrap="square" rtlCol="0">
              <a:spAutoFit/>
            </a:bodyPr>
            <a:lstStyle/>
            <a:p>
              <a:pPr algn="ctr">
                <a:lnSpc>
                  <a:spcPct val="90000"/>
                </a:lnSpc>
              </a:pPr>
              <a:r>
                <a:rPr lang="zh-CN" altLang="en-US" sz="2800" b="1" dirty="0">
                  <a:solidFill>
                    <a:schemeClr val="tx2">
                      <a:lumMod val="75000"/>
                    </a:schemeClr>
                  </a:solidFill>
                  <a:latin typeface="+mj-ea"/>
                  <a:ea typeface="+mj-ea"/>
                </a:rPr>
                <a:t>团队亮点</a:t>
              </a:r>
            </a:p>
          </p:txBody>
        </p:sp>
        <p:sp>
          <p:nvSpPr>
            <p:cNvPr id="50" name="文本框 49">
              <a:extLst>
                <a:ext uri="{FF2B5EF4-FFF2-40B4-BE49-F238E27FC236}">
                  <a16:creationId xmlns:a16="http://schemas.microsoft.com/office/drawing/2014/main" id="{64A2410A-DC95-42F1-89C3-B0EF63659BFC}"/>
                </a:ext>
              </a:extLst>
            </p:cNvPr>
            <p:cNvSpPr txBox="1"/>
            <p:nvPr/>
          </p:nvSpPr>
          <p:spPr>
            <a:xfrm>
              <a:off x="8996481" y="3607852"/>
              <a:ext cx="1972426" cy="1847557"/>
            </a:xfrm>
            <a:prstGeom prst="rect">
              <a:avLst/>
            </a:prstGeom>
            <a:noFill/>
          </p:spPr>
          <p:txBody>
            <a:bodyPr wrap="square" rtlCol="0">
              <a:spAutoFit/>
            </a:bodyPr>
            <a:lstStyle/>
            <a:p>
              <a:pPr marL="171450" indent="-171450" algn="just">
                <a:lnSpc>
                  <a:spcPct val="120000"/>
                </a:lnSpc>
                <a:buFont typeface="Arial" panose="020B0604020202020204" pitchFamily="34" charset="0"/>
                <a:buChar char="•"/>
              </a:pPr>
              <a:r>
                <a:rPr lang="zh-CN" altLang="en-US" sz="1200">
                  <a:solidFill>
                    <a:schemeClr val="tx2">
                      <a:lumMod val="75000"/>
                    </a:schemeClr>
                  </a:solidFill>
                  <a:latin typeface="+mn-ea"/>
                </a:rPr>
                <a:t>请在此输入有关于工作业务亮点的相关说明，以便于观众更好的理解，输入文字时可以直接复制，粘贴时请选择右键只保留文本请在此输入有关于工作业务亮点的相关说明</a:t>
              </a:r>
            </a:p>
          </p:txBody>
        </p:sp>
        <p:sp>
          <p:nvSpPr>
            <p:cNvPr id="51" name="iconfont-10499-5121532">
              <a:extLst>
                <a:ext uri="{FF2B5EF4-FFF2-40B4-BE49-F238E27FC236}">
                  <a16:creationId xmlns:a16="http://schemas.microsoft.com/office/drawing/2014/main" id="{FD3D25B0-EADA-4B67-B8B2-BF70E218719E}"/>
                </a:ext>
              </a:extLst>
            </p:cNvPr>
            <p:cNvSpPr/>
            <p:nvPr/>
          </p:nvSpPr>
          <p:spPr>
            <a:xfrm>
              <a:off x="9737880" y="2090243"/>
              <a:ext cx="489626" cy="482006"/>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cxnSp>
          <p:nvCxnSpPr>
            <p:cNvPr id="52" name="直接连接符 51">
              <a:extLst>
                <a:ext uri="{FF2B5EF4-FFF2-40B4-BE49-F238E27FC236}">
                  <a16:creationId xmlns:a16="http://schemas.microsoft.com/office/drawing/2014/main" id="{00AE30BD-5564-427E-ABB4-230358FFF42F}"/>
                </a:ext>
              </a:extLst>
            </p:cNvPr>
            <p:cNvCxnSpPr>
              <a:cxnSpLocks/>
            </p:cNvCxnSpPr>
            <p:nvPr/>
          </p:nvCxnSpPr>
          <p:spPr>
            <a:xfrm>
              <a:off x="9737880" y="3408420"/>
              <a:ext cx="489626" cy="0"/>
            </a:xfrm>
            <a:prstGeom prst="line">
              <a:avLst/>
            </a:prstGeom>
            <a:ln w="317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0FBA25AF-202F-4779-A544-88838B004F9D}"/>
              </a:ext>
            </a:extLst>
          </p:cNvPr>
          <p:cNvGrpSpPr/>
          <p:nvPr/>
        </p:nvGrpSpPr>
        <p:grpSpPr>
          <a:xfrm>
            <a:off x="5086964" y="442283"/>
            <a:ext cx="2018072" cy="600255"/>
            <a:chOff x="844191" y="580324"/>
            <a:chExt cx="2018072" cy="600255"/>
          </a:xfrm>
        </p:grpSpPr>
        <p:sp>
          <p:nvSpPr>
            <p:cNvPr id="40" name="1-1">
              <a:extLst>
                <a:ext uri="{FF2B5EF4-FFF2-40B4-BE49-F238E27FC236}">
                  <a16:creationId xmlns:a16="http://schemas.microsoft.com/office/drawing/2014/main" id="{27E38D02-0578-4BE1-AF6F-75F6B03CC05F}"/>
                </a:ext>
              </a:extLst>
            </p:cNvPr>
            <p:cNvSpPr txBox="1"/>
            <p:nvPr/>
          </p:nvSpPr>
          <p:spPr>
            <a:xfrm>
              <a:off x="844192" y="903580"/>
              <a:ext cx="2018071"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BUSINESS HIGHLIGHTS </a:t>
              </a:r>
            </a:p>
          </p:txBody>
        </p:sp>
        <p:sp>
          <p:nvSpPr>
            <p:cNvPr id="41" name="1-2">
              <a:extLst>
                <a:ext uri="{FF2B5EF4-FFF2-40B4-BE49-F238E27FC236}">
                  <a16:creationId xmlns:a16="http://schemas.microsoft.com/office/drawing/2014/main" id="{25B08B6C-DA52-40DF-BC95-25D903C04552}"/>
                </a:ext>
              </a:extLst>
            </p:cNvPr>
            <p:cNvSpPr txBox="1"/>
            <p:nvPr/>
          </p:nvSpPr>
          <p:spPr>
            <a:xfrm>
              <a:off x="844191" y="580324"/>
              <a:ext cx="2018072" cy="424732"/>
            </a:xfrm>
            <a:prstGeom prst="rect">
              <a:avLst/>
            </a:prstGeom>
            <a:noFill/>
          </p:spPr>
          <p:txBody>
            <a:bodyPr wrap="square" rtlCol="0">
              <a:spAutoFit/>
            </a:bodyPr>
            <a:lstStyle/>
            <a:p>
              <a:pPr algn="dist">
                <a:lnSpc>
                  <a:spcPct val="90000"/>
                </a:lnSpc>
              </a:pPr>
              <a:r>
                <a:rPr lang="zh-CN" altLang="en-US" sz="2400" b="1">
                  <a:solidFill>
                    <a:schemeClr val="bg2">
                      <a:lumMod val="25000"/>
                    </a:schemeClr>
                  </a:solidFill>
                  <a:latin typeface="+mj-ea"/>
                  <a:ea typeface="+mj-ea"/>
                </a:rPr>
                <a:t>工作业务亮点</a:t>
              </a:r>
            </a:p>
          </p:txBody>
        </p:sp>
      </p:grpSp>
    </p:spTree>
    <p:extLst>
      <p:ext uri="{BB962C8B-B14F-4D97-AF65-F5344CB8AC3E}">
        <p14:creationId xmlns:p14="http://schemas.microsoft.com/office/powerpoint/2010/main" val="2153026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1">
            <a:extLst>
              <a:ext uri="{FF2B5EF4-FFF2-40B4-BE49-F238E27FC236}">
                <a16:creationId xmlns:a16="http://schemas.microsoft.com/office/drawing/2014/main" id="{51E75642-6249-4AAB-B618-5ACF1CED7362}"/>
              </a:ext>
            </a:extLst>
          </p:cNvPr>
          <p:cNvSpPr txBox="1"/>
          <p:nvPr/>
        </p:nvSpPr>
        <p:spPr>
          <a:xfrm>
            <a:off x="1178144" y="2022729"/>
            <a:ext cx="5616355" cy="424732"/>
          </a:xfrm>
          <a:prstGeom prst="rect">
            <a:avLst/>
          </a:prstGeom>
          <a:noFill/>
        </p:spPr>
        <p:txBody>
          <a:bodyPr wrap="square" rtlCol="0">
            <a:spAutoFit/>
          </a:bodyPr>
          <a:lstStyle/>
          <a:p>
            <a:pPr>
              <a:lnSpc>
                <a:spcPct val="90000"/>
              </a:lnSpc>
            </a:pPr>
            <a:r>
              <a:rPr lang="zh-CN" altLang="en-US" sz="2400" dirty="0">
                <a:solidFill>
                  <a:schemeClr val="bg2">
                    <a:lumMod val="25000"/>
                  </a:schemeClr>
                </a:solidFill>
                <a:latin typeface="+mn-ea"/>
              </a:rPr>
              <a:t>第三部分</a:t>
            </a:r>
          </a:p>
        </p:txBody>
      </p:sp>
      <p:sp>
        <p:nvSpPr>
          <p:cNvPr id="6" name="1-2">
            <a:extLst>
              <a:ext uri="{FF2B5EF4-FFF2-40B4-BE49-F238E27FC236}">
                <a16:creationId xmlns:a16="http://schemas.microsoft.com/office/drawing/2014/main" id="{E37B3B9C-ACD7-47ED-97E9-0491965A5C4F}"/>
              </a:ext>
            </a:extLst>
          </p:cNvPr>
          <p:cNvSpPr txBox="1"/>
          <p:nvPr/>
        </p:nvSpPr>
        <p:spPr>
          <a:xfrm>
            <a:off x="1178144" y="3547436"/>
            <a:ext cx="5616354" cy="369332"/>
          </a:xfrm>
          <a:prstGeom prst="rect">
            <a:avLst/>
          </a:prstGeom>
          <a:noFill/>
        </p:spPr>
        <p:txBody>
          <a:bodyPr wrap="square" rtlCol="0">
            <a:spAutoFit/>
          </a:bodyPr>
          <a:lstStyle/>
          <a:p>
            <a:pPr algn="dist"/>
            <a:r>
              <a:rPr lang="en-US" altLang="zh-CN" dirty="0">
                <a:solidFill>
                  <a:schemeClr val="tx1">
                    <a:lumMod val="65000"/>
                    <a:lumOff val="35000"/>
                  </a:schemeClr>
                </a:solidFill>
                <a:latin typeface="+mn-ea"/>
              </a:rPr>
              <a:t>WORK EXPERIENCE AND LESSONS</a:t>
            </a:r>
          </a:p>
        </p:txBody>
      </p:sp>
      <p:sp>
        <p:nvSpPr>
          <p:cNvPr id="9" name="1-4">
            <a:extLst>
              <a:ext uri="{FF2B5EF4-FFF2-40B4-BE49-F238E27FC236}">
                <a16:creationId xmlns:a16="http://schemas.microsoft.com/office/drawing/2014/main" id="{E0ED8F96-1871-4E2A-B9AB-EAA43CD44D9F}"/>
              </a:ext>
            </a:extLst>
          </p:cNvPr>
          <p:cNvSpPr txBox="1"/>
          <p:nvPr/>
        </p:nvSpPr>
        <p:spPr>
          <a:xfrm>
            <a:off x="1178144" y="2452684"/>
            <a:ext cx="6313838" cy="1089529"/>
          </a:xfrm>
          <a:prstGeom prst="rect">
            <a:avLst/>
          </a:prstGeom>
          <a:noFill/>
        </p:spPr>
        <p:txBody>
          <a:bodyPr wrap="square" rtlCol="0">
            <a:spAutoFit/>
          </a:bodyPr>
          <a:lstStyle/>
          <a:p>
            <a:pPr>
              <a:lnSpc>
                <a:spcPct val="90000"/>
              </a:lnSpc>
            </a:pPr>
            <a:r>
              <a:rPr lang="zh-CN" altLang="en-US" sz="7200" b="1" dirty="0">
                <a:solidFill>
                  <a:schemeClr val="bg2">
                    <a:lumMod val="25000"/>
                  </a:schemeClr>
                </a:solidFill>
                <a:latin typeface="+mj-ea"/>
                <a:ea typeface="+mj-ea"/>
              </a:rPr>
              <a:t>工作经验教训</a:t>
            </a:r>
          </a:p>
        </p:txBody>
      </p:sp>
      <p:sp>
        <p:nvSpPr>
          <p:cNvPr id="10" name="1-5">
            <a:extLst>
              <a:ext uri="{FF2B5EF4-FFF2-40B4-BE49-F238E27FC236}">
                <a16:creationId xmlns:a16="http://schemas.microsoft.com/office/drawing/2014/main" id="{1210C2A8-59C2-458E-8C0F-D1C08DAD007F}"/>
              </a:ext>
            </a:extLst>
          </p:cNvPr>
          <p:cNvSpPr txBox="1"/>
          <p:nvPr/>
        </p:nvSpPr>
        <p:spPr>
          <a:xfrm>
            <a:off x="1178145" y="4859265"/>
            <a:ext cx="5616355" cy="588944"/>
          </a:xfrm>
          <a:prstGeom prst="rect">
            <a:avLst/>
          </a:prstGeom>
          <a:noFill/>
        </p:spPr>
        <p:txBody>
          <a:bodyPr wrap="square" rtlCol="0">
            <a:spAutoFit/>
          </a:bodyPr>
          <a:lstStyle/>
          <a:p>
            <a:pPr>
              <a:lnSpc>
                <a:spcPct val="120000"/>
              </a:lnSpc>
            </a:pPr>
            <a:r>
              <a:rPr lang="zh-CN" altLang="en-US" sz="1400" dirty="0">
                <a:solidFill>
                  <a:schemeClr val="bg2">
                    <a:lumMod val="25000"/>
                  </a:schemeClr>
                </a:solidFill>
                <a:latin typeface="+mn-ea"/>
              </a:rPr>
              <a:t>请在此输入有关于年度工作的相关说明，以便于观众更好的理解，输入文字时可以直接复制，粘贴时请选择右键只保留文本</a:t>
            </a:r>
          </a:p>
        </p:txBody>
      </p:sp>
      <p:sp>
        <p:nvSpPr>
          <p:cNvPr id="12" name="1-6">
            <a:extLst>
              <a:ext uri="{FF2B5EF4-FFF2-40B4-BE49-F238E27FC236}">
                <a16:creationId xmlns:a16="http://schemas.microsoft.com/office/drawing/2014/main" id="{FB15A1C0-5253-4B2B-9E35-992D36409CCE}"/>
              </a:ext>
            </a:extLst>
          </p:cNvPr>
          <p:cNvSpPr txBox="1"/>
          <p:nvPr/>
        </p:nvSpPr>
        <p:spPr>
          <a:xfrm>
            <a:off x="4723666" y="-334706"/>
            <a:ext cx="7050565" cy="1200329"/>
          </a:xfrm>
          <a:prstGeom prst="rect">
            <a:avLst/>
          </a:prstGeom>
          <a:noFill/>
        </p:spPr>
        <p:txBody>
          <a:bodyPr vert="horz" wrap="square" rtlCol="0">
            <a:spAutoFit/>
          </a:bodyPr>
          <a:lstStyle/>
          <a:p>
            <a:r>
              <a:rPr lang="en-US" altLang="zh-CN" sz="7200" b="1" dirty="0">
                <a:solidFill>
                  <a:schemeClr val="bg1">
                    <a:lumMod val="95000"/>
                  </a:schemeClr>
                </a:solidFill>
                <a:latin typeface="+mj-ea"/>
                <a:ea typeface="+mj-ea"/>
              </a:rPr>
              <a:t>ILLUSTRATION </a:t>
            </a:r>
          </a:p>
        </p:txBody>
      </p:sp>
      <p:sp>
        <p:nvSpPr>
          <p:cNvPr id="13" name="1-7">
            <a:extLst>
              <a:ext uri="{FF2B5EF4-FFF2-40B4-BE49-F238E27FC236}">
                <a16:creationId xmlns:a16="http://schemas.microsoft.com/office/drawing/2014/main" id="{CB4B4804-3ED0-4545-A353-3213A7A7A340}"/>
              </a:ext>
            </a:extLst>
          </p:cNvPr>
          <p:cNvSpPr/>
          <p:nvPr/>
        </p:nvSpPr>
        <p:spPr>
          <a:xfrm>
            <a:off x="913666" y="2063729"/>
            <a:ext cx="183614" cy="176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270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3">
            <a:extLst>
              <a:ext uri="{FF2B5EF4-FFF2-40B4-BE49-F238E27FC236}">
                <a16:creationId xmlns:a16="http://schemas.microsoft.com/office/drawing/2014/main" id="{73395827-F230-40A5-A880-178CFCFFC39C}"/>
              </a:ext>
            </a:extLst>
          </p:cNvPr>
          <p:cNvSpPr/>
          <p:nvPr/>
        </p:nvSpPr>
        <p:spPr>
          <a:xfrm>
            <a:off x="673100" y="1593784"/>
            <a:ext cx="5181800" cy="4641916"/>
          </a:xfrm>
          <a:prstGeom prst="roundRect">
            <a:avLst>
              <a:gd name="adj" fmla="val 3620"/>
            </a:avLst>
          </a:prstGeom>
          <a:solidFill>
            <a:schemeClr val="bg1"/>
          </a:solidFill>
          <a:ln>
            <a:noFill/>
          </a:ln>
          <a:effectLst>
            <a:outerShdw blurRad="254000" dist="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1-3">
            <a:extLst>
              <a:ext uri="{FF2B5EF4-FFF2-40B4-BE49-F238E27FC236}">
                <a16:creationId xmlns:a16="http://schemas.microsoft.com/office/drawing/2014/main" id="{0B80096F-E02C-43AA-AD3E-2377FA5865FE}"/>
              </a:ext>
            </a:extLst>
          </p:cNvPr>
          <p:cNvSpPr txBox="1">
            <a:spLocks/>
          </p:cNvSpPr>
          <p:nvPr/>
        </p:nvSpPr>
        <p:spPr>
          <a:xfrm>
            <a:off x="764112" y="2620446"/>
            <a:ext cx="4758676" cy="3129466"/>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mn-ea"/>
              </a:rPr>
              <a:t>请在此输入有关于工作经验的相关说明，以便于观众更好的理解，输入文字时可以直接复制，粘贴时请选择右键只保留文本</a:t>
            </a:r>
          </a:p>
          <a:p>
            <a:pPr lvl="1">
              <a:lnSpc>
                <a:spcPct val="120000"/>
              </a:lnSpc>
            </a:pPr>
            <a:endParaRPr lang="en-US" altLang="zh-CN" sz="1400" dirty="0">
              <a:solidFill>
                <a:schemeClr val="bg1">
                  <a:lumMod val="50000"/>
                </a:schemeClr>
              </a:solidFill>
              <a:latin typeface="+mn-ea"/>
            </a:endParaRPr>
          </a:p>
          <a:p>
            <a:pPr lvl="1">
              <a:lnSpc>
                <a:spcPct val="120000"/>
              </a:lnSpc>
            </a:pPr>
            <a:r>
              <a:rPr lang="zh-CN" altLang="en-US" sz="1400" dirty="0">
                <a:solidFill>
                  <a:schemeClr val="bg1">
                    <a:lumMod val="50000"/>
                  </a:schemeClr>
                </a:solidFill>
                <a:latin typeface="+mn-ea"/>
              </a:rPr>
              <a:t>请在此输入有关于问题分析的相关说明，以便于观众更好的理解</a:t>
            </a:r>
            <a:endParaRPr lang="en-US" altLang="zh-CN" sz="1400" dirty="0">
              <a:solidFill>
                <a:schemeClr val="bg1">
                  <a:lumMod val="50000"/>
                </a:schemeClr>
              </a:solidFill>
              <a:latin typeface="+mn-ea"/>
            </a:endParaRPr>
          </a:p>
          <a:p>
            <a:pPr lvl="1">
              <a:lnSpc>
                <a:spcPct val="120000"/>
              </a:lnSpc>
            </a:pPr>
            <a:r>
              <a:rPr lang="zh-CN" altLang="en-US" sz="1400" dirty="0">
                <a:solidFill>
                  <a:schemeClr val="bg1">
                    <a:lumMod val="50000"/>
                  </a:schemeClr>
                </a:solidFill>
                <a:latin typeface="+mn-ea"/>
              </a:rPr>
              <a:t>请在此输入有关于问题分析的相关说明，以便于观众更好的理解</a:t>
            </a:r>
            <a:endParaRPr lang="en-US" altLang="zh-CN" sz="1400" dirty="0">
              <a:solidFill>
                <a:schemeClr val="bg1">
                  <a:lumMod val="50000"/>
                </a:schemeClr>
              </a:solidFill>
              <a:latin typeface="+mn-ea"/>
            </a:endParaRPr>
          </a:p>
          <a:p>
            <a:pPr lvl="1">
              <a:lnSpc>
                <a:spcPct val="120000"/>
              </a:lnSpc>
            </a:pPr>
            <a:r>
              <a:rPr lang="zh-CN" altLang="en-US" sz="1400" dirty="0">
                <a:solidFill>
                  <a:schemeClr val="bg1">
                    <a:lumMod val="50000"/>
                  </a:schemeClr>
                </a:solidFill>
                <a:latin typeface="+mn-ea"/>
              </a:rPr>
              <a:t>请在此输入有关于问题分析的相关说明，以便于观众更好的理解</a:t>
            </a:r>
          </a:p>
          <a:p>
            <a:pPr lvl="1">
              <a:lnSpc>
                <a:spcPct val="120000"/>
              </a:lnSpc>
            </a:pPr>
            <a:endParaRPr lang="zh-CN" altLang="en-US" dirty="0">
              <a:solidFill>
                <a:schemeClr val="tx1">
                  <a:lumMod val="85000"/>
                  <a:lumOff val="15000"/>
                </a:schemeClr>
              </a:solidFill>
              <a:latin typeface="+mn-ea"/>
            </a:endParaRPr>
          </a:p>
        </p:txBody>
      </p:sp>
      <p:sp>
        <p:nvSpPr>
          <p:cNvPr id="46" name="1-4">
            <a:extLst>
              <a:ext uri="{FF2B5EF4-FFF2-40B4-BE49-F238E27FC236}">
                <a16:creationId xmlns:a16="http://schemas.microsoft.com/office/drawing/2014/main" id="{EAE0514A-0B2D-41A8-82B5-A04F914AF710}"/>
              </a:ext>
            </a:extLst>
          </p:cNvPr>
          <p:cNvSpPr txBox="1"/>
          <p:nvPr/>
        </p:nvSpPr>
        <p:spPr>
          <a:xfrm>
            <a:off x="1408466" y="1920239"/>
            <a:ext cx="1496659" cy="505709"/>
          </a:xfrm>
          <a:prstGeom prst="rect">
            <a:avLst/>
          </a:prstGeom>
          <a:noFill/>
        </p:spPr>
        <p:txBody>
          <a:bodyPr wrap="square" lIns="0" tIns="0" rIns="0" bIns="0" rtlCol="0">
            <a:noAutofit/>
          </a:bodyPr>
          <a:lstStyle/>
          <a:p>
            <a:pPr algn="dist"/>
            <a:r>
              <a:rPr lang="zh-CN" altLang="en-US" sz="2800" b="1" dirty="0">
                <a:gradFill>
                  <a:gsLst>
                    <a:gs pos="0">
                      <a:schemeClr val="accent1"/>
                    </a:gs>
                    <a:gs pos="100000">
                      <a:schemeClr val="accent1">
                        <a:lumMod val="75000"/>
                      </a:schemeClr>
                    </a:gs>
                  </a:gsLst>
                  <a:lin ang="5400000" scaled="0"/>
                </a:gradFill>
                <a:latin typeface="+mj-ea"/>
                <a:ea typeface="+mj-ea"/>
              </a:rPr>
              <a:t>工作经验</a:t>
            </a:r>
          </a:p>
        </p:txBody>
      </p:sp>
      <p:sp>
        <p:nvSpPr>
          <p:cNvPr id="47" name="1-5">
            <a:extLst>
              <a:ext uri="{FF2B5EF4-FFF2-40B4-BE49-F238E27FC236}">
                <a16:creationId xmlns:a16="http://schemas.microsoft.com/office/drawing/2014/main" id="{68F79AA6-479D-4A8A-B015-3547A549CF4D}"/>
              </a:ext>
            </a:extLst>
          </p:cNvPr>
          <p:cNvSpPr txBox="1"/>
          <p:nvPr/>
        </p:nvSpPr>
        <p:spPr>
          <a:xfrm>
            <a:off x="1408466" y="2346960"/>
            <a:ext cx="1496659" cy="207488"/>
          </a:xfrm>
          <a:prstGeom prst="rect">
            <a:avLst/>
          </a:prstGeom>
          <a:noFill/>
        </p:spPr>
        <p:txBody>
          <a:bodyPr wrap="square" lIns="0" tIns="0" rIns="0" bIns="0" rtlCol="0">
            <a:noAutofit/>
          </a:bodyPr>
          <a:lstStyle/>
          <a:p>
            <a:pPr algn="dist"/>
            <a:r>
              <a:rPr lang="en-US" altLang="zh-CN" sz="1100" dirty="0">
                <a:gradFill>
                  <a:gsLst>
                    <a:gs pos="0">
                      <a:schemeClr val="accent1"/>
                    </a:gs>
                    <a:gs pos="100000">
                      <a:schemeClr val="accent1">
                        <a:lumMod val="75000"/>
                      </a:schemeClr>
                    </a:gs>
                  </a:gsLst>
                  <a:lin ang="5400000" scaled="0"/>
                </a:gradFill>
                <a:latin typeface="+mn-ea"/>
              </a:rPr>
              <a:t>WORK EXPERIENCE </a:t>
            </a:r>
            <a:endParaRPr lang="zh-CN" altLang="en-US" sz="1100" dirty="0">
              <a:gradFill>
                <a:gsLst>
                  <a:gs pos="0">
                    <a:schemeClr val="accent1"/>
                  </a:gs>
                  <a:gs pos="100000">
                    <a:schemeClr val="accent1">
                      <a:lumMod val="75000"/>
                    </a:schemeClr>
                  </a:gs>
                </a:gsLst>
                <a:lin ang="5400000" scaled="0"/>
              </a:gradFill>
              <a:latin typeface="+mn-ea"/>
            </a:endParaRPr>
          </a:p>
        </p:txBody>
      </p:sp>
      <p:sp>
        <p:nvSpPr>
          <p:cNvPr id="2" name="1-9">
            <a:extLst>
              <a:ext uri="{FF2B5EF4-FFF2-40B4-BE49-F238E27FC236}">
                <a16:creationId xmlns:a16="http://schemas.microsoft.com/office/drawing/2014/main" id="{FC045E1C-C394-4E7A-A24D-C04BE5E6CD97}"/>
              </a:ext>
            </a:extLst>
          </p:cNvPr>
          <p:cNvSpPr/>
          <p:nvPr/>
        </p:nvSpPr>
        <p:spPr>
          <a:xfrm>
            <a:off x="764112" y="1983796"/>
            <a:ext cx="474288" cy="466908"/>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j-ea"/>
              <a:ea typeface="+mj-ea"/>
            </a:endParaRPr>
          </a:p>
        </p:txBody>
      </p:sp>
      <p:sp>
        <p:nvSpPr>
          <p:cNvPr id="14" name="1-3">
            <a:extLst>
              <a:ext uri="{FF2B5EF4-FFF2-40B4-BE49-F238E27FC236}">
                <a16:creationId xmlns:a16="http://schemas.microsoft.com/office/drawing/2014/main" id="{C047F444-7AFF-4D07-89A7-6E992125E355}"/>
              </a:ext>
            </a:extLst>
          </p:cNvPr>
          <p:cNvSpPr/>
          <p:nvPr/>
        </p:nvSpPr>
        <p:spPr>
          <a:xfrm>
            <a:off x="6246088" y="1593784"/>
            <a:ext cx="5181800" cy="4641916"/>
          </a:xfrm>
          <a:prstGeom prst="roundRect">
            <a:avLst>
              <a:gd name="adj" fmla="val 3620"/>
            </a:avLst>
          </a:prstGeom>
          <a:solidFill>
            <a:schemeClr val="bg1"/>
          </a:solidFill>
          <a:ln>
            <a:noFill/>
          </a:ln>
          <a:effectLst>
            <a:outerShdw blurRad="254000" dist="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1-3">
            <a:extLst>
              <a:ext uri="{FF2B5EF4-FFF2-40B4-BE49-F238E27FC236}">
                <a16:creationId xmlns:a16="http://schemas.microsoft.com/office/drawing/2014/main" id="{53815B85-B2A7-4CF3-8726-43B4729E07D5}"/>
              </a:ext>
            </a:extLst>
          </p:cNvPr>
          <p:cNvSpPr txBox="1">
            <a:spLocks/>
          </p:cNvSpPr>
          <p:nvPr/>
        </p:nvSpPr>
        <p:spPr>
          <a:xfrm>
            <a:off x="6337100" y="2620446"/>
            <a:ext cx="4758676" cy="3129466"/>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mn-ea"/>
              </a:rPr>
              <a:t>请在此输入有关于问题分析的相关说明，以便于观众更好的理解，输入文字时可以直接复制，粘贴时请选择右键只保留文本</a:t>
            </a:r>
          </a:p>
          <a:p>
            <a:pPr lvl="1">
              <a:lnSpc>
                <a:spcPct val="120000"/>
              </a:lnSpc>
            </a:pPr>
            <a:endParaRPr lang="en-US" altLang="zh-CN" sz="1400" dirty="0">
              <a:solidFill>
                <a:schemeClr val="bg1">
                  <a:lumMod val="50000"/>
                </a:schemeClr>
              </a:solidFill>
              <a:latin typeface="+mn-ea"/>
            </a:endParaRPr>
          </a:p>
          <a:p>
            <a:pPr lvl="1">
              <a:lnSpc>
                <a:spcPct val="120000"/>
              </a:lnSpc>
            </a:pPr>
            <a:r>
              <a:rPr lang="zh-CN" altLang="en-US" sz="1400" dirty="0">
                <a:solidFill>
                  <a:schemeClr val="bg1">
                    <a:lumMod val="50000"/>
                  </a:schemeClr>
                </a:solidFill>
                <a:latin typeface="+mn-ea"/>
              </a:rPr>
              <a:t>请在此输入有关于问题分析的相关说明，以便于观众更好的理解</a:t>
            </a:r>
            <a:endParaRPr lang="en-US" altLang="zh-CN" sz="1400" dirty="0">
              <a:solidFill>
                <a:schemeClr val="bg1">
                  <a:lumMod val="50000"/>
                </a:schemeClr>
              </a:solidFill>
              <a:latin typeface="+mn-ea"/>
            </a:endParaRPr>
          </a:p>
          <a:p>
            <a:pPr lvl="1">
              <a:lnSpc>
                <a:spcPct val="120000"/>
              </a:lnSpc>
            </a:pPr>
            <a:r>
              <a:rPr lang="zh-CN" altLang="en-US" sz="1400" dirty="0">
                <a:solidFill>
                  <a:schemeClr val="bg1">
                    <a:lumMod val="50000"/>
                  </a:schemeClr>
                </a:solidFill>
                <a:latin typeface="+mn-ea"/>
              </a:rPr>
              <a:t>请在此输入有关于问题分析的相关说明，以便于观众更好的理解</a:t>
            </a:r>
            <a:endParaRPr lang="en-US" altLang="zh-CN" sz="1400" dirty="0">
              <a:solidFill>
                <a:schemeClr val="bg1">
                  <a:lumMod val="50000"/>
                </a:schemeClr>
              </a:solidFill>
              <a:latin typeface="+mn-ea"/>
            </a:endParaRPr>
          </a:p>
          <a:p>
            <a:pPr lvl="1">
              <a:lnSpc>
                <a:spcPct val="120000"/>
              </a:lnSpc>
            </a:pPr>
            <a:r>
              <a:rPr lang="zh-CN" altLang="en-US" sz="1400" dirty="0">
                <a:solidFill>
                  <a:schemeClr val="bg1">
                    <a:lumMod val="50000"/>
                  </a:schemeClr>
                </a:solidFill>
                <a:latin typeface="+mn-ea"/>
              </a:rPr>
              <a:t>请在此输入有关于问题分析的相关说明，以便于观众更好的理解</a:t>
            </a:r>
          </a:p>
          <a:p>
            <a:pPr lvl="1">
              <a:lnSpc>
                <a:spcPct val="120000"/>
              </a:lnSpc>
            </a:pPr>
            <a:endParaRPr lang="zh-CN" altLang="en-US" dirty="0">
              <a:solidFill>
                <a:schemeClr val="tx1">
                  <a:lumMod val="85000"/>
                  <a:lumOff val="15000"/>
                </a:schemeClr>
              </a:solidFill>
              <a:latin typeface="+mn-ea"/>
            </a:endParaRPr>
          </a:p>
        </p:txBody>
      </p:sp>
      <p:sp>
        <p:nvSpPr>
          <p:cNvPr id="16" name="1-4">
            <a:extLst>
              <a:ext uri="{FF2B5EF4-FFF2-40B4-BE49-F238E27FC236}">
                <a16:creationId xmlns:a16="http://schemas.microsoft.com/office/drawing/2014/main" id="{D96D1AB0-8438-4A28-8629-FA34004750E8}"/>
              </a:ext>
            </a:extLst>
          </p:cNvPr>
          <p:cNvSpPr txBox="1"/>
          <p:nvPr/>
        </p:nvSpPr>
        <p:spPr>
          <a:xfrm>
            <a:off x="6981454" y="1920239"/>
            <a:ext cx="1496659" cy="505709"/>
          </a:xfrm>
          <a:prstGeom prst="rect">
            <a:avLst/>
          </a:prstGeom>
          <a:noFill/>
        </p:spPr>
        <p:txBody>
          <a:bodyPr wrap="square" lIns="0" tIns="0" rIns="0" bIns="0" rtlCol="0">
            <a:noAutofit/>
          </a:bodyPr>
          <a:lstStyle/>
          <a:p>
            <a:pPr algn="dist"/>
            <a:r>
              <a:rPr lang="zh-CN" altLang="en-US" sz="2800" b="1" dirty="0">
                <a:gradFill>
                  <a:gsLst>
                    <a:gs pos="0">
                      <a:schemeClr val="accent1"/>
                    </a:gs>
                    <a:gs pos="100000">
                      <a:schemeClr val="accent1">
                        <a:lumMod val="75000"/>
                      </a:schemeClr>
                    </a:gs>
                  </a:gsLst>
                  <a:lin ang="5400000" scaled="0"/>
                </a:gradFill>
                <a:latin typeface="+mj-ea"/>
                <a:ea typeface="+mj-ea"/>
              </a:rPr>
              <a:t>工作教训</a:t>
            </a:r>
          </a:p>
        </p:txBody>
      </p:sp>
      <p:sp>
        <p:nvSpPr>
          <p:cNvPr id="17" name="1-5">
            <a:extLst>
              <a:ext uri="{FF2B5EF4-FFF2-40B4-BE49-F238E27FC236}">
                <a16:creationId xmlns:a16="http://schemas.microsoft.com/office/drawing/2014/main" id="{68D2E301-E8D3-4C95-ADB6-DEFA19377DC5}"/>
              </a:ext>
            </a:extLst>
          </p:cNvPr>
          <p:cNvSpPr txBox="1"/>
          <p:nvPr/>
        </p:nvSpPr>
        <p:spPr>
          <a:xfrm>
            <a:off x="6981454" y="2346960"/>
            <a:ext cx="1496659" cy="207488"/>
          </a:xfrm>
          <a:prstGeom prst="rect">
            <a:avLst/>
          </a:prstGeom>
          <a:noFill/>
        </p:spPr>
        <p:txBody>
          <a:bodyPr wrap="square" lIns="0" tIns="0" rIns="0" bIns="0" rtlCol="0">
            <a:noAutofit/>
          </a:bodyPr>
          <a:lstStyle/>
          <a:p>
            <a:pPr algn="dist"/>
            <a:r>
              <a:rPr lang="en-US" altLang="zh-CN" sz="1100" dirty="0">
                <a:gradFill>
                  <a:gsLst>
                    <a:gs pos="0">
                      <a:schemeClr val="accent1"/>
                    </a:gs>
                    <a:gs pos="100000">
                      <a:schemeClr val="accent1">
                        <a:lumMod val="75000"/>
                      </a:schemeClr>
                    </a:gs>
                  </a:gsLst>
                  <a:lin ang="5400000" scaled="0"/>
                </a:gradFill>
                <a:latin typeface="+mn-ea"/>
              </a:rPr>
              <a:t>WORK LESSONS</a:t>
            </a:r>
          </a:p>
        </p:txBody>
      </p:sp>
      <p:sp>
        <p:nvSpPr>
          <p:cNvPr id="18" name="1-9">
            <a:extLst>
              <a:ext uri="{FF2B5EF4-FFF2-40B4-BE49-F238E27FC236}">
                <a16:creationId xmlns:a16="http://schemas.microsoft.com/office/drawing/2014/main" id="{B897E6FE-B554-45EC-9750-0DDB5267BC5C}"/>
              </a:ext>
            </a:extLst>
          </p:cNvPr>
          <p:cNvSpPr/>
          <p:nvPr/>
        </p:nvSpPr>
        <p:spPr>
          <a:xfrm>
            <a:off x="6337100" y="1983796"/>
            <a:ext cx="474288" cy="466908"/>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j-ea"/>
              <a:ea typeface="+mj-ea"/>
            </a:endParaRPr>
          </a:p>
        </p:txBody>
      </p:sp>
      <p:grpSp>
        <p:nvGrpSpPr>
          <p:cNvPr id="23" name="组合 22">
            <a:extLst>
              <a:ext uri="{FF2B5EF4-FFF2-40B4-BE49-F238E27FC236}">
                <a16:creationId xmlns:a16="http://schemas.microsoft.com/office/drawing/2014/main" id="{E889FC91-7083-43C3-80A0-19B9E4B33376}"/>
              </a:ext>
            </a:extLst>
          </p:cNvPr>
          <p:cNvGrpSpPr/>
          <p:nvPr/>
        </p:nvGrpSpPr>
        <p:grpSpPr>
          <a:xfrm>
            <a:off x="5086964" y="442283"/>
            <a:ext cx="2018072" cy="784921"/>
            <a:chOff x="844191" y="580324"/>
            <a:chExt cx="2018072" cy="784921"/>
          </a:xfrm>
        </p:grpSpPr>
        <p:sp>
          <p:nvSpPr>
            <p:cNvPr id="24" name="1-1">
              <a:extLst>
                <a:ext uri="{FF2B5EF4-FFF2-40B4-BE49-F238E27FC236}">
                  <a16:creationId xmlns:a16="http://schemas.microsoft.com/office/drawing/2014/main" id="{1C8BC604-8D5D-4C13-B31D-587BAB878F2E}"/>
                </a:ext>
              </a:extLst>
            </p:cNvPr>
            <p:cNvSpPr txBox="1"/>
            <p:nvPr/>
          </p:nvSpPr>
          <p:spPr>
            <a:xfrm>
              <a:off x="844192" y="903580"/>
              <a:ext cx="2018071" cy="461665"/>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Lessons learned
</a:t>
              </a:r>
              <a:endParaRPr lang="zh-CN" altLang="en-US" sz="1200" dirty="0">
                <a:solidFill>
                  <a:schemeClr val="tx1">
                    <a:lumMod val="65000"/>
                    <a:lumOff val="35000"/>
                  </a:schemeClr>
                </a:solidFill>
                <a:latin typeface="+mn-ea"/>
              </a:endParaRPr>
            </a:p>
          </p:txBody>
        </p:sp>
        <p:sp>
          <p:nvSpPr>
            <p:cNvPr id="25" name="1-2">
              <a:extLst>
                <a:ext uri="{FF2B5EF4-FFF2-40B4-BE49-F238E27FC236}">
                  <a16:creationId xmlns:a16="http://schemas.microsoft.com/office/drawing/2014/main" id="{342FA875-DBD0-4929-904A-B19B2CD9A169}"/>
                </a:ext>
              </a:extLst>
            </p:cNvPr>
            <p:cNvSpPr txBox="1"/>
            <p:nvPr/>
          </p:nvSpPr>
          <p:spPr>
            <a:xfrm>
              <a:off x="844191" y="580324"/>
              <a:ext cx="2018072"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工作经验教训</a:t>
              </a:r>
            </a:p>
          </p:txBody>
        </p:sp>
      </p:grpSp>
    </p:spTree>
    <p:extLst>
      <p:ext uri="{BB962C8B-B14F-4D97-AF65-F5344CB8AC3E}">
        <p14:creationId xmlns:p14="http://schemas.microsoft.com/office/powerpoint/2010/main" val="3811121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76DFA59-4332-4818-97C6-C5AD1EF345C1}"/>
              </a:ext>
            </a:extLst>
          </p:cNvPr>
          <p:cNvGrpSpPr/>
          <p:nvPr/>
        </p:nvGrpSpPr>
        <p:grpSpPr>
          <a:xfrm>
            <a:off x="1029280" y="1550460"/>
            <a:ext cx="9982264" cy="4487569"/>
            <a:chOff x="1029280" y="1550460"/>
            <a:chExt cx="9982264" cy="4487569"/>
          </a:xfrm>
        </p:grpSpPr>
        <p:sp>
          <p:nvSpPr>
            <p:cNvPr id="45" name="1-3">
              <a:extLst>
                <a:ext uri="{FF2B5EF4-FFF2-40B4-BE49-F238E27FC236}">
                  <a16:creationId xmlns:a16="http://schemas.microsoft.com/office/drawing/2014/main" id="{A4B56E00-FC71-4B83-90B1-42244D249CF4}"/>
                </a:ext>
              </a:extLst>
            </p:cNvPr>
            <p:cNvSpPr/>
            <p:nvPr/>
          </p:nvSpPr>
          <p:spPr>
            <a:xfrm>
              <a:off x="1029280" y="1550460"/>
              <a:ext cx="4413600" cy="10291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1-6">
              <a:extLst>
                <a:ext uri="{FF2B5EF4-FFF2-40B4-BE49-F238E27FC236}">
                  <a16:creationId xmlns:a16="http://schemas.microsoft.com/office/drawing/2014/main" id="{07CADCB3-49C9-4275-AC62-50410A18846E}"/>
                </a:ext>
              </a:extLst>
            </p:cNvPr>
            <p:cNvSpPr/>
            <p:nvPr/>
          </p:nvSpPr>
          <p:spPr>
            <a:xfrm>
              <a:off x="1029280" y="2880995"/>
              <a:ext cx="4413600" cy="1427840"/>
            </a:xfrm>
            <a:prstGeom prst="rect">
              <a:avLst/>
            </a:prstGeom>
            <a:solidFill>
              <a:schemeClr val="bg1"/>
            </a:solidFill>
            <a:ln>
              <a:noFill/>
            </a:ln>
            <a:effectLst>
              <a:outerShdw blurRad="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1-7">
              <a:extLst>
                <a:ext uri="{FF2B5EF4-FFF2-40B4-BE49-F238E27FC236}">
                  <a16:creationId xmlns:a16="http://schemas.microsoft.com/office/drawing/2014/main" id="{BBC41C46-6700-4655-99E9-D16F16663B11}"/>
                </a:ext>
              </a:extLst>
            </p:cNvPr>
            <p:cNvSpPr txBox="1"/>
            <p:nvPr/>
          </p:nvSpPr>
          <p:spPr>
            <a:xfrm>
              <a:off x="1188361" y="3041682"/>
              <a:ext cx="3568783" cy="369332"/>
            </a:xfrm>
            <a:prstGeom prst="rect">
              <a:avLst/>
            </a:prstGeom>
            <a:noFill/>
          </p:spPr>
          <p:txBody>
            <a:bodyPr wrap="square" rtlCol="0">
              <a:spAutoFit/>
            </a:bodyPr>
            <a:lstStyle/>
            <a:p>
              <a:pPr>
                <a:lnSpc>
                  <a:spcPct val="90000"/>
                </a:lnSpc>
              </a:pPr>
              <a:r>
                <a:rPr lang="zh-CN" altLang="en-US" sz="2000" b="1">
                  <a:solidFill>
                    <a:schemeClr val="bg2">
                      <a:lumMod val="25000"/>
                    </a:schemeClr>
                  </a:solidFill>
                  <a:latin typeface="+mj-ea"/>
                  <a:ea typeface="+mj-ea"/>
                </a:rPr>
                <a:t>工作经验教训</a:t>
              </a:r>
            </a:p>
          </p:txBody>
        </p:sp>
        <p:sp>
          <p:nvSpPr>
            <p:cNvPr id="51" name="1-8">
              <a:extLst>
                <a:ext uri="{FF2B5EF4-FFF2-40B4-BE49-F238E27FC236}">
                  <a16:creationId xmlns:a16="http://schemas.microsoft.com/office/drawing/2014/main" id="{D67E9A5F-6B99-4EDC-94D6-E097A94BD776}"/>
                </a:ext>
              </a:extLst>
            </p:cNvPr>
            <p:cNvSpPr txBox="1"/>
            <p:nvPr/>
          </p:nvSpPr>
          <p:spPr>
            <a:xfrm>
              <a:off x="1188361" y="3435882"/>
              <a:ext cx="4127859" cy="739561"/>
            </a:xfrm>
            <a:prstGeom prst="rect">
              <a:avLst/>
            </a:prstGeom>
            <a:noFill/>
          </p:spPr>
          <p:txBody>
            <a:bodyPr wrap="square" rtlCol="0">
              <a:spAutoFit/>
            </a:bodyPr>
            <a:lstStyle/>
            <a:p>
              <a:pPr>
                <a:lnSpc>
                  <a:spcPct val="120000"/>
                </a:lnSpc>
              </a:pPr>
              <a:r>
                <a:rPr lang="zh-CN" altLang="en-US" sz="1200" dirty="0">
                  <a:solidFill>
                    <a:schemeClr val="bg2">
                      <a:lumMod val="25000"/>
                    </a:schemeClr>
                  </a:solidFill>
                  <a:latin typeface="+mn-ea"/>
                </a:rPr>
                <a:t>请在此输入有关于工作经验的相关说明，以便于观众更好的理解，输入文字时可以直接复制，粘贴时请选择右键只保留文本</a:t>
              </a:r>
            </a:p>
          </p:txBody>
        </p:sp>
        <p:sp>
          <p:nvSpPr>
            <p:cNvPr id="64" name="矩形 63">
              <a:extLst>
                <a:ext uri="{FF2B5EF4-FFF2-40B4-BE49-F238E27FC236}">
                  <a16:creationId xmlns:a16="http://schemas.microsoft.com/office/drawing/2014/main" id="{021756FA-AAB2-4622-9F4B-B0CA70E2C817}"/>
                </a:ext>
              </a:extLst>
            </p:cNvPr>
            <p:cNvSpPr/>
            <p:nvPr/>
          </p:nvSpPr>
          <p:spPr>
            <a:xfrm>
              <a:off x="6597944" y="1550460"/>
              <a:ext cx="4413600" cy="10291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1-4">
              <a:extLst>
                <a:ext uri="{FF2B5EF4-FFF2-40B4-BE49-F238E27FC236}">
                  <a16:creationId xmlns:a16="http://schemas.microsoft.com/office/drawing/2014/main" id="{5A732018-3D14-4BF8-B409-616224C831EF}"/>
                </a:ext>
              </a:extLst>
            </p:cNvPr>
            <p:cNvSpPr txBox="1"/>
            <p:nvPr/>
          </p:nvSpPr>
          <p:spPr>
            <a:xfrm>
              <a:off x="1188361" y="1711169"/>
              <a:ext cx="3568783" cy="480131"/>
            </a:xfrm>
            <a:prstGeom prst="rect">
              <a:avLst/>
            </a:prstGeom>
            <a:noFill/>
          </p:spPr>
          <p:txBody>
            <a:bodyPr wrap="square" rtlCol="0">
              <a:spAutoFit/>
            </a:bodyPr>
            <a:lstStyle/>
            <a:p>
              <a:pPr>
                <a:lnSpc>
                  <a:spcPct val="90000"/>
                </a:lnSpc>
              </a:pPr>
              <a:r>
                <a:rPr lang="zh-CN" altLang="en-US" sz="2800" b="1" dirty="0">
                  <a:solidFill>
                    <a:schemeClr val="bg1"/>
                  </a:solidFill>
                  <a:latin typeface="+mj-ea"/>
                  <a:ea typeface="+mj-ea"/>
                </a:rPr>
                <a:t>工作经验教训</a:t>
              </a:r>
            </a:p>
          </p:txBody>
        </p:sp>
        <p:sp>
          <p:nvSpPr>
            <p:cNvPr id="48" name="1-5">
              <a:extLst>
                <a:ext uri="{FF2B5EF4-FFF2-40B4-BE49-F238E27FC236}">
                  <a16:creationId xmlns:a16="http://schemas.microsoft.com/office/drawing/2014/main" id="{56F8497B-6475-43B1-A9BA-0CBA70ECEBC5}"/>
                </a:ext>
              </a:extLst>
            </p:cNvPr>
            <p:cNvSpPr txBox="1"/>
            <p:nvPr/>
          </p:nvSpPr>
          <p:spPr>
            <a:xfrm>
              <a:off x="1188361" y="2160399"/>
              <a:ext cx="2883493" cy="258532"/>
            </a:xfrm>
            <a:prstGeom prst="rect">
              <a:avLst/>
            </a:prstGeom>
            <a:noFill/>
          </p:spPr>
          <p:txBody>
            <a:bodyPr wrap="square" rtlCol="0">
              <a:spAutoFit/>
            </a:bodyPr>
            <a:lstStyle/>
            <a:p>
              <a:pPr algn="dist">
                <a:lnSpc>
                  <a:spcPct val="90000"/>
                </a:lnSpc>
              </a:pPr>
              <a:r>
                <a:rPr lang="en-US" altLang="zh-CN" sz="1200" dirty="0">
                  <a:solidFill>
                    <a:schemeClr val="bg1"/>
                  </a:solidFill>
                  <a:latin typeface="+mn-ea"/>
                </a:rPr>
                <a:t>WORK EXPERIENCE AND LESSONS</a:t>
              </a:r>
              <a:endParaRPr lang="zh-CN" altLang="en-US" sz="1200" dirty="0">
                <a:solidFill>
                  <a:schemeClr val="bg1"/>
                </a:solidFill>
                <a:latin typeface="+mn-ea"/>
              </a:endParaRPr>
            </a:p>
          </p:txBody>
        </p:sp>
        <p:sp>
          <p:nvSpPr>
            <p:cNvPr id="65" name="文本框 64">
              <a:extLst>
                <a:ext uri="{FF2B5EF4-FFF2-40B4-BE49-F238E27FC236}">
                  <a16:creationId xmlns:a16="http://schemas.microsoft.com/office/drawing/2014/main" id="{D8A9B11C-5D3A-4242-A973-0B847EF2B5C6}"/>
                </a:ext>
              </a:extLst>
            </p:cNvPr>
            <p:cNvSpPr txBox="1"/>
            <p:nvPr/>
          </p:nvSpPr>
          <p:spPr>
            <a:xfrm>
              <a:off x="6757025" y="1711169"/>
              <a:ext cx="3568783" cy="480131"/>
            </a:xfrm>
            <a:prstGeom prst="rect">
              <a:avLst/>
            </a:prstGeom>
            <a:noFill/>
          </p:spPr>
          <p:txBody>
            <a:bodyPr wrap="square" rtlCol="0">
              <a:spAutoFit/>
            </a:bodyPr>
            <a:lstStyle/>
            <a:p>
              <a:pPr>
                <a:lnSpc>
                  <a:spcPct val="90000"/>
                </a:lnSpc>
              </a:pPr>
              <a:r>
                <a:rPr lang="zh-CN" altLang="en-US" sz="2800" b="1" dirty="0">
                  <a:solidFill>
                    <a:schemeClr val="bg1"/>
                  </a:solidFill>
                  <a:latin typeface="+mj-ea"/>
                  <a:ea typeface="+mj-ea"/>
                </a:rPr>
                <a:t>工作经验教训</a:t>
              </a:r>
            </a:p>
          </p:txBody>
        </p:sp>
        <p:sp>
          <p:nvSpPr>
            <p:cNvPr id="66" name="文本框 65">
              <a:extLst>
                <a:ext uri="{FF2B5EF4-FFF2-40B4-BE49-F238E27FC236}">
                  <a16:creationId xmlns:a16="http://schemas.microsoft.com/office/drawing/2014/main" id="{EE08B681-B710-4603-9D73-8CC6A27F5946}"/>
                </a:ext>
              </a:extLst>
            </p:cNvPr>
            <p:cNvSpPr txBox="1"/>
            <p:nvPr/>
          </p:nvSpPr>
          <p:spPr>
            <a:xfrm>
              <a:off x="6757025" y="2160399"/>
              <a:ext cx="2920375" cy="258532"/>
            </a:xfrm>
            <a:prstGeom prst="rect">
              <a:avLst/>
            </a:prstGeom>
            <a:noFill/>
          </p:spPr>
          <p:txBody>
            <a:bodyPr wrap="square" rtlCol="0">
              <a:spAutoFit/>
            </a:bodyPr>
            <a:lstStyle/>
            <a:p>
              <a:pPr algn="dist">
                <a:lnSpc>
                  <a:spcPct val="90000"/>
                </a:lnSpc>
              </a:pPr>
              <a:r>
                <a:rPr lang="en-US" altLang="zh-CN" sz="1200">
                  <a:solidFill>
                    <a:schemeClr val="bg1"/>
                  </a:solidFill>
                  <a:latin typeface="+mn-ea"/>
                </a:rPr>
                <a:t>WORK EXPERIENCE AND LESSONS</a:t>
              </a:r>
              <a:endParaRPr lang="zh-CN" altLang="en-US" sz="1200">
                <a:solidFill>
                  <a:schemeClr val="bg1"/>
                </a:solidFill>
                <a:latin typeface="+mn-ea"/>
              </a:endParaRPr>
            </a:p>
          </p:txBody>
        </p:sp>
        <p:sp>
          <p:nvSpPr>
            <p:cNvPr id="76" name="矩形 75">
              <a:extLst>
                <a:ext uri="{FF2B5EF4-FFF2-40B4-BE49-F238E27FC236}">
                  <a16:creationId xmlns:a16="http://schemas.microsoft.com/office/drawing/2014/main" id="{C8ECDDD2-650C-43F5-9F12-044096308630}"/>
                </a:ext>
              </a:extLst>
            </p:cNvPr>
            <p:cNvSpPr/>
            <p:nvPr/>
          </p:nvSpPr>
          <p:spPr>
            <a:xfrm>
              <a:off x="6597944" y="2880995"/>
              <a:ext cx="4413600" cy="1427840"/>
            </a:xfrm>
            <a:prstGeom prst="rect">
              <a:avLst/>
            </a:prstGeom>
            <a:solidFill>
              <a:schemeClr val="bg1"/>
            </a:solidFill>
            <a:ln>
              <a:noFill/>
            </a:ln>
            <a:effectLst>
              <a:outerShdw blurRad="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F8BBAF4F-17FA-448B-BCBA-A3F659C5C767}"/>
                </a:ext>
              </a:extLst>
            </p:cNvPr>
            <p:cNvSpPr txBox="1"/>
            <p:nvPr/>
          </p:nvSpPr>
          <p:spPr>
            <a:xfrm>
              <a:off x="6757025" y="3041682"/>
              <a:ext cx="3568783" cy="369332"/>
            </a:xfrm>
            <a:prstGeom prst="rect">
              <a:avLst/>
            </a:prstGeom>
            <a:noFill/>
          </p:spPr>
          <p:txBody>
            <a:bodyPr wrap="square" rtlCol="0">
              <a:spAutoFit/>
            </a:bodyPr>
            <a:lstStyle/>
            <a:p>
              <a:pPr>
                <a:lnSpc>
                  <a:spcPct val="90000"/>
                </a:lnSpc>
              </a:pPr>
              <a:r>
                <a:rPr lang="zh-CN" altLang="en-US" sz="2000" b="1">
                  <a:solidFill>
                    <a:schemeClr val="bg2">
                      <a:lumMod val="25000"/>
                    </a:schemeClr>
                  </a:solidFill>
                  <a:latin typeface="+mj-ea"/>
                  <a:ea typeface="+mj-ea"/>
                </a:rPr>
                <a:t>工作经验教训</a:t>
              </a:r>
            </a:p>
          </p:txBody>
        </p:sp>
        <p:sp>
          <p:nvSpPr>
            <p:cNvPr id="78" name="文本框 77">
              <a:extLst>
                <a:ext uri="{FF2B5EF4-FFF2-40B4-BE49-F238E27FC236}">
                  <a16:creationId xmlns:a16="http://schemas.microsoft.com/office/drawing/2014/main" id="{0BE57962-8667-4ADF-A666-6729EEA83C77}"/>
                </a:ext>
              </a:extLst>
            </p:cNvPr>
            <p:cNvSpPr txBox="1"/>
            <p:nvPr/>
          </p:nvSpPr>
          <p:spPr>
            <a:xfrm>
              <a:off x="6757025" y="3435882"/>
              <a:ext cx="4127859" cy="739561"/>
            </a:xfrm>
            <a:prstGeom prst="rect">
              <a:avLst/>
            </a:prstGeom>
            <a:noFill/>
          </p:spPr>
          <p:txBody>
            <a:bodyPr wrap="square" rtlCol="0">
              <a:spAutoFit/>
            </a:bodyPr>
            <a:lstStyle/>
            <a:p>
              <a:pPr>
                <a:lnSpc>
                  <a:spcPct val="120000"/>
                </a:lnSpc>
              </a:pPr>
              <a:r>
                <a:rPr lang="zh-CN" altLang="en-US" sz="1200" dirty="0">
                  <a:solidFill>
                    <a:schemeClr val="bg2">
                      <a:lumMod val="25000"/>
                    </a:schemeClr>
                  </a:solidFill>
                  <a:latin typeface="+mn-ea"/>
                </a:rPr>
                <a:t>请在此输入有关于工作经验的相关说明，以便于观众更好的理解，输入文字时可以直接复制，粘贴时请选择右键只保留文本</a:t>
              </a:r>
            </a:p>
          </p:txBody>
        </p:sp>
        <p:sp>
          <p:nvSpPr>
            <p:cNvPr id="28" name="1-6">
              <a:extLst>
                <a:ext uri="{FF2B5EF4-FFF2-40B4-BE49-F238E27FC236}">
                  <a16:creationId xmlns:a16="http://schemas.microsoft.com/office/drawing/2014/main" id="{3A8B26AE-23FA-42B6-A875-1A96B94EE1C4}"/>
                </a:ext>
              </a:extLst>
            </p:cNvPr>
            <p:cNvSpPr/>
            <p:nvPr/>
          </p:nvSpPr>
          <p:spPr>
            <a:xfrm>
              <a:off x="1029280" y="4610189"/>
              <a:ext cx="4413600" cy="1427840"/>
            </a:xfrm>
            <a:prstGeom prst="rect">
              <a:avLst/>
            </a:prstGeom>
            <a:solidFill>
              <a:schemeClr val="bg1"/>
            </a:solidFill>
            <a:ln>
              <a:noFill/>
            </a:ln>
            <a:effectLst>
              <a:outerShdw blurRad="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1-7">
              <a:extLst>
                <a:ext uri="{FF2B5EF4-FFF2-40B4-BE49-F238E27FC236}">
                  <a16:creationId xmlns:a16="http://schemas.microsoft.com/office/drawing/2014/main" id="{DF070020-BB52-47EE-B96A-3817EE216FD2}"/>
                </a:ext>
              </a:extLst>
            </p:cNvPr>
            <p:cNvSpPr txBox="1"/>
            <p:nvPr/>
          </p:nvSpPr>
          <p:spPr>
            <a:xfrm>
              <a:off x="1188361" y="4770876"/>
              <a:ext cx="3568783" cy="369332"/>
            </a:xfrm>
            <a:prstGeom prst="rect">
              <a:avLst/>
            </a:prstGeom>
            <a:noFill/>
          </p:spPr>
          <p:txBody>
            <a:bodyPr wrap="square" rtlCol="0">
              <a:spAutoFit/>
            </a:bodyPr>
            <a:lstStyle/>
            <a:p>
              <a:pPr>
                <a:lnSpc>
                  <a:spcPct val="90000"/>
                </a:lnSpc>
              </a:pPr>
              <a:r>
                <a:rPr lang="zh-CN" altLang="en-US" sz="2000" b="1">
                  <a:solidFill>
                    <a:schemeClr val="bg2">
                      <a:lumMod val="25000"/>
                    </a:schemeClr>
                  </a:solidFill>
                  <a:latin typeface="+mj-ea"/>
                  <a:ea typeface="+mj-ea"/>
                </a:rPr>
                <a:t>工作经验教训</a:t>
              </a:r>
            </a:p>
          </p:txBody>
        </p:sp>
        <p:sp>
          <p:nvSpPr>
            <p:cNvPr id="30" name="1-8">
              <a:extLst>
                <a:ext uri="{FF2B5EF4-FFF2-40B4-BE49-F238E27FC236}">
                  <a16:creationId xmlns:a16="http://schemas.microsoft.com/office/drawing/2014/main" id="{FB0E1FAC-71DA-4B6B-9338-77285ED66A3B}"/>
                </a:ext>
              </a:extLst>
            </p:cNvPr>
            <p:cNvSpPr txBox="1"/>
            <p:nvPr/>
          </p:nvSpPr>
          <p:spPr>
            <a:xfrm>
              <a:off x="1188361" y="5165076"/>
              <a:ext cx="4127859" cy="739561"/>
            </a:xfrm>
            <a:prstGeom prst="rect">
              <a:avLst/>
            </a:prstGeom>
            <a:noFill/>
          </p:spPr>
          <p:txBody>
            <a:bodyPr wrap="square" rtlCol="0">
              <a:spAutoFit/>
            </a:bodyPr>
            <a:lstStyle/>
            <a:p>
              <a:pPr>
                <a:lnSpc>
                  <a:spcPct val="120000"/>
                </a:lnSpc>
              </a:pPr>
              <a:r>
                <a:rPr lang="zh-CN" altLang="en-US" sz="1200" dirty="0">
                  <a:solidFill>
                    <a:schemeClr val="bg2">
                      <a:lumMod val="25000"/>
                    </a:schemeClr>
                  </a:solidFill>
                  <a:latin typeface="+mn-ea"/>
                </a:rPr>
                <a:t>请在此输入有关于工作经验的相关说明，以便于观众更好的理解，输入文字时可以直接复制，粘贴时请选择右键只保留文本</a:t>
              </a:r>
            </a:p>
          </p:txBody>
        </p:sp>
        <p:sp>
          <p:nvSpPr>
            <p:cNvPr id="31" name="矩形 30">
              <a:extLst>
                <a:ext uri="{FF2B5EF4-FFF2-40B4-BE49-F238E27FC236}">
                  <a16:creationId xmlns:a16="http://schemas.microsoft.com/office/drawing/2014/main" id="{F42C31A3-151E-4CD6-BF07-77BD2A0AE04F}"/>
                </a:ext>
              </a:extLst>
            </p:cNvPr>
            <p:cNvSpPr/>
            <p:nvPr/>
          </p:nvSpPr>
          <p:spPr>
            <a:xfrm>
              <a:off x="6597944" y="4610189"/>
              <a:ext cx="4413600" cy="1427840"/>
            </a:xfrm>
            <a:prstGeom prst="rect">
              <a:avLst/>
            </a:prstGeom>
            <a:solidFill>
              <a:schemeClr val="bg1"/>
            </a:solidFill>
            <a:ln>
              <a:noFill/>
            </a:ln>
            <a:effectLst>
              <a:outerShdw blurRad="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C05BB8FE-9ECF-4CB3-B7A1-02EA268DC16F}"/>
                </a:ext>
              </a:extLst>
            </p:cNvPr>
            <p:cNvSpPr txBox="1"/>
            <p:nvPr/>
          </p:nvSpPr>
          <p:spPr>
            <a:xfrm>
              <a:off x="6757025" y="4770876"/>
              <a:ext cx="3568783" cy="369332"/>
            </a:xfrm>
            <a:prstGeom prst="rect">
              <a:avLst/>
            </a:prstGeom>
            <a:noFill/>
          </p:spPr>
          <p:txBody>
            <a:bodyPr wrap="square" rtlCol="0">
              <a:spAutoFit/>
            </a:bodyPr>
            <a:lstStyle/>
            <a:p>
              <a:pPr>
                <a:lnSpc>
                  <a:spcPct val="90000"/>
                </a:lnSpc>
              </a:pPr>
              <a:r>
                <a:rPr lang="zh-CN" altLang="en-US" sz="2000" b="1">
                  <a:solidFill>
                    <a:schemeClr val="bg2">
                      <a:lumMod val="25000"/>
                    </a:schemeClr>
                  </a:solidFill>
                  <a:latin typeface="+mj-ea"/>
                  <a:ea typeface="+mj-ea"/>
                </a:rPr>
                <a:t>工作经验教训</a:t>
              </a:r>
            </a:p>
          </p:txBody>
        </p:sp>
        <p:sp>
          <p:nvSpPr>
            <p:cNvPr id="33" name="文本框 32">
              <a:extLst>
                <a:ext uri="{FF2B5EF4-FFF2-40B4-BE49-F238E27FC236}">
                  <a16:creationId xmlns:a16="http://schemas.microsoft.com/office/drawing/2014/main" id="{29736879-07CA-4542-B247-9BE81D1E7C11}"/>
                </a:ext>
              </a:extLst>
            </p:cNvPr>
            <p:cNvSpPr txBox="1"/>
            <p:nvPr/>
          </p:nvSpPr>
          <p:spPr>
            <a:xfrm>
              <a:off x="6757025" y="5165076"/>
              <a:ext cx="4127859" cy="739561"/>
            </a:xfrm>
            <a:prstGeom prst="rect">
              <a:avLst/>
            </a:prstGeom>
            <a:noFill/>
          </p:spPr>
          <p:txBody>
            <a:bodyPr wrap="square" rtlCol="0">
              <a:spAutoFit/>
            </a:bodyPr>
            <a:lstStyle/>
            <a:p>
              <a:pPr>
                <a:lnSpc>
                  <a:spcPct val="120000"/>
                </a:lnSpc>
              </a:pPr>
              <a:r>
                <a:rPr lang="zh-CN" altLang="en-US" sz="1200" dirty="0">
                  <a:solidFill>
                    <a:schemeClr val="bg2">
                      <a:lumMod val="25000"/>
                    </a:schemeClr>
                  </a:solidFill>
                  <a:latin typeface="+mn-ea"/>
                </a:rPr>
                <a:t>请在此输入有关于工作经验的相关说明，以便于观众更好的理解，输入文字时可以直接复制，粘贴时请选择右键只保留文本</a:t>
              </a:r>
            </a:p>
          </p:txBody>
        </p:sp>
      </p:grpSp>
      <p:grpSp>
        <p:nvGrpSpPr>
          <p:cNvPr id="46" name="组合 45">
            <a:extLst>
              <a:ext uri="{FF2B5EF4-FFF2-40B4-BE49-F238E27FC236}">
                <a16:creationId xmlns:a16="http://schemas.microsoft.com/office/drawing/2014/main" id="{8EAE9798-3D86-4B73-B052-E5DCB3DC133C}"/>
              </a:ext>
            </a:extLst>
          </p:cNvPr>
          <p:cNvGrpSpPr/>
          <p:nvPr/>
        </p:nvGrpSpPr>
        <p:grpSpPr>
          <a:xfrm>
            <a:off x="5086964" y="442283"/>
            <a:ext cx="2018072" cy="784921"/>
            <a:chOff x="844191" y="580324"/>
            <a:chExt cx="2018072" cy="784921"/>
          </a:xfrm>
        </p:grpSpPr>
        <p:sp>
          <p:nvSpPr>
            <p:cNvPr id="49" name="1-1">
              <a:extLst>
                <a:ext uri="{FF2B5EF4-FFF2-40B4-BE49-F238E27FC236}">
                  <a16:creationId xmlns:a16="http://schemas.microsoft.com/office/drawing/2014/main" id="{CCCC9E83-882B-4FB3-B6FB-F8A3FA1073B7}"/>
                </a:ext>
              </a:extLst>
            </p:cNvPr>
            <p:cNvSpPr txBox="1"/>
            <p:nvPr/>
          </p:nvSpPr>
          <p:spPr>
            <a:xfrm>
              <a:off x="844192" y="903580"/>
              <a:ext cx="2018071" cy="461665"/>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Lessons learned
</a:t>
              </a:r>
              <a:endParaRPr lang="zh-CN" altLang="en-US" sz="1200" dirty="0">
                <a:solidFill>
                  <a:schemeClr val="tx1">
                    <a:lumMod val="65000"/>
                    <a:lumOff val="35000"/>
                  </a:schemeClr>
                </a:solidFill>
                <a:latin typeface="+mn-ea"/>
              </a:endParaRPr>
            </a:p>
          </p:txBody>
        </p:sp>
        <p:sp>
          <p:nvSpPr>
            <p:cNvPr id="52" name="1-2">
              <a:extLst>
                <a:ext uri="{FF2B5EF4-FFF2-40B4-BE49-F238E27FC236}">
                  <a16:creationId xmlns:a16="http://schemas.microsoft.com/office/drawing/2014/main" id="{E9A68CBB-3679-4664-AD2C-7FC7E588189C}"/>
                </a:ext>
              </a:extLst>
            </p:cNvPr>
            <p:cNvSpPr txBox="1"/>
            <p:nvPr/>
          </p:nvSpPr>
          <p:spPr>
            <a:xfrm>
              <a:off x="844191" y="580324"/>
              <a:ext cx="2018072"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工作经验教训</a:t>
              </a:r>
            </a:p>
          </p:txBody>
        </p:sp>
      </p:grpSp>
    </p:spTree>
    <p:extLst>
      <p:ext uri="{BB962C8B-B14F-4D97-AF65-F5344CB8AC3E}">
        <p14:creationId xmlns:p14="http://schemas.microsoft.com/office/powerpoint/2010/main" val="4260505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1-1">
            <a:extLst>
              <a:ext uri="{FF2B5EF4-FFF2-40B4-BE49-F238E27FC236}">
                <a16:creationId xmlns:a16="http://schemas.microsoft.com/office/drawing/2014/main" id="{69A7CDC6-6E15-44EE-B582-93603517407E}"/>
              </a:ext>
            </a:extLst>
          </p:cNvPr>
          <p:cNvSpPr/>
          <p:nvPr/>
        </p:nvSpPr>
        <p:spPr>
          <a:xfrm>
            <a:off x="4412167" y="1344350"/>
            <a:ext cx="3367667" cy="4789750"/>
          </a:xfrm>
          <a:prstGeom prst="rect">
            <a:avLst/>
          </a:prstGeom>
          <a:solidFill>
            <a:schemeClr val="accent1"/>
          </a:solidFill>
          <a:ln w="22225">
            <a:no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7" name="1-5">
            <a:extLst>
              <a:ext uri="{FF2B5EF4-FFF2-40B4-BE49-F238E27FC236}">
                <a16:creationId xmlns:a16="http://schemas.microsoft.com/office/drawing/2014/main" id="{5B0B9ECA-E8B8-45FB-8BC4-8FC4C487E3C1}"/>
              </a:ext>
            </a:extLst>
          </p:cNvPr>
          <p:cNvSpPr/>
          <p:nvPr/>
        </p:nvSpPr>
        <p:spPr>
          <a:xfrm>
            <a:off x="7980609" y="1344350"/>
            <a:ext cx="3367667" cy="4789750"/>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9" name="1-6">
            <a:extLst>
              <a:ext uri="{FF2B5EF4-FFF2-40B4-BE49-F238E27FC236}">
                <a16:creationId xmlns:a16="http://schemas.microsoft.com/office/drawing/2014/main" id="{739247EA-C4D1-49EF-A0D0-2FBBD4C1A3F2}"/>
              </a:ext>
            </a:extLst>
          </p:cNvPr>
          <p:cNvSpPr/>
          <p:nvPr/>
        </p:nvSpPr>
        <p:spPr>
          <a:xfrm>
            <a:off x="843725" y="1344350"/>
            <a:ext cx="3367667" cy="4789750"/>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8" name="1-7">
            <a:extLst>
              <a:ext uri="{FF2B5EF4-FFF2-40B4-BE49-F238E27FC236}">
                <a16:creationId xmlns:a16="http://schemas.microsoft.com/office/drawing/2014/main" id="{0F671E9C-90F3-4221-BF61-9140DE65C34A}"/>
              </a:ext>
            </a:extLst>
          </p:cNvPr>
          <p:cNvSpPr txBox="1">
            <a:spLocks/>
          </p:cNvSpPr>
          <p:nvPr/>
        </p:nvSpPr>
        <p:spPr>
          <a:xfrm>
            <a:off x="940438" y="3656195"/>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200" dirty="0">
                <a:latin typeface="+mn-ea"/>
              </a:rPr>
              <a:t>请在此输入有关于工作经验教训的相关说明，以便于观众更好的理解，输入文字时可以直接复制，粘贴时请选择右键只保留文本</a:t>
            </a:r>
          </a:p>
        </p:txBody>
      </p:sp>
      <p:sp>
        <p:nvSpPr>
          <p:cNvPr id="19" name="1-8">
            <a:extLst>
              <a:ext uri="{FF2B5EF4-FFF2-40B4-BE49-F238E27FC236}">
                <a16:creationId xmlns:a16="http://schemas.microsoft.com/office/drawing/2014/main" id="{75CA2150-7CAA-429F-B28C-3D6295A43B05}"/>
              </a:ext>
            </a:extLst>
          </p:cNvPr>
          <p:cNvSpPr txBox="1">
            <a:spLocks/>
          </p:cNvSpPr>
          <p:nvPr/>
        </p:nvSpPr>
        <p:spPr>
          <a:xfrm>
            <a:off x="1094156" y="2482267"/>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a:solidFill>
                  <a:schemeClr val="accent1"/>
                </a:solidFill>
                <a:latin typeface="+mj-ea"/>
                <a:ea typeface="+mj-ea"/>
              </a:rPr>
              <a:t>工作经验一</a:t>
            </a:r>
            <a:endParaRPr lang="en-US" sz="2400" b="1" dirty="0">
              <a:solidFill>
                <a:schemeClr val="accent1"/>
              </a:solidFill>
              <a:latin typeface="+mj-ea"/>
              <a:ea typeface="+mj-ea"/>
            </a:endParaRPr>
          </a:p>
        </p:txBody>
      </p:sp>
      <p:sp>
        <p:nvSpPr>
          <p:cNvPr id="20" name="1-9">
            <a:extLst>
              <a:ext uri="{FF2B5EF4-FFF2-40B4-BE49-F238E27FC236}">
                <a16:creationId xmlns:a16="http://schemas.microsoft.com/office/drawing/2014/main" id="{870C4DFA-7F3E-4552-B2BD-09A4D1A90F92}"/>
              </a:ext>
            </a:extLst>
          </p:cNvPr>
          <p:cNvSpPr txBox="1">
            <a:spLocks/>
          </p:cNvSpPr>
          <p:nvPr/>
        </p:nvSpPr>
        <p:spPr>
          <a:xfrm>
            <a:off x="1342806" y="2925000"/>
            <a:ext cx="22633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a:solidFill>
                  <a:schemeClr val="accent1"/>
                </a:solidFill>
                <a:latin typeface="+mn-ea"/>
              </a:rPr>
              <a:t>WORK EXPERIENCE</a:t>
            </a:r>
            <a:endParaRPr lang="en-US" sz="1200" dirty="0">
              <a:solidFill>
                <a:schemeClr val="accent1"/>
              </a:solidFill>
              <a:latin typeface="+mn-ea"/>
            </a:endParaRPr>
          </a:p>
        </p:txBody>
      </p:sp>
      <p:sp>
        <p:nvSpPr>
          <p:cNvPr id="29" name="1-10">
            <a:extLst>
              <a:ext uri="{FF2B5EF4-FFF2-40B4-BE49-F238E27FC236}">
                <a16:creationId xmlns:a16="http://schemas.microsoft.com/office/drawing/2014/main" id="{DA625D1A-E43C-4E99-9A2C-29231580DAEB}"/>
              </a:ext>
            </a:extLst>
          </p:cNvPr>
          <p:cNvSpPr txBox="1">
            <a:spLocks/>
          </p:cNvSpPr>
          <p:nvPr/>
        </p:nvSpPr>
        <p:spPr>
          <a:xfrm>
            <a:off x="4561965" y="3656195"/>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200">
                <a:solidFill>
                  <a:schemeClr val="bg1"/>
                </a:solidFill>
                <a:latin typeface="+mn-ea"/>
              </a:rPr>
              <a:t>请在此输入有关于工作经验教训的相关说明，以便于观众更好的理解，输入文字时可以直接复制，粘贴时请选择右键只保留文本</a:t>
            </a:r>
          </a:p>
        </p:txBody>
      </p:sp>
      <p:sp>
        <p:nvSpPr>
          <p:cNvPr id="30" name="1-11">
            <a:extLst>
              <a:ext uri="{FF2B5EF4-FFF2-40B4-BE49-F238E27FC236}">
                <a16:creationId xmlns:a16="http://schemas.microsoft.com/office/drawing/2014/main" id="{352DDA1C-E432-4672-BC72-0E7CE4D145E9}"/>
              </a:ext>
            </a:extLst>
          </p:cNvPr>
          <p:cNvSpPr txBox="1">
            <a:spLocks/>
          </p:cNvSpPr>
          <p:nvPr/>
        </p:nvSpPr>
        <p:spPr>
          <a:xfrm>
            <a:off x="4715683" y="2482267"/>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a:solidFill>
                  <a:schemeClr val="bg1"/>
                </a:solidFill>
                <a:latin typeface="+mj-ea"/>
                <a:ea typeface="+mj-ea"/>
              </a:rPr>
              <a:t>工作经验二</a:t>
            </a:r>
            <a:endParaRPr lang="en-US" altLang="zh-CN" sz="2400" b="1" dirty="0">
              <a:solidFill>
                <a:schemeClr val="bg1"/>
              </a:solidFill>
              <a:latin typeface="+mj-ea"/>
              <a:ea typeface="+mj-ea"/>
            </a:endParaRPr>
          </a:p>
        </p:txBody>
      </p:sp>
      <p:sp>
        <p:nvSpPr>
          <p:cNvPr id="31" name="1-12">
            <a:extLst>
              <a:ext uri="{FF2B5EF4-FFF2-40B4-BE49-F238E27FC236}">
                <a16:creationId xmlns:a16="http://schemas.microsoft.com/office/drawing/2014/main" id="{72D10BF1-982A-421C-9AAA-4D45194FE5AC}"/>
              </a:ext>
            </a:extLst>
          </p:cNvPr>
          <p:cNvSpPr txBox="1">
            <a:spLocks/>
          </p:cNvSpPr>
          <p:nvPr/>
        </p:nvSpPr>
        <p:spPr>
          <a:xfrm>
            <a:off x="5045100" y="2925000"/>
            <a:ext cx="2101802"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a:solidFill>
                  <a:schemeClr val="bg1"/>
                </a:solidFill>
                <a:latin typeface="+mn-ea"/>
              </a:rPr>
              <a:t>WORK EXPERIENCE</a:t>
            </a:r>
          </a:p>
        </p:txBody>
      </p:sp>
      <p:sp>
        <p:nvSpPr>
          <p:cNvPr id="39" name="1-13">
            <a:extLst>
              <a:ext uri="{FF2B5EF4-FFF2-40B4-BE49-F238E27FC236}">
                <a16:creationId xmlns:a16="http://schemas.microsoft.com/office/drawing/2014/main" id="{4FDF3D35-DEFC-4FC3-AC0A-4E0C489D4504}"/>
              </a:ext>
            </a:extLst>
          </p:cNvPr>
          <p:cNvSpPr txBox="1">
            <a:spLocks/>
          </p:cNvSpPr>
          <p:nvPr/>
        </p:nvSpPr>
        <p:spPr>
          <a:xfrm>
            <a:off x="8183492" y="3656195"/>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200" dirty="0">
                <a:latin typeface="+mn-ea"/>
              </a:rPr>
              <a:t>请在此输入有关于工作经验教训的相关说明，以便于观众更好的理解，输入文字时可以直接复制，粘贴时请选择右键只保留文本</a:t>
            </a:r>
          </a:p>
        </p:txBody>
      </p:sp>
      <p:sp>
        <p:nvSpPr>
          <p:cNvPr id="40" name="1-14">
            <a:extLst>
              <a:ext uri="{FF2B5EF4-FFF2-40B4-BE49-F238E27FC236}">
                <a16:creationId xmlns:a16="http://schemas.microsoft.com/office/drawing/2014/main" id="{36345E1B-781C-48D1-B348-BF28D8A9916B}"/>
              </a:ext>
            </a:extLst>
          </p:cNvPr>
          <p:cNvSpPr txBox="1">
            <a:spLocks/>
          </p:cNvSpPr>
          <p:nvPr/>
        </p:nvSpPr>
        <p:spPr>
          <a:xfrm>
            <a:off x="8337210" y="2482267"/>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a:solidFill>
                  <a:schemeClr val="accent1"/>
                </a:solidFill>
                <a:latin typeface="+mj-ea"/>
                <a:ea typeface="+mj-ea"/>
              </a:rPr>
              <a:t>工作经验三</a:t>
            </a:r>
            <a:endParaRPr lang="en-US" altLang="zh-CN" sz="2400" b="1" dirty="0">
              <a:solidFill>
                <a:schemeClr val="accent1"/>
              </a:solidFill>
              <a:latin typeface="+mj-ea"/>
              <a:ea typeface="+mj-ea"/>
            </a:endParaRPr>
          </a:p>
        </p:txBody>
      </p:sp>
      <p:sp>
        <p:nvSpPr>
          <p:cNvPr id="41" name="1-15">
            <a:extLst>
              <a:ext uri="{FF2B5EF4-FFF2-40B4-BE49-F238E27FC236}">
                <a16:creationId xmlns:a16="http://schemas.microsoft.com/office/drawing/2014/main" id="{264FA3F5-DAA9-4D7A-953F-E51FD5626A2E}"/>
              </a:ext>
            </a:extLst>
          </p:cNvPr>
          <p:cNvSpPr txBox="1">
            <a:spLocks/>
          </p:cNvSpPr>
          <p:nvPr/>
        </p:nvSpPr>
        <p:spPr>
          <a:xfrm>
            <a:off x="8638174" y="2925000"/>
            <a:ext cx="2158708"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a:solidFill>
                  <a:schemeClr val="accent1"/>
                </a:solidFill>
                <a:latin typeface="+mn-ea"/>
              </a:rPr>
              <a:t>WORK EXPERIENCE</a:t>
            </a:r>
          </a:p>
        </p:txBody>
      </p:sp>
      <p:sp>
        <p:nvSpPr>
          <p:cNvPr id="42" name="1-16">
            <a:extLst>
              <a:ext uri="{FF2B5EF4-FFF2-40B4-BE49-F238E27FC236}">
                <a16:creationId xmlns:a16="http://schemas.microsoft.com/office/drawing/2014/main" id="{5E587632-0864-4BAC-8D1A-5BF141262563}"/>
              </a:ext>
            </a:extLst>
          </p:cNvPr>
          <p:cNvSpPr/>
          <p:nvPr/>
        </p:nvSpPr>
        <p:spPr>
          <a:xfrm>
            <a:off x="843725" y="1344350"/>
            <a:ext cx="3367667" cy="4789750"/>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44" name="1-17">
            <a:extLst>
              <a:ext uri="{FF2B5EF4-FFF2-40B4-BE49-F238E27FC236}">
                <a16:creationId xmlns:a16="http://schemas.microsoft.com/office/drawing/2014/main" id="{06F890E7-40BA-45B9-A8D8-2C9D92962BD8}"/>
              </a:ext>
            </a:extLst>
          </p:cNvPr>
          <p:cNvSpPr/>
          <p:nvPr/>
        </p:nvSpPr>
        <p:spPr>
          <a:xfrm>
            <a:off x="7980609" y="1344350"/>
            <a:ext cx="3367667" cy="4789750"/>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 name="1-18">
            <a:extLst>
              <a:ext uri="{FF2B5EF4-FFF2-40B4-BE49-F238E27FC236}">
                <a16:creationId xmlns:a16="http://schemas.microsoft.com/office/drawing/2014/main" id="{709786D7-F401-47C0-A600-0D6DCC9193A1}"/>
              </a:ext>
            </a:extLst>
          </p:cNvPr>
          <p:cNvSpPr/>
          <p:nvPr/>
        </p:nvSpPr>
        <p:spPr>
          <a:xfrm>
            <a:off x="2160686" y="175430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sp>
        <p:nvSpPr>
          <p:cNvPr id="46" name="1-19">
            <a:extLst>
              <a:ext uri="{FF2B5EF4-FFF2-40B4-BE49-F238E27FC236}">
                <a16:creationId xmlns:a16="http://schemas.microsoft.com/office/drawing/2014/main" id="{91B794E4-7D6B-4EFD-B59D-30F827A30CB5}"/>
              </a:ext>
            </a:extLst>
          </p:cNvPr>
          <p:cNvSpPr/>
          <p:nvPr/>
        </p:nvSpPr>
        <p:spPr>
          <a:xfrm>
            <a:off x="5782212" y="175430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sp>
        <p:nvSpPr>
          <p:cNvPr id="47" name="1-20">
            <a:extLst>
              <a:ext uri="{FF2B5EF4-FFF2-40B4-BE49-F238E27FC236}">
                <a16:creationId xmlns:a16="http://schemas.microsoft.com/office/drawing/2014/main" id="{3C486E2D-AC46-466C-98CB-3F7B791BD269}"/>
              </a:ext>
            </a:extLst>
          </p:cNvPr>
          <p:cNvSpPr/>
          <p:nvPr/>
        </p:nvSpPr>
        <p:spPr>
          <a:xfrm>
            <a:off x="9403738" y="175430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sp>
        <p:nvSpPr>
          <p:cNvPr id="25" name="1-7">
            <a:extLst>
              <a:ext uri="{FF2B5EF4-FFF2-40B4-BE49-F238E27FC236}">
                <a16:creationId xmlns:a16="http://schemas.microsoft.com/office/drawing/2014/main" id="{6B24906B-D9F6-4CDB-A349-70F40FC5E8BC}"/>
              </a:ext>
            </a:extLst>
          </p:cNvPr>
          <p:cNvSpPr txBox="1">
            <a:spLocks/>
          </p:cNvSpPr>
          <p:nvPr/>
        </p:nvSpPr>
        <p:spPr>
          <a:xfrm>
            <a:off x="940438" y="4831402"/>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200" dirty="0">
                <a:latin typeface="+mn-ea"/>
              </a:rPr>
              <a:t>请在此输入有关于工作经验教训的相关说明，以便于观众更好的理解，输入文字时可以直接复制，粘贴时请选择右键只保留文本</a:t>
            </a:r>
          </a:p>
        </p:txBody>
      </p:sp>
      <p:sp>
        <p:nvSpPr>
          <p:cNvPr id="26" name="1-10">
            <a:extLst>
              <a:ext uri="{FF2B5EF4-FFF2-40B4-BE49-F238E27FC236}">
                <a16:creationId xmlns:a16="http://schemas.microsoft.com/office/drawing/2014/main" id="{CFA8D573-C03E-4592-A08C-4D4BF0633827}"/>
              </a:ext>
            </a:extLst>
          </p:cNvPr>
          <p:cNvSpPr txBox="1">
            <a:spLocks/>
          </p:cNvSpPr>
          <p:nvPr/>
        </p:nvSpPr>
        <p:spPr>
          <a:xfrm>
            <a:off x="4561965" y="4831402"/>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200">
                <a:solidFill>
                  <a:schemeClr val="bg1"/>
                </a:solidFill>
                <a:latin typeface="+mn-ea"/>
              </a:rPr>
              <a:t>请在此输入有关于工作经验教训的相关说明，以便于观众更好的理解，输入文字时可以直接复制，粘贴时请选择右键只保留文本</a:t>
            </a:r>
          </a:p>
        </p:txBody>
      </p:sp>
      <p:sp>
        <p:nvSpPr>
          <p:cNvPr id="27" name="1-13">
            <a:extLst>
              <a:ext uri="{FF2B5EF4-FFF2-40B4-BE49-F238E27FC236}">
                <a16:creationId xmlns:a16="http://schemas.microsoft.com/office/drawing/2014/main" id="{7016FAA5-A21C-416F-8A75-E5957CFFF269}"/>
              </a:ext>
            </a:extLst>
          </p:cNvPr>
          <p:cNvSpPr txBox="1">
            <a:spLocks/>
          </p:cNvSpPr>
          <p:nvPr/>
        </p:nvSpPr>
        <p:spPr>
          <a:xfrm>
            <a:off x="8183492" y="4831402"/>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200" dirty="0">
                <a:latin typeface="+mn-ea"/>
              </a:rPr>
              <a:t>请在此输入有关于工作经验教训的相关说明，以便于观众更好的理解，输入文字时可以直接复制，粘贴时请选择右键只保留文本</a:t>
            </a:r>
          </a:p>
        </p:txBody>
      </p:sp>
      <p:grpSp>
        <p:nvGrpSpPr>
          <p:cNvPr id="28" name="组合 27">
            <a:extLst>
              <a:ext uri="{FF2B5EF4-FFF2-40B4-BE49-F238E27FC236}">
                <a16:creationId xmlns:a16="http://schemas.microsoft.com/office/drawing/2014/main" id="{E6E153A3-A37E-4FE1-94D5-212506505A2D}"/>
              </a:ext>
            </a:extLst>
          </p:cNvPr>
          <p:cNvGrpSpPr/>
          <p:nvPr/>
        </p:nvGrpSpPr>
        <p:grpSpPr>
          <a:xfrm>
            <a:off x="5086964" y="442283"/>
            <a:ext cx="2018072" cy="784921"/>
            <a:chOff x="844191" y="580324"/>
            <a:chExt cx="2018072" cy="784921"/>
          </a:xfrm>
        </p:grpSpPr>
        <p:sp>
          <p:nvSpPr>
            <p:cNvPr id="32" name="1-1">
              <a:extLst>
                <a:ext uri="{FF2B5EF4-FFF2-40B4-BE49-F238E27FC236}">
                  <a16:creationId xmlns:a16="http://schemas.microsoft.com/office/drawing/2014/main" id="{791EEEC8-E760-442B-91F6-17A6FC1A7447}"/>
                </a:ext>
              </a:extLst>
            </p:cNvPr>
            <p:cNvSpPr txBox="1"/>
            <p:nvPr/>
          </p:nvSpPr>
          <p:spPr>
            <a:xfrm>
              <a:off x="844192" y="903580"/>
              <a:ext cx="2018071" cy="461665"/>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Lessons learned
</a:t>
              </a:r>
              <a:endParaRPr lang="zh-CN" altLang="en-US" sz="1200" dirty="0">
                <a:solidFill>
                  <a:schemeClr val="tx1">
                    <a:lumMod val="65000"/>
                    <a:lumOff val="35000"/>
                  </a:schemeClr>
                </a:solidFill>
                <a:latin typeface="+mn-ea"/>
              </a:endParaRPr>
            </a:p>
          </p:txBody>
        </p:sp>
        <p:sp>
          <p:nvSpPr>
            <p:cNvPr id="33" name="1-2">
              <a:extLst>
                <a:ext uri="{FF2B5EF4-FFF2-40B4-BE49-F238E27FC236}">
                  <a16:creationId xmlns:a16="http://schemas.microsoft.com/office/drawing/2014/main" id="{3D3A950A-66B1-4019-B0F0-3557560904AB}"/>
                </a:ext>
              </a:extLst>
            </p:cNvPr>
            <p:cNvSpPr txBox="1"/>
            <p:nvPr/>
          </p:nvSpPr>
          <p:spPr>
            <a:xfrm>
              <a:off x="844191" y="580324"/>
              <a:ext cx="2018072"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工作经验教训</a:t>
              </a:r>
            </a:p>
          </p:txBody>
        </p:sp>
      </p:grpSp>
    </p:spTree>
    <p:extLst>
      <p:ext uri="{BB962C8B-B14F-4D97-AF65-F5344CB8AC3E}">
        <p14:creationId xmlns:p14="http://schemas.microsoft.com/office/powerpoint/2010/main" val="3294421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EF8D97E-5ECE-411C-8F90-A2BBD58F73D3}"/>
              </a:ext>
            </a:extLst>
          </p:cNvPr>
          <p:cNvGrpSpPr/>
          <p:nvPr/>
        </p:nvGrpSpPr>
        <p:grpSpPr>
          <a:xfrm>
            <a:off x="3416346" y="5377478"/>
            <a:ext cx="7967929" cy="858222"/>
            <a:chOff x="4726987" y="5347165"/>
            <a:chExt cx="6699254" cy="858222"/>
          </a:xfrm>
        </p:grpSpPr>
        <p:sp>
          <p:nvSpPr>
            <p:cNvPr id="67" name="1-10">
              <a:extLst>
                <a:ext uri="{FF2B5EF4-FFF2-40B4-BE49-F238E27FC236}">
                  <a16:creationId xmlns:a16="http://schemas.microsoft.com/office/drawing/2014/main" id="{0C018DEB-A417-4D29-A9EE-0FB5B20D88A0}"/>
                </a:ext>
              </a:extLst>
            </p:cNvPr>
            <p:cNvSpPr txBox="1"/>
            <p:nvPr/>
          </p:nvSpPr>
          <p:spPr>
            <a:xfrm>
              <a:off x="4726987" y="5347165"/>
              <a:ext cx="3568783" cy="424732"/>
            </a:xfrm>
            <a:prstGeom prst="rect">
              <a:avLst/>
            </a:prstGeom>
            <a:noFill/>
          </p:spPr>
          <p:txBody>
            <a:bodyPr wrap="square" rtlCol="0">
              <a:noAutofit/>
            </a:bodyPr>
            <a:lstStyle/>
            <a:p>
              <a:r>
                <a:rPr lang="zh-CN" altLang="en-US" sz="2000" b="1" dirty="0">
                  <a:solidFill>
                    <a:schemeClr val="bg2">
                      <a:lumMod val="25000"/>
                    </a:schemeClr>
                  </a:solidFill>
                  <a:latin typeface="+mj-ea"/>
                  <a:ea typeface="+mj-ea"/>
                </a:rPr>
                <a:t>工作经验教训</a:t>
              </a:r>
            </a:p>
          </p:txBody>
        </p:sp>
        <p:sp>
          <p:nvSpPr>
            <p:cNvPr id="68" name="1-11">
              <a:extLst>
                <a:ext uri="{FF2B5EF4-FFF2-40B4-BE49-F238E27FC236}">
                  <a16:creationId xmlns:a16="http://schemas.microsoft.com/office/drawing/2014/main" id="{BB644B8B-071A-4E9F-9F4B-0BA2428B4BAD}"/>
                </a:ext>
              </a:extLst>
            </p:cNvPr>
            <p:cNvSpPr txBox="1"/>
            <p:nvPr/>
          </p:nvSpPr>
          <p:spPr>
            <a:xfrm>
              <a:off x="4726987" y="5687425"/>
              <a:ext cx="6699254" cy="517962"/>
            </a:xfrm>
            <a:prstGeom prst="rect">
              <a:avLst/>
            </a:prstGeom>
            <a:noFill/>
          </p:spPr>
          <p:txBody>
            <a:bodyPr wrap="square" rtlCol="0">
              <a:noAutofit/>
            </a:bodyPr>
            <a:lstStyle/>
            <a:p>
              <a:pPr>
                <a:lnSpc>
                  <a:spcPct val="120000"/>
                </a:lnSpc>
              </a:pPr>
              <a:r>
                <a:rPr lang="zh-CN" altLang="en-US" sz="1100" dirty="0">
                  <a:solidFill>
                    <a:schemeClr val="bg2">
                      <a:lumMod val="25000"/>
                    </a:schemeClr>
                  </a:solidFill>
                  <a:latin typeface="+mn-ea"/>
                </a:rPr>
                <a:t>请在此输入有关于工作经验的相关说明，以便于观众更好的理解，输入文字时可以直接复制，粘贴时请选择右键只保留文本</a:t>
              </a:r>
            </a:p>
          </p:txBody>
        </p:sp>
      </p:grpSp>
      <p:grpSp>
        <p:nvGrpSpPr>
          <p:cNvPr id="3" name="组合 2">
            <a:extLst>
              <a:ext uri="{FF2B5EF4-FFF2-40B4-BE49-F238E27FC236}">
                <a16:creationId xmlns:a16="http://schemas.microsoft.com/office/drawing/2014/main" id="{4EA83626-FD75-4347-8F7C-69AC1CCE0F17}"/>
              </a:ext>
            </a:extLst>
          </p:cNvPr>
          <p:cNvGrpSpPr/>
          <p:nvPr/>
        </p:nvGrpSpPr>
        <p:grpSpPr>
          <a:xfrm>
            <a:off x="807725" y="1344350"/>
            <a:ext cx="2326286" cy="4886960"/>
            <a:chOff x="2176043" y="1344350"/>
            <a:chExt cx="2326286" cy="4886960"/>
          </a:xfrm>
        </p:grpSpPr>
        <p:sp>
          <p:nvSpPr>
            <p:cNvPr id="71" name="1-6">
              <a:extLst>
                <a:ext uri="{FF2B5EF4-FFF2-40B4-BE49-F238E27FC236}">
                  <a16:creationId xmlns:a16="http://schemas.microsoft.com/office/drawing/2014/main" id="{5B4798AD-5DF6-40B4-9143-D10C85F132B2}"/>
                </a:ext>
              </a:extLst>
            </p:cNvPr>
            <p:cNvSpPr/>
            <p:nvPr/>
          </p:nvSpPr>
          <p:spPr>
            <a:xfrm>
              <a:off x="2176043" y="1344350"/>
              <a:ext cx="2108338" cy="4789750"/>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77" name="1-3">
              <a:extLst>
                <a:ext uri="{FF2B5EF4-FFF2-40B4-BE49-F238E27FC236}">
                  <a16:creationId xmlns:a16="http://schemas.microsoft.com/office/drawing/2014/main" id="{C5F7322F-13B6-4932-8EC7-31217E8FC102}"/>
                </a:ext>
              </a:extLst>
            </p:cNvPr>
            <p:cNvGrpSpPr/>
            <p:nvPr/>
          </p:nvGrpSpPr>
          <p:grpSpPr>
            <a:xfrm>
              <a:off x="4066437" y="1372550"/>
              <a:ext cx="435892" cy="4761746"/>
              <a:chOff x="4438082" y="1486518"/>
              <a:chExt cx="435892" cy="4761746"/>
            </a:xfrm>
          </p:grpSpPr>
          <p:cxnSp>
            <p:nvCxnSpPr>
              <p:cNvPr id="58" name="直接连接符 57">
                <a:extLst>
                  <a:ext uri="{FF2B5EF4-FFF2-40B4-BE49-F238E27FC236}">
                    <a16:creationId xmlns:a16="http://schemas.microsoft.com/office/drawing/2014/main" id="{4A2D393D-2507-4A21-9E24-8DA9CDB41570}"/>
                  </a:ext>
                </a:extLst>
              </p:cNvPr>
              <p:cNvCxnSpPr>
                <a:stCxn id="4" idx="4"/>
                <a:endCxn id="55" idx="0"/>
              </p:cNvCxnSpPr>
              <p:nvPr/>
            </p:nvCxnSpPr>
            <p:spPr>
              <a:xfrm>
                <a:off x="4656028" y="1848918"/>
                <a:ext cx="0" cy="4036947"/>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grpSp>
            <p:nvGrpSpPr>
              <p:cNvPr id="46" name="组合 45">
                <a:extLst>
                  <a:ext uri="{FF2B5EF4-FFF2-40B4-BE49-F238E27FC236}">
                    <a16:creationId xmlns:a16="http://schemas.microsoft.com/office/drawing/2014/main" id="{5B86A0D0-F15E-4869-BC35-17AD47983BCA}"/>
                  </a:ext>
                </a:extLst>
              </p:cNvPr>
              <p:cNvGrpSpPr/>
              <p:nvPr/>
            </p:nvGrpSpPr>
            <p:grpSpPr>
              <a:xfrm>
                <a:off x="4438082" y="1486518"/>
                <a:ext cx="435892" cy="435893"/>
                <a:chOff x="1708605" y="1623060"/>
                <a:chExt cx="436880" cy="436880"/>
              </a:xfrm>
            </p:grpSpPr>
            <p:sp>
              <p:nvSpPr>
                <p:cNvPr id="45" name="椭圆 44">
                  <a:extLst>
                    <a:ext uri="{FF2B5EF4-FFF2-40B4-BE49-F238E27FC236}">
                      <a16:creationId xmlns:a16="http://schemas.microsoft.com/office/drawing/2014/main" id="{5678BF4D-7438-4DAA-9732-1D54BD738E23}"/>
                    </a:ext>
                  </a:extLst>
                </p:cNvPr>
                <p:cNvSpPr/>
                <p:nvPr/>
              </p:nvSpPr>
              <p:spPr>
                <a:xfrm>
                  <a:off x="1708605" y="1623060"/>
                  <a:ext cx="436880" cy="436880"/>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27123321-4661-415F-8AB5-06C0B168BA46}"/>
                    </a:ext>
                  </a:extLst>
                </p:cNvPr>
                <p:cNvSpPr/>
                <p:nvPr/>
              </p:nvSpPr>
              <p:spPr>
                <a:xfrm>
                  <a:off x="1782265" y="1696720"/>
                  <a:ext cx="289560" cy="2895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a:extLst>
                  <a:ext uri="{FF2B5EF4-FFF2-40B4-BE49-F238E27FC236}">
                    <a16:creationId xmlns:a16="http://schemas.microsoft.com/office/drawing/2014/main" id="{53A7C432-3C37-4596-A68B-D0094B937391}"/>
                  </a:ext>
                </a:extLst>
              </p:cNvPr>
              <p:cNvGrpSpPr/>
              <p:nvPr/>
            </p:nvGrpSpPr>
            <p:grpSpPr>
              <a:xfrm>
                <a:off x="4438082" y="2928469"/>
                <a:ext cx="435892" cy="435893"/>
                <a:chOff x="1708605" y="1623060"/>
                <a:chExt cx="436880" cy="436880"/>
              </a:xfrm>
            </p:grpSpPr>
            <p:sp>
              <p:nvSpPr>
                <p:cNvPr id="48" name="椭圆 47">
                  <a:extLst>
                    <a:ext uri="{FF2B5EF4-FFF2-40B4-BE49-F238E27FC236}">
                      <a16:creationId xmlns:a16="http://schemas.microsoft.com/office/drawing/2014/main" id="{C74FAB9C-1C32-49A0-93CB-85B4879DA454}"/>
                    </a:ext>
                  </a:extLst>
                </p:cNvPr>
                <p:cNvSpPr/>
                <p:nvPr/>
              </p:nvSpPr>
              <p:spPr>
                <a:xfrm>
                  <a:off x="1708605" y="1623060"/>
                  <a:ext cx="436880" cy="436880"/>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F9D266AD-0281-49F8-9080-79205EA8D980}"/>
                    </a:ext>
                  </a:extLst>
                </p:cNvPr>
                <p:cNvSpPr/>
                <p:nvPr/>
              </p:nvSpPr>
              <p:spPr>
                <a:xfrm>
                  <a:off x="1782265" y="1696720"/>
                  <a:ext cx="289560" cy="2895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C82BD31F-0D09-48DE-A162-95140C064260}"/>
                  </a:ext>
                </a:extLst>
              </p:cNvPr>
              <p:cNvGrpSpPr/>
              <p:nvPr/>
            </p:nvGrpSpPr>
            <p:grpSpPr>
              <a:xfrm>
                <a:off x="4438082" y="4370420"/>
                <a:ext cx="435892" cy="435893"/>
                <a:chOff x="1708605" y="1623060"/>
                <a:chExt cx="436880" cy="436880"/>
              </a:xfrm>
            </p:grpSpPr>
            <p:sp>
              <p:nvSpPr>
                <p:cNvPr id="51" name="椭圆 50">
                  <a:extLst>
                    <a:ext uri="{FF2B5EF4-FFF2-40B4-BE49-F238E27FC236}">
                      <a16:creationId xmlns:a16="http://schemas.microsoft.com/office/drawing/2014/main" id="{4B11C905-2198-4228-8D03-A6424ADA9FB0}"/>
                    </a:ext>
                  </a:extLst>
                </p:cNvPr>
                <p:cNvSpPr/>
                <p:nvPr/>
              </p:nvSpPr>
              <p:spPr>
                <a:xfrm>
                  <a:off x="1708605" y="1623060"/>
                  <a:ext cx="436880" cy="436880"/>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a:extLst>
                    <a:ext uri="{FF2B5EF4-FFF2-40B4-BE49-F238E27FC236}">
                      <a16:creationId xmlns:a16="http://schemas.microsoft.com/office/drawing/2014/main" id="{6356D58C-B93E-4474-ADD6-21D96A334955}"/>
                    </a:ext>
                  </a:extLst>
                </p:cNvPr>
                <p:cNvSpPr/>
                <p:nvPr/>
              </p:nvSpPr>
              <p:spPr>
                <a:xfrm>
                  <a:off x="1782265" y="1696720"/>
                  <a:ext cx="289560" cy="2895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7DE884C7-E811-4845-8946-957467837A2A}"/>
                  </a:ext>
                </a:extLst>
              </p:cNvPr>
              <p:cNvGrpSpPr/>
              <p:nvPr/>
            </p:nvGrpSpPr>
            <p:grpSpPr>
              <a:xfrm>
                <a:off x="4438082" y="5812371"/>
                <a:ext cx="435892" cy="435893"/>
                <a:chOff x="1708605" y="1623060"/>
                <a:chExt cx="436880" cy="436880"/>
              </a:xfrm>
            </p:grpSpPr>
            <p:sp>
              <p:nvSpPr>
                <p:cNvPr id="54" name="椭圆 53">
                  <a:extLst>
                    <a:ext uri="{FF2B5EF4-FFF2-40B4-BE49-F238E27FC236}">
                      <a16:creationId xmlns:a16="http://schemas.microsoft.com/office/drawing/2014/main" id="{19435C8F-93F1-4B04-8BFE-C1378263DB7D}"/>
                    </a:ext>
                  </a:extLst>
                </p:cNvPr>
                <p:cNvSpPr/>
                <p:nvPr/>
              </p:nvSpPr>
              <p:spPr>
                <a:xfrm>
                  <a:off x="1708605" y="1623060"/>
                  <a:ext cx="436880" cy="436880"/>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16903979-31BA-4F24-80D3-28EF1DD33840}"/>
                    </a:ext>
                  </a:extLst>
                </p:cNvPr>
                <p:cNvSpPr/>
                <p:nvPr/>
              </p:nvSpPr>
              <p:spPr>
                <a:xfrm>
                  <a:off x="1782265" y="1696720"/>
                  <a:ext cx="289560" cy="2895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0" name="1-12">
              <a:extLst>
                <a:ext uri="{FF2B5EF4-FFF2-40B4-BE49-F238E27FC236}">
                  <a16:creationId xmlns:a16="http://schemas.microsoft.com/office/drawing/2014/main" id="{917A74E0-D232-49F4-AA49-6611EDA58203}"/>
                </a:ext>
              </a:extLst>
            </p:cNvPr>
            <p:cNvSpPr txBox="1"/>
            <p:nvPr/>
          </p:nvSpPr>
          <p:spPr>
            <a:xfrm>
              <a:off x="2448559" y="1435744"/>
              <a:ext cx="1369419" cy="535531"/>
            </a:xfrm>
            <a:prstGeom prst="rect">
              <a:avLst/>
            </a:prstGeom>
            <a:noFill/>
          </p:spPr>
          <p:txBody>
            <a:bodyPr wrap="square" rtlCol="0">
              <a:noAutofit/>
            </a:bodyPr>
            <a:lstStyle/>
            <a:p>
              <a:pPr algn="r">
                <a:lnSpc>
                  <a:spcPct val="90000"/>
                </a:lnSpc>
              </a:pPr>
              <a:r>
                <a:rPr lang="en-US" altLang="zh-CN" sz="2400" b="1" dirty="0">
                  <a:solidFill>
                    <a:schemeClr val="accent1">
                      <a:alpha val="50000"/>
                    </a:schemeClr>
                  </a:solidFill>
                  <a:latin typeface="+mj-ea"/>
                  <a:ea typeface="+mj-ea"/>
                </a:rPr>
                <a:t>STEP 1</a:t>
              </a:r>
              <a:endParaRPr lang="zh-CN" altLang="en-US" sz="2400" b="1" dirty="0">
                <a:solidFill>
                  <a:schemeClr val="accent1">
                    <a:alpha val="50000"/>
                  </a:schemeClr>
                </a:solidFill>
                <a:latin typeface="+mj-ea"/>
                <a:ea typeface="+mj-ea"/>
              </a:endParaRPr>
            </a:p>
          </p:txBody>
        </p:sp>
        <p:sp>
          <p:nvSpPr>
            <p:cNvPr id="74" name="1-13">
              <a:extLst>
                <a:ext uri="{FF2B5EF4-FFF2-40B4-BE49-F238E27FC236}">
                  <a16:creationId xmlns:a16="http://schemas.microsoft.com/office/drawing/2014/main" id="{98B77676-60FF-44EF-9CB7-2AF3ACFCDE41}"/>
                </a:ext>
              </a:extLst>
            </p:cNvPr>
            <p:cNvSpPr txBox="1"/>
            <p:nvPr/>
          </p:nvSpPr>
          <p:spPr>
            <a:xfrm>
              <a:off x="2448559" y="2855756"/>
              <a:ext cx="1369419" cy="535531"/>
            </a:xfrm>
            <a:prstGeom prst="rect">
              <a:avLst/>
            </a:prstGeom>
            <a:noFill/>
          </p:spPr>
          <p:txBody>
            <a:bodyPr wrap="square" rtlCol="0">
              <a:noAutofit/>
            </a:bodyPr>
            <a:lstStyle/>
            <a:p>
              <a:pPr algn="r">
                <a:lnSpc>
                  <a:spcPct val="90000"/>
                </a:lnSpc>
              </a:pPr>
              <a:r>
                <a:rPr lang="en-US" altLang="zh-CN" sz="2400" b="1" dirty="0">
                  <a:solidFill>
                    <a:schemeClr val="accent1">
                      <a:alpha val="50000"/>
                    </a:schemeClr>
                  </a:solidFill>
                  <a:latin typeface="+mj-ea"/>
                  <a:ea typeface="+mj-ea"/>
                </a:rPr>
                <a:t>STEP 2</a:t>
              </a:r>
              <a:endParaRPr lang="zh-CN" altLang="en-US" sz="2400" b="1" dirty="0">
                <a:solidFill>
                  <a:schemeClr val="accent1">
                    <a:alpha val="50000"/>
                  </a:schemeClr>
                </a:solidFill>
                <a:latin typeface="+mj-ea"/>
                <a:ea typeface="+mj-ea"/>
              </a:endParaRPr>
            </a:p>
          </p:txBody>
        </p:sp>
        <p:sp>
          <p:nvSpPr>
            <p:cNvPr id="75" name="1-14">
              <a:extLst>
                <a:ext uri="{FF2B5EF4-FFF2-40B4-BE49-F238E27FC236}">
                  <a16:creationId xmlns:a16="http://schemas.microsoft.com/office/drawing/2014/main" id="{161D48A3-43A8-45DC-93C7-990B98374595}"/>
                </a:ext>
              </a:extLst>
            </p:cNvPr>
            <p:cNvSpPr txBox="1"/>
            <p:nvPr/>
          </p:nvSpPr>
          <p:spPr>
            <a:xfrm>
              <a:off x="2448559" y="4275768"/>
              <a:ext cx="1369419" cy="535531"/>
            </a:xfrm>
            <a:prstGeom prst="rect">
              <a:avLst/>
            </a:prstGeom>
            <a:noFill/>
          </p:spPr>
          <p:txBody>
            <a:bodyPr wrap="square" rtlCol="0">
              <a:noAutofit/>
            </a:bodyPr>
            <a:lstStyle/>
            <a:p>
              <a:pPr algn="r">
                <a:lnSpc>
                  <a:spcPct val="90000"/>
                </a:lnSpc>
              </a:pPr>
              <a:r>
                <a:rPr lang="en-US" altLang="zh-CN" sz="2400" b="1">
                  <a:solidFill>
                    <a:schemeClr val="accent1">
                      <a:alpha val="50000"/>
                    </a:schemeClr>
                  </a:solidFill>
                  <a:latin typeface="+mj-ea"/>
                  <a:ea typeface="+mj-ea"/>
                </a:rPr>
                <a:t>STEP 3</a:t>
              </a:r>
              <a:endParaRPr lang="zh-CN" altLang="en-US" sz="2400" b="1">
                <a:solidFill>
                  <a:schemeClr val="accent1">
                    <a:alpha val="50000"/>
                  </a:schemeClr>
                </a:solidFill>
                <a:latin typeface="+mj-ea"/>
                <a:ea typeface="+mj-ea"/>
              </a:endParaRPr>
            </a:p>
          </p:txBody>
        </p:sp>
        <p:sp>
          <p:nvSpPr>
            <p:cNvPr id="76" name="1-15">
              <a:extLst>
                <a:ext uri="{FF2B5EF4-FFF2-40B4-BE49-F238E27FC236}">
                  <a16:creationId xmlns:a16="http://schemas.microsoft.com/office/drawing/2014/main" id="{7CA98931-3925-4904-86FC-84075C67C950}"/>
                </a:ext>
              </a:extLst>
            </p:cNvPr>
            <p:cNvSpPr txBox="1"/>
            <p:nvPr/>
          </p:nvSpPr>
          <p:spPr>
            <a:xfrm>
              <a:off x="2448559" y="5695779"/>
              <a:ext cx="1369419" cy="535531"/>
            </a:xfrm>
            <a:prstGeom prst="rect">
              <a:avLst/>
            </a:prstGeom>
            <a:noFill/>
          </p:spPr>
          <p:txBody>
            <a:bodyPr wrap="square" rtlCol="0">
              <a:noAutofit/>
            </a:bodyPr>
            <a:lstStyle/>
            <a:p>
              <a:pPr algn="r">
                <a:lnSpc>
                  <a:spcPct val="90000"/>
                </a:lnSpc>
              </a:pPr>
              <a:r>
                <a:rPr lang="en-US" altLang="zh-CN" sz="2400" b="1">
                  <a:solidFill>
                    <a:schemeClr val="accent1">
                      <a:alpha val="50000"/>
                    </a:schemeClr>
                  </a:solidFill>
                  <a:latin typeface="+mj-ea"/>
                  <a:ea typeface="+mj-ea"/>
                </a:rPr>
                <a:t>STEP 4</a:t>
              </a:r>
              <a:endParaRPr lang="zh-CN" altLang="en-US" sz="2400" b="1">
                <a:solidFill>
                  <a:schemeClr val="accent1">
                    <a:alpha val="50000"/>
                  </a:schemeClr>
                </a:solidFill>
                <a:latin typeface="+mj-ea"/>
                <a:ea typeface="+mj-ea"/>
              </a:endParaRPr>
            </a:p>
          </p:txBody>
        </p:sp>
      </p:grpSp>
      <p:grpSp>
        <p:nvGrpSpPr>
          <p:cNvPr id="41" name="组合 40">
            <a:extLst>
              <a:ext uri="{FF2B5EF4-FFF2-40B4-BE49-F238E27FC236}">
                <a16:creationId xmlns:a16="http://schemas.microsoft.com/office/drawing/2014/main" id="{24ADB937-E499-4ABE-AA8A-AD702390624E}"/>
              </a:ext>
            </a:extLst>
          </p:cNvPr>
          <p:cNvGrpSpPr/>
          <p:nvPr/>
        </p:nvGrpSpPr>
        <p:grpSpPr>
          <a:xfrm>
            <a:off x="3416346" y="4042502"/>
            <a:ext cx="7967929" cy="858222"/>
            <a:chOff x="4726987" y="5347165"/>
            <a:chExt cx="6699254" cy="858222"/>
          </a:xfrm>
        </p:grpSpPr>
        <p:sp>
          <p:nvSpPr>
            <p:cNvPr id="42" name="1-10">
              <a:extLst>
                <a:ext uri="{FF2B5EF4-FFF2-40B4-BE49-F238E27FC236}">
                  <a16:creationId xmlns:a16="http://schemas.microsoft.com/office/drawing/2014/main" id="{589B8898-93DC-4032-841A-432545FA45D6}"/>
                </a:ext>
              </a:extLst>
            </p:cNvPr>
            <p:cNvSpPr txBox="1"/>
            <p:nvPr/>
          </p:nvSpPr>
          <p:spPr>
            <a:xfrm>
              <a:off x="4726987" y="5347165"/>
              <a:ext cx="3568783" cy="424732"/>
            </a:xfrm>
            <a:prstGeom prst="rect">
              <a:avLst/>
            </a:prstGeom>
            <a:noFill/>
          </p:spPr>
          <p:txBody>
            <a:bodyPr wrap="square" rtlCol="0">
              <a:noAutofit/>
            </a:bodyPr>
            <a:lstStyle/>
            <a:p>
              <a:r>
                <a:rPr lang="zh-CN" altLang="en-US" sz="2000" b="1" dirty="0">
                  <a:solidFill>
                    <a:schemeClr val="bg2">
                      <a:lumMod val="25000"/>
                    </a:schemeClr>
                  </a:solidFill>
                  <a:latin typeface="+mj-ea"/>
                  <a:ea typeface="+mj-ea"/>
                </a:rPr>
                <a:t>工作经验教训</a:t>
              </a:r>
            </a:p>
          </p:txBody>
        </p:sp>
        <p:sp>
          <p:nvSpPr>
            <p:cNvPr id="43" name="1-11">
              <a:extLst>
                <a:ext uri="{FF2B5EF4-FFF2-40B4-BE49-F238E27FC236}">
                  <a16:creationId xmlns:a16="http://schemas.microsoft.com/office/drawing/2014/main" id="{DA0DB26A-0F56-4C28-ADE5-69FF0A8C0C65}"/>
                </a:ext>
              </a:extLst>
            </p:cNvPr>
            <p:cNvSpPr txBox="1"/>
            <p:nvPr/>
          </p:nvSpPr>
          <p:spPr>
            <a:xfrm>
              <a:off x="4726987" y="5687425"/>
              <a:ext cx="6699254" cy="517962"/>
            </a:xfrm>
            <a:prstGeom prst="rect">
              <a:avLst/>
            </a:prstGeom>
            <a:noFill/>
          </p:spPr>
          <p:txBody>
            <a:bodyPr wrap="square" rtlCol="0">
              <a:noAutofit/>
            </a:bodyPr>
            <a:lstStyle/>
            <a:p>
              <a:pPr>
                <a:lnSpc>
                  <a:spcPct val="120000"/>
                </a:lnSpc>
              </a:pPr>
              <a:r>
                <a:rPr lang="zh-CN" altLang="en-US" sz="1100" dirty="0">
                  <a:solidFill>
                    <a:schemeClr val="bg2">
                      <a:lumMod val="25000"/>
                    </a:schemeClr>
                  </a:solidFill>
                  <a:latin typeface="+mn-ea"/>
                </a:rPr>
                <a:t>请在此输入有关于工作经验的相关说明，以便于观众更好的理解，输入文字时可以直接复制，粘贴时请选择右键只保留文本</a:t>
              </a:r>
            </a:p>
          </p:txBody>
        </p:sp>
      </p:grpSp>
      <p:grpSp>
        <p:nvGrpSpPr>
          <p:cNvPr id="44" name="组合 43">
            <a:extLst>
              <a:ext uri="{FF2B5EF4-FFF2-40B4-BE49-F238E27FC236}">
                <a16:creationId xmlns:a16="http://schemas.microsoft.com/office/drawing/2014/main" id="{894C6FFB-E668-479C-9C11-702DECC6EAC4}"/>
              </a:ext>
            </a:extLst>
          </p:cNvPr>
          <p:cNvGrpSpPr/>
          <p:nvPr/>
        </p:nvGrpSpPr>
        <p:grpSpPr>
          <a:xfrm>
            <a:off x="3416346" y="2707526"/>
            <a:ext cx="7967929" cy="858222"/>
            <a:chOff x="4726987" y="5347165"/>
            <a:chExt cx="6699254" cy="858222"/>
          </a:xfrm>
        </p:grpSpPr>
        <p:sp>
          <p:nvSpPr>
            <p:cNvPr id="56" name="1-10">
              <a:extLst>
                <a:ext uri="{FF2B5EF4-FFF2-40B4-BE49-F238E27FC236}">
                  <a16:creationId xmlns:a16="http://schemas.microsoft.com/office/drawing/2014/main" id="{4F5FE909-094A-40E5-8C2C-E1E22E2E1700}"/>
                </a:ext>
              </a:extLst>
            </p:cNvPr>
            <p:cNvSpPr txBox="1"/>
            <p:nvPr/>
          </p:nvSpPr>
          <p:spPr>
            <a:xfrm>
              <a:off x="4726987" y="5347165"/>
              <a:ext cx="3568783" cy="424732"/>
            </a:xfrm>
            <a:prstGeom prst="rect">
              <a:avLst/>
            </a:prstGeom>
            <a:noFill/>
          </p:spPr>
          <p:txBody>
            <a:bodyPr wrap="square" rtlCol="0">
              <a:noAutofit/>
            </a:bodyPr>
            <a:lstStyle/>
            <a:p>
              <a:r>
                <a:rPr lang="zh-CN" altLang="en-US" sz="2000" b="1" dirty="0">
                  <a:solidFill>
                    <a:schemeClr val="bg2">
                      <a:lumMod val="25000"/>
                    </a:schemeClr>
                  </a:solidFill>
                  <a:latin typeface="+mj-ea"/>
                  <a:ea typeface="+mj-ea"/>
                </a:rPr>
                <a:t>工作经验教训</a:t>
              </a:r>
            </a:p>
          </p:txBody>
        </p:sp>
        <p:sp>
          <p:nvSpPr>
            <p:cNvPr id="57" name="1-11">
              <a:extLst>
                <a:ext uri="{FF2B5EF4-FFF2-40B4-BE49-F238E27FC236}">
                  <a16:creationId xmlns:a16="http://schemas.microsoft.com/office/drawing/2014/main" id="{85DBE15A-8547-4F61-8811-17C37375E9F8}"/>
                </a:ext>
              </a:extLst>
            </p:cNvPr>
            <p:cNvSpPr txBox="1"/>
            <p:nvPr/>
          </p:nvSpPr>
          <p:spPr>
            <a:xfrm>
              <a:off x="4726987" y="5687425"/>
              <a:ext cx="6699254" cy="517962"/>
            </a:xfrm>
            <a:prstGeom prst="rect">
              <a:avLst/>
            </a:prstGeom>
            <a:noFill/>
          </p:spPr>
          <p:txBody>
            <a:bodyPr wrap="square" rtlCol="0">
              <a:noAutofit/>
            </a:bodyPr>
            <a:lstStyle/>
            <a:p>
              <a:pPr>
                <a:lnSpc>
                  <a:spcPct val="120000"/>
                </a:lnSpc>
              </a:pPr>
              <a:r>
                <a:rPr lang="zh-CN" altLang="en-US" sz="1100" dirty="0">
                  <a:solidFill>
                    <a:schemeClr val="bg2">
                      <a:lumMod val="25000"/>
                    </a:schemeClr>
                  </a:solidFill>
                  <a:latin typeface="+mn-ea"/>
                </a:rPr>
                <a:t>请在此输入有关于工作经验的相关说明，以便于观众更好的理解，输入文字时可以直接复制，粘贴时请选择右键只保留文本</a:t>
              </a:r>
            </a:p>
          </p:txBody>
        </p:sp>
      </p:grpSp>
      <p:grpSp>
        <p:nvGrpSpPr>
          <p:cNvPr id="59" name="组合 58">
            <a:extLst>
              <a:ext uri="{FF2B5EF4-FFF2-40B4-BE49-F238E27FC236}">
                <a16:creationId xmlns:a16="http://schemas.microsoft.com/office/drawing/2014/main" id="{F8E70300-00FE-43EE-AC57-D6D4F1BA205C}"/>
              </a:ext>
            </a:extLst>
          </p:cNvPr>
          <p:cNvGrpSpPr/>
          <p:nvPr/>
        </p:nvGrpSpPr>
        <p:grpSpPr>
          <a:xfrm>
            <a:off x="3416346" y="1372550"/>
            <a:ext cx="7967929" cy="858222"/>
            <a:chOff x="4726987" y="5347165"/>
            <a:chExt cx="6699254" cy="858222"/>
          </a:xfrm>
        </p:grpSpPr>
        <p:sp>
          <p:nvSpPr>
            <p:cNvPr id="61" name="1-10">
              <a:extLst>
                <a:ext uri="{FF2B5EF4-FFF2-40B4-BE49-F238E27FC236}">
                  <a16:creationId xmlns:a16="http://schemas.microsoft.com/office/drawing/2014/main" id="{7E25F7FE-3239-443E-BD43-25F8971800CE}"/>
                </a:ext>
              </a:extLst>
            </p:cNvPr>
            <p:cNvSpPr txBox="1"/>
            <p:nvPr/>
          </p:nvSpPr>
          <p:spPr>
            <a:xfrm>
              <a:off x="4726987" y="5347165"/>
              <a:ext cx="3568783" cy="424732"/>
            </a:xfrm>
            <a:prstGeom prst="rect">
              <a:avLst/>
            </a:prstGeom>
            <a:noFill/>
          </p:spPr>
          <p:txBody>
            <a:bodyPr wrap="square" rtlCol="0">
              <a:noAutofit/>
            </a:bodyPr>
            <a:lstStyle/>
            <a:p>
              <a:r>
                <a:rPr lang="zh-CN" altLang="en-US" sz="2000" b="1" dirty="0">
                  <a:solidFill>
                    <a:schemeClr val="bg2">
                      <a:lumMod val="25000"/>
                    </a:schemeClr>
                  </a:solidFill>
                  <a:latin typeface="+mj-ea"/>
                  <a:ea typeface="+mj-ea"/>
                </a:rPr>
                <a:t>工作经验教训</a:t>
              </a:r>
            </a:p>
          </p:txBody>
        </p:sp>
        <p:sp>
          <p:nvSpPr>
            <p:cNvPr id="69" name="1-11">
              <a:extLst>
                <a:ext uri="{FF2B5EF4-FFF2-40B4-BE49-F238E27FC236}">
                  <a16:creationId xmlns:a16="http://schemas.microsoft.com/office/drawing/2014/main" id="{BF55E5AA-CDC9-4DCC-AB80-7F6A3096705E}"/>
                </a:ext>
              </a:extLst>
            </p:cNvPr>
            <p:cNvSpPr txBox="1"/>
            <p:nvPr/>
          </p:nvSpPr>
          <p:spPr>
            <a:xfrm>
              <a:off x="4726987" y="5687425"/>
              <a:ext cx="6699254" cy="517962"/>
            </a:xfrm>
            <a:prstGeom prst="rect">
              <a:avLst/>
            </a:prstGeom>
            <a:noFill/>
          </p:spPr>
          <p:txBody>
            <a:bodyPr wrap="square" rtlCol="0">
              <a:noAutofit/>
            </a:bodyPr>
            <a:lstStyle/>
            <a:p>
              <a:pPr>
                <a:lnSpc>
                  <a:spcPct val="120000"/>
                </a:lnSpc>
              </a:pPr>
              <a:r>
                <a:rPr lang="zh-CN" altLang="en-US" sz="1100" dirty="0">
                  <a:solidFill>
                    <a:schemeClr val="bg2">
                      <a:lumMod val="25000"/>
                    </a:schemeClr>
                  </a:solidFill>
                  <a:latin typeface="+mn-ea"/>
                </a:rPr>
                <a:t>请在此输入有关于工作经验的相关说明，以便于观众更好的理解，输入文字时可以直接复制，粘贴时请选择右键只保留文本</a:t>
              </a:r>
            </a:p>
          </p:txBody>
        </p:sp>
      </p:grpSp>
    </p:spTree>
    <p:extLst>
      <p:ext uri="{BB962C8B-B14F-4D97-AF65-F5344CB8AC3E}">
        <p14:creationId xmlns:p14="http://schemas.microsoft.com/office/powerpoint/2010/main" val="1416393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1">
            <a:extLst>
              <a:ext uri="{FF2B5EF4-FFF2-40B4-BE49-F238E27FC236}">
                <a16:creationId xmlns:a16="http://schemas.microsoft.com/office/drawing/2014/main" id="{51E75642-6249-4AAB-B618-5ACF1CED7362}"/>
              </a:ext>
            </a:extLst>
          </p:cNvPr>
          <p:cNvSpPr txBox="1"/>
          <p:nvPr/>
        </p:nvSpPr>
        <p:spPr>
          <a:xfrm>
            <a:off x="1178144" y="2022729"/>
            <a:ext cx="5616355" cy="424732"/>
          </a:xfrm>
          <a:prstGeom prst="rect">
            <a:avLst/>
          </a:prstGeom>
          <a:noFill/>
        </p:spPr>
        <p:txBody>
          <a:bodyPr wrap="square" rtlCol="0">
            <a:spAutoFit/>
          </a:bodyPr>
          <a:lstStyle/>
          <a:p>
            <a:pPr>
              <a:lnSpc>
                <a:spcPct val="90000"/>
              </a:lnSpc>
            </a:pPr>
            <a:r>
              <a:rPr lang="zh-CN" altLang="en-US" sz="2400" dirty="0">
                <a:solidFill>
                  <a:schemeClr val="bg2">
                    <a:lumMod val="25000"/>
                  </a:schemeClr>
                </a:solidFill>
                <a:latin typeface="+mn-ea"/>
              </a:rPr>
              <a:t>第四部分</a:t>
            </a:r>
          </a:p>
        </p:txBody>
      </p:sp>
      <p:sp>
        <p:nvSpPr>
          <p:cNvPr id="6" name="1-2">
            <a:extLst>
              <a:ext uri="{FF2B5EF4-FFF2-40B4-BE49-F238E27FC236}">
                <a16:creationId xmlns:a16="http://schemas.microsoft.com/office/drawing/2014/main" id="{E37B3B9C-ACD7-47ED-97E9-0491965A5C4F}"/>
              </a:ext>
            </a:extLst>
          </p:cNvPr>
          <p:cNvSpPr txBox="1"/>
          <p:nvPr/>
        </p:nvSpPr>
        <p:spPr>
          <a:xfrm>
            <a:off x="1178144" y="3547436"/>
            <a:ext cx="5616354" cy="369332"/>
          </a:xfrm>
          <a:prstGeom prst="rect">
            <a:avLst/>
          </a:prstGeom>
          <a:noFill/>
        </p:spPr>
        <p:txBody>
          <a:bodyPr wrap="square" rtlCol="0">
            <a:spAutoFit/>
          </a:bodyPr>
          <a:lstStyle/>
          <a:p>
            <a:pPr algn="dist"/>
            <a:r>
              <a:rPr lang="en-US" altLang="zh-CN" dirty="0">
                <a:solidFill>
                  <a:schemeClr val="tx1">
                    <a:lumMod val="65000"/>
                    <a:lumOff val="35000"/>
                  </a:schemeClr>
                </a:solidFill>
                <a:latin typeface="+mn-ea"/>
              </a:rPr>
              <a:t>NEW YEAR'S WORK PLAN</a:t>
            </a:r>
          </a:p>
        </p:txBody>
      </p:sp>
      <p:sp>
        <p:nvSpPr>
          <p:cNvPr id="9" name="1-4">
            <a:extLst>
              <a:ext uri="{FF2B5EF4-FFF2-40B4-BE49-F238E27FC236}">
                <a16:creationId xmlns:a16="http://schemas.microsoft.com/office/drawing/2014/main" id="{E0ED8F96-1871-4E2A-B9AB-EAA43CD44D9F}"/>
              </a:ext>
            </a:extLst>
          </p:cNvPr>
          <p:cNvSpPr txBox="1"/>
          <p:nvPr/>
        </p:nvSpPr>
        <p:spPr>
          <a:xfrm>
            <a:off x="1178144" y="2452684"/>
            <a:ext cx="6313838" cy="1089529"/>
          </a:xfrm>
          <a:prstGeom prst="rect">
            <a:avLst/>
          </a:prstGeom>
          <a:noFill/>
        </p:spPr>
        <p:txBody>
          <a:bodyPr wrap="square" rtlCol="0">
            <a:spAutoFit/>
          </a:bodyPr>
          <a:lstStyle/>
          <a:p>
            <a:pPr>
              <a:lnSpc>
                <a:spcPct val="90000"/>
              </a:lnSpc>
            </a:pPr>
            <a:r>
              <a:rPr lang="zh-CN" altLang="en-US" sz="7200" b="1" dirty="0">
                <a:solidFill>
                  <a:schemeClr val="bg2">
                    <a:lumMod val="25000"/>
                  </a:schemeClr>
                </a:solidFill>
                <a:latin typeface="+mj-ea"/>
                <a:ea typeface="+mj-ea"/>
              </a:rPr>
              <a:t>新年工作计划</a:t>
            </a:r>
          </a:p>
        </p:txBody>
      </p:sp>
      <p:sp>
        <p:nvSpPr>
          <p:cNvPr id="10" name="1-5">
            <a:extLst>
              <a:ext uri="{FF2B5EF4-FFF2-40B4-BE49-F238E27FC236}">
                <a16:creationId xmlns:a16="http://schemas.microsoft.com/office/drawing/2014/main" id="{1210C2A8-59C2-458E-8C0F-D1C08DAD007F}"/>
              </a:ext>
            </a:extLst>
          </p:cNvPr>
          <p:cNvSpPr txBox="1"/>
          <p:nvPr/>
        </p:nvSpPr>
        <p:spPr>
          <a:xfrm>
            <a:off x="1178145" y="4859265"/>
            <a:ext cx="5616355" cy="588944"/>
          </a:xfrm>
          <a:prstGeom prst="rect">
            <a:avLst/>
          </a:prstGeom>
          <a:noFill/>
        </p:spPr>
        <p:txBody>
          <a:bodyPr wrap="square" rtlCol="0">
            <a:spAutoFit/>
          </a:bodyPr>
          <a:lstStyle/>
          <a:p>
            <a:pPr>
              <a:lnSpc>
                <a:spcPct val="120000"/>
              </a:lnSpc>
            </a:pPr>
            <a:r>
              <a:rPr lang="zh-CN" altLang="en-US" sz="1400" dirty="0">
                <a:solidFill>
                  <a:schemeClr val="bg2">
                    <a:lumMod val="25000"/>
                  </a:schemeClr>
                </a:solidFill>
                <a:latin typeface="+mn-ea"/>
              </a:rPr>
              <a:t>请在此输入有关于年度工作的相关说明，以便于观众更好的理解，输入文字时可以直接复制，粘贴时请选择右键只保留文本</a:t>
            </a:r>
          </a:p>
        </p:txBody>
      </p:sp>
      <p:sp>
        <p:nvSpPr>
          <p:cNvPr id="12" name="1-6">
            <a:extLst>
              <a:ext uri="{FF2B5EF4-FFF2-40B4-BE49-F238E27FC236}">
                <a16:creationId xmlns:a16="http://schemas.microsoft.com/office/drawing/2014/main" id="{FB15A1C0-5253-4B2B-9E35-992D36409CCE}"/>
              </a:ext>
            </a:extLst>
          </p:cNvPr>
          <p:cNvSpPr txBox="1"/>
          <p:nvPr/>
        </p:nvSpPr>
        <p:spPr>
          <a:xfrm>
            <a:off x="4723666" y="-334706"/>
            <a:ext cx="7050565" cy="1200329"/>
          </a:xfrm>
          <a:prstGeom prst="rect">
            <a:avLst/>
          </a:prstGeom>
          <a:noFill/>
        </p:spPr>
        <p:txBody>
          <a:bodyPr vert="horz" wrap="square" rtlCol="0">
            <a:spAutoFit/>
          </a:bodyPr>
          <a:lstStyle/>
          <a:p>
            <a:r>
              <a:rPr lang="en-US" altLang="zh-CN" sz="7200" b="1" dirty="0">
                <a:solidFill>
                  <a:schemeClr val="bg1">
                    <a:lumMod val="95000"/>
                  </a:schemeClr>
                </a:solidFill>
                <a:latin typeface="+mj-ea"/>
                <a:ea typeface="+mj-ea"/>
              </a:rPr>
              <a:t>ILLUSTRATION </a:t>
            </a:r>
          </a:p>
        </p:txBody>
      </p:sp>
      <p:sp>
        <p:nvSpPr>
          <p:cNvPr id="13" name="1-7">
            <a:extLst>
              <a:ext uri="{FF2B5EF4-FFF2-40B4-BE49-F238E27FC236}">
                <a16:creationId xmlns:a16="http://schemas.microsoft.com/office/drawing/2014/main" id="{CB4B4804-3ED0-4545-A353-3213A7A7A340}"/>
              </a:ext>
            </a:extLst>
          </p:cNvPr>
          <p:cNvSpPr/>
          <p:nvPr/>
        </p:nvSpPr>
        <p:spPr>
          <a:xfrm>
            <a:off x="913666" y="2063729"/>
            <a:ext cx="183614" cy="176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3268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1-11">
            <a:extLst>
              <a:ext uri="{FF2B5EF4-FFF2-40B4-BE49-F238E27FC236}">
                <a16:creationId xmlns:a16="http://schemas.microsoft.com/office/drawing/2014/main" id="{A5E4B9AB-E6C8-4D28-A50D-E645E51F1D4A}"/>
              </a:ext>
            </a:extLst>
          </p:cNvPr>
          <p:cNvSpPr/>
          <p:nvPr/>
        </p:nvSpPr>
        <p:spPr>
          <a:xfrm>
            <a:off x="800670" y="2122732"/>
            <a:ext cx="2418932" cy="3952240"/>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AE001577-AC98-4E3A-8076-4AB7D15D7758}"/>
              </a:ext>
            </a:extLst>
          </p:cNvPr>
          <p:cNvSpPr txBox="1"/>
          <p:nvPr/>
        </p:nvSpPr>
        <p:spPr>
          <a:xfrm>
            <a:off x="1263831" y="2492196"/>
            <a:ext cx="1492610" cy="424732"/>
          </a:xfrm>
          <a:prstGeom prst="rect">
            <a:avLst/>
          </a:prstGeom>
          <a:noFill/>
        </p:spPr>
        <p:txBody>
          <a:bodyPr wrap="square" rtlCol="0">
            <a:spAutoFit/>
          </a:bodyPr>
          <a:lstStyle/>
          <a:p>
            <a:pPr algn="ctr">
              <a:lnSpc>
                <a:spcPct val="90000"/>
              </a:lnSpc>
            </a:pPr>
            <a:r>
              <a:rPr lang="zh-CN" altLang="en-US" sz="2400" b="1">
                <a:solidFill>
                  <a:schemeClr val="bg2">
                    <a:lumMod val="25000"/>
                  </a:schemeClr>
                </a:solidFill>
                <a:latin typeface="+mj-ea"/>
                <a:ea typeface="+mj-ea"/>
              </a:rPr>
              <a:t>第一阶段</a:t>
            </a:r>
          </a:p>
        </p:txBody>
      </p:sp>
      <p:grpSp>
        <p:nvGrpSpPr>
          <p:cNvPr id="59" name="1-13">
            <a:extLst>
              <a:ext uri="{FF2B5EF4-FFF2-40B4-BE49-F238E27FC236}">
                <a16:creationId xmlns:a16="http://schemas.microsoft.com/office/drawing/2014/main" id="{8F7223BA-C187-4879-A8A4-01F3C69F9183}"/>
              </a:ext>
            </a:extLst>
          </p:cNvPr>
          <p:cNvGrpSpPr/>
          <p:nvPr/>
        </p:nvGrpSpPr>
        <p:grpSpPr>
          <a:xfrm>
            <a:off x="1879375" y="3404683"/>
            <a:ext cx="254442" cy="254442"/>
            <a:chOff x="1721595" y="3243314"/>
            <a:chExt cx="254442" cy="254442"/>
          </a:xfrm>
        </p:grpSpPr>
        <p:sp>
          <p:nvSpPr>
            <p:cNvPr id="62" name="椭圆 61">
              <a:extLst>
                <a:ext uri="{FF2B5EF4-FFF2-40B4-BE49-F238E27FC236}">
                  <a16:creationId xmlns:a16="http://schemas.microsoft.com/office/drawing/2014/main" id="{7849A8BA-82DD-4157-B885-3EE07E9B6CBB}"/>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3" name="L 形 62">
              <a:extLst>
                <a:ext uri="{FF2B5EF4-FFF2-40B4-BE49-F238E27FC236}">
                  <a16:creationId xmlns:a16="http://schemas.microsoft.com/office/drawing/2014/main" id="{54DAC830-FA6F-4B2C-904F-28CA673DA016}"/>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1-14">
            <a:extLst>
              <a:ext uri="{FF2B5EF4-FFF2-40B4-BE49-F238E27FC236}">
                <a16:creationId xmlns:a16="http://schemas.microsoft.com/office/drawing/2014/main" id="{C14370F9-3D1A-4F79-899B-971DD9DF9D68}"/>
              </a:ext>
            </a:extLst>
          </p:cNvPr>
          <p:cNvSpPr txBox="1"/>
          <p:nvPr/>
        </p:nvSpPr>
        <p:spPr>
          <a:xfrm>
            <a:off x="1034251" y="3863373"/>
            <a:ext cx="1947396" cy="2137188"/>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请在此输入有关于新年工作计划的相关说明，以便于观众更好的理解，输入文字时可以直接复制，粘贴时请选择右键只保留文本</a:t>
            </a:r>
          </a:p>
        </p:txBody>
      </p:sp>
      <p:sp>
        <p:nvSpPr>
          <p:cNvPr id="65" name="文本框 64">
            <a:extLst>
              <a:ext uri="{FF2B5EF4-FFF2-40B4-BE49-F238E27FC236}">
                <a16:creationId xmlns:a16="http://schemas.microsoft.com/office/drawing/2014/main" id="{8815299D-E521-445B-87A7-910344903DC9}"/>
              </a:ext>
            </a:extLst>
          </p:cNvPr>
          <p:cNvSpPr txBox="1"/>
          <p:nvPr/>
        </p:nvSpPr>
        <p:spPr>
          <a:xfrm>
            <a:off x="1300359" y="2953396"/>
            <a:ext cx="1419554" cy="258532"/>
          </a:xfrm>
          <a:prstGeom prst="rect">
            <a:avLst/>
          </a:prstGeom>
          <a:noFill/>
        </p:spPr>
        <p:txBody>
          <a:bodyPr wrap="square" rtlCol="0">
            <a:spAutoFit/>
          </a:bodyPr>
          <a:lstStyle/>
          <a:p>
            <a:pPr algn="dist">
              <a:lnSpc>
                <a:spcPct val="90000"/>
              </a:lnSpc>
            </a:pPr>
            <a:r>
              <a:rPr lang="en-US" altLang="zh-CN" sz="1200">
                <a:solidFill>
                  <a:schemeClr val="tx1">
                    <a:lumMod val="65000"/>
                    <a:lumOff val="35000"/>
                  </a:schemeClr>
                </a:solidFill>
                <a:latin typeface="+mn-ea"/>
              </a:rPr>
              <a:t>STAGE ONE</a:t>
            </a:r>
            <a:endParaRPr lang="zh-CN" altLang="en-US" sz="1200">
              <a:solidFill>
                <a:schemeClr val="tx1">
                  <a:lumMod val="65000"/>
                  <a:lumOff val="35000"/>
                </a:schemeClr>
              </a:solidFill>
              <a:latin typeface="+mn-ea"/>
            </a:endParaRPr>
          </a:p>
        </p:txBody>
      </p:sp>
      <p:grpSp>
        <p:nvGrpSpPr>
          <p:cNvPr id="26" name="1-10">
            <a:extLst>
              <a:ext uri="{FF2B5EF4-FFF2-40B4-BE49-F238E27FC236}">
                <a16:creationId xmlns:a16="http://schemas.microsoft.com/office/drawing/2014/main" id="{A4641D30-5E35-4BEC-A531-D6132B9F69B7}"/>
              </a:ext>
            </a:extLst>
          </p:cNvPr>
          <p:cNvGrpSpPr/>
          <p:nvPr/>
        </p:nvGrpSpPr>
        <p:grpSpPr>
          <a:xfrm>
            <a:off x="1792190" y="1950860"/>
            <a:ext cx="435893" cy="435892"/>
            <a:chOff x="934035" y="1947965"/>
            <a:chExt cx="435893" cy="435892"/>
          </a:xfrm>
        </p:grpSpPr>
        <p:sp>
          <p:nvSpPr>
            <p:cNvPr id="14" name="椭圆 13">
              <a:extLst>
                <a:ext uri="{FF2B5EF4-FFF2-40B4-BE49-F238E27FC236}">
                  <a16:creationId xmlns:a16="http://schemas.microsoft.com/office/drawing/2014/main" id="{04696F87-1338-40EA-B36E-3C830FCF8682}"/>
                </a:ext>
              </a:extLst>
            </p:cNvPr>
            <p:cNvSpPr/>
            <p:nvPr/>
          </p:nvSpPr>
          <p:spPr>
            <a:xfrm rot="5400000">
              <a:off x="934036" y="1947964"/>
              <a:ext cx="435892" cy="435893"/>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E166AD14-4B70-47D8-8B0B-BBEB5FF5C2EB}"/>
                </a:ext>
              </a:extLst>
            </p:cNvPr>
            <p:cNvSpPr/>
            <p:nvPr/>
          </p:nvSpPr>
          <p:spPr>
            <a:xfrm rot="5400000">
              <a:off x="1007529" y="2021458"/>
              <a:ext cx="288905" cy="2889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1-19">
            <a:extLst>
              <a:ext uri="{FF2B5EF4-FFF2-40B4-BE49-F238E27FC236}">
                <a16:creationId xmlns:a16="http://schemas.microsoft.com/office/drawing/2014/main" id="{7EEC0673-BF09-4755-A0E8-EFA85BA158D0}"/>
              </a:ext>
            </a:extLst>
          </p:cNvPr>
          <p:cNvSpPr txBox="1"/>
          <p:nvPr/>
        </p:nvSpPr>
        <p:spPr>
          <a:xfrm>
            <a:off x="987591" y="1468353"/>
            <a:ext cx="2165709" cy="424732"/>
          </a:xfrm>
          <a:prstGeom prst="rect">
            <a:avLst/>
          </a:prstGeom>
          <a:noFill/>
        </p:spPr>
        <p:txBody>
          <a:bodyPr wrap="square" rtlCol="0">
            <a:spAutoFit/>
          </a:bodyPr>
          <a:lstStyle/>
          <a:p>
            <a:pPr algn="ctr">
              <a:lnSpc>
                <a:spcPct val="90000"/>
              </a:lnSpc>
            </a:pPr>
            <a:r>
              <a:rPr lang="en-US" altLang="zh-CN" sz="2400" b="1" dirty="0">
                <a:solidFill>
                  <a:schemeClr val="accent1"/>
                </a:solidFill>
                <a:latin typeface="+mj-ea"/>
                <a:ea typeface="+mj-ea"/>
              </a:rPr>
              <a:t>STEP ONE</a:t>
            </a:r>
            <a:endParaRPr lang="zh-CN" altLang="en-US" sz="2400" b="1" dirty="0">
              <a:solidFill>
                <a:schemeClr val="accent1"/>
              </a:solidFill>
              <a:latin typeface="+mj-ea"/>
              <a:ea typeface="+mj-ea"/>
            </a:endParaRPr>
          </a:p>
        </p:txBody>
      </p:sp>
      <p:sp>
        <p:nvSpPr>
          <p:cNvPr id="67" name="矩形 66">
            <a:extLst>
              <a:ext uri="{FF2B5EF4-FFF2-40B4-BE49-F238E27FC236}">
                <a16:creationId xmlns:a16="http://schemas.microsoft.com/office/drawing/2014/main" id="{F9BF7254-1E76-473D-801E-575C375FF97A}"/>
              </a:ext>
            </a:extLst>
          </p:cNvPr>
          <p:cNvSpPr/>
          <p:nvPr/>
        </p:nvSpPr>
        <p:spPr>
          <a:xfrm>
            <a:off x="3568166" y="2122732"/>
            <a:ext cx="2418932" cy="3952240"/>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id="{1951BBD3-419F-40CF-BBBE-5AF55598EAF4}"/>
              </a:ext>
            </a:extLst>
          </p:cNvPr>
          <p:cNvSpPr txBox="1"/>
          <p:nvPr/>
        </p:nvSpPr>
        <p:spPr>
          <a:xfrm>
            <a:off x="4031327" y="2492196"/>
            <a:ext cx="1492610" cy="424732"/>
          </a:xfrm>
          <a:prstGeom prst="rect">
            <a:avLst/>
          </a:prstGeom>
          <a:noFill/>
        </p:spPr>
        <p:txBody>
          <a:bodyPr wrap="square" rtlCol="0">
            <a:spAutoFit/>
          </a:bodyPr>
          <a:lstStyle/>
          <a:p>
            <a:pPr algn="dist">
              <a:lnSpc>
                <a:spcPct val="90000"/>
              </a:lnSpc>
            </a:pPr>
            <a:r>
              <a:rPr lang="zh-CN" altLang="en-US" sz="2400" b="1">
                <a:solidFill>
                  <a:schemeClr val="bg2">
                    <a:lumMod val="25000"/>
                  </a:schemeClr>
                </a:solidFill>
                <a:latin typeface="+mj-ea"/>
                <a:ea typeface="+mj-ea"/>
              </a:rPr>
              <a:t>第二阶段</a:t>
            </a:r>
          </a:p>
        </p:txBody>
      </p:sp>
      <p:grpSp>
        <p:nvGrpSpPr>
          <p:cNvPr id="69" name="组合 68">
            <a:extLst>
              <a:ext uri="{FF2B5EF4-FFF2-40B4-BE49-F238E27FC236}">
                <a16:creationId xmlns:a16="http://schemas.microsoft.com/office/drawing/2014/main" id="{31D2881D-F2C2-46F1-99C2-757F9AEFE3BF}"/>
              </a:ext>
            </a:extLst>
          </p:cNvPr>
          <p:cNvGrpSpPr/>
          <p:nvPr/>
        </p:nvGrpSpPr>
        <p:grpSpPr>
          <a:xfrm>
            <a:off x="4646871" y="3404683"/>
            <a:ext cx="254442" cy="254442"/>
            <a:chOff x="1721595" y="3243314"/>
            <a:chExt cx="254442" cy="254442"/>
          </a:xfrm>
        </p:grpSpPr>
        <p:sp>
          <p:nvSpPr>
            <p:cNvPr id="72" name="椭圆 71">
              <a:extLst>
                <a:ext uri="{FF2B5EF4-FFF2-40B4-BE49-F238E27FC236}">
                  <a16:creationId xmlns:a16="http://schemas.microsoft.com/office/drawing/2014/main" id="{CD7AC5D3-D0A5-4F14-837D-F48040DE5449}"/>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3" name="L 形 72">
              <a:extLst>
                <a:ext uri="{FF2B5EF4-FFF2-40B4-BE49-F238E27FC236}">
                  <a16:creationId xmlns:a16="http://schemas.microsoft.com/office/drawing/2014/main" id="{1A795D52-6D32-4084-AF89-FEE5F303A08E}"/>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a:extLst>
              <a:ext uri="{FF2B5EF4-FFF2-40B4-BE49-F238E27FC236}">
                <a16:creationId xmlns:a16="http://schemas.microsoft.com/office/drawing/2014/main" id="{3F1B4C9C-C7D7-43CB-8F1B-111D2D35F053}"/>
              </a:ext>
            </a:extLst>
          </p:cNvPr>
          <p:cNvSpPr txBox="1"/>
          <p:nvPr/>
        </p:nvSpPr>
        <p:spPr>
          <a:xfrm>
            <a:off x="3801747" y="3863373"/>
            <a:ext cx="1947396" cy="2137188"/>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请在此输入有关于新年工作计划的相关说明，以便于观众更好的理解，输入文字时可以直接复制，粘贴时请选择右键只保留文本</a:t>
            </a:r>
          </a:p>
        </p:txBody>
      </p:sp>
      <p:sp>
        <p:nvSpPr>
          <p:cNvPr id="75" name="文本框 74">
            <a:extLst>
              <a:ext uri="{FF2B5EF4-FFF2-40B4-BE49-F238E27FC236}">
                <a16:creationId xmlns:a16="http://schemas.microsoft.com/office/drawing/2014/main" id="{5B6947E0-8A44-461C-8C63-C155AE02B481}"/>
              </a:ext>
            </a:extLst>
          </p:cNvPr>
          <p:cNvSpPr txBox="1"/>
          <p:nvPr/>
        </p:nvSpPr>
        <p:spPr>
          <a:xfrm>
            <a:off x="4020424" y="2953396"/>
            <a:ext cx="1514416" cy="258532"/>
          </a:xfrm>
          <a:prstGeom prst="rect">
            <a:avLst/>
          </a:prstGeom>
          <a:noFill/>
        </p:spPr>
        <p:txBody>
          <a:bodyPr wrap="square" rtlCol="0">
            <a:spAutoFit/>
          </a:bodyPr>
          <a:lstStyle/>
          <a:p>
            <a:pPr algn="dist">
              <a:lnSpc>
                <a:spcPct val="90000"/>
              </a:lnSpc>
            </a:pPr>
            <a:r>
              <a:rPr lang="en-US" altLang="zh-CN" sz="1200">
                <a:solidFill>
                  <a:schemeClr val="tx1">
                    <a:lumMod val="65000"/>
                    <a:lumOff val="35000"/>
                  </a:schemeClr>
                </a:solidFill>
                <a:latin typeface="+mn-ea"/>
              </a:rPr>
              <a:t>STAGE TWO</a:t>
            </a:r>
            <a:endParaRPr lang="zh-CN" altLang="en-US" sz="1200">
              <a:solidFill>
                <a:schemeClr val="tx1">
                  <a:lumMod val="65000"/>
                  <a:lumOff val="35000"/>
                </a:schemeClr>
              </a:solidFill>
              <a:latin typeface="+mn-ea"/>
            </a:endParaRPr>
          </a:p>
        </p:txBody>
      </p:sp>
      <p:grpSp>
        <p:nvGrpSpPr>
          <p:cNvPr id="25" name="1-9">
            <a:extLst>
              <a:ext uri="{FF2B5EF4-FFF2-40B4-BE49-F238E27FC236}">
                <a16:creationId xmlns:a16="http://schemas.microsoft.com/office/drawing/2014/main" id="{CDC0A44B-2258-491A-BB17-4B3166F66208}"/>
              </a:ext>
            </a:extLst>
          </p:cNvPr>
          <p:cNvGrpSpPr/>
          <p:nvPr/>
        </p:nvGrpSpPr>
        <p:grpSpPr>
          <a:xfrm>
            <a:off x="4559686" y="1950860"/>
            <a:ext cx="435893" cy="435892"/>
            <a:chOff x="2375986" y="1947965"/>
            <a:chExt cx="435893" cy="435892"/>
          </a:xfrm>
        </p:grpSpPr>
        <p:sp>
          <p:nvSpPr>
            <p:cNvPr id="16" name="椭圆 15">
              <a:extLst>
                <a:ext uri="{FF2B5EF4-FFF2-40B4-BE49-F238E27FC236}">
                  <a16:creationId xmlns:a16="http://schemas.microsoft.com/office/drawing/2014/main" id="{BF226ECB-45A4-4B14-8837-D2F0107E2724}"/>
                </a:ext>
              </a:extLst>
            </p:cNvPr>
            <p:cNvSpPr/>
            <p:nvPr/>
          </p:nvSpPr>
          <p:spPr>
            <a:xfrm rot="5400000">
              <a:off x="2375987" y="1947964"/>
              <a:ext cx="435892" cy="435893"/>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95C1C351-482E-41DE-80D5-1017EA3C1E26}"/>
                </a:ext>
              </a:extLst>
            </p:cNvPr>
            <p:cNvSpPr/>
            <p:nvPr/>
          </p:nvSpPr>
          <p:spPr>
            <a:xfrm rot="5400000">
              <a:off x="2449480" y="2021458"/>
              <a:ext cx="288905" cy="2889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1-20">
            <a:extLst>
              <a:ext uri="{FF2B5EF4-FFF2-40B4-BE49-F238E27FC236}">
                <a16:creationId xmlns:a16="http://schemas.microsoft.com/office/drawing/2014/main" id="{AFD2DE54-B2EB-47B5-A1C0-48D80C226B77}"/>
              </a:ext>
            </a:extLst>
          </p:cNvPr>
          <p:cNvSpPr txBox="1"/>
          <p:nvPr/>
        </p:nvSpPr>
        <p:spPr>
          <a:xfrm>
            <a:off x="3697980" y="1468353"/>
            <a:ext cx="2165709" cy="424732"/>
          </a:xfrm>
          <a:prstGeom prst="rect">
            <a:avLst/>
          </a:prstGeom>
          <a:noFill/>
        </p:spPr>
        <p:txBody>
          <a:bodyPr wrap="square" rtlCol="0">
            <a:spAutoFit/>
          </a:bodyPr>
          <a:lstStyle/>
          <a:p>
            <a:pPr algn="ctr">
              <a:lnSpc>
                <a:spcPct val="90000"/>
              </a:lnSpc>
            </a:pPr>
            <a:r>
              <a:rPr lang="en-US" altLang="zh-CN" sz="2400" b="1">
                <a:solidFill>
                  <a:schemeClr val="accent1"/>
                </a:solidFill>
                <a:latin typeface="+mj-ea"/>
                <a:ea typeface="+mj-ea"/>
              </a:rPr>
              <a:t>STEP TWO</a:t>
            </a:r>
            <a:endParaRPr lang="zh-CN" altLang="en-US" sz="2400" b="1">
              <a:solidFill>
                <a:schemeClr val="accent1"/>
              </a:solidFill>
              <a:latin typeface="+mj-ea"/>
              <a:ea typeface="+mj-ea"/>
            </a:endParaRPr>
          </a:p>
        </p:txBody>
      </p:sp>
      <p:sp>
        <p:nvSpPr>
          <p:cNvPr id="77" name="矩形 76">
            <a:extLst>
              <a:ext uri="{FF2B5EF4-FFF2-40B4-BE49-F238E27FC236}">
                <a16:creationId xmlns:a16="http://schemas.microsoft.com/office/drawing/2014/main" id="{61C10A80-D373-4A60-B5DF-3E7FB5E9DB3C}"/>
              </a:ext>
            </a:extLst>
          </p:cNvPr>
          <p:cNvSpPr/>
          <p:nvPr/>
        </p:nvSpPr>
        <p:spPr>
          <a:xfrm>
            <a:off x="6335662" y="2122732"/>
            <a:ext cx="2418932" cy="3952240"/>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E099367B-1C77-4510-A25E-9E39F92DEFF4}"/>
              </a:ext>
            </a:extLst>
          </p:cNvPr>
          <p:cNvSpPr txBox="1"/>
          <p:nvPr/>
        </p:nvSpPr>
        <p:spPr>
          <a:xfrm>
            <a:off x="6798823" y="2492196"/>
            <a:ext cx="1492610" cy="424732"/>
          </a:xfrm>
          <a:prstGeom prst="rect">
            <a:avLst/>
          </a:prstGeom>
          <a:noFill/>
        </p:spPr>
        <p:txBody>
          <a:bodyPr wrap="square" rtlCol="0">
            <a:spAutoFit/>
          </a:bodyPr>
          <a:lstStyle/>
          <a:p>
            <a:pPr algn="ctr">
              <a:lnSpc>
                <a:spcPct val="90000"/>
              </a:lnSpc>
            </a:pPr>
            <a:r>
              <a:rPr lang="zh-CN" altLang="en-US" sz="2400" b="1">
                <a:solidFill>
                  <a:schemeClr val="bg2">
                    <a:lumMod val="25000"/>
                  </a:schemeClr>
                </a:solidFill>
                <a:latin typeface="+mj-ea"/>
                <a:ea typeface="+mj-ea"/>
              </a:rPr>
              <a:t>第三阶段</a:t>
            </a:r>
          </a:p>
        </p:txBody>
      </p:sp>
      <p:grpSp>
        <p:nvGrpSpPr>
          <p:cNvPr id="79" name="组合 78">
            <a:extLst>
              <a:ext uri="{FF2B5EF4-FFF2-40B4-BE49-F238E27FC236}">
                <a16:creationId xmlns:a16="http://schemas.microsoft.com/office/drawing/2014/main" id="{2AE168F2-A90D-48EC-917D-3898B199A6C7}"/>
              </a:ext>
            </a:extLst>
          </p:cNvPr>
          <p:cNvGrpSpPr/>
          <p:nvPr/>
        </p:nvGrpSpPr>
        <p:grpSpPr>
          <a:xfrm>
            <a:off x="7414367" y="3404683"/>
            <a:ext cx="254442" cy="254442"/>
            <a:chOff x="1721595" y="3243314"/>
            <a:chExt cx="254442" cy="254442"/>
          </a:xfrm>
        </p:grpSpPr>
        <p:sp>
          <p:nvSpPr>
            <p:cNvPr id="82" name="椭圆 81">
              <a:extLst>
                <a:ext uri="{FF2B5EF4-FFF2-40B4-BE49-F238E27FC236}">
                  <a16:creationId xmlns:a16="http://schemas.microsoft.com/office/drawing/2014/main" id="{C0F60E1D-1D7E-4EAA-A6D0-CD23BF43E4B2}"/>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3" name="L 形 82">
              <a:extLst>
                <a:ext uri="{FF2B5EF4-FFF2-40B4-BE49-F238E27FC236}">
                  <a16:creationId xmlns:a16="http://schemas.microsoft.com/office/drawing/2014/main" id="{D305A01D-20BB-4AF6-AC0F-75350395DDC1}"/>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a:extLst>
              <a:ext uri="{FF2B5EF4-FFF2-40B4-BE49-F238E27FC236}">
                <a16:creationId xmlns:a16="http://schemas.microsoft.com/office/drawing/2014/main" id="{12F738D0-14CC-4B5C-89C5-F0BE37D51E95}"/>
              </a:ext>
            </a:extLst>
          </p:cNvPr>
          <p:cNvSpPr txBox="1"/>
          <p:nvPr/>
        </p:nvSpPr>
        <p:spPr>
          <a:xfrm>
            <a:off x="6569243" y="3863373"/>
            <a:ext cx="1947396" cy="2137188"/>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请在此输入有关于新年工作计划的相关说明，以便于观众更好的理解，输入文字时可以直接复制，粘贴时请选择右键只保留文本</a:t>
            </a:r>
          </a:p>
        </p:txBody>
      </p:sp>
      <p:sp>
        <p:nvSpPr>
          <p:cNvPr id="85" name="文本框 84">
            <a:extLst>
              <a:ext uri="{FF2B5EF4-FFF2-40B4-BE49-F238E27FC236}">
                <a16:creationId xmlns:a16="http://schemas.microsoft.com/office/drawing/2014/main" id="{36CEC819-98FD-47B5-8C0B-FA3806EAFEA3}"/>
              </a:ext>
            </a:extLst>
          </p:cNvPr>
          <p:cNvSpPr txBox="1"/>
          <p:nvPr/>
        </p:nvSpPr>
        <p:spPr>
          <a:xfrm>
            <a:off x="6798823" y="2953396"/>
            <a:ext cx="1492610" cy="258532"/>
          </a:xfrm>
          <a:prstGeom prst="rect">
            <a:avLst/>
          </a:prstGeom>
          <a:noFill/>
        </p:spPr>
        <p:txBody>
          <a:bodyPr wrap="square" rtlCol="0">
            <a:spAutoFit/>
          </a:bodyPr>
          <a:lstStyle/>
          <a:p>
            <a:pPr algn="dist">
              <a:lnSpc>
                <a:spcPct val="90000"/>
              </a:lnSpc>
            </a:pPr>
            <a:r>
              <a:rPr lang="en-US" altLang="zh-CN" sz="1200">
                <a:solidFill>
                  <a:schemeClr val="tx1">
                    <a:lumMod val="65000"/>
                    <a:lumOff val="35000"/>
                  </a:schemeClr>
                </a:solidFill>
                <a:latin typeface="+mn-ea"/>
              </a:rPr>
              <a:t>STAGE THREE</a:t>
            </a:r>
            <a:endParaRPr lang="zh-CN" altLang="en-US" sz="1200">
              <a:solidFill>
                <a:schemeClr val="tx1">
                  <a:lumMod val="65000"/>
                  <a:lumOff val="35000"/>
                </a:schemeClr>
              </a:solidFill>
              <a:latin typeface="+mn-ea"/>
            </a:endParaRPr>
          </a:p>
        </p:txBody>
      </p:sp>
      <p:grpSp>
        <p:nvGrpSpPr>
          <p:cNvPr id="24" name="1-8">
            <a:extLst>
              <a:ext uri="{FF2B5EF4-FFF2-40B4-BE49-F238E27FC236}">
                <a16:creationId xmlns:a16="http://schemas.microsoft.com/office/drawing/2014/main" id="{075FC37D-79E0-4B50-9E48-DC0B3EB507EE}"/>
              </a:ext>
            </a:extLst>
          </p:cNvPr>
          <p:cNvGrpSpPr/>
          <p:nvPr/>
        </p:nvGrpSpPr>
        <p:grpSpPr>
          <a:xfrm>
            <a:off x="7327182" y="1950860"/>
            <a:ext cx="435893" cy="435892"/>
            <a:chOff x="3817937" y="1947965"/>
            <a:chExt cx="435893" cy="435892"/>
          </a:xfrm>
        </p:grpSpPr>
        <p:sp>
          <p:nvSpPr>
            <p:cNvPr id="18" name="椭圆 17">
              <a:extLst>
                <a:ext uri="{FF2B5EF4-FFF2-40B4-BE49-F238E27FC236}">
                  <a16:creationId xmlns:a16="http://schemas.microsoft.com/office/drawing/2014/main" id="{7FBD2B2D-E754-4C47-8B17-45E5AC453402}"/>
                </a:ext>
              </a:extLst>
            </p:cNvPr>
            <p:cNvSpPr/>
            <p:nvPr/>
          </p:nvSpPr>
          <p:spPr>
            <a:xfrm rot="5400000">
              <a:off x="3817938" y="1947964"/>
              <a:ext cx="435892" cy="435893"/>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D99CE573-54E1-40F7-8E08-6557F40D3B8C}"/>
                </a:ext>
              </a:extLst>
            </p:cNvPr>
            <p:cNvSpPr/>
            <p:nvPr/>
          </p:nvSpPr>
          <p:spPr>
            <a:xfrm rot="5400000">
              <a:off x="3891431" y="2021458"/>
              <a:ext cx="288905" cy="2889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1-21">
            <a:extLst>
              <a:ext uri="{FF2B5EF4-FFF2-40B4-BE49-F238E27FC236}">
                <a16:creationId xmlns:a16="http://schemas.microsoft.com/office/drawing/2014/main" id="{23CA61A6-50EF-4289-95CB-A8C441127D44}"/>
              </a:ext>
            </a:extLst>
          </p:cNvPr>
          <p:cNvSpPr txBox="1"/>
          <p:nvPr/>
        </p:nvSpPr>
        <p:spPr>
          <a:xfrm>
            <a:off x="6408369" y="1468353"/>
            <a:ext cx="2165709" cy="424732"/>
          </a:xfrm>
          <a:prstGeom prst="rect">
            <a:avLst/>
          </a:prstGeom>
          <a:noFill/>
        </p:spPr>
        <p:txBody>
          <a:bodyPr wrap="square" rtlCol="0">
            <a:spAutoFit/>
          </a:bodyPr>
          <a:lstStyle/>
          <a:p>
            <a:pPr algn="ctr">
              <a:lnSpc>
                <a:spcPct val="90000"/>
              </a:lnSpc>
            </a:pPr>
            <a:r>
              <a:rPr lang="en-US" altLang="zh-CN" sz="2400" b="1">
                <a:solidFill>
                  <a:schemeClr val="accent1"/>
                </a:solidFill>
                <a:latin typeface="+mj-ea"/>
                <a:ea typeface="+mj-ea"/>
              </a:rPr>
              <a:t>STEP THREE</a:t>
            </a:r>
            <a:endParaRPr lang="zh-CN" altLang="en-US" sz="2400" b="1">
              <a:solidFill>
                <a:schemeClr val="accent1"/>
              </a:solidFill>
              <a:latin typeface="+mj-ea"/>
              <a:ea typeface="+mj-ea"/>
            </a:endParaRPr>
          </a:p>
        </p:txBody>
      </p:sp>
      <p:sp>
        <p:nvSpPr>
          <p:cNvPr id="87" name="矩形 86">
            <a:extLst>
              <a:ext uri="{FF2B5EF4-FFF2-40B4-BE49-F238E27FC236}">
                <a16:creationId xmlns:a16="http://schemas.microsoft.com/office/drawing/2014/main" id="{D0F3F63F-CF50-414B-B0CF-042BA3324AE8}"/>
              </a:ext>
            </a:extLst>
          </p:cNvPr>
          <p:cNvSpPr/>
          <p:nvPr/>
        </p:nvSpPr>
        <p:spPr>
          <a:xfrm>
            <a:off x="9103159" y="2122732"/>
            <a:ext cx="2418932" cy="3952240"/>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a:extLst>
              <a:ext uri="{FF2B5EF4-FFF2-40B4-BE49-F238E27FC236}">
                <a16:creationId xmlns:a16="http://schemas.microsoft.com/office/drawing/2014/main" id="{8075E916-CB4F-4BFD-B5D8-0416C73E20B3}"/>
              </a:ext>
            </a:extLst>
          </p:cNvPr>
          <p:cNvSpPr txBox="1"/>
          <p:nvPr/>
        </p:nvSpPr>
        <p:spPr>
          <a:xfrm>
            <a:off x="9566320" y="2492196"/>
            <a:ext cx="1492610"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第四阶段</a:t>
            </a:r>
          </a:p>
        </p:txBody>
      </p:sp>
      <p:sp>
        <p:nvSpPr>
          <p:cNvPr id="95" name="文本框 94">
            <a:extLst>
              <a:ext uri="{FF2B5EF4-FFF2-40B4-BE49-F238E27FC236}">
                <a16:creationId xmlns:a16="http://schemas.microsoft.com/office/drawing/2014/main" id="{32A83CF4-D443-4DE8-88FB-5F199C93A160}"/>
              </a:ext>
            </a:extLst>
          </p:cNvPr>
          <p:cNvSpPr txBox="1"/>
          <p:nvPr/>
        </p:nvSpPr>
        <p:spPr>
          <a:xfrm>
            <a:off x="9618043" y="2953396"/>
            <a:ext cx="1389164" cy="258532"/>
          </a:xfrm>
          <a:prstGeom prst="rect">
            <a:avLst/>
          </a:prstGeom>
          <a:noFill/>
        </p:spPr>
        <p:txBody>
          <a:bodyPr wrap="square" rtlCol="0">
            <a:spAutoFit/>
          </a:bodyPr>
          <a:lstStyle/>
          <a:p>
            <a:pPr algn="dist">
              <a:lnSpc>
                <a:spcPct val="90000"/>
              </a:lnSpc>
            </a:pPr>
            <a:r>
              <a:rPr lang="en-US" altLang="zh-CN" sz="1200" dirty="0">
                <a:solidFill>
                  <a:schemeClr val="tx1">
                    <a:lumMod val="65000"/>
                    <a:lumOff val="35000"/>
                  </a:schemeClr>
                </a:solidFill>
                <a:latin typeface="+mn-ea"/>
              </a:rPr>
              <a:t>STAGE FOUR</a:t>
            </a:r>
            <a:endParaRPr lang="zh-CN" altLang="en-US" sz="1200" dirty="0">
              <a:solidFill>
                <a:schemeClr val="tx1">
                  <a:lumMod val="65000"/>
                  <a:lumOff val="35000"/>
                </a:schemeClr>
              </a:solidFill>
              <a:latin typeface="+mn-ea"/>
            </a:endParaRPr>
          </a:p>
        </p:txBody>
      </p:sp>
      <p:sp>
        <p:nvSpPr>
          <p:cNvPr id="92" name="椭圆 91">
            <a:extLst>
              <a:ext uri="{FF2B5EF4-FFF2-40B4-BE49-F238E27FC236}">
                <a16:creationId xmlns:a16="http://schemas.microsoft.com/office/drawing/2014/main" id="{7B6BE77A-9676-4789-B8F5-55CB1DE32AFB}"/>
              </a:ext>
            </a:extLst>
          </p:cNvPr>
          <p:cNvSpPr/>
          <p:nvPr/>
        </p:nvSpPr>
        <p:spPr>
          <a:xfrm>
            <a:off x="10181864" y="3404683"/>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3" name="L 形 92">
            <a:extLst>
              <a:ext uri="{FF2B5EF4-FFF2-40B4-BE49-F238E27FC236}">
                <a16:creationId xmlns:a16="http://schemas.microsoft.com/office/drawing/2014/main" id="{2E6C2CDA-4523-4C7B-9237-A6FCD77125E9}"/>
              </a:ext>
            </a:extLst>
          </p:cNvPr>
          <p:cNvSpPr/>
          <p:nvPr/>
        </p:nvSpPr>
        <p:spPr>
          <a:xfrm rot="13500000">
            <a:off x="10253570" y="3485915"/>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5AF73ADA-1CC5-4849-AF3D-127A097E3F9A}"/>
              </a:ext>
            </a:extLst>
          </p:cNvPr>
          <p:cNvSpPr txBox="1"/>
          <p:nvPr/>
        </p:nvSpPr>
        <p:spPr>
          <a:xfrm>
            <a:off x="9336740" y="3863373"/>
            <a:ext cx="1947396" cy="2137188"/>
          </a:xfrm>
          <a:prstGeom prst="rect">
            <a:avLst/>
          </a:prstGeom>
          <a:noFill/>
        </p:spPr>
        <p:txBody>
          <a:bodyPr wrap="square" rtlCol="0">
            <a:spAutoFit/>
          </a:bodyPr>
          <a:lstStyle/>
          <a:p>
            <a:pPr algn="just">
              <a:lnSpc>
                <a:spcPct val="120000"/>
              </a:lnSpc>
            </a:pPr>
            <a:r>
              <a:rPr lang="zh-CN" altLang="en-US" sz="1600">
                <a:solidFill>
                  <a:schemeClr val="bg2">
                    <a:lumMod val="25000"/>
                  </a:schemeClr>
                </a:solidFill>
                <a:latin typeface="+mn-ea"/>
              </a:rPr>
              <a:t>请在此输入有关于新年工作计划的相关说明，以便于观众更好的理解，输入文字时可以直接复制，粘贴时请选择右键只保留文本</a:t>
            </a:r>
          </a:p>
        </p:txBody>
      </p:sp>
      <p:grpSp>
        <p:nvGrpSpPr>
          <p:cNvPr id="23" name="1-7">
            <a:extLst>
              <a:ext uri="{FF2B5EF4-FFF2-40B4-BE49-F238E27FC236}">
                <a16:creationId xmlns:a16="http://schemas.microsoft.com/office/drawing/2014/main" id="{A2FD0E40-2CBA-41FE-81F3-0A8C9CFF7E32}"/>
              </a:ext>
            </a:extLst>
          </p:cNvPr>
          <p:cNvGrpSpPr/>
          <p:nvPr/>
        </p:nvGrpSpPr>
        <p:grpSpPr>
          <a:xfrm>
            <a:off x="10094679" y="1950860"/>
            <a:ext cx="435893" cy="435892"/>
            <a:chOff x="5259888" y="1947965"/>
            <a:chExt cx="435893" cy="435892"/>
          </a:xfrm>
        </p:grpSpPr>
        <p:sp>
          <p:nvSpPr>
            <p:cNvPr id="20" name="椭圆 19">
              <a:extLst>
                <a:ext uri="{FF2B5EF4-FFF2-40B4-BE49-F238E27FC236}">
                  <a16:creationId xmlns:a16="http://schemas.microsoft.com/office/drawing/2014/main" id="{A79CAB08-4E4C-463A-9046-BAC5EC026792}"/>
                </a:ext>
              </a:extLst>
            </p:cNvPr>
            <p:cNvSpPr/>
            <p:nvPr/>
          </p:nvSpPr>
          <p:spPr>
            <a:xfrm rot="5400000">
              <a:off x="5259889" y="1947964"/>
              <a:ext cx="435892" cy="435893"/>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23197362-FC4C-4F90-9CB2-DEF3378887CA}"/>
                </a:ext>
              </a:extLst>
            </p:cNvPr>
            <p:cNvSpPr/>
            <p:nvPr/>
          </p:nvSpPr>
          <p:spPr>
            <a:xfrm rot="5400000">
              <a:off x="5333382" y="2021458"/>
              <a:ext cx="288905" cy="2889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9" name="1-22">
            <a:extLst>
              <a:ext uri="{FF2B5EF4-FFF2-40B4-BE49-F238E27FC236}">
                <a16:creationId xmlns:a16="http://schemas.microsoft.com/office/drawing/2014/main" id="{F35E263B-F182-459A-AF9C-40A504F182BE}"/>
              </a:ext>
            </a:extLst>
          </p:cNvPr>
          <p:cNvSpPr txBox="1"/>
          <p:nvPr/>
        </p:nvSpPr>
        <p:spPr>
          <a:xfrm>
            <a:off x="9118759" y="1468353"/>
            <a:ext cx="2165709" cy="424732"/>
          </a:xfrm>
          <a:prstGeom prst="rect">
            <a:avLst/>
          </a:prstGeom>
          <a:noFill/>
        </p:spPr>
        <p:txBody>
          <a:bodyPr wrap="square" rtlCol="0">
            <a:spAutoFit/>
          </a:bodyPr>
          <a:lstStyle/>
          <a:p>
            <a:pPr algn="ctr">
              <a:lnSpc>
                <a:spcPct val="90000"/>
              </a:lnSpc>
            </a:pPr>
            <a:r>
              <a:rPr lang="en-US" altLang="zh-CN" sz="2400" b="1">
                <a:solidFill>
                  <a:schemeClr val="accent1"/>
                </a:solidFill>
                <a:latin typeface="+mj-ea"/>
                <a:ea typeface="+mj-ea"/>
              </a:rPr>
              <a:t>STEP FOUR</a:t>
            </a:r>
            <a:endParaRPr lang="zh-CN" altLang="en-US" sz="2400" b="1">
              <a:solidFill>
                <a:schemeClr val="accent1"/>
              </a:solidFill>
              <a:latin typeface="+mj-ea"/>
              <a:ea typeface="+mj-ea"/>
            </a:endParaRPr>
          </a:p>
        </p:txBody>
      </p:sp>
      <p:grpSp>
        <p:nvGrpSpPr>
          <p:cNvPr id="2" name="组合 1">
            <a:extLst>
              <a:ext uri="{FF2B5EF4-FFF2-40B4-BE49-F238E27FC236}">
                <a16:creationId xmlns:a16="http://schemas.microsoft.com/office/drawing/2014/main" id="{FDBF2EC3-94CC-4B5A-BAEB-A7763E8ED002}"/>
              </a:ext>
            </a:extLst>
          </p:cNvPr>
          <p:cNvGrpSpPr/>
          <p:nvPr/>
        </p:nvGrpSpPr>
        <p:grpSpPr>
          <a:xfrm>
            <a:off x="5079821" y="459772"/>
            <a:ext cx="2032359" cy="584866"/>
            <a:chOff x="844191" y="580324"/>
            <a:chExt cx="2032359" cy="584866"/>
          </a:xfrm>
        </p:grpSpPr>
        <p:sp>
          <p:nvSpPr>
            <p:cNvPr id="3" name="1-4">
              <a:extLst>
                <a:ext uri="{FF2B5EF4-FFF2-40B4-BE49-F238E27FC236}">
                  <a16:creationId xmlns:a16="http://schemas.microsoft.com/office/drawing/2014/main" id="{51CAC6CA-E146-4C00-B61A-5BEDD7284324}"/>
                </a:ext>
              </a:extLst>
            </p:cNvPr>
            <p:cNvSpPr txBox="1"/>
            <p:nvPr/>
          </p:nvSpPr>
          <p:spPr>
            <a:xfrm>
              <a:off x="844191" y="903580"/>
              <a:ext cx="2032359" cy="261610"/>
            </a:xfrm>
            <a:prstGeom prst="rect">
              <a:avLst/>
            </a:prstGeom>
            <a:noFill/>
          </p:spPr>
          <p:txBody>
            <a:bodyPr wrap="square" rtlCol="0">
              <a:spAutoFit/>
            </a:bodyPr>
            <a:lstStyle/>
            <a:p>
              <a:pPr algn="dist"/>
              <a:r>
                <a:rPr lang="en-US" altLang="zh-CN" sz="1100" dirty="0">
                  <a:solidFill>
                    <a:schemeClr val="tx1">
                      <a:lumMod val="65000"/>
                      <a:lumOff val="35000"/>
                    </a:schemeClr>
                  </a:solidFill>
                  <a:latin typeface="+mn-ea"/>
                </a:rPr>
                <a:t>NEW YEAR'S WORK PLAN</a:t>
              </a:r>
            </a:p>
          </p:txBody>
        </p:sp>
        <p:sp>
          <p:nvSpPr>
            <p:cNvPr id="5" name="1-5">
              <a:extLst>
                <a:ext uri="{FF2B5EF4-FFF2-40B4-BE49-F238E27FC236}">
                  <a16:creationId xmlns:a16="http://schemas.microsoft.com/office/drawing/2014/main" id="{55AB4CF2-8931-44C9-9D94-53D5844899A7}"/>
                </a:ext>
              </a:extLst>
            </p:cNvPr>
            <p:cNvSpPr txBox="1"/>
            <p:nvPr/>
          </p:nvSpPr>
          <p:spPr>
            <a:xfrm>
              <a:off x="844191" y="580324"/>
              <a:ext cx="2032359" cy="424732"/>
            </a:xfrm>
            <a:prstGeom prst="rect">
              <a:avLst/>
            </a:prstGeom>
            <a:noFill/>
          </p:spPr>
          <p:txBody>
            <a:bodyPr wrap="square" rtlCol="0">
              <a:spAutoFit/>
            </a:bodyPr>
            <a:lstStyle/>
            <a:p>
              <a:pPr algn="dist">
                <a:lnSpc>
                  <a:spcPct val="90000"/>
                </a:lnSpc>
              </a:pPr>
              <a:r>
                <a:rPr lang="zh-CN" altLang="en-US" sz="2400" b="1">
                  <a:solidFill>
                    <a:schemeClr val="bg2">
                      <a:lumMod val="25000"/>
                    </a:schemeClr>
                  </a:solidFill>
                  <a:latin typeface="+mj-ea"/>
                  <a:ea typeface="+mj-ea"/>
                </a:rPr>
                <a:t>新年工作计划</a:t>
              </a:r>
            </a:p>
          </p:txBody>
        </p:sp>
      </p:grpSp>
      <p:cxnSp>
        <p:nvCxnSpPr>
          <p:cNvPr id="9" name="1-6">
            <a:extLst>
              <a:ext uri="{FF2B5EF4-FFF2-40B4-BE49-F238E27FC236}">
                <a16:creationId xmlns:a16="http://schemas.microsoft.com/office/drawing/2014/main" id="{A4999D26-FD86-413B-85A5-EB7DB2A1173F}"/>
              </a:ext>
            </a:extLst>
          </p:cNvPr>
          <p:cNvCxnSpPr>
            <a:cxnSpLocks/>
            <a:stCxn id="21" idx="0"/>
            <a:endCxn id="15" idx="4"/>
          </p:cNvCxnSpPr>
          <p:nvPr/>
        </p:nvCxnSpPr>
        <p:spPr>
          <a:xfrm flipH="1">
            <a:off x="1865684" y="2168807"/>
            <a:ext cx="8591395"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231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a:extLst>
              <a:ext uri="{FF2B5EF4-FFF2-40B4-BE49-F238E27FC236}">
                <a16:creationId xmlns:a16="http://schemas.microsoft.com/office/drawing/2014/main" id="{B04474D8-DC12-4FB1-BCE0-1D35B425399A}"/>
              </a:ext>
            </a:extLst>
          </p:cNvPr>
          <p:cNvSpPr/>
          <p:nvPr/>
        </p:nvSpPr>
        <p:spPr>
          <a:xfrm>
            <a:off x="7992429" y="1967458"/>
            <a:ext cx="536072" cy="536072"/>
          </a:xfrm>
          <a:custGeom>
            <a:avLst/>
            <a:gdLst>
              <a:gd name="connsiteX0" fmla="*/ 354311 w 354310"/>
              <a:gd name="connsiteY0" fmla="*/ 177155 h 354310"/>
              <a:gd name="connsiteX1" fmla="*/ 177155 w 354310"/>
              <a:gd name="connsiteY1" fmla="*/ 354311 h 354310"/>
              <a:gd name="connsiteX2" fmla="*/ 0 w 354310"/>
              <a:gd name="connsiteY2" fmla="*/ 177155 h 354310"/>
              <a:gd name="connsiteX3" fmla="*/ 177155 w 354310"/>
              <a:gd name="connsiteY3" fmla="*/ 0 h 354310"/>
              <a:gd name="connsiteX4" fmla="*/ 354311 w 354310"/>
              <a:gd name="connsiteY4" fmla="*/ 177155 h 354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310" h="354310">
                <a:moveTo>
                  <a:pt x="354311" y="177155"/>
                </a:moveTo>
                <a:cubicBezTo>
                  <a:pt x="354311" y="274996"/>
                  <a:pt x="274996" y="354311"/>
                  <a:pt x="177155" y="354311"/>
                </a:cubicBezTo>
                <a:cubicBezTo>
                  <a:pt x="79315" y="354311"/>
                  <a:pt x="0" y="274996"/>
                  <a:pt x="0" y="177155"/>
                </a:cubicBezTo>
                <a:cubicBezTo>
                  <a:pt x="0" y="79315"/>
                  <a:pt x="79315" y="0"/>
                  <a:pt x="177155" y="0"/>
                </a:cubicBezTo>
                <a:cubicBezTo>
                  <a:pt x="274996" y="0"/>
                  <a:pt x="354311" y="79315"/>
                  <a:pt x="354311" y="177155"/>
                </a:cubicBezTo>
                <a:close/>
              </a:path>
            </a:pathLst>
          </a:custGeom>
          <a:solidFill>
            <a:srgbClr val="FD6584"/>
          </a:solidFill>
          <a:ln w="6632"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7AAA43CC-41CC-48A0-8B9C-319B8CBD083E}"/>
              </a:ext>
            </a:extLst>
          </p:cNvPr>
          <p:cNvSpPr/>
          <p:nvPr/>
        </p:nvSpPr>
        <p:spPr>
          <a:xfrm>
            <a:off x="8201331" y="2012251"/>
            <a:ext cx="665046" cy="277987"/>
          </a:xfrm>
          <a:custGeom>
            <a:avLst/>
            <a:gdLst>
              <a:gd name="connsiteX0" fmla="*/ 435244 w 439554"/>
              <a:gd name="connsiteY0" fmla="*/ 63491 h 183732"/>
              <a:gd name="connsiteX1" fmla="*/ 361133 w 439554"/>
              <a:gd name="connsiteY1" fmla="*/ 1853 h 183732"/>
              <a:gd name="connsiteX2" fmla="*/ 359938 w 439554"/>
              <a:gd name="connsiteY2" fmla="*/ 1853 h 183732"/>
              <a:gd name="connsiteX3" fmla="*/ 358479 w 439554"/>
              <a:gd name="connsiteY3" fmla="*/ 1522 h 183732"/>
              <a:gd name="connsiteX4" fmla="*/ 188825 w 439554"/>
              <a:gd name="connsiteY4" fmla="*/ 53274 h 183732"/>
              <a:gd name="connsiteX5" fmla="*/ 150144 w 439554"/>
              <a:gd name="connsiteY5" fmla="*/ 106618 h 183732"/>
              <a:gd name="connsiteX6" fmla="*/ 78288 w 439554"/>
              <a:gd name="connsiteY6" fmla="*/ 71586 h 183732"/>
              <a:gd name="connsiteX7" fmla="*/ -3 w 439554"/>
              <a:gd name="connsiteY7" fmla="*/ 134683 h 183732"/>
              <a:gd name="connsiteX8" fmla="*/ 4575 w 439554"/>
              <a:gd name="connsiteY8" fmla="*/ 145896 h 183732"/>
              <a:gd name="connsiteX9" fmla="*/ 23087 w 439554"/>
              <a:gd name="connsiteY9" fmla="*/ 155318 h 183732"/>
              <a:gd name="connsiteX10" fmla="*/ 67341 w 439554"/>
              <a:gd name="connsiteY10" fmla="*/ 163877 h 183732"/>
              <a:gd name="connsiteX11" fmla="*/ 154589 w 439554"/>
              <a:gd name="connsiteY11" fmla="*/ 176151 h 183732"/>
              <a:gd name="connsiteX12" fmla="*/ 212644 w 439554"/>
              <a:gd name="connsiteY12" fmla="*/ 181061 h 183732"/>
              <a:gd name="connsiteX13" fmla="*/ 333134 w 439554"/>
              <a:gd name="connsiteY13" fmla="*/ 182919 h 183732"/>
              <a:gd name="connsiteX14" fmla="*/ 390326 w 439554"/>
              <a:gd name="connsiteY14" fmla="*/ 172834 h 183732"/>
              <a:gd name="connsiteX15" fmla="*/ 423169 w 439554"/>
              <a:gd name="connsiteY15" fmla="*/ 144238 h 183732"/>
              <a:gd name="connsiteX16" fmla="*/ 435244 w 439554"/>
              <a:gd name="connsiteY16" fmla="*/ 63491 h 18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9554" h="183732">
                <a:moveTo>
                  <a:pt x="435244" y="63491"/>
                </a:moveTo>
                <a:cubicBezTo>
                  <a:pt x="425033" y="30012"/>
                  <a:pt x="395913" y="5795"/>
                  <a:pt x="361133" y="1853"/>
                </a:cubicBezTo>
                <a:cubicBezTo>
                  <a:pt x="360741" y="1820"/>
                  <a:pt x="360336" y="1820"/>
                  <a:pt x="359938" y="1853"/>
                </a:cubicBezTo>
                <a:cubicBezTo>
                  <a:pt x="359467" y="1701"/>
                  <a:pt x="358977" y="1595"/>
                  <a:pt x="358479" y="1522"/>
                </a:cubicBezTo>
                <a:cubicBezTo>
                  <a:pt x="299163" y="-6175"/>
                  <a:pt x="233213" y="12536"/>
                  <a:pt x="188825" y="53274"/>
                </a:cubicBezTo>
                <a:cubicBezTo>
                  <a:pt x="172351" y="68156"/>
                  <a:pt x="159174" y="86328"/>
                  <a:pt x="150144" y="106618"/>
                </a:cubicBezTo>
                <a:cubicBezTo>
                  <a:pt x="133444" y="83801"/>
                  <a:pt x="106553" y="70690"/>
                  <a:pt x="78288" y="71586"/>
                </a:cubicBezTo>
                <a:cubicBezTo>
                  <a:pt x="41505" y="74014"/>
                  <a:pt x="10195" y="99253"/>
                  <a:pt x="-3" y="134683"/>
                </a:cubicBezTo>
                <a:cubicBezTo>
                  <a:pt x="-1124" y="139023"/>
                  <a:pt x="740" y="143581"/>
                  <a:pt x="4575" y="145896"/>
                </a:cubicBezTo>
                <a:cubicBezTo>
                  <a:pt x="9916" y="150461"/>
                  <a:pt x="16259" y="153686"/>
                  <a:pt x="23087" y="155318"/>
                </a:cubicBezTo>
                <a:cubicBezTo>
                  <a:pt x="37750" y="158436"/>
                  <a:pt x="52546" y="161289"/>
                  <a:pt x="67341" y="163877"/>
                </a:cubicBezTo>
                <a:cubicBezTo>
                  <a:pt x="96269" y="168919"/>
                  <a:pt x="125357" y="173006"/>
                  <a:pt x="154589" y="176151"/>
                </a:cubicBezTo>
                <a:cubicBezTo>
                  <a:pt x="173897" y="178208"/>
                  <a:pt x="193251" y="179840"/>
                  <a:pt x="212644" y="181061"/>
                </a:cubicBezTo>
                <a:cubicBezTo>
                  <a:pt x="252719" y="183582"/>
                  <a:pt x="292993" y="184179"/>
                  <a:pt x="333134" y="182919"/>
                </a:cubicBezTo>
                <a:cubicBezTo>
                  <a:pt x="353038" y="182255"/>
                  <a:pt x="372147" y="181592"/>
                  <a:pt x="390326" y="172834"/>
                </a:cubicBezTo>
                <a:cubicBezTo>
                  <a:pt x="403576" y="166318"/>
                  <a:pt x="414895" y="156459"/>
                  <a:pt x="423169" y="144238"/>
                </a:cubicBezTo>
                <a:cubicBezTo>
                  <a:pt x="438940" y="120432"/>
                  <a:pt x="443365" y="90867"/>
                  <a:pt x="435244" y="63491"/>
                </a:cubicBezTo>
                <a:close/>
              </a:path>
            </a:pathLst>
          </a:custGeom>
          <a:solidFill>
            <a:srgbClr val="E6E6E6"/>
          </a:solidFill>
          <a:ln w="6632"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4870A5CC-C162-4EE3-9A1D-DFDB04C0A891}"/>
              </a:ext>
            </a:extLst>
          </p:cNvPr>
          <p:cNvSpPr/>
          <p:nvPr/>
        </p:nvSpPr>
        <p:spPr>
          <a:xfrm>
            <a:off x="7644236" y="2369718"/>
            <a:ext cx="664997" cy="277877"/>
          </a:xfrm>
          <a:custGeom>
            <a:avLst/>
            <a:gdLst>
              <a:gd name="connsiteX0" fmla="*/ 438997 w 439521"/>
              <a:gd name="connsiteY0" fmla="*/ 85324 h 183659"/>
              <a:gd name="connsiteX1" fmla="*/ 435282 w 439521"/>
              <a:gd name="connsiteY1" fmla="*/ 63429 h 183659"/>
              <a:gd name="connsiteX2" fmla="*/ 361104 w 439521"/>
              <a:gd name="connsiteY2" fmla="*/ 1791 h 183659"/>
              <a:gd name="connsiteX3" fmla="*/ 359976 w 439521"/>
              <a:gd name="connsiteY3" fmla="*/ 1791 h 183659"/>
              <a:gd name="connsiteX4" fmla="*/ 358450 w 439521"/>
              <a:gd name="connsiteY4" fmla="*/ 1459 h 183659"/>
              <a:gd name="connsiteX5" fmla="*/ 260984 w 439521"/>
              <a:gd name="connsiteY5" fmla="*/ 11478 h 183659"/>
              <a:gd name="connsiteX6" fmla="*/ 150181 w 439521"/>
              <a:gd name="connsiteY6" fmla="*/ 106555 h 183659"/>
              <a:gd name="connsiteX7" fmla="*/ 78260 w 439521"/>
              <a:gd name="connsiteY7" fmla="*/ 71523 h 183659"/>
              <a:gd name="connsiteX8" fmla="*/ -32 w 439521"/>
              <a:gd name="connsiteY8" fmla="*/ 134621 h 183659"/>
              <a:gd name="connsiteX9" fmla="*/ 4546 w 439521"/>
              <a:gd name="connsiteY9" fmla="*/ 145834 h 183659"/>
              <a:gd name="connsiteX10" fmla="*/ 23057 w 439521"/>
              <a:gd name="connsiteY10" fmla="*/ 155255 h 183659"/>
              <a:gd name="connsiteX11" fmla="*/ 67378 w 439521"/>
              <a:gd name="connsiteY11" fmla="*/ 163814 h 183659"/>
              <a:gd name="connsiteX12" fmla="*/ 154560 w 439521"/>
              <a:gd name="connsiteY12" fmla="*/ 176089 h 183659"/>
              <a:gd name="connsiteX13" fmla="*/ 333171 w 439521"/>
              <a:gd name="connsiteY13" fmla="*/ 182856 h 183659"/>
              <a:gd name="connsiteX14" fmla="*/ 390363 w 439521"/>
              <a:gd name="connsiteY14" fmla="*/ 172771 h 183659"/>
              <a:gd name="connsiteX15" fmla="*/ 423140 w 439521"/>
              <a:gd name="connsiteY15" fmla="*/ 144175 h 183659"/>
              <a:gd name="connsiteX16" fmla="*/ 438997 w 439521"/>
              <a:gd name="connsiteY16" fmla="*/ 85324 h 18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9521" h="183659">
                <a:moveTo>
                  <a:pt x="438997" y="85324"/>
                </a:moveTo>
                <a:cubicBezTo>
                  <a:pt x="438665" y="77899"/>
                  <a:pt x="437418" y="70548"/>
                  <a:pt x="435282" y="63429"/>
                </a:cubicBezTo>
                <a:cubicBezTo>
                  <a:pt x="425024" y="29949"/>
                  <a:pt x="395897" y="5745"/>
                  <a:pt x="361104" y="1791"/>
                </a:cubicBezTo>
                <a:cubicBezTo>
                  <a:pt x="360732" y="1758"/>
                  <a:pt x="360354" y="1758"/>
                  <a:pt x="359976" y="1791"/>
                </a:cubicBezTo>
                <a:cubicBezTo>
                  <a:pt x="359478" y="1645"/>
                  <a:pt x="358967" y="1539"/>
                  <a:pt x="358450" y="1459"/>
                </a:cubicBezTo>
                <a:cubicBezTo>
                  <a:pt x="325627" y="-2562"/>
                  <a:pt x="292313" y="862"/>
                  <a:pt x="260984" y="11478"/>
                </a:cubicBezTo>
                <a:cubicBezTo>
                  <a:pt x="212815" y="27601"/>
                  <a:pt x="170550" y="60111"/>
                  <a:pt x="150181" y="106555"/>
                </a:cubicBezTo>
                <a:cubicBezTo>
                  <a:pt x="133462" y="83725"/>
                  <a:pt x="106551" y="70614"/>
                  <a:pt x="78260" y="71523"/>
                </a:cubicBezTo>
                <a:cubicBezTo>
                  <a:pt x="41476" y="73952"/>
                  <a:pt x="10166" y="99191"/>
                  <a:pt x="-32" y="134621"/>
                </a:cubicBezTo>
                <a:cubicBezTo>
                  <a:pt x="-1087" y="138953"/>
                  <a:pt x="758" y="143478"/>
                  <a:pt x="4546" y="145834"/>
                </a:cubicBezTo>
                <a:cubicBezTo>
                  <a:pt x="9894" y="150385"/>
                  <a:pt x="16237" y="153610"/>
                  <a:pt x="23057" y="155255"/>
                </a:cubicBezTo>
                <a:cubicBezTo>
                  <a:pt x="37787" y="158374"/>
                  <a:pt x="52516" y="161227"/>
                  <a:pt x="67378" y="163814"/>
                </a:cubicBezTo>
                <a:cubicBezTo>
                  <a:pt x="96306" y="168857"/>
                  <a:pt x="125367" y="172944"/>
                  <a:pt x="154560" y="176089"/>
                </a:cubicBezTo>
                <a:cubicBezTo>
                  <a:pt x="213869" y="182452"/>
                  <a:pt x="273550" y="184714"/>
                  <a:pt x="333171" y="182856"/>
                </a:cubicBezTo>
                <a:cubicBezTo>
                  <a:pt x="353009" y="182193"/>
                  <a:pt x="372184" y="181529"/>
                  <a:pt x="390363" y="172771"/>
                </a:cubicBezTo>
                <a:cubicBezTo>
                  <a:pt x="403594" y="166256"/>
                  <a:pt x="414893" y="156396"/>
                  <a:pt x="423140" y="144175"/>
                </a:cubicBezTo>
                <a:cubicBezTo>
                  <a:pt x="434771" y="126845"/>
                  <a:pt x="440350" y="106151"/>
                  <a:pt x="438997" y="85324"/>
                </a:cubicBezTo>
                <a:close/>
              </a:path>
            </a:pathLst>
          </a:custGeom>
          <a:solidFill>
            <a:srgbClr val="E6E6E6"/>
          </a:solidFill>
          <a:ln w="6632"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76E08BA9-69BE-4EE7-A447-B94E53714D2C}"/>
              </a:ext>
            </a:extLst>
          </p:cNvPr>
          <p:cNvSpPr/>
          <p:nvPr/>
        </p:nvSpPr>
        <p:spPr>
          <a:xfrm>
            <a:off x="6096000" y="1550201"/>
            <a:ext cx="4466658" cy="4869907"/>
          </a:xfrm>
          <a:custGeom>
            <a:avLst/>
            <a:gdLst>
              <a:gd name="connsiteX0" fmla="*/ 2773909 w 2952181"/>
              <a:gd name="connsiteY0" fmla="*/ 2862635 h 3218703"/>
              <a:gd name="connsiteX1" fmla="*/ 2612417 w 2952181"/>
              <a:gd name="connsiteY1" fmla="*/ 2862635 h 3218703"/>
              <a:gd name="connsiteX2" fmla="*/ 2612417 w 2952181"/>
              <a:gd name="connsiteY2" fmla="*/ 341587 h 3218703"/>
              <a:gd name="connsiteX3" fmla="*/ 2579508 w 2952181"/>
              <a:gd name="connsiteY3" fmla="*/ 317834 h 3218703"/>
              <a:gd name="connsiteX4" fmla="*/ 2572939 w 2952181"/>
              <a:gd name="connsiteY4" fmla="*/ 313256 h 3218703"/>
              <a:gd name="connsiteX5" fmla="*/ 2161511 w 2952181"/>
              <a:gd name="connsiteY5" fmla="*/ 94704 h 3218703"/>
              <a:gd name="connsiteX6" fmla="*/ 2130195 w 2952181"/>
              <a:gd name="connsiteY6" fmla="*/ 526634 h 3218703"/>
              <a:gd name="connsiteX7" fmla="*/ 2130195 w 2952181"/>
              <a:gd name="connsiteY7" fmla="*/ 526660 h 3218703"/>
              <a:gd name="connsiteX8" fmla="*/ 1928694 w 2952181"/>
              <a:gd name="connsiteY8" fmla="*/ 526660 h 3218703"/>
              <a:gd name="connsiteX9" fmla="*/ 1928694 w 2952181"/>
              <a:gd name="connsiteY9" fmla="*/ 22318 h 3218703"/>
              <a:gd name="connsiteX10" fmla="*/ 1889150 w 2952181"/>
              <a:gd name="connsiteY10" fmla="*/ 13162 h 3218703"/>
              <a:gd name="connsiteX11" fmla="*/ 1889150 w 2952181"/>
              <a:gd name="connsiteY11" fmla="*/ 526660 h 3218703"/>
              <a:gd name="connsiteX12" fmla="*/ 1128264 w 2952181"/>
              <a:gd name="connsiteY12" fmla="*/ 526660 h 3218703"/>
              <a:gd name="connsiteX13" fmla="*/ 1128264 w 2952181"/>
              <a:gd name="connsiteY13" fmla="*/ -174 h 3218703"/>
              <a:gd name="connsiteX14" fmla="*/ 1088720 w 2952181"/>
              <a:gd name="connsiteY14" fmla="*/ 7522 h 3218703"/>
              <a:gd name="connsiteX15" fmla="*/ 1088720 w 2952181"/>
              <a:gd name="connsiteY15" fmla="*/ 526660 h 3218703"/>
              <a:gd name="connsiteX16" fmla="*/ 880591 w 2952181"/>
              <a:gd name="connsiteY16" fmla="*/ 526660 h 3218703"/>
              <a:gd name="connsiteX17" fmla="*/ 880585 w 2952181"/>
              <a:gd name="connsiteY17" fmla="*/ 526634 h 3218703"/>
              <a:gd name="connsiteX18" fmla="*/ 847742 w 2952181"/>
              <a:gd name="connsiteY18" fmla="*/ 73672 h 3218703"/>
              <a:gd name="connsiteX19" fmla="*/ 444475 w 2952181"/>
              <a:gd name="connsiteY19" fmla="*/ 269135 h 3218703"/>
              <a:gd name="connsiteX20" fmla="*/ 431338 w 2952181"/>
              <a:gd name="connsiteY20" fmla="*/ 277627 h 3218703"/>
              <a:gd name="connsiteX21" fmla="*/ 404998 w 2952181"/>
              <a:gd name="connsiteY21" fmla="*/ 295077 h 3218703"/>
              <a:gd name="connsiteX22" fmla="*/ 404998 w 2952181"/>
              <a:gd name="connsiteY22" fmla="*/ 2862635 h 3218703"/>
              <a:gd name="connsiteX23" fmla="*/ 177621 w 2952181"/>
              <a:gd name="connsiteY23" fmla="*/ 2862635 h 3218703"/>
              <a:gd name="connsiteX24" fmla="*/ -326 w 2952181"/>
              <a:gd name="connsiteY24" fmla="*/ 3040363 h 3218703"/>
              <a:gd name="connsiteX25" fmla="*/ 12480 w 2952181"/>
              <a:gd name="connsiteY25" fmla="*/ 3106732 h 3218703"/>
              <a:gd name="connsiteX26" fmla="*/ 24091 w 2952181"/>
              <a:gd name="connsiteY26" fmla="*/ 3130352 h 3218703"/>
              <a:gd name="connsiteX27" fmla="*/ 44128 w 2952181"/>
              <a:gd name="connsiteY27" fmla="*/ 3158086 h 3218703"/>
              <a:gd name="connsiteX28" fmla="*/ 177621 w 2952181"/>
              <a:gd name="connsiteY28" fmla="*/ 3218529 h 3218703"/>
              <a:gd name="connsiteX29" fmla="*/ 2773909 w 2952181"/>
              <a:gd name="connsiteY29" fmla="*/ 3218529 h 3218703"/>
              <a:gd name="connsiteX30" fmla="*/ 2951856 w 2952181"/>
              <a:gd name="connsiteY30" fmla="*/ 3040582 h 3218703"/>
              <a:gd name="connsiteX31" fmla="*/ 2773909 w 2952181"/>
              <a:gd name="connsiteY31" fmla="*/ 2862635 h 3218703"/>
              <a:gd name="connsiteX32" fmla="*/ 2086803 w 2952181"/>
              <a:gd name="connsiteY32" fmla="*/ 1126306 h 3218703"/>
              <a:gd name="connsiteX33" fmla="*/ 1961205 w 2952181"/>
              <a:gd name="connsiteY33" fmla="*/ 2862635 h 3218703"/>
              <a:gd name="connsiteX34" fmla="*/ 1049575 w 2952181"/>
              <a:gd name="connsiteY34" fmla="*/ 2862635 h 3218703"/>
              <a:gd name="connsiteX35" fmla="*/ 923977 w 2952181"/>
              <a:gd name="connsiteY35" fmla="*/ 1126306 h 3218703"/>
              <a:gd name="connsiteX36" fmla="*/ 2127342 w 2952181"/>
              <a:gd name="connsiteY36" fmla="*/ 566197 h 3218703"/>
              <a:gd name="connsiteX37" fmla="*/ 2096357 w 2952181"/>
              <a:gd name="connsiteY37" fmla="*/ 994517 h 3218703"/>
              <a:gd name="connsiteX38" fmla="*/ 1928694 w 2952181"/>
              <a:gd name="connsiteY38" fmla="*/ 994517 h 3218703"/>
              <a:gd name="connsiteX39" fmla="*/ 1928694 w 2952181"/>
              <a:gd name="connsiteY39" fmla="*/ 566197 h 3218703"/>
              <a:gd name="connsiteX40" fmla="*/ 1889150 w 2952181"/>
              <a:gd name="connsiteY40" fmla="*/ 566197 h 3218703"/>
              <a:gd name="connsiteX41" fmla="*/ 1889150 w 2952181"/>
              <a:gd name="connsiteY41" fmla="*/ 994517 h 3218703"/>
              <a:gd name="connsiteX42" fmla="*/ 1586388 w 2952181"/>
              <a:gd name="connsiteY42" fmla="*/ 994517 h 3218703"/>
              <a:gd name="connsiteX43" fmla="*/ 1521878 w 2952181"/>
              <a:gd name="connsiteY43" fmla="*/ 954980 h 3218703"/>
              <a:gd name="connsiteX44" fmla="*/ 1482340 w 2952181"/>
              <a:gd name="connsiteY44" fmla="*/ 954980 h 3218703"/>
              <a:gd name="connsiteX45" fmla="*/ 1417836 w 2952181"/>
              <a:gd name="connsiteY45" fmla="*/ 994517 h 3218703"/>
              <a:gd name="connsiteX46" fmla="*/ 1128264 w 2952181"/>
              <a:gd name="connsiteY46" fmla="*/ 994517 h 3218703"/>
              <a:gd name="connsiteX47" fmla="*/ 1128264 w 2952181"/>
              <a:gd name="connsiteY47" fmla="*/ 566197 h 3218703"/>
              <a:gd name="connsiteX48" fmla="*/ 1088720 w 2952181"/>
              <a:gd name="connsiteY48" fmla="*/ 994517 h 3218703"/>
              <a:gd name="connsiteX49" fmla="*/ 914423 w 2952181"/>
              <a:gd name="connsiteY49" fmla="*/ 994517 h 3218703"/>
              <a:gd name="connsiteX50" fmla="*/ 883438 w 2952181"/>
              <a:gd name="connsiteY50" fmla="*/ 566197 h 3218703"/>
              <a:gd name="connsiteX51" fmla="*/ 1088720 w 2952181"/>
              <a:gd name="connsiteY51" fmla="*/ 566197 h 321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952181" h="3218703">
                <a:moveTo>
                  <a:pt x="2773909" y="2862635"/>
                </a:moveTo>
                <a:lnTo>
                  <a:pt x="2612417" y="2862635"/>
                </a:lnTo>
                <a:lnTo>
                  <a:pt x="2612417" y="341587"/>
                </a:lnTo>
                <a:cubicBezTo>
                  <a:pt x="2601535" y="333559"/>
                  <a:pt x="2590588" y="325597"/>
                  <a:pt x="2579508" y="317834"/>
                </a:cubicBezTo>
                <a:cubicBezTo>
                  <a:pt x="2577318" y="316308"/>
                  <a:pt x="2575129" y="314782"/>
                  <a:pt x="2572939" y="313256"/>
                </a:cubicBezTo>
                <a:cubicBezTo>
                  <a:pt x="2445211" y="223918"/>
                  <a:pt x="2307047" y="150523"/>
                  <a:pt x="2161511" y="94704"/>
                </a:cubicBezTo>
                <a:lnTo>
                  <a:pt x="2130195" y="526634"/>
                </a:lnTo>
                <a:lnTo>
                  <a:pt x="2130195" y="526660"/>
                </a:lnTo>
                <a:lnTo>
                  <a:pt x="1928694" y="526660"/>
                </a:lnTo>
                <a:lnTo>
                  <a:pt x="1928694" y="22318"/>
                </a:lnTo>
                <a:cubicBezTo>
                  <a:pt x="1915557" y="19067"/>
                  <a:pt x="1902420" y="16015"/>
                  <a:pt x="1889150" y="13162"/>
                </a:cubicBezTo>
                <a:lnTo>
                  <a:pt x="1889150" y="526660"/>
                </a:lnTo>
                <a:lnTo>
                  <a:pt x="1128264" y="526660"/>
                </a:lnTo>
                <a:lnTo>
                  <a:pt x="1128264" y="-174"/>
                </a:lnTo>
                <a:cubicBezTo>
                  <a:pt x="1115061" y="2280"/>
                  <a:pt x="1101857" y="4802"/>
                  <a:pt x="1088720" y="7522"/>
                </a:cubicBezTo>
                <a:lnTo>
                  <a:pt x="1088720" y="526660"/>
                </a:lnTo>
                <a:lnTo>
                  <a:pt x="880591" y="526660"/>
                </a:lnTo>
                <a:lnTo>
                  <a:pt x="880585" y="526634"/>
                </a:lnTo>
                <a:lnTo>
                  <a:pt x="847742" y="73672"/>
                </a:lnTo>
                <a:cubicBezTo>
                  <a:pt x="706115" y="122763"/>
                  <a:pt x="570757" y="188368"/>
                  <a:pt x="444475" y="269135"/>
                </a:cubicBezTo>
                <a:cubicBezTo>
                  <a:pt x="440096" y="271921"/>
                  <a:pt x="435717" y="274708"/>
                  <a:pt x="431338" y="277627"/>
                </a:cubicBezTo>
                <a:cubicBezTo>
                  <a:pt x="422514" y="283333"/>
                  <a:pt x="413690" y="289172"/>
                  <a:pt x="404998" y="295077"/>
                </a:cubicBezTo>
                <a:lnTo>
                  <a:pt x="404998" y="2862635"/>
                </a:lnTo>
                <a:lnTo>
                  <a:pt x="177621" y="2862635"/>
                </a:lnTo>
                <a:cubicBezTo>
                  <a:pt x="79405" y="2862576"/>
                  <a:pt x="-266" y="2942148"/>
                  <a:pt x="-326" y="3040363"/>
                </a:cubicBezTo>
                <a:cubicBezTo>
                  <a:pt x="-339" y="3063101"/>
                  <a:pt x="4007" y="3085633"/>
                  <a:pt x="12480" y="3106732"/>
                </a:cubicBezTo>
                <a:cubicBezTo>
                  <a:pt x="15731" y="3114893"/>
                  <a:pt x="19612" y="3122788"/>
                  <a:pt x="24091" y="3130352"/>
                </a:cubicBezTo>
                <a:cubicBezTo>
                  <a:pt x="29876" y="3140211"/>
                  <a:pt x="36584" y="3149500"/>
                  <a:pt x="44128" y="3158086"/>
                </a:cubicBezTo>
                <a:cubicBezTo>
                  <a:pt x="77853" y="3196515"/>
                  <a:pt x="126500" y="3218543"/>
                  <a:pt x="177621" y="3218529"/>
                </a:cubicBezTo>
                <a:lnTo>
                  <a:pt x="2773909" y="3218529"/>
                </a:lnTo>
                <a:cubicBezTo>
                  <a:pt x="2872185" y="3218529"/>
                  <a:pt x="2951856" y="3138858"/>
                  <a:pt x="2951856" y="3040582"/>
                </a:cubicBezTo>
                <a:cubicBezTo>
                  <a:pt x="2951856" y="2942307"/>
                  <a:pt x="2872185" y="2862635"/>
                  <a:pt x="2773909" y="2862635"/>
                </a:cubicBezTo>
                <a:close/>
                <a:moveTo>
                  <a:pt x="2086803" y="1126306"/>
                </a:moveTo>
                <a:lnTo>
                  <a:pt x="1961205" y="2862635"/>
                </a:lnTo>
                <a:lnTo>
                  <a:pt x="1049575" y="2862635"/>
                </a:lnTo>
                <a:lnTo>
                  <a:pt x="923977" y="1126306"/>
                </a:lnTo>
                <a:close/>
                <a:moveTo>
                  <a:pt x="2127342" y="566197"/>
                </a:moveTo>
                <a:lnTo>
                  <a:pt x="2096357" y="994517"/>
                </a:lnTo>
                <a:lnTo>
                  <a:pt x="1928694" y="994517"/>
                </a:lnTo>
                <a:lnTo>
                  <a:pt x="1928694" y="566197"/>
                </a:lnTo>
                <a:close/>
                <a:moveTo>
                  <a:pt x="1889150" y="566197"/>
                </a:moveTo>
                <a:lnTo>
                  <a:pt x="1889150" y="994517"/>
                </a:lnTo>
                <a:lnTo>
                  <a:pt x="1586388" y="994517"/>
                </a:lnTo>
                <a:cubicBezTo>
                  <a:pt x="1574027" y="970260"/>
                  <a:pt x="1549107" y="954987"/>
                  <a:pt x="1521878" y="954980"/>
                </a:cubicBezTo>
                <a:lnTo>
                  <a:pt x="1482340" y="954980"/>
                </a:lnTo>
                <a:cubicBezTo>
                  <a:pt x="1455118" y="954987"/>
                  <a:pt x="1430197" y="970260"/>
                  <a:pt x="1417836" y="994517"/>
                </a:cubicBezTo>
                <a:lnTo>
                  <a:pt x="1128264" y="994517"/>
                </a:lnTo>
                <a:lnTo>
                  <a:pt x="1128264" y="566197"/>
                </a:lnTo>
                <a:close/>
                <a:moveTo>
                  <a:pt x="1088720" y="994517"/>
                </a:moveTo>
                <a:lnTo>
                  <a:pt x="914423" y="994517"/>
                </a:lnTo>
                <a:lnTo>
                  <a:pt x="883438" y="566197"/>
                </a:lnTo>
                <a:lnTo>
                  <a:pt x="1088720" y="566197"/>
                </a:lnTo>
                <a:close/>
              </a:path>
            </a:pathLst>
          </a:custGeom>
          <a:solidFill>
            <a:srgbClr val="F2F2F2"/>
          </a:solidFill>
          <a:ln w="6632"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45B910B1-E347-4393-823B-A5EED33EC201}"/>
              </a:ext>
            </a:extLst>
          </p:cNvPr>
          <p:cNvSpPr/>
          <p:nvPr/>
        </p:nvSpPr>
        <p:spPr>
          <a:xfrm>
            <a:off x="6119772" y="6315779"/>
            <a:ext cx="4375006" cy="300655"/>
          </a:xfrm>
          <a:custGeom>
            <a:avLst/>
            <a:gdLst>
              <a:gd name="connsiteX0" fmla="*/ -326 w 2891605"/>
              <a:gd name="connsiteY0" fmla="*/ -174 h 198714"/>
              <a:gd name="connsiteX1" fmla="*/ 186247 w 2891605"/>
              <a:gd name="connsiteY1" fmla="*/ 191905 h 198714"/>
              <a:gd name="connsiteX2" fmla="*/ 2704707 w 2891605"/>
              <a:gd name="connsiteY2" fmla="*/ 198540 h 198714"/>
              <a:gd name="connsiteX3" fmla="*/ 2891280 w 2891605"/>
              <a:gd name="connsiteY3" fmla="*/ 6460 h 198714"/>
            </a:gdLst>
            <a:ahLst/>
            <a:cxnLst>
              <a:cxn ang="0">
                <a:pos x="connsiteX0" y="connsiteY0"/>
              </a:cxn>
              <a:cxn ang="0">
                <a:pos x="connsiteX1" y="connsiteY1"/>
              </a:cxn>
              <a:cxn ang="0">
                <a:pos x="connsiteX2" y="connsiteY2"/>
              </a:cxn>
              <a:cxn ang="0">
                <a:pos x="connsiteX3" y="connsiteY3"/>
              </a:cxn>
            </a:cxnLst>
            <a:rect l="l" t="t" r="r" b="b"/>
            <a:pathLst>
              <a:path w="2891605" h="198714">
                <a:moveTo>
                  <a:pt x="-326" y="-174"/>
                </a:moveTo>
                <a:cubicBezTo>
                  <a:pt x="57311" y="68118"/>
                  <a:pt x="119659" y="132304"/>
                  <a:pt x="186247" y="191905"/>
                </a:cubicBezTo>
                <a:lnTo>
                  <a:pt x="2704707" y="198540"/>
                </a:lnTo>
                <a:cubicBezTo>
                  <a:pt x="2771301" y="138939"/>
                  <a:pt x="2833643" y="74753"/>
                  <a:pt x="2891280" y="6460"/>
                </a:cubicBezTo>
                <a:close/>
              </a:path>
            </a:pathLst>
          </a:custGeom>
          <a:solidFill>
            <a:srgbClr val="3F3D56"/>
          </a:solidFill>
          <a:ln w="6632"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1D59E789-47EC-49EB-9E6E-CB3E8FE2E9F3}"/>
              </a:ext>
            </a:extLst>
          </p:cNvPr>
          <p:cNvSpPr/>
          <p:nvPr/>
        </p:nvSpPr>
        <p:spPr>
          <a:xfrm>
            <a:off x="6909405" y="3702540"/>
            <a:ext cx="2966395" cy="2060415"/>
          </a:xfrm>
          <a:custGeom>
            <a:avLst/>
            <a:gdLst>
              <a:gd name="connsiteX0" fmla="*/ -326 w 1960601"/>
              <a:gd name="connsiteY0" fmla="*/ 59473 h 1361805"/>
              <a:gd name="connsiteX1" fmla="*/ -326 w 1960601"/>
              <a:gd name="connsiteY1" fmla="*/ 1301917 h 1361805"/>
              <a:gd name="connsiteX2" fmla="*/ 59388 w 1960601"/>
              <a:gd name="connsiteY2" fmla="*/ 1361631 h 1361805"/>
              <a:gd name="connsiteX3" fmla="*/ 1900562 w 1960601"/>
              <a:gd name="connsiteY3" fmla="*/ 1361631 h 1361805"/>
              <a:gd name="connsiteX4" fmla="*/ 1960276 w 1960601"/>
              <a:gd name="connsiteY4" fmla="*/ 1301917 h 1361805"/>
              <a:gd name="connsiteX5" fmla="*/ 1960276 w 1960601"/>
              <a:gd name="connsiteY5" fmla="*/ 59473 h 1361805"/>
              <a:gd name="connsiteX6" fmla="*/ 1900562 w 1960601"/>
              <a:gd name="connsiteY6" fmla="*/ -174 h 1361805"/>
              <a:gd name="connsiteX7" fmla="*/ 59388 w 1960601"/>
              <a:gd name="connsiteY7" fmla="*/ -174 h 1361805"/>
              <a:gd name="connsiteX8" fmla="*/ -326 w 1960601"/>
              <a:gd name="connsiteY8" fmla="*/ 59473 h 136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0601" h="1361805">
                <a:moveTo>
                  <a:pt x="-326" y="59473"/>
                </a:moveTo>
                <a:lnTo>
                  <a:pt x="-326" y="1301917"/>
                </a:lnTo>
                <a:cubicBezTo>
                  <a:pt x="-299" y="1334886"/>
                  <a:pt x="26419" y="1361604"/>
                  <a:pt x="59388" y="1361631"/>
                </a:cubicBezTo>
                <a:lnTo>
                  <a:pt x="1900562" y="1361631"/>
                </a:lnTo>
                <a:cubicBezTo>
                  <a:pt x="1933531" y="1361604"/>
                  <a:pt x="1960250" y="1334886"/>
                  <a:pt x="1960276" y="1301917"/>
                </a:cubicBezTo>
                <a:lnTo>
                  <a:pt x="1960276" y="59473"/>
                </a:lnTo>
                <a:cubicBezTo>
                  <a:pt x="1960197" y="26537"/>
                  <a:pt x="1933498" y="-135"/>
                  <a:pt x="1900562" y="-174"/>
                </a:cubicBezTo>
                <a:lnTo>
                  <a:pt x="59388" y="-174"/>
                </a:lnTo>
                <a:cubicBezTo>
                  <a:pt x="26453" y="-135"/>
                  <a:pt x="-246" y="26537"/>
                  <a:pt x="-326" y="59473"/>
                </a:cubicBezTo>
                <a:close/>
              </a:path>
            </a:pathLst>
          </a:custGeom>
          <a:solidFill>
            <a:srgbClr val="3F3D56"/>
          </a:solidFill>
          <a:ln w="6632"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30C077E7-B51C-4353-BA62-A8492F314332}"/>
              </a:ext>
            </a:extLst>
          </p:cNvPr>
          <p:cNvSpPr/>
          <p:nvPr/>
        </p:nvSpPr>
        <p:spPr>
          <a:xfrm>
            <a:off x="6974757" y="3767791"/>
            <a:ext cx="2835792" cy="1929914"/>
          </a:xfrm>
          <a:custGeom>
            <a:avLst/>
            <a:gdLst>
              <a:gd name="connsiteX0" fmla="*/ -326 w 1874281"/>
              <a:gd name="connsiteY0" fmla="*/ 31806 h 1275552"/>
              <a:gd name="connsiteX1" fmla="*/ -326 w 1874281"/>
              <a:gd name="connsiteY1" fmla="*/ 1243464 h 1275552"/>
              <a:gd name="connsiteX2" fmla="*/ 31588 w 1874281"/>
              <a:gd name="connsiteY2" fmla="*/ 1275378 h 1275552"/>
              <a:gd name="connsiteX3" fmla="*/ 1842043 w 1874281"/>
              <a:gd name="connsiteY3" fmla="*/ 1275378 h 1275552"/>
              <a:gd name="connsiteX4" fmla="*/ 1873956 w 1874281"/>
              <a:gd name="connsiteY4" fmla="*/ 1243464 h 1275552"/>
              <a:gd name="connsiteX5" fmla="*/ 1873956 w 1874281"/>
              <a:gd name="connsiteY5" fmla="*/ 31806 h 1275552"/>
              <a:gd name="connsiteX6" fmla="*/ 1842043 w 1874281"/>
              <a:gd name="connsiteY6" fmla="*/ -174 h 1275552"/>
              <a:gd name="connsiteX7" fmla="*/ 31588 w 1874281"/>
              <a:gd name="connsiteY7" fmla="*/ -174 h 1275552"/>
              <a:gd name="connsiteX8" fmla="*/ -326 w 1874281"/>
              <a:gd name="connsiteY8" fmla="*/ 31806 h 127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4281" h="1275552">
                <a:moveTo>
                  <a:pt x="-326" y="31806"/>
                </a:moveTo>
                <a:lnTo>
                  <a:pt x="-326" y="1243464"/>
                </a:lnTo>
                <a:cubicBezTo>
                  <a:pt x="-293" y="1261073"/>
                  <a:pt x="13979" y="1275344"/>
                  <a:pt x="31588" y="1275378"/>
                </a:cubicBezTo>
                <a:lnTo>
                  <a:pt x="1842043" y="1275378"/>
                </a:lnTo>
                <a:cubicBezTo>
                  <a:pt x="1859658" y="1275344"/>
                  <a:pt x="1873930" y="1261073"/>
                  <a:pt x="1873956" y="1243464"/>
                </a:cubicBezTo>
                <a:lnTo>
                  <a:pt x="1873956" y="31806"/>
                </a:lnTo>
                <a:cubicBezTo>
                  <a:pt x="1873956" y="14170"/>
                  <a:pt x="1859678" y="-141"/>
                  <a:pt x="1842043" y="-174"/>
                </a:cubicBezTo>
                <a:lnTo>
                  <a:pt x="31588" y="-174"/>
                </a:lnTo>
                <a:cubicBezTo>
                  <a:pt x="13953" y="-141"/>
                  <a:pt x="-326" y="14170"/>
                  <a:pt x="-326" y="31806"/>
                </a:cubicBezTo>
                <a:close/>
              </a:path>
            </a:pathLst>
          </a:custGeom>
          <a:solidFill>
            <a:srgbClr val="6C63FF"/>
          </a:solidFill>
          <a:ln w="6632"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F5518C6-2A76-461A-8BA3-1E1213BF7E21}"/>
              </a:ext>
            </a:extLst>
          </p:cNvPr>
          <p:cNvSpPr/>
          <p:nvPr/>
        </p:nvSpPr>
        <p:spPr>
          <a:xfrm>
            <a:off x="10568583" y="5127203"/>
            <a:ext cx="916621" cy="2315394"/>
          </a:xfrm>
          <a:custGeom>
            <a:avLst/>
            <a:gdLst>
              <a:gd name="connsiteX0" fmla="*/ 605503 w 605829"/>
              <a:gd name="connsiteY0" fmla="*/ 1321092 h 1530330"/>
              <a:gd name="connsiteX1" fmla="*/ 595485 w 605829"/>
              <a:gd name="connsiteY1" fmla="*/ 1436074 h 1530330"/>
              <a:gd name="connsiteX2" fmla="*/ 354639 w 605829"/>
              <a:gd name="connsiteY2" fmla="*/ 1522460 h 1530330"/>
              <a:gd name="connsiteX3" fmla="*/ 326706 w 605829"/>
              <a:gd name="connsiteY3" fmla="*/ 1530156 h 1530330"/>
              <a:gd name="connsiteX4" fmla="*/ 205421 w 605829"/>
              <a:gd name="connsiteY4" fmla="*/ 1218185 h 1530330"/>
              <a:gd name="connsiteX5" fmla="*/ 136817 w 605829"/>
              <a:gd name="connsiteY5" fmla="*/ 1291500 h 1530330"/>
              <a:gd name="connsiteX6" fmla="*/ 102581 w 605829"/>
              <a:gd name="connsiteY6" fmla="*/ 1211484 h 1530330"/>
              <a:gd name="connsiteX7" fmla="*/ 79691 w 605829"/>
              <a:gd name="connsiteY7" fmla="*/ 960022 h 1530330"/>
              <a:gd name="connsiteX8" fmla="*/ -326 w 605829"/>
              <a:gd name="connsiteY8" fmla="*/ 754276 h 1530330"/>
              <a:gd name="connsiteX9" fmla="*/ 89178 w 605829"/>
              <a:gd name="connsiteY9" fmla="*/ 426115 h 1530330"/>
              <a:gd name="connsiteX10" fmla="*/ 205421 w 605829"/>
              <a:gd name="connsiteY10" fmla="*/ -174 h 1530330"/>
              <a:gd name="connsiteX11" fmla="*/ 319740 w 605829"/>
              <a:gd name="connsiteY11" fmla="*/ -174 h 1530330"/>
              <a:gd name="connsiteX12" fmla="*/ 328763 w 605829"/>
              <a:gd name="connsiteY12" fmla="*/ 6858 h 1530330"/>
              <a:gd name="connsiteX13" fmla="*/ 434058 w 605829"/>
              <a:gd name="connsiteY13" fmla="*/ 194160 h 1530330"/>
              <a:gd name="connsiteX14" fmla="*/ 448655 w 605829"/>
              <a:gd name="connsiteY14" fmla="*/ 393339 h 1530330"/>
              <a:gd name="connsiteX15" fmla="*/ 559789 w 605829"/>
              <a:gd name="connsiteY15" fmla="*/ 1103867 h 1530330"/>
              <a:gd name="connsiteX16" fmla="*/ 605503 w 605829"/>
              <a:gd name="connsiteY16" fmla="*/ 1321092 h 153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829" h="1530330">
                <a:moveTo>
                  <a:pt x="605503" y="1321092"/>
                </a:moveTo>
                <a:cubicBezTo>
                  <a:pt x="605503" y="1369460"/>
                  <a:pt x="594091" y="1406483"/>
                  <a:pt x="595485" y="1436074"/>
                </a:cubicBezTo>
                <a:cubicBezTo>
                  <a:pt x="517227" y="1470230"/>
                  <a:pt x="436766" y="1499092"/>
                  <a:pt x="354639" y="1522460"/>
                </a:cubicBezTo>
                <a:cubicBezTo>
                  <a:pt x="345350" y="1525114"/>
                  <a:pt x="336062" y="1527635"/>
                  <a:pt x="326706" y="1530156"/>
                </a:cubicBezTo>
                <a:cubicBezTo>
                  <a:pt x="276082" y="1375166"/>
                  <a:pt x="225392" y="1233246"/>
                  <a:pt x="205421" y="1218185"/>
                </a:cubicBezTo>
                <a:cubicBezTo>
                  <a:pt x="159707" y="1183883"/>
                  <a:pt x="136817" y="1325802"/>
                  <a:pt x="136817" y="1291500"/>
                </a:cubicBezTo>
                <a:cubicBezTo>
                  <a:pt x="136817" y="1257198"/>
                  <a:pt x="159707" y="1257198"/>
                  <a:pt x="102581" y="1211484"/>
                </a:cubicBezTo>
                <a:cubicBezTo>
                  <a:pt x="45389" y="1165770"/>
                  <a:pt x="79691" y="960022"/>
                  <a:pt x="79691" y="960022"/>
                </a:cubicBezTo>
                <a:lnTo>
                  <a:pt x="-326" y="754276"/>
                </a:lnTo>
                <a:lnTo>
                  <a:pt x="89178" y="426115"/>
                </a:lnTo>
                <a:lnTo>
                  <a:pt x="205421" y="-174"/>
                </a:lnTo>
                <a:lnTo>
                  <a:pt x="319740" y="-174"/>
                </a:lnTo>
                <a:cubicBezTo>
                  <a:pt x="319740" y="-174"/>
                  <a:pt x="323124" y="2280"/>
                  <a:pt x="328763" y="6858"/>
                </a:cubicBezTo>
                <a:cubicBezTo>
                  <a:pt x="357359" y="30213"/>
                  <a:pt x="443613" y="108239"/>
                  <a:pt x="434058" y="194160"/>
                </a:cubicBezTo>
                <a:cubicBezTo>
                  <a:pt x="431206" y="219771"/>
                  <a:pt x="437575" y="294214"/>
                  <a:pt x="448655" y="393339"/>
                </a:cubicBezTo>
                <a:cubicBezTo>
                  <a:pt x="482360" y="692638"/>
                  <a:pt x="559789" y="1018011"/>
                  <a:pt x="559789" y="1103867"/>
                </a:cubicBezTo>
                <a:cubicBezTo>
                  <a:pt x="559789" y="1218185"/>
                  <a:pt x="605503" y="1252487"/>
                  <a:pt x="605503" y="1321092"/>
                </a:cubicBezTo>
                <a:close/>
              </a:path>
            </a:pathLst>
          </a:custGeom>
          <a:solidFill>
            <a:srgbClr val="E6E6E6"/>
          </a:solidFill>
          <a:ln w="6632"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BC9127BA-FFEA-42E6-8EF8-D12B36F31E9E}"/>
              </a:ext>
            </a:extLst>
          </p:cNvPr>
          <p:cNvSpPr/>
          <p:nvPr/>
        </p:nvSpPr>
        <p:spPr>
          <a:xfrm>
            <a:off x="9275937" y="4569783"/>
            <a:ext cx="2244338" cy="2759791"/>
          </a:xfrm>
          <a:custGeom>
            <a:avLst/>
            <a:gdLst>
              <a:gd name="connsiteX0" fmla="*/ 1364001 w 1483367"/>
              <a:gd name="connsiteY0" fmla="*/ 760638 h 1824049"/>
              <a:gd name="connsiteX1" fmla="*/ 1363669 w 1483367"/>
              <a:gd name="connsiteY1" fmla="*/ 759776 h 1824049"/>
              <a:gd name="connsiteX2" fmla="*/ 1354712 w 1483367"/>
              <a:gd name="connsiteY2" fmla="*/ 739606 h 1824049"/>
              <a:gd name="connsiteX3" fmla="*/ 1334078 w 1483367"/>
              <a:gd name="connsiteY3" fmla="*/ 586009 h 1824049"/>
              <a:gd name="connsiteX4" fmla="*/ 1193220 w 1483367"/>
              <a:gd name="connsiteY4" fmla="*/ 374622 h 1824049"/>
              <a:gd name="connsiteX5" fmla="*/ 1187580 w 1483367"/>
              <a:gd name="connsiteY5" fmla="*/ 369911 h 1824049"/>
              <a:gd name="connsiteX6" fmla="*/ 1187513 w 1483367"/>
              <a:gd name="connsiteY6" fmla="*/ 369845 h 1824049"/>
              <a:gd name="connsiteX7" fmla="*/ 1032258 w 1483367"/>
              <a:gd name="connsiteY7" fmla="*/ 263156 h 1824049"/>
              <a:gd name="connsiteX8" fmla="*/ 991321 w 1483367"/>
              <a:gd name="connsiteY8" fmla="*/ 236949 h 1824049"/>
              <a:gd name="connsiteX9" fmla="*/ 975065 w 1483367"/>
              <a:gd name="connsiteY9" fmla="*/ 144658 h 1824049"/>
              <a:gd name="connsiteX10" fmla="*/ 954962 w 1483367"/>
              <a:gd name="connsiteY10" fmla="*/ 21316 h 1824049"/>
              <a:gd name="connsiteX11" fmla="*/ 953502 w 1483367"/>
              <a:gd name="connsiteY11" fmla="*/ 19391 h 1824049"/>
              <a:gd name="connsiteX12" fmla="*/ 951180 w 1483367"/>
              <a:gd name="connsiteY12" fmla="*/ 18794 h 1824049"/>
              <a:gd name="connsiteX13" fmla="*/ 716173 w 1483367"/>
              <a:gd name="connsiteY13" fmla="*/ 681 h 1824049"/>
              <a:gd name="connsiteX14" fmla="*/ 716106 w 1483367"/>
              <a:gd name="connsiteY14" fmla="*/ 681 h 1824049"/>
              <a:gd name="connsiteX15" fmla="*/ 617048 w 1483367"/>
              <a:gd name="connsiteY15" fmla="*/ 15211 h 1824049"/>
              <a:gd name="connsiteX16" fmla="*/ 609949 w 1483367"/>
              <a:gd name="connsiteY16" fmla="*/ 17335 h 1824049"/>
              <a:gd name="connsiteX17" fmla="*/ 604574 w 1483367"/>
              <a:gd name="connsiteY17" fmla="*/ 18993 h 1824049"/>
              <a:gd name="connsiteX18" fmla="*/ 603115 w 1483367"/>
              <a:gd name="connsiteY18" fmla="*/ 19524 h 1824049"/>
              <a:gd name="connsiteX19" fmla="*/ 601987 w 1483367"/>
              <a:gd name="connsiteY19" fmla="*/ 20586 h 1824049"/>
              <a:gd name="connsiteX20" fmla="*/ 572727 w 1483367"/>
              <a:gd name="connsiteY20" fmla="*/ 122365 h 1824049"/>
              <a:gd name="connsiteX21" fmla="*/ 572727 w 1483367"/>
              <a:gd name="connsiteY21" fmla="*/ 122431 h 1824049"/>
              <a:gd name="connsiteX22" fmla="*/ 571533 w 1483367"/>
              <a:gd name="connsiteY22" fmla="*/ 144724 h 1824049"/>
              <a:gd name="connsiteX23" fmla="*/ 553354 w 1483367"/>
              <a:gd name="connsiteY23" fmla="*/ 238143 h 1824049"/>
              <a:gd name="connsiteX24" fmla="*/ 437442 w 1483367"/>
              <a:gd name="connsiteY24" fmla="*/ 327315 h 1824049"/>
              <a:gd name="connsiteX25" fmla="*/ 313901 w 1483367"/>
              <a:gd name="connsiteY25" fmla="*/ 360092 h 1824049"/>
              <a:gd name="connsiteX26" fmla="*/ 307598 w 1483367"/>
              <a:gd name="connsiteY26" fmla="*/ 359893 h 1824049"/>
              <a:gd name="connsiteX27" fmla="*/ 307001 w 1483367"/>
              <a:gd name="connsiteY27" fmla="*/ 366129 h 1824049"/>
              <a:gd name="connsiteX28" fmla="*/ 261818 w 1483367"/>
              <a:gd name="connsiteY28" fmla="*/ 916159 h 1824049"/>
              <a:gd name="connsiteX29" fmla="*/ 261552 w 1483367"/>
              <a:gd name="connsiteY29" fmla="*/ 956367 h 1824049"/>
              <a:gd name="connsiteX30" fmla="*/ 250273 w 1483367"/>
              <a:gd name="connsiteY30" fmla="*/ 1284925 h 1824049"/>
              <a:gd name="connsiteX31" fmla="*/ 235610 w 1483367"/>
              <a:gd name="connsiteY31" fmla="*/ 1411651 h 1824049"/>
              <a:gd name="connsiteX32" fmla="*/ -326 w 1483367"/>
              <a:gd name="connsiteY32" fmla="*/ 1573276 h 1824049"/>
              <a:gd name="connsiteX33" fmla="*/ 10622 w 1483367"/>
              <a:gd name="connsiteY33" fmla="*/ 1610100 h 1824049"/>
              <a:gd name="connsiteX34" fmla="*/ 33844 w 1483367"/>
              <a:gd name="connsiteY34" fmla="*/ 1623369 h 1824049"/>
              <a:gd name="connsiteX35" fmla="*/ 139073 w 1483367"/>
              <a:gd name="connsiteY35" fmla="*/ 1677045 h 1824049"/>
              <a:gd name="connsiteX36" fmla="*/ 145044 w 1483367"/>
              <a:gd name="connsiteY36" fmla="*/ 1679766 h 1824049"/>
              <a:gd name="connsiteX37" fmla="*/ 347142 w 1483367"/>
              <a:gd name="connsiteY37" fmla="*/ 1756863 h 1824049"/>
              <a:gd name="connsiteX38" fmla="*/ 387681 w 1483367"/>
              <a:gd name="connsiteY38" fmla="*/ 1768606 h 1824049"/>
              <a:gd name="connsiteX39" fmla="*/ 756645 w 1483367"/>
              <a:gd name="connsiteY39" fmla="*/ 1823875 h 1824049"/>
              <a:gd name="connsiteX40" fmla="*/ 758172 w 1483367"/>
              <a:gd name="connsiteY40" fmla="*/ 1823808 h 1824049"/>
              <a:gd name="connsiteX41" fmla="*/ 1195011 w 1483367"/>
              <a:gd name="connsiteY41" fmla="*/ 1760843 h 1824049"/>
              <a:gd name="connsiteX42" fmla="*/ 1200982 w 1483367"/>
              <a:gd name="connsiteY42" fmla="*/ 1759251 h 1824049"/>
              <a:gd name="connsiteX43" fmla="*/ 1228915 w 1483367"/>
              <a:gd name="connsiteY43" fmla="*/ 1751555 h 1824049"/>
              <a:gd name="connsiteX44" fmla="*/ 1469761 w 1483367"/>
              <a:gd name="connsiteY44" fmla="*/ 1665169 h 1824049"/>
              <a:gd name="connsiteX45" fmla="*/ 1470623 w 1483367"/>
              <a:gd name="connsiteY45" fmla="*/ 1673861 h 1824049"/>
              <a:gd name="connsiteX46" fmla="*/ 1471021 w 1483367"/>
              <a:gd name="connsiteY46" fmla="*/ 1676647 h 1824049"/>
              <a:gd name="connsiteX47" fmla="*/ 1471353 w 1483367"/>
              <a:gd name="connsiteY47" fmla="*/ 1673462 h 1824049"/>
              <a:gd name="connsiteX48" fmla="*/ 1472414 w 1483367"/>
              <a:gd name="connsiteY48" fmla="*/ 1663975 h 1824049"/>
              <a:gd name="connsiteX49" fmla="*/ 1364001 w 1483367"/>
              <a:gd name="connsiteY49" fmla="*/ 760638 h 182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83367" h="1824049">
                <a:moveTo>
                  <a:pt x="1364001" y="760638"/>
                </a:moveTo>
                <a:cubicBezTo>
                  <a:pt x="1363868" y="760306"/>
                  <a:pt x="1363802" y="760041"/>
                  <a:pt x="1363669" y="759776"/>
                </a:cubicBezTo>
                <a:cubicBezTo>
                  <a:pt x="1361108" y="752875"/>
                  <a:pt x="1358116" y="746141"/>
                  <a:pt x="1354712" y="739606"/>
                </a:cubicBezTo>
                <a:cubicBezTo>
                  <a:pt x="1335405" y="703313"/>
                  <a:pt x="1355840" y="647580"/>
                  <a:pt x="1334078" y="586009"/>
                </a:cubicBezTo>
                <a:cubicBezTo>
                  <a:pt x="1298913" y="486220"/>
                  <a:pt x="1256052" y="427369"/>
                  <a:pt x="1193220" y="374622"/>
                </a:cubicBezTo>
                <a:cubicBezTo>
                  <a:pt x="1191362" y="373030"/>
                  <a:pt x="1189504" y="371504"/>
                  <a:pt x="1187580" y="369911"/>
                </a:cubicBezTo>
                <a:lnTo>
                  <a:pt x="1187513" y="369845"/>
                </a:lnTo>
                <a:cubicBezTo>
                  <a:pt x="1145581" y="335410"/>
                  <a:pt x="1095023" y="303231"/>
                  <a:pt x="1032258" y="263156"/>
                </a:cubicBezTo>
                <a:cubicBezTo>
                  <a:pt x="1019187" y="254796"/>
                  <a:pt x="1005519" y="246105"/>
                  <a:pt x="991321" y="236949"/>
                </a:cubicBezTo>
                <a:cubicBezTo>
                  <a:pt x="973009" y="225205"/>
                  <a:pt x="974004" y="186059"/>
                  <a:pt x="975065" y="144658"/>
                </a:cubicBezTo>
                <a:cubicBezTo>
                  <a:pt x="976260" y="98678"/>
                  <a:pt x="977520" y="51040"/>
                  <a:pt x="954962" y="21316"/>
                </a:cubicBezTo>
                <a:lnTo>
                  <a:pt x="953502" y="19391"/>
                </a:lnTo>
                <a:lnTo>
                  <a:pt x="951180" y="18794"/>
                </a:lnTo>
                <a:cubicBezTo>
                  <a:pt x="873837" y="3501"/>
                  <a:pt x="794949" y="-2583"/>
                  <a:pt x="716173" y="681"/>
                </a:cubicBezTo>
                <a:lnTo>
                  <a:pt x="716106" y="681"/>
                </a:lnTo>
                <a:cubicBezTo>
                  <a:pt x="682660" y="1929"/>
                  <a:pt x="649446" y="6799"/>
                  <a:pt x="617048" y="15211"/>
                </a:cubicBezTo>
                <a:cubicBezTo>
                  <a:pt x="614660" y="15875"/>
                  <a:pt x="612271" y="16538"/>
                  <a:pt x="609949" y="17335"/>
                </a:cubicBezTo>
                <a:cubicBezTo>
                  <a:pt x="608158" y="17799"/>
                  <a:pt x="606366" y="18396"/>
                  <a:pt x="604574" y="18993"/>
                </a:cubicBezTo>
                <a:lnTo>
                  <a:pt x="603115" y="19524"/>
                </a:lnTo>
                <a:lnTo>
                  <a:pt x="601987" y="20586"/>
                </a:lnTo>
                <a:cubicBezTo>
                  <a:pt x="580158" y="42414"/>
                  <a:pt x="575116" y="81560"/>
                  <a:pt x="572727" y="122365"/>
                </a:cubicBezTo>
                <a:lnTo>
                  <a:pt x="572727" y="122431"/>
                </a:lnTo>
                <a:cubicBezTo>
                  <a:pt x="572263" y="129862"/>
                  <a:pt x="571865" y="137293"/>
                  <a:pt x="571533" y="144724"/>
                </a:cubicBezTo>
                <a:cubicBezTo>
                  <a:pt x="569675" y="184400"/>
                  <a:pt x="567950" y="221888"/>
                  <a:pt x="553354" y="238143"/>
                </a:cubicBezTo>
                <a:cubicBezTo>
                  <a:pt x="520796" y="275033"/>
                  <a:pt x="481445" y="305307"/>
                  <a:pt x="437442" y="327315"/>
                </a:cubicBezTo>
                <a:cubicBezTo>
                  <a:pt x="368904" y="361153"/>
                  <a:pt x="314697" y="360092"/>
                  <a:pt x="313901" y="360092"/>
                </a:cubicBezTo>
                <a:lnTo>
                  <a:pt x="307598" y="359893"/>
                </a:lnTo>
                <a:lnTo>
                  <a:pt x="307001" y="366129"/>
                </a:lnTo>
                <a:cubicBezTo>
                  <a:pt x="261486" y="452847"/>
                  <a:pt x="263211" y="676575"/>
                  <a:pt x="261818" y="916159"/>
                </a:cubicBezTo>
                <a:cubicBezTo>
                  <a:pt x="261751" y="929495"/>
                  <a:pt x="261665" y="942898"/>
                  <a:pt x="261552" y="956367"/>
                </a:cubicBezTo>
                <a:cubicBezTo>
                  <a:pt x="260756" y="1067965"/>
                  <a:pt x="258633" y="1181487"/>
                  <a:pt x="250273" y="1284925"/>
                </a:cubicBezTo>
                <a:cubicBezTo>
                  <a:pt x="246624" y="1329379"/>
                  <a:pt x="241913" y="1371908"/>
                  <a:pt x="235610" y="1411651"/>
                </a:cubicBezTo>
                <a:cubicBezTo>
                  <a:pt x="204957" y="1605189"/>
                  <a:pt x="66089" y="1444493"/>
                  <a:pt x="-326" y="1573276"/>
                </a:cubicBezTo>
                <a:cubicBezTo>
                  <a:pt x="1857" y="1585942"/>
                  <a:pt x="5533" y="1598303"/>
                  <a:pt x="10622" y="1610100"/>
                </a:cubicBezTo>
                <a:cubicBezTo>
                  <a:pt x="18252" y="1614611"/>
                  <a:pt x="26081" y="1618990"/>
                  <a:pt x="33844" y="1623369"/>
                </a:cubicBezTo>
                <a:cubicBezTo>
                  <a:pt x="68278" y="1642544"/>
                  <a:pt x="103357" y="1660438"/>
                  <a:pt x="139073" y="1677045"/>
                </a:cubicBezTo>
                <a:cubicBezTo>
                  <a:pt x="141063" y="1677974"/>
                  <a:pt x="143054" y="1678903"/>
                  <a:pt x="145044" y="1679766"/>
                </a:cubicBezTo>
                <a:cubicBezTo>
                  <a:pt x="210557" y="1710080"/>
                  <a:pt x="278086" y="1735843"/>
                  <a:pt x="347142" y="1756863"/>
                </a:cubicBezTo>
                <a:cubicBezTo>
                  <a:pt x="360611" y="1760976"/>
                  <a:pt x="374079" y="1764891"/>
                  <a:pt x="387681" y="1768606"/>
                </a:cubicBezTo>
                <a:cubicBezTo>
                  <a:pt x="507998" y="1801821"/>
                  <a:pt x="631884" y="1820378"/>
                  <a:pt x="756645" y="1823875"/>
                </a:cubicBezTo>
                <a:cubicBezTo>
                  <a:pt x="757156" y="1823822"/>
                  <a:pt x="757661" y="1823795"/>
                  <a:pt x="758172" y="1823808"/>
                </a:cubicBezTo>
                <a:cubicBezTo>
                  <a:pt x="905724" y="1819728"/>
                  <a:pt x="1052315" y="1798602"/>
                  <a:pt x="1195011" y="1760843"/>
                </a:cubicBezTo>
                <a:cubicBezTo>
                  <a:pt x="1197002" y="1760313"/>
                  <a:pt x="1198992" y="1759782"/>
                  <a:pt x="1200982" y="1759251"/>
                </a:cubicBezTo>
                <a:cubicBezTo>
                  <a:pt x="1210337" y="1756730"/>
                  <a:pt x="1219626" y="1754209"/>
                  <a:pt x="1228915" y="1751555"/>
                </a:cubicBezTo>
                <a:cubicBezTo>
                  <a:pt x="1311041" y="1728187"/>
                  <a:pt x="1391509" y="1699325"/>
                  <a:pt x="1469761" y="1665169"/>
                </a:cubicBezTo>
                <a:cubicBezTo>
                  <a:pt x="1469840" y="1668081"/>
                  <a:pt x="1470132" y="1670988"/>
                  <a:pt x="1470623" y="1673861"/>
                </a:cubicBezTo>
                <a:cubicBezTo>
                  <a:pt x="1470690" y="1674796"/>
                  <a:pt x="1470822" y="1675731"/>
                  <a:pt x="1471021" y="1676647"/>
                </a:cubicBezTo>
                <a:cubicBezTo>
                  <a:pt x="1471154" y="1675586"/>
                  <a:pt x="1471287" y="1674524"/>
                  <a:pt x="1471353" y="1673462"/>
                </a:cubicBezTo>
                <a:cubicBezTo>
                  <a:pt x="1471751" y="1670344"/>
                  <a:pt x="1472083" y="1667159"/>
                  <a:pt x="1472414" y="1663975"/>
                </a:cubicBezTo>
                <a:cubicBezTo>
                  <a:pt x="1513020" y="1268006"/>
                  <a:pt x="1428691" y="931817"/>
                  <a:pt x="1364001" y="760638"/>
                </a:cubicBezTo>
                <a:close/>
              </a:path>
            </a:pathLst>
          </a:custGeom>
          <a:solidFill>
            <a:srgbClr val="3F3D56"/>
          </a:solidFill>
          <a:ln w="6632"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EDF46C4D-BD54-4AED-B238-31A4295E50E1}"/>
              </a:ext>
            </a:extLst>
          </p:cNvPr>
          <p:cNvSpPr/>
          <p:nvPr/>
        </p:nvSpPr>
        <p:spPr>
          <a:xfrm>
            <a:off x="9891673" y="3420843"/>
            <a:ext cx="1124022" cy="1124188"/>
          </a:xfrm>
          <a:custGeom>
            <a:avLst/>
            <a:gdLst>
              <a:gd name="connsiteX0" fmla="*/ 45182 w 742908"/>
              <a:gd name="connsiteY0" fmla="*/ 549554 h 743018"/>
              <a:gd name="connsiteX1" fmla="*/ 549292 w 742908"/>
              <a:gd name="connsiteY1" fmla="*/ 697226 h 743018"/>
              <a:gd name="connsiteX2" fmla="*/ 696965 w 742908"/>
              <a:gd name="connsiteY2" fmla="*/ 193116 h 743018"/>
              <a:gd name="connsiteX3" fmla="*/ 192855 w 742908"/>
              <a:gd name="connsiteY3" fmla="*/ 45443 h 743018"/>
              <a:gd name="connsiteX4" fmla="*/ 26306 w 742908"/>
              <a:gd name="connsiteY4" fmla="*/ 233117 h 743018"/>
              <a:gd name="connsiteX5" fmla="*/ 21549 w 742908"/>
              <a:gd name="connsiteY5" fmla="*/ 246035 h 743018"/>
              <a:gd name="connsiteX6" fmla="*/ 45182 w 742908"/>
              <a:gd name="connsiteY6" fmla="*/ 549554 h 74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2908" h="743018">
                <a:moveTo>
                  <a:pt x="45182" y="549554"/>
                </a:moveTo>
                <a:cubicBezTo>
                  <a:pt x="143611" y="729538"/>
                  <a:pt x="369308" y="795654"/>
                  <a:pt x="549292" y="697226"/>
                </a:cubicBezTo>
                <a:cubicBezTo>
                  <a:pt x="729276" y="598798"/>
                  <a:pt x="795393" y="373099"/>
                  <a:pt x="696965" y="193116"/>
                </a:cubicBezTo>
                <a:cubicBezTo>
                  <a:pt x="598536" y="13132"/>
                  <a:pt x="372839" y="-52985"/>
                  <a:pt x="192855" y="45443"/>
                </a:cubicBezTo>
                <a:cubicBezTo>
                  <a:pt x="117250" y="86792"/>
                  <a:pt x="58373" y="153134"/>
                  <a:pt x="26306" y="233117"/>
                </a:cubicBezTo>
                <a:cubicBezTo>
                  <a:pt x="24608" y="237363"/>
                  <a:pt x="23082" y="241617"/>
                  <a:pt x="21549" y="246035"/>
                </a:cubicBezTo>
                <a:cubicBezTo>
                  <a:pt x="-14365" y="345930"/>
                  <a:pt x="-5760" y="456427"/>
                  <a:pt x="45182" y="549554"/>
                </a:cubicBezTo>
                <a:close/>
              </a:path>
            </a:pathLst>
          </a:custGeom>
          <a:solidFill>
            <a:srgbClr val="FFB6B6"/>
          </a:solidFill>
          <a:ln w="6632"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565B5E49-841E-4DFC-9886-2C183E5D0FF8}"/>
              </a:ext>
            </a:extLst>
          </p:cNvPr>
          <p:cNvSpPr/>
          <p:nvPr/>
        </p:nvSpPr>
        <p:spPr>
          <a:xfrm>
            <a:off x="9701461" y="3319537"/>
            <a:ext cx="892458" cy="473821"/>
          </a:xfrm>
          <a:custGeom>
            <a:avLst/>
            <a:gdLst>
              <a:gd name="connsiteX0" fmla="*/ 117509 w 589859"/>
              <a:gd name="connsiteY0" fmla="*/ 312992 h 313166"/>
              <a:gd name="connsiteX1" fmla="*/ 142676 w 589859"/>
              <a:gd name="connsiteY1" fmla="*/ 247022 h 313166"/>
              <a:gd name="connsiteX2" fmla="*/ 147267 w 589859"/>
              <a:gd name="connsiteY2" fmla="*/ 312992 h 313166"/>
              <a:gd name="connsiteX3" fmla="*/ 589533 w 589859"/>
              <a:gd name="connsiteY3" fmla="*/ 312992 h 313166"/>
              <a:gd name="connsiteX4" fmla="*/ 589533 w 589859"/>
              <a:gd name="connsiteY4" fmla="*/ 55898 h 313166"/>
              <a:gd name="connsiteX5" fmla="*/ 256769 w 589859"/>
              <a:gd name="connsiteY5" fmla="*/ 55898 h 313166"/>
              <a:gd name="connsiteX6" fmla="*/ -326 w 589859"/>
              <a:gd name="connsiteY6" fmla="*/ 312992 h 31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9859" h="313166">
                <a:moveTo>
                  <a:pt x="117509" y="312992"/>
                </a:moveTo>
                <a:cubicBezTo>
                  <a:pt x="133493" y="268274"/>
                  <a:pt x="126520" y="291569"/>
                  <a:pt x="142676" y="247022"/>
                </a:cubicBezTo>
                <a:cubicBezTo>
                  <a:pt x="132133" y="286473"/>
                  <a:pt x="148799" y="308574"/>
                  <a:pt x="147267" y="312992"/>
                </a:cubicBezTo>
                <a:lnTo>
                  <a:pt x="589533" y="312992"/>
                </a:lnTo>
                <a:lnTo>
                  <a:pt x="589533" y="55898"/>
                </a:lnTo>
                <a:cubicBezTo>
                  <a:pt x="459961" y="4551"/>
                  <a:pt x="333289" y="-39153"/>
                  <a:pt x="256769" y="55898"/>
                </a:cubicBezTo>
                <a:cubicBezTo>
                  <a:pt x="114782" y="55905"/>
                  <a:pt x="-319" y="171007"/>
                  <a:pt x="-326" y="312992"/>
                </a:cubicBezTo>
                <a:close/>
              </a:path>
            </a:pathLst>
          </a:custGeom>
          <a:solidFill>
            <a:srgbClr val="2F2E41"/>
          </a:solidFill>
          <a:ln w="6632"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44D76574-0BAA-4A1F-AA67-907015306050}"/>
              </a:ext>
            </a:extLst>
          </p:cNvPr>
          <p:cNvSpPr/>
          <p:nvPr/>
        </p:nvSpPr>
        <p:spPr>
          <a:xfrm>
            <a:off x="9994999" y="3278833"/>
            <a:ext cx="1157697" cy="1595820"/>
          </a:xfrm>
          <a:custGeom>
            <a:avLst/>
            <a:gdLst>
              <a:gd name="connsiteX0" fmla="*/ 80275 w 765165"/>
              <a:gd name="connsiteY0" fmla="*/ 1054563 h 1054737"/>
              <a:gd name="connsiteX1" fmla="*/ 81807 w 765165"/>
              <a:gd name="connsiteY1" fmla="*/ 1040112 h 1054737"/>
              <a:gd name="connsiteX2" fmla="*/ 110543 w 765165"/>
              <a:gd name="connsiteY2" fmla="*/ 938088 h 1054737"/>
              <a:gd name="connsiteX3" fmla="*/ 149138 w 765165"/>
              <a:gd name="connsiteY3" fmla="*/ 830285 h 1054737"/>
              <a:gd name="connsiteX4" fmla="*/ 163595 w 765165"/>
              <a:gd name="connsiteY4" fmla="*/ 1026166 h 1054737"/>
              <a:gd name="connsiteX5" fmla="*/ 288742 w 765165"/>
              <a:gd name="connsiteY5" fmla="*/ 835048 h 1054737"/>
              <a:gd name="connsiteX6" fmla="*/ 764840 w 765165"/>
              <a:gd name="connsiteY6" fmla="*/ 409953 h 1054737"/>
              <a:gd name="connsiteX7" fmla="*/ 429527 w 765165"/>
              <a:gd name="connsiteY7" fmla="*/ -174 h 1054737"/>
              <a:gd name="connsiteX8" fmla="*/ -326 w 765165"/>
              <a:gd name="connsiteY8" fmla="*/ 341939 h 1054737"/>
              <a:gd name="connsiteX9" fmla="*/ 80275 w 765165"/>
              <a:gd name="connsiteY9" fmla="*/ 1054563 h 105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5165" h="1054737">
                <a:moveTo>
                  <a:pt x="80275" y="1054563"/>
                </a:moveTo>
                <a:cubicBezTo>
                  <a:pt x="80613" y="1049806"/>
                  <a:pt x="81124" y="1044869"/>
                  <a:pt x="81807" y="1040112"/>
                </a:cubicBezTo>
                <a:cubicBezTo>
                  <a:pt x="86564" y="1005080"/>
                  <a:pt x="98467" y="971415"/>
                  <a:pt x="110543" y="938088"/>
                </a:cubicBezTo>
                <a:cubicBezTo>
                  <a:pt x="123295" y="902213"/>
                  <a:pt x="136213" y="866159"/>
                  <a:pt x="149138" y="830285"/>
                </a:cubicBezTo>
                <a:cubicBezTo>
                  <a:pt x="132497" y="895413"/>
                  <a:pt x="137573" y="964189"/>
                  <a:pt x="163595" y="1026166"/>
                </a:cubicBezTo>
                <a:cubicBezTo>
                  <a:pt x="238237" y="968018"/>
                  <a:pt x="191136" y="835048"/>
                  <a:pt x="288742" y="835048"/>
                </a:cubicBezTo>
                <a:cubicBezTo>
                  <a:pt x="523390" y="835048"/>
                  <a:pt x="764840" y="644774"/>
                  <a:pt x="764840" y="409953"/>
                </a:cubicBezTo>
                <a:cubicBezTo>
                  <a:pt x="764840" y="175304"/>
                  <a:pt x="664182" y="-174"/>
                  <a:pt x="429527" y="-174"/>
                </a:cubicBezTo>
                <a:cubicBezTo>
                  <a:pt x="194706" y="-174"/>
                  <a:pt x="4266" y="107284"/>
                  <a:pt x="-326" y="341939"/>
                </a:cubicBezTo>
                <a:cubicBezTo>
                  <a:pt x="288742" y="409953"/>
                  <a:pt x="25689" y="1030757"/>
                  <a:pt x="80275" y="1054563"/>
                </a:cubicBezTo>
                <a:close/>
              </a:path>
            </a:pathLst>
          </a:custGeom>
          <a:solidFill>
            <a:srgbClr val="2F2E41"/>
          </a:solidFill>
          <a:ln w="6632"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BD057B1D-2C99-44A4-8F68-D9C9A25E6634}"/>
              </a:ext>
            </a:extLst>
          </p:cNvPr>
          <p:cNvSpPr/>
          <p:nvPr/>
        </p:nvSpPr>
        <p:spPr>
          <a:xfrm>
            <a:off x="10696710" y="3021690"/>
            <a:ext cx="823252" cy="823252"/>
          </a:xfrm>
          <a:custGeom>
            <a:avLst/>
            <a:gdLst>
              <a:gd name="connsiteX0" fmla="*/ 544118 w 544118"/>
              <a:gd name="connsiteY0" fmla="*/ 272059 h 544118"/>
              <a:gd name="connsiteX1" fmla="*/ 272059 w 544118"/>
              <a:gd name="connsiteY1" fmla="*/ 544118 h 544118"/>
              <a:gd name="connsiteX2" fmla="*/ 0 w 544118"/>
              <a:gd name="connsiteY2" fmla="*/ 272059 h 544118"/>
              <a:gd name="connsiteX3" fmla="*/ 272059 w 544118"/>
              <a:gd name="connsiteY3" fmla="*/ 0 h 544118"/>
              <a:gd name="connsiteX4" fmla="*/ 544118 w 544118"/>
              <a:gd name="connsiteY4" fmla="*/ 272059 h 544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118" h="544118">
                <a:moveTo>
                  <a:pt x="544118" y="272059"/>
                </a:moveTo>
                <a:cubicBezTo>
                  <a:pt x="544118" y="422313"/>
                  <a:pt x="422313" y="544118"/>
                  <a:pt x="272059" y="544118"/>
                </a:cubicBezTo>
                <a:cubicBezTo>
                  <a:pt x="121805" y="544118"/>
                  <a:pt x="0" y="422313"/>
                  <a:pt x="0" y="272059"/>
                </a:cubicBezTo>
                <a:cubicBezTo>
                  <a:pt x="0" y="121805"/>
                  <a:pt x="121805" y="0"/>
                  <a:pt x="272059" y="0"/>
                </a:cubicBezTo>
                <a:cubicBezTo>
                  <a:pt x="422313" y="0"/>
                  <a:pt x="544118" y="121805"/>
                  <a:pt x="544118" y="272059"/>
                </a:cubicBezTo>
                <a:close/>
              </a:path>
            </a:pathLst>
          </a:custGeom>
          <a:solidFill>
            <a:srgbClr val="2F2E41"/>
          </a:solidFill>
          <a:ln w="6632"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12A66-D04B-415E-A43C-B896B10B0759}"/>
              </a:ext>
            </a:extLst>
          </p:cNvPr>
          <p:cNvSpPr/>
          <p:nvPr/>
        </p:nvSpPr>
        <p:spPr>
          <a:xfrm>
            <a:off x="9168022" y="5719007"/>
            <a:ext cx="2582018" cy="1822380"/>
          </a:xfrm>
          <a:custGeom>
            <a:avLst/>
            <a:gdLst>
              <a:gd name="connsiteX0" fmla="*/ 1706227 w 1706552"/>
              <a:gd name="connsiteY0" fmla="*/ 49375 h 1204479"/>
              <a:gd name="connsiteX1" fmla="*/ 1703772 w 1706552"/>
              <a:gd name="connsiteY1" fmla="*/ 94094 h 1204479"/>
              <a:gd name="connsiteX2" fmla="*/ 1607036 w 1706552"/>
              <a:gd name="connsiteY2" fmla="*/ 1010434 h 1204479"/>
              <a:gd name="connsiteX3" fmla="*/ 1542678 w 1706552"/>
              <a:gd name="connsiteY3" fmla="*/ 1043742 h 1204479"/>
              <a:gd name="connsiteX4" fmla="*/ 1540289 w 1706552"/>
              <a:gd name="connsiteY4" fmla="*/ 1044936 h 1204479"/>
              <a:gd name="connsiteX5" fmla="*/ 1522773 w 1706552"/>
              <a:gd name="connsiteY5" fmla="*/ 1053229 h 1204479"/>
              <a:gd name="connsiteX6" fmla="*/ 1522043 w 1706552"/>
              <a:gd name="connsiteY6" fmla="*/ 1053627 h 1204479"/>
              <a:gd name="connsiteX7" fmla="*/ 1324258 w 1706552"/>
              <a:gd name="connsiteY7" fmla="*/ 1131322 h 1204479"/>
              <a:gd name="connsiteX8" fmla="*/ 1299245 w 1706552"/>
              <a:gd name="connsiteY8" fmla="*/ 1139018 h 1204479"/>
              <a:gd name="connsiteX9" fmla="*/ 1293870 w 1706552"/>
              <a:gd name="connsiteY9" fmla="*/ 1140610 h 1204479"/>
              <a:gd name="connsiteX10" fmla="*/ 902148 w 1706552"/>
              <a:gd name="connsiteY10" fmla="*/ 1203575 h 1204479"/>
              <a:gd name="connsiteX11" fmla="*/ 881912 w 1706552"/>
              <a:gd name="connsiteY11" fmla="*/ 1204040 h 1204479"/>
              <a:gd name="connsiteX12" fmla="*/ 875078 w 1706552"/>
              <a:gd name="connsiteY12" fmla="*/ 1204172 h 1204479"/>
              <a:gd name="connsiteX13" fmla="*/ 852851 w 1706552"/>
              <a:gd name="connsiteY13" fmla="*/ 1204305 h 1204479"/>
              <a:gd name="connsiteX14" fmla="*/ 808066 w 1706552"/>
              <a:gd name="connsiteY14" fmla="*/ 1203642 h 1204479"/>
              <a:gd name="connsiteX15" fmla="*/ 439101 w 1706552"/>
              <a:gd name="connsiteY15" fmla="*/ 1148373 h 1204479"/>
              <a:gd name="connsiteX16" fmla="*/ 398562 w 1706552"/>
              <a:gd name="connsiteY16" fmla="*/ 1136630 h 1204479"/>
              <a:gd name="connsiteX17" fmla="*/ 196464 w 1706552"/>
              <a:gd name="connsiteY17" fmla="*/ 1059533 h 1204479"/>
              <a:gd name="connsiteX18" fmla="*/ 190493 w 1706552"/>
              <a:gd name="connsiteY18" fmla="*/ 1056812 h 1204479"/>
              <a:gd name="connsiteX19" fmla="*/ 85264 w 1706552"/>
              <a:gd name="connsiteY19" fmla="*/ 1003136 h 1204479"/>
              <a:gd name="connsiteX20" fmla="*/ 62042 w 1706552"/>
              <a:gd name="connsiteY20" fmla="*/ 989867 h 1204479"/>
              <a:gd name="connsiteX21" fmla="*/ 51094 w 1706552"/>
              <a:gd name="connsiteY21" fmla="*/ 953043 h 1204479"/>
              <a:gd name="connsiteX22" fmla="*/ 15332 w 1706552"/>
              <a:gd name="connsiteY22" fmla="*/ 778878 h 1204479"/>
              <a:gd name="connsiteX23" fmla="*/ 537 w 1706552"/>
              <a:gd name="connsiteY23" fmla="*/ 423183 h 1204479"/>
              <a:gd name="connsiteX24" fmla="*/ -326 w 1706552"/>
              <a:gd name="connsiteY24" fmla="*/ 373621 h 1204479"/>
              <a:gd name="connsiteX25" fmla="*/ 284642 w 1706552"/>
              <a:gd name="connsiteY25" fmla="*/ 212061 h 1204479"/>
              <a:gd name="connsiteX26" fmla="*/ 332877 w 1706552"/>
              <a:gd name="connsiteY26" fmla="*/ 196801 h 1204479"/>
              <a:gd name="connsiteX27" fmla="*/ 474863 w 1706552"/>
              <a:gd name="connsiteY27" fmla="*/ 156594 h 1204479"/>
              <a:gd name="connsiteX28" fmla="*/ 881978 w 1706552"/>
              <a:gd name="connsiteY28" fmla="*/ 67820 h 1204479"/>
              <a:gd name="connsiteX29" fmla="*/ 1086266 w 1706552"/>
              <a:gd name="connsiteY29" fmla="*/ 34977 h 1204479"/>
              <a:gd name="connsiteX30" fmla="*/ 1408587 w 1706552"/>
              <a:gd name="connsiteY30" fmla="*/ 2201 h 1204479"/>
              <a:gd name="connsiteX31" fmla="*/ 1435326 w 1706552"/>
              <a:gd name="connsiteY31" fmla="*/ 1073 h 1204479"/>
              <a:gd name="connsiteX32" fmla="*/ 1462993 w 1706552"/>
              <a:gd name="connsiteY32" fmla="*/ 210 h 1204479"/>
              <a:gd name="connsiteX33" fmla="*/ 1706227 w 1706552"/>
              <a:gd name="connsiteY33" fmla="*/ 49375 h 1204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06552" h="1204479">
                <a:moveTo>
                  <a:pt x="1706227" y="49375"/>
                </a:moveTo>
                <a:cubicBezTo>
                  <a:pt x="1705298" y="63374"/>
                  <a:pt x="1704482" y="78283"/>
                  <a:pt x="1703772" y="94094"/>
                </a:cubicBezTo>
                <a:cubicBezTo>
                  <a:pt x="1689706" y="391933"/>
                  <a:pt x="1701848" y="792877"/>
                  <a:pt x="1607036" y="1010434"/>
                </a:cubicBezTo>
                <a:cubicBezTo>
                  <a:pt x="1585804" y="1022045"/>
                  <a:pt x="1564354" y="1033152"/>
                  <a:pt x="1542678" y="1043742"/>
                </a:cubicBezTo>
                <a:cubicBezTo>
                  <a:pt x="1541815" y="1044140"/>
                  <a:pt x="1541019" y="1044538"/>
                  <a:pt x="1540289" y="1044936"/>
                </a:cubicBezTo>
                <a:cubicBezTo>
                  <a:pt x="1534451" y="1047789"/>
                  <a:pt x="1528612" y="1050575"/>
                  <a:pt x="1522773" y="1053229"/>
                </a:cubicBezTo>
                <a:cubicBezTo>
                  <a:pt x="1522561" y="1053415"/>
                  <a:pt x="1522315" y="1053548"/>
                  <a:pt x="1522043" y="1053627"/>
                </a:cubicBezTo>
                <a:cubicBezTo>
                  <a:pt x="1457931" y="1083922"/>
                  <a:pt x="1391854" y="1109878"/>
                  <a:pt x="1324258" y="1131322"/>
                </a:cubicBezTo>
                <a:cubicBezTo>
                  <a:pt x="1315965" y="1133976"/>
                  <a:pt x="1307605" y="1136497"/>
                  <a:pt x="1299245" y="1139018"/>
                </a:cubicBezTo>
                <a:cubicBezTo>
                  <a:pt x="1297453" y="1139549"/>
                  <a:pt x="1295662" y="1140079"/>
                  <a:pt x="1293870" y="1140610"/>
                </a:cubicBezTo>
                <a:cubicBezTo>
                  <a:pt x="1166528" y="1178270"/>
                  <a:pt x="1034879" y="1199435"/>
                  <a:pt x="902148" y="1203575"/>
                </a:cubicBezTo>
                <a:cubicBezTo>
                  <a:pt x="895248" y="1203774"/>
                  <a:pt x="888480" y="1203907"/>
                  <a:pt x="881912" y="1204040"/>
                </a:cubicBezTo>
                <a:cubicBezTo>
                  <a:pt x="879590" y="1204106"/>
                  <a:pt x="877334" y="1204172"/>
                  <a:pt x="875078" y="1204172"/>
                </a:cubicBezTo>
                <a:cubicBezTo>
                  <a:pt x="867647" y="1204239"/>
                  <a:pt x="860282" y="1204305"/>
                  <a:pt x="852851" y="1204305"/>
                </a:cubicBezTo>
                <a:cubicBezTo>
                  <a:pt x="837856" y="1204305"/>
                  <a:pt x="822928" y="1204086"/>
                  <a:pt x="808066" y="1203642"/>
                </a:cubicBezTo>
                <a:cubicBezTo>
                  <a:pt x="683304" y="1200145"/>
                  <a:pt x="559418" y="1181587"/>
                  <a:pt x="439101" y="1148373"/>
                </a:cubicBezTo>
                <a:cubicBezTo>
                  <a:pt x="425500" y="1144658"/>
                  <a:pt x="412031" y="1140743"/>
                  <a:pt x="398562" y="1136630"/>
                </a:cubicBezTo>
                <a:cubicBezTo>
                  <a:pt x="329506" y="1115610"/>
                  <a:pt x="261977" y="1089847"/>
                  <a:pt x="196464" y="1059533"/>
                </a:cubicBezTo>
                <a:cubicBezTo>
                  <a:pt x="194474" y="1058670"/>
                  <a:pt x="192483" y="1057741"/>
                  <a:pt x="190493" y="1056812"/>
                </a:cubicBezTo>
                <a:cubicBezTo>
                  <a:pt x="154797" y="1040225"/>
                  <a:pt x="119725" y="1022337"/>
                  <a:pt x="85264" y="1003136"/>
                </a:cubicBezTo>
                <a:cubicBezTo>
                  <a:pt x="77501" y="998757"/>
                  <a:pt x="69672" y="994378"/>
                  <a:pt x="62042" y="989867"/>
                </a:cubicBezTo>
                <a:cubicBezTo>
                  <a:pt x="56953" y="978070"/>
                  <a:pt x="53277" y="965709"/>
                  <a:pt x="51094" y="953043"/>
                </a:cubicBezTo>
                <a:cubicBezTo>
                  <a:pt x="36033" y="880657"/>
                  <a:pt x="23958" y="929489"/>
                  <a:pt x="15332" y="778878"/>
                </a:cubicBezTo>
                <a:cubicBezTo>
                  <a:pt x="7437" y="640806"/>
                  <a:pt x="2394" y="502337"/>
                  <a:pt x="537" y="423183"/>
                </a:cubicBezTo>
                <a:cubicBezTo>
                  <a:pt x="-60" y="402084"/>
                  <a:pt x="-259" y="385165"/>
                  <a:pt x="-326" y="373621"/>
                </a:cubicBezTo>
                <a:cubicBezTo>
                  <a:pt x="6707" y="323328"/>
                  <a:pt x="119765" y="266269"/>
                  <a:pt x="284642" y="212061"/>
                </a:cubicBezTo>
                <a:cubicBezTo>
                  <a:pt x="300233" y="206953"/>
                  <a:pt x="316356" y="201844"/>
                  <a:pt x="332877" y="196801"/>
                </a:cubicBezTo>
                <a:cubicBezTo>
                  <a:pt x="377463" y="183067"/>
                  <a:pt x="425102" y="169599"/>
                  <a:pt x="474863" y="156594"/>
                </a:cubicBezTo>
                <a:cubicBezTo>
                  <a:pt x="601589" y="123420"/>
                  <a:pt x="742314" y="92966"/>
                  <a:pt x="881978" y="67820"/>
                </a:cubicBezTo>
                <a:cubicBezTo>
                  <a:pt x="950914" y="55479"/>
                  <a:pt x="1019585" y="44399"/>
                  <a:pt x="1086266" y="34977"/>
                </a:cubicBezTo>
                <a:cubicBezTo>
                  <a:pt x="1203238" y="18390"/>
                  <a:pt x="1313908" y="6912"/>
                  <a:pt x="1408587" y="2201"/>
                </a:cubicBezTo>
                <a:cubicBezTo>
                  <a:pt x="1417677" y="1737"/>
                  <a:pt x="1426568" y="1338"/>
                  <a:pt x="1435326" y="1073"/>
                </a:cubicBezTo>
                <a:cubicBezTo>
                  <a:pt x="1444747" y="675"/>
                  <a:pt x="1453970" y="410"/>
                  <a:pt x="1462993" y="210"/>
                </a:cubicBezTo>
                <a:cubicBezTo>
                  <a:pt x="1599406" y="-2775"/>
                  <a:pt x="1692559" y="11423"/>
                  <a:pt x="1706227" y="49375"/>
                </a:cubicBezTo>
                <a:close/>
              </a:path>
            </a:pathLst>
          </a:custGeom>
          <a:solidFill>
            <a:srgbClr val="2F2E41"/>
          </a:solidFill>
          <a:ln w="6632"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E6061A3E-9778-45DF-841E-B6C8BF7B4626}"/>
              </a:ext>
            </a:extLst>
          </p:cNvPr>
          <p:cNvSpPr/>
          <p:nvPr/>
        </p:nvSpPr>
        <p:spPr>
          <a:xfrm>
            <a:off x="9168022" y="5719007"/>
            <a:ext cx="2582018" cy="1178708"/>
          </a:xfrm>
          <a:custGeom>
            <a:avLst/>
            <a:gdLst>
              <a:gd name="connsiteX0" fmla="*/ 1706227 w 1706552"/>
              <a:gd name="connsiteY0" fmla="*/ 49375 h 779052"/>
              <a:gd name="connsiteX1" fmla="*/ 1703772 w 1706552"/>
              <a:gd name="connsiteY1" fmla="*/ 94094 h 779052"/>
              <a:gd name="connsiteX2" fmla="*/ 15332 w 1706552"/>
              <a:gd name="connsiteY2" fmla="*/ 778878 h 779052"/>
              <a:gd name="connsiteX3" fmla="*/ 537 w 1706552"/>
              <a:gd name="connsiteY3" fmla="*/ 423183 h 779052"/>
              <a:gd name="connsiteX4" fmla="*/ -326 w 1706552"/>
              <a:gd name="connsiteY4" fmla="*/ 373621 h 779052"/>
              <a:gd name="connsiteX5" fmla="*/ 284642 w 1706552"/>
              <a:gd name="connsiteY5" fmla="*/ 212061 h 779052"/>
              <a:gd name="connsiteX6" fmla="*/ 332877 w 1706552"/>
              <a:gd name="connsiteY6" fmla="*/ 196801 h 779052"/>
              <a:gd name="connsiteX7" fmla="*/ 474863 w 1706552"/>
              <a:gd name="connsiteY7" fmla="*/ 156594 h 779052"/>
              <a:gd name="connsiteX8" fmla="*/ 881978 w 1706552"/>
              <a:gd name="connsiteY8" fmla="*/ 67820 h 779052"/>
              <a:gd name="connsiteX9" fmla="*/ 1086266 w 1706552"/>
              <a:gd name="connsiteY9" fmla="*/ 34977 h 779052"/>
              <a:gd name="connsiteX10" fmla="*/ 1408587 w 1706552"/>
              <a:gd name="connsiteY10" fmla="*/ 2201 h 779052"/>
              <a:gd name="connsiteX11" fmla="*/ 1435326 w 1706552"/>
              <a:gd name="connsiteY11" fmla="*/ 1073 h 779052"/>
              <a:gd name="connsiteX12" fmla="*/ 1462993 w 1706552"/>
              <a:gd name="connsiteY12" fmla="*/ 210 h 779052"/>
              <a:gd name="connsiteX13" fmla="*/ 1706227 w 1706552"/>
              <a:gd name="connsiteY13" fmla="*/ 49375 h 77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6552" h="779052">
                <a:moveTo>
                  <a:pt x="1706227" y="49375"/>
                </a:moveTo>
                <a:cubicBezTo>
                  <a:pt x="1705298" y="63374"/>
                  <a:pt x="1704482" y="78283"/>
                  <a:pt x="1703772" y="94094"/>
                </a:cubicBezTo>
                <a:cubicBezTo>
                  <a:pt x="1600401" y="-17239"/>
                  <a:pt x="486806" y="480110"/>
                  <a:pt x="15332" y="778878"/>
                </a:cubicBezTo>
                <a:cubicBezTo>
                  <a:pt x="7437" y="640806"/>
                  <a:pt x="2394" y="502337"/>
                  <a:pt x="537" y="423183"/>
                </a:cubicBezTo>
                <a:cubicBezTo>
                  <a:pt x="-60" y="402084"/>
                  <a:pt x="-259" y="385165"/>
                  <a:pt x="-326" y="373621"/>
                </a:cubicBezTo>
                <a:cubicBezTo>
                  <a:pt x="6707" y="323328"/>
                  <a:pt x="119765" y="266269"/>
                  <a:pt x="284642" y="212061"/>
                </a:cubicBezTo>
                <a:cubicBezTo>
                  <a:pt x="300233" y="206953"/>
                  <a:pt x="316356" y="201844"/>
                  <a:pt x="332877" y="196801"/>
                </a:cubicBezTo>
                <a:cubicBezTo>
                  <a:pt x="377463" y="183067"/>
                  <a:pt x="425102" y="169599"/>
                  <a:pt x="474863" y="156594"/>
                </a:cubicBezTo>
                <a:cubicBezTo>
                  <a:pt x="601589" y="123420"/>
                  <a:pt x="742314" y="92966"/>
                  <a:pt x="881978" y="67820"/>
                </a:cubicBezTo>
                <a:cubicBezTo>
                  <a:pt x="950914" y="55479"/>
                  <a:pt x="1019585" y="44399"/>
                  <a:pt x="1086266" y="34977"/>
                </a:cubicBezTo>
                <a:cubicBezTo>
                  <a:pt x="1203238" y="18390"/>
                  <a:pt x="1313908" y="6912"/>
                  <a:pt x="1408587" y="2201"/>
                </a:cubicBezTo>
                <a:cubicBezTo>
                  <a:pt x="1417677" y="1737"/>
                  <a:pt x="1426568" y="1338"/>
                  <a:pt x="1435326" y="1073"/>
                </a:cubicBezTo>
                <a:cubicBezTo>
                  <a:pt x="1444747" y="675"/>
                  <a:pt x="1453970" y="410"/>
                  <a:pt x="1462993" y="210"/>
                </a:cubicBezTo>
                <a:cubicBezTo>
                  <a:pt x="1599406" y="-2775"/>
                  <a:pt x="1692559" y="11423"/>
                  <a:pt x="1706227" y="49375"/>
                </a:cubicBezTo>
                <a:close/>
              </a:path>
            </a:pathLst>
          </a:custGeom>
          <a:solidFill>
            <a:srgbClr val="000000">
              <a:alpha val="20000"/>
            </a:srgbClr>
          </a:solidFill>
          <a:ln w="6632" cap="flat">
            <a:noFill/>
            <a:prstDash val="solid"/>
            <a:miter/>
          </a:ln>
        </p:spPr>
        <p:txBody>
          <a:bodyPr rtlCol="0" anchor="ctr"/>
          <a:lstStyle/>
          <a:p>
            <a:endParaRPr lang="zh-CN" altLang="en-US"/>
          </a:p>
        </p:txBody>
      </p:sp>
      <p:grpSp>
        <p:nvGrpSpPr>
          <p:cNvPr id="71" name="组合 70">
            <a:extLst>
              <a:ext uri="{FF2B5EF4-FFF2-40B4-BE49-F238E27FC236}">
                <a16:creationId xmlns:a16="http://schemas.microsoft.com/office/drawing/2014/main" id="{D8AFAA88-4103-4119-878B-118BBF8356EF}"/>
              </a:ext>
            </a:extLst>
          </p:cNvPr>
          <p:cNvGrpSpPr/>
          <p:nvPr/>
        </p:nvGrpSpPr>
        <p:grpSpPr>
          <a:xfrm>
            <a:off x="7101150" y="3825763"/>
            <a:ext cx="2583018" cy="2732226"/>
            <a:chOff x="7101150" y="3825763"/>
            <a:chExt cx="2583018" cy="2732226"/>
          </a:xfrm>
        </p:grpSpPr>
        <p:sp>
          <p:nvSpPr>
            <p:cNvPr id="14" name="任意多边形: 形状 13">
              <a:extLst>
                <a:ext uri="{FF2B5EF4-FFF2-40B4-BE49-F238E27FC236}">
                  <a16:creationId xmlns:a16="http://schemas.microsoft.com/office/drawing/2014/main" id="{D5D83EF0-3611-4297-B2AC-D8E822AC969B}"/>
                </a:ext>
              </a:extLst>
            </p:cNvPr>
            <p:cNvSpPr/>
            <p:nvPr/>
          </p:nvSpPr>
          <p:spPr>
            <a:xfrm>
              <a:off x="8044065" y="5309210"/>
              <a:ext cx="721270" cy="1064290"/>
            </a:xfrm>
            <a:custGeom>
              <a:avLst/>
              <a:gdLst>
                <a:gd name="connsiteX0" fmla="*/ -326 w 476714"/>
                <a:gd name="connsiteY0" fmla="*/ 22784 h 703429"/>
                <a:gd name="connsiteX1" fmla="*/ -326 w 476714"/>
                <a:gd name="connsiteY1" fmla="*/ 703255 h 703429"/>
                <a:gd name="connsiteX2" fmla="*/ 476389 w 476714"/>
                <a:gd name="connsiteY2" fmla="*/ 703255 h 703429"/>
                <a:gd name="connsiteX3" fmla="*/ 476389 w 476714"/>
                <a:gd name="connsiteY3" fmla="*/ 22784 h 703429"/>
                <a:gd name="connsiteX4" fmla="*/ 460266 w 476714"/>
                <a:gd name="connsiteY4" fmla="*/ 889 h 703429"/>
                <a:gd name="connsiteX5" fmla="*/ 453432 w 476714"/>
                <a:gd name="connsiteY5" fmla="*/ -173 h 703429"/>
                <a:gd name="connsiteX6" fmla="*/ 22697 w 476714"/>
                <a:gd name="connsiteY6" fmla="*/ -173 h 703429"/>
                <a:gd name="connsiteX7" fmla="*/ -326 w 476714"/>
                <a:gd name="connsiteY7" fmla="*/ 22757 h 703429"/>
                <a:gd name="connsiteX8" fmla="*/ -326 w 476714"/>
                <a:gd name="connsiteY8" fmla="*/ 22784 h 703429"/>
                <a:gd name="connsiteX9" fmla="*/ 185716 w 476714"/>
                <a:gd name="connsiteY9" fmla="*/ 256596 h 703429"/>
                <a:gd name="connsiteX10" fmla="*/ 237083 w 476714"/>
                <a:gd name="connsiteY10" fmla="*/ 206184 h 703429"/>
                <a:gd name="connsiteX11" fmla="*/ 287495 w 476714"/>
                <a:gd name="connsiteY11" fmla="*/ 256596 h 703429"/>
                <a:gd name="connsiteX12" fmla="*/ 287495 w 476714"/>
                <a:gd name="connsiteY12" fmla="*/ 335551 h 703429"/>
                <a:gd name="connsiteX13" fmla="*/ 236346 w 476714"/>
                <a:gd name="connsiteY13" fmla="*/ 386175 h 703429"/>
                <a:gd name="connsiteX14" fmla="*/ 185716 w 476714"/>
                <a:gd name="connsiteY14" fmla="*/ 335551 h 703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6714" h="703429">
                  <a:moveTo>
                    <a:pt x="-326" y="22784"/>
                  </a:moveTo>
                  <a:lnTo>
                    <a:pt x="-326" y="703255"/>
                  </a:lnTo>
                  <a:lnTo>
                    <a:pt x="476389" y="703255"/>
                  </a:lnTo>
                  <a:lnTo>
                    <a:pt x="476389" y="22784"/>
                  </a:lnTo>
                  <a:cubicBezTo>
                    <a:pt x="476409" y="12732"/>
                    <a:pt x="469867" y="3854"/>
                    <a:pt x="460266" y="889"/>
                  </a:cubicBezTo>
                  <a:cubicBezTo>
                    <a:pt x="458064" y="159"/>
                    <a:pt x="455755" y="-199"/>
                    <a:pt x="453432" y="-173"/>
                  </a:cubicBezTo>
                  <a:lnTo>
                    <a:pt x="22697" y="-173"/>
                  </a:lnTo>
                  <a:cubicBezTo>
                    <a:pt x="10005" y="-199"/>
                    <a:pt x="-299" y="10065"/>
                    <a:pt x="-326" y="22757"/>
                  </a:cubicBezTo>
                  <a:cubicBezTo>
                    <a:pt x="-326" y="22764"/>
                    <a:pt x="-326" y="22770"/>
                    <a:pt x="-326" y="22784"/>
                  </a:cubicBezTo>
                  <a:close/>
                  <a:moveTo>
                    <a:pt x="185716" y="256596"/>
                  </a:moveTo>
                  <a:cubicBezTo>
                    <a:pt x="185981" y="228491"/>
                    <a:pt x="208977" y="205919"/>
                    <a:pt x="237083" y="206184"/>
                  </a:cubicBezTo>
                  <a:cubicBezTo>
                    <a:pt x="264816" y="206443"/>
                    <a:pt x="287236" y="228862"/>
                    <a:pt x="287495" y="256596"/>
                  </a:cubicBezTo>
                  <a:lnTo>
                    <a:pt x="287495" y="335551"/>
                  </a:lnTo>
                  <a:cubicBezTo>
                    <a:pt x="287355" y="363656"/>
                    <a:pt x="264452" y="386321"/>
                    <a:pt x="236346" y="386175"/>
                  </a:cubicBezTo>
                  <a:cubicBezTo>
                    <a:pt x="208447" y="386036"/>
                    <a:pt x="185862" y="363450"/>
                    <a:pt x="185716" y="335551"/>
                  </a:cubicBezTo>
                  <a:close/>
                </a:path>
              </a:pathLst>
            </a:custGeom>
            <a:solidFill>
              <a:srgbClr val="2F2E41"/>
            </a:solidFill>
            <a:ln w="6632"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D234BE6A-CC3F-4157-B83A-47F7D5DBF25A}"/>
                </a:ext>
              </a:extLst>
            </p:cNvPr>
            <p:cNvSpPr/>
            <p:nvPr/>
          </p:nvSpPr>
          <p:spPr>
            <a:xfrm>
              <a:off x="8041856" y="6340574"/>
              <a:ext cx="725688" cy="118756"/>
            </a:xfrm>
            <a:custGeom>
              <a:avLst/>
              <a:gdLst>
                <a:gd name="connsiteX0" fmla="*/ -326 w 479634"/>
                <a:gd name="connsiteY0" fmla="*/ -174 h 78490"/>
                <a:gd name="connsiteX1" fmla="*/ -326 w 479634"/>
                <a:gd name="connsiteY1" fmla="*/ 65444 h 78490"/>
                <a:gd name="connsiteX2" fmla="*/ 12479 w 479634"/>
                <a:gd name="connsiteY2" fmla="*/ 78316 h 78490"/>
                <a:gd name="connsiteX3" fmla="*/ 466503 w 479634"/>
                <a:gd name="connsiteY3" fmla="*/ 78316 h 78490"/>
                <a:gd name="connsiteX4" fmla="*/ 479309 w 479634"/>
                <a:gd name="connsiteY4" fmla="*/ 65444 h 78490"/>
                <a:gd name="connsiteX5" fmla="*/ 479309 w 479634"/>
                <a:gd name="connsiteY5" fmla="*/ -174 h 7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9634" h="78490">
                  <a:moveTo>
                    <a:pt x="-326" y="-174"/>
                  </a:moveTo>
                  <a:lnTo>
                    <a:pt x="-326" y="65444"/>
                  </a:lnTo>
                  <a:cubicBezTo>
                    <a:pt x="-299" y="72517"/>
                    <a:pt x="5407" y="78257"/>
                    <a:pt x="12479" y="78316"/>
                  </a:cubicBezTo>
                  <a:lnTo>
                    <a:pt x="466503" y="78316"/>
                  </a:lnTo>
                  <a:cubicBezTo>
                    <a:pt x="473589" y="78276"/>
                    <a:pt x="479309" y="72524"/>
                    <a:pt x="479309" y="65444"/>
                  </a:cubicBezTo>
                  <a:lnTo>
                    <a:pt x="479309" y="-174"/>
                  </a:lnTo>
                  <a:close/>
                </a:path>
              </a:pathLst>
            </a:custGeom>
            <a:solidFill>
              <a:srgbClr val="3F3D56"/>
            </a:solidFill>
            <a:ln w="6632"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FA35DC66-5F68-4E1E-8741-2C3EE37F946B}"/>
                </a:ext>
              </a:extLst>
            </p:cNvPr>
            <p:cNvSpPr/>
            <p:nvPr/>
          </p:nvSpPr>
          <p:spPr>
            <a:xfrm>
              <a:off x="7526562" y="6313771"/>
              <a:ext cx="1689644" cy="180091"/>
            </a:xfrm>
            <a:custGeom>
              <a:avLst/>
              <a:gdLst>
                <a:gd name="connsiteX0" fmla="*/ 4129 w 1116749"/>
                <a:gd name="connsiteY0" fmla="*/ 111490 h 119029"/>
                <a:gd name="connsiteX1" fmla="*/ 19522 w 1116749"/>
                <a:gd name="connsiteY1" fmla="*/ 118855 h 119029"/>
                <a:gd name="connsiteX2" fmla="*/ 1096625 w 1116749"/>
                <a:gd name="connsiteY2" fmla="*/ 118855 h 119029"/>
                <a:gd name="connsiteX3" fmla="*/ 1116424 w 1116749"/>
                <a:gd name="connsiteY3" fmla="*/ 99010 h 119029"/>
                <a:gd name="connsiteX4" fmla="*/ 1115999 w 1116749"/>
                <a:gd name="connsiteY4" fmla="*/ 94970 h 119029"/>
                <a:gd name="connsiteX5" fmla="*/ 1099279 w 1116749"/>
                <a:gd name="connsiteY5" fmla="*/ 15550 h 119029"/>
                <a:gd name="connsiteX6" fmla="*/ 1086938 w 1116749"/>
                <a:gd name="connsiteY6" fmla="*/ 1153 h 119029"/>
                <a:gd name="connsiteX7" fmla="*/ 1079905 w 1116749"/>
                <a:gd name="connsiteY7" fmla="*/ -174 h 119029"/>
                <a:gd name="connsiteX8" fmla="*/ 36175 w 1116749"/>
                <a:gd name="connsiteY8" fmla="*/ -174 h 119029"/>
                <a:gd name="connsiteX9" fmla="*/ 29142 w 1116749"/>
                <a:gd name="connsiteY9" fmla="*/ 1153 h 119029"/>
                <a:gd name="connsiteX10" fmla="*/ 16801 w 1116749"/>
                <a:gd name="connsiteY10" fmla="*/ 15550 h 119029"/>
                <a:gd name="connsiteX11" fmla="*/ 81 w 1116749"/>
                <a:gd name="connsiteY11" fmla="*/ 94970 h 119029"/>
                <a:gd name="connsiteX12" fmla="*/ 4129 w 1116749"/>
                <a:gd name="connsiteY12" fmla="*/ 111490 h 119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749" h="119029">
                  <a:moveTo>
                    <a:pt x="4129" y="111490"/>
                  </a:moveTo>
                  <a:cubicBezTo>
                    <a:pt x="7864" y="116168"/>
                    <a:pt x="13537" y="118882"/>
                    <a:pt x="19522" y="118855"/>
                  </a:cubicBezTo>
                  <a:lnTo>
                    <a:pt x="1096625" y="118855"/>
                  </a:lnTo>
                  <a:cubicBezTo>
                    <a:pt x="1107573" y="118835"/>
                    <a:pt x="1116437" y="109951"/>
                    <a:pt x="1116424" y="99010"/>
                  </a:cubicBezTo>
                  <a:cubicBezTo>
                    <a:pt x="1116417" y="97650"/>
                    <a:pt x="1116278" y="96297"/>
                    <a:pt x="1115999" y="94970"/>
                  </a:cubicBezTo>
                  <a:lnTo>
                    <a:pt x="1099279" y="15550"/>
                  </a:lnTo>
                  <a:cubicBezTo>
                    <a:pt x="1097872" y="8968"/>
                    <a:pt x="1093228" y="3548"/>
                    <a:pt x="1086938" y="1153"/>
                  </a:cubicBezTo>
                  <a:cubicBezTo>
                    <a:pt x="1084696" y="270"/>
                    <a:pt x="1082314" y="-181"/>
                    <a:pt x="1079905" y="-174"/>
                  </a:cubicBezTo>
                  <a:lnTo>
                    <a:pt x="36175" y="-174"/>
                  </a:lnTo>
                  <a:cubicBezTo>
                    <a:pt x="33767" y="-181"/>
                    <a:pt x="31385" y="270"/>
                    <a:pt x="29142" y="1153"/>
                  </a:cubicBezTo>
                  <a:cubicBezTo>
                    <a:pt x="22852" y="3548"/>
                    <a:pt x="18208" y="8968"/>
                    <a:pt x="16801" y="15550"/>
                  </a:cubicBezTo>
                  <a:lnTo>
                    <a:pt x="81" y="94970"/>
                  </a:lnTo>
                  <a:cubicBezTo>
                    <a:pt x="-1119" y="100801"/>
                    <a:pt x="367" y="106873"/>
                    <a:pt x="4129" y="111490"/>
                  </a:cubicBezTo>
                  <a:close/>
                </a:path>
              </a:pathLst>
            </a:custGeom>
            <a:solidFill>
              <a:srgbClr val="2F2E41"/>
            </a:solidFill>
            <a:ln w="6632"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F61F7D1D-26F0-4955-BE9C-74070A2E4561}"/>
                </a:ext>
              </a:extLst>
            </p:cNvPr>
            <p:cNvSpPr/>
            <p:nvPr/>
          </p:nvSpPr>
          <p:spPr>
            <a:xfrm>
              <a:off x="7551648" y="6338867"/>
              <a:ext cx="1639481" cy="129891"/>
            </a:xfrm>
            <a:custGeom>
              <a:avLst/>
              <a:gdLst>
                <a:gd name="connsiteX0" fmla="*/ 19596 w 1083594"/>
                <a:gd name="connsiteY0" fmla="*/ -174 h 85850"/>
                <a:gd name="connsiteX1" fmla="*/ 18640 w 1083594"/>
                <a:gd name="connsiteY1" fmla="*/ -8 h 85850"/>
                <a:gd name="connsiteX2" fmla="*/ 16464 w 1083594"/>
                <a:gd name="connsiteY2" fmla="*/ 2334 h 85850"/>
                <a:gd name="connsiteX3" fmla="*/ -269 w 1083594"/>
                <a:gd name="connsiteY3" fmla="*/ 81793 h 85850"/>
                <a:gd name="connsiteX4" fmla="*/ 408 w 1083594"/>
                <a:gd name="connsiteY4" fmla="*/ 84420 h 85850"/>
                <a:gd name="connsiteX5" fmla="*/ 480 w 1083594"/>
                <a:gd name="connsiteY5" fmla="*/ 84514 h 85850"/>
                <a:gd name="connsiteX6" fmla="*/ 2942 w 1083594"/>
                <a:gd name="connsiteY6" fmla="*/ 85675 h 85850"/>
                <a:gd name="connsiteX7" fmla="*/ 1080045 w 1083594"/>
                <a:gd name="connsiteY7" fmla="*/ 85675 h 85850"/>
                <a:gd name="connsiteX8" fmla="*/ 1082500 w 1083594"/>
                <a:gd name="connsiteY8" fmla="*/ 84520 h 85850"/>
                <a:gd name="connsiteX9" fmla="*/ 1083204 w 1083594"/>
                <a:gd name="connsiteY9" fmla="*/ 81879 h 85850"/>
                <a:gd name="connsiteX10" fmla="*/ 1066471 w 1083594"/>
                <a:gd name="connsiteY10" fmla="*/ 2374 h 85850"/>
                <a:gd name="connsiteX11" fmla="*/ 1064454 w 1083594"/>
                <a:gd name="connsiteY11" fmla="*/ 58 h 85850"/>
                <a:gd name="connsiteX12" fmla="*/ 1063326 w 1083594"/>
                <a:gd name="connsiteY12" fmla="*/ -174 h 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3594" h="85850">
                  <a:moveTo>
                    <a:pt x="19596" y="-174"/>
                  </a:moveTo>
                  <a:cubicBezTo>
                    <a:pt x="19270" y="-180"/>
                    <a:pt x="18945" y="-121"/>
                    <a:pt x="18640" y="-8"/>
                  </a:cubicBezTo>
                  <a:cubicBezTo>
                    <a:pt x="17565" y="357"/>
                    <a:pt x="16749" y="1239"/>
                    <a:pt x="16464" y="2334"/>
                  </a:cubicBezTo>
                  <a:lnTo>
                    <a:pt x="-269" y="81793"/>
                  </a:lnTo>
                  <a:cubicBezTo>
                    <a:pt x="-448" y="82729"/>
                    <a:pt x="-196" y="83691"/>
                    <a:pt x="408" y="84420"/>
                  </a:cubicBezTo>
                  <a:lnTo>
                    <a:pt x="480" y="84514"/>
                  </a:lnTo>
                  <a:cubicBezTo>
                    <a:pt x="1064" y="85277"/>
                    <a:pt x="1980" y="85708"/>
                    <a:pt x="2942" y="85675"/>
                  </a:cubicBezTo>
                  <a:lnTo>
                    <a:pt x="1080045" y="85675"/>
                  </a:lnTo>
                  <a:cubicBezTo>
                    <a:pt x="1081001" y="85688"/>
                    <a:pt x="1081903" y="85263"/>
                    <a:pt x="1082500" y="84520"/>
                  </a:cubicBezTo>
                  <a:cubicBezTo>
                    <a:pt x="1083137" y="83797"/>
                    <a:pt x="1083403" y="82822"/>
                    <a:pt x="1083204" y="81879"/>
                  </a:cubicBezTo>
                  <a:lnTo>
                    <a:pt x="1066471" y="2374"/>
                  </a:lnTo>
                  <a:cubicBezTo>
                    <a:pt x="1066218" y="1319"/>
                    <a:pt x="1065462" y="450"/>
                    <a:pt x="1064454" y="58"/>
                  </a:cubicBezTo>
                  <a:cubicBezTo>
                    <a:pt x="1064095" y="-94"/>
                    <a:pt x="1063717" y="-174"/>
                    <a:pt x="1063326" y="-174"/>
                  </a:cubicBezTo>
                  <a:close/>
                </a:path>
              </a:pathLst>
            </a:custGeom>
            <a:solidFill>
              <a:srgbClr val="FFFFFF"/>
            </a:solidFill>
            <a:ln w="6632"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1A5D3147-0B1F-45F3-BF02-713A88210AE6}"/>
                </a:ext>
              </a:extLst>
            </p:cNvPr>
            <p:cNvSpPr/>
            <p:nvPr/>
          </p:nvSpPr>
          <p:spPr>
            <a:xfrm>
              <a:off x="7101150" y="3999943"/>
              <a:ext cx="2583018" cy="20377"/>
            </a:xfrm>
            <a:custGeom>
              <a:avLst/>
              <a:gdLst>
                <a:gd name="connsiteX0" fmla="*/ 6258 w 1707213"/>
                <a:gd name="connsiteY0" fmla="*/ 13294 h 13468"/>
                <a:gd name="connsiteX1" fmla="*/ 1700297 w 1707213"/>
                <a:gd name="connsiteY1" fmla="*/ 13294 h 13468"/>
                <a:gd name="connsiteX2" fmla="*/ 1706886 w 1707213"/>
                <a:gd name="connsiteY2" fmla="*/ 6407 h 13468"/>
                <a:gd name="connsiteX3" fmla="*/ 1700297 w 1707213"/>
                <a:gd name="connsiteY3" fmla="*/ -174 h 13468"/>
                <a:gd name="connsiteX4" fmla="*/ 6258 w 1707213"/>
                <a:gd name="connsiteY4" fmla="*/ -174 h 13468"/>
                <a:gd name="connsiteX5" fmla="*/ -324 w 1707213"/>
                <a:gd name="connsiteY5" fmla="*/ 6706 h 13468"/>
                <a:gd name="connsiteX6" fmla="*/ 6258 w 1707213"/>
                <a:gd name="connsiteY6" fmla="*/ 13294 h 1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7213" h="13468">
                  <a:moveTo>
                    <a:pt x="6258" y="13294"/>
                  </a:moveTo>
                  <a:lnTo>
                    <a:pt x="1700297" y="13294"/>
                  </a:lnTo>
                  <a:cubicBezTo>
                    <a:pt x="1704020" y="13215"/>
                    <a:pt x="1706965" y="10130"/>
                    <a:pt x="1706886" y="6407"/>
                  </a:cubicBezTo>
                  <a:cubicBezTo>
                    <a:pt x="1706806" y="2805"/>
                    <a:pt x="1703900" y="-95"/>
                    <a:pt x="1700297" y="-174"/>
                  </a:cubicBezTo>
                  <a:lnTo>
                    <a:pt x="6258" y="-174"/>
                  </a:lnTo>
                  <a:cubicBezTo>
                    <a:pt x="2542" y="-95"/>
                    <a:pt x="-410" y="2990"/>
                    <a:pt x="-324" y="6706"/>
                  </a:cubicBezTo>
                  <a:cubicBezTo>
                    <a:pt x="-244" y="10315"/>
                    <a:pt x="2655" y="13215"/>
                    <a:pt x="6258" y="13294"/>
                  </a:cubicBezTo>
                  <a:close/>
                </a:path>
              </a:pathLst>
            </a:custGeom>
            <a:solidFill>
              <a:srgbClr val="3F3D56"/>
            </a:solidFill>
            <a:ln w="6632"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87BB3924-D9BE-4B68-897D-0E057B96CA3C}"/>
                </a:ext>
              </a:extLst>
            </p:cNvPr>
            <p:cNvSpPr/>
            <p:nvPr/>
          </p:nvSpPr>
          <p:spPr>
            <a:xfrm>
              <a:off x="9439983" y="3825763"/>
              <a:ext cx="119467" cy="122130"/>
            </a:xfrm>
            <a:custGeom>
              <a:avLst/>
              <a:gdLst>
                <a:gd name="connsiteX0" fmla="*/ 78961 w 78960"/>
                <a:gd name="connsiteY0" fmla="*/ 40360 h 80720"/>
                <a:gd name="connsiteX1" fmla="*/ 39480 w 78960"/>
                <a:gd name="connsiteY1" fmla="*/ 80720 h 80720"/>
                <a:gd name="connsiteX2" fmla="*/ 0 w 78960"/>
                <a:gd name="connsiteY2" fmla="*/ 40360 h 80720"/>
                <a:gd name="connsiteX3" fmla="*/ 39480 w 78960"/>
                <a:gd name="connsiteY3" fmla="*/ 0 h 80720"/>
                <a:gd name="connsiteX4" fmla="*/ 78961 w 78960"/>
                <a:gd name="connsiteY4" fmla="*/ 40360 h 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 h="80720">
                  <a:moveTo>
                    <a:pt x="78961" y="40360"/>
                  </a:moveTo>
                  <a:cubicBezTo>
                    <a:pt x="78961" y="62650"/>
                    <a:pt x="61285" y="80720"/>
                    <a:pt x="39480" y="80720"/>
                  </a:cubicBezTo>
                  <a:cubicBezTo>
                    <a:pt x="17676" y="80720"/>
                    <a:pt x="0" y="62650"/>
                    <a:pt x="0" y="40360"/>
                  </a:cubicBezTo>
                  <a:cubicBezTo>
                    <a:pt x="0" y="18070"/>
                    <a:pt x="17676" y="0"/>
                    <a:pt x="39480" y="0"/>
                  </a:cubicBezTo>
                  <a:cubicBezTo>
                    <a:pt x="61285" y="0"/>
                    <a:pt x="78961" y="18070"/>
                    <a:pt x="78961" y="40360"/>
                  </a:cubicBezTo>
                  <a:close/>
                </a:path>
              </a:pathLst>
            </a:custGeom>
            <a:solidFill>
              <a:srgbClr val="3F3D56"/>
            </a:solidFill>
            <a:ln w="6632"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0AD44150-6524-4439-A6EB-C1E4F162AB48}"/>
                </a:ext>
              </a:extLst>
            </p:cNvPr>
            <p:cNvSpPr/>
            <p:nvPr/>
          </p:nvSpPr>
          <p:spPr>
            <a:xfrm>
              <a:off x="9233630" y="3825763"/>
              <a:ext cx="119467" cy="122130"/>
            </a:xfrm>
            <a:custGeom>
              <a:avLst/>
              <a:gdLst>
                <a:gd name="connsiteX0" fmla="*/ 78961 w 78960"/>
                <a:gd name="connsiteY0" fmla="*/ 40360 h 80720"/>
                <a:gd name="connsiteX1" fmla="*/ 39480 w 78960"/>
                <a:gd name="connsiteY1" fmla="*/ 80720 h 80720"/>
                <a:gd name="connsiteX2" fmla="*/ 0 w 78960"/>
                <a:gd name="connsiteY2" fmla="*/ 40360 h 80720"/>
                <a:gd name="connsiteX3" fmla="*/ 39480 w 78960"/>
                <a:gd name="connsiteY3" fmla="*/ 0 h 80720"/>
                <a:gd name="connsiteX4" fmla="*/ 78961 w 78960"/>
                <a:gd name="connsiteY4" fmla="*/ 40360 h 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 h="80720">
                  <a:moveTo>
                    <a:pt x="78961" y="40360"/>
                  </a:moveTo>
                  <a:cubicBezTo>
                    <a:pt x="78961" y="62650"/>
                    <a:pt x="61285" y="80720"/>
                    <a:pt x="39480" y="80720"/>
                  </a:cubicBezTo>
                  <a:cubicBezTo>
                    <a:pt x="17676" y="80720"/>
                    <a:pt x="0" y="62650"/>
                    <a:pt x="0" y="40360"/>
                  </a:cubicBezTo>
                  <a:cubicBezTo>
                    <a:pt x="0" y="18070"/>
                    <a:pt x="17676" y="0"/>
                    <a:pt x="39480" y="0"/>
                  </a:cubicBezTo>
                  <a:cubicBezTo>
                    <a:pt x="61285" y="0"/>
                    <a:pt x="78961" y="18070"/>
                    <a:pt x="78961" y="40360"/>
                  </a:cubicBezTo>
                  <a:close/>
                </a:path>
              </a:pathLst>
            </a:custGeom>
            <a:solidFill>
              <a:srgbClr val="3F3D56"/>
            </a:solidFill>
            <a:ln w="6632"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E55D9A61-CCF4-4E83-9EFF-2A90D93D7109}"/>
                </a:ext>
              </a:extLst>
            </p:cNvPr>
            <p:cNvSpPr/>
            <p:nvPr/>
          </p:nvSpPr>
          <p:spPr>
            <a:xfrm>
              <a:off x="9027276" y="3825763"/>
              <a:ext cx="119467" cy="122130"/>
            </a:xfrm>
            <a:custGeom>
              <a:avLst/>
              <a:gdLst>
                <a:gd name="connsiteX0" fmla="*/ 78961 w 78960"/>
                <a:gd name="connsiteY0" fmla="*/ 40360 h 80720"/>
                <a:gd name="connsiteX1" fmla="*/ 39480 w 78960"/>
                <a:gd name="connsiteY1" fmla="*/ 80720 h 80720"/>
                <a:gd name="connsiteX2" fmla="*/ 0 w 78960"/>
                <a:gd name="connsiteY2" fmla="*/ 40360 h 80720"/>
                <a:gd name="connsiteX3" fmla="*/ 39480 w 78960"/>
                <a:gd name="connsiteY3" fmla="*/ 0 h 80720"/>
                <a:gd name="connsiteX4" fmla="*/ 78961 w 78960"/>
                <a:gd name="connsiteY4" fmla="*/ 40360 h 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 h="80720">
                  <a:moveTo>
                    <a:pt x="78961" y="40360"/>
                  </a:moveTo>
                  <a:cubicBezTo>
                    <a:pt x="78961" y="62650"/>
                    <a:pt x="61285" y="80720"/>
                    <a:pt x="39480" y="80720"/>
                  </a:cubicBezTo>
                  <a:cubicBezTo>
                    <a:pt x="17676" y="80720"/>
                    <a:pt x="0" y="62650"/>
                    <a:pt x="0" y="40360"/>
                  </a:cubicBezTo>
                  <a:cubicBezTo>
                    <a:pt x="0" y="18070"/>
                    <a:pt x="17676" y="0"/>
                    <a:pt x="39480" y="0"/>
                  </a:cubicBezTo>
                  <a:cubicBezTo>
                    <a:pt x="61285" y="0"/>
                    <a:pt x="78961" y="18070"/>
                    <a:pt x="78961" y="40360"/>
                  </a:cubicBezTo>
                  <a:close/>
                </a:path>
              </a:pathLst>
            </a:custGeom>
            <a:solidFill>
              <a:srgbClr val="3F3D56"/>
            </a:solidFill>
            <a:ln w="6632"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203B1DF9-0525-49A2-A230-A9A63A61BF7F}"/>
                </a:ext>
              </a:extLst>
            </p:cNvPr>
            <p:cNvSpPr/>
            <p:nvPr/>
          </p:nvSpPr>
          <p:spPr>
            <a:xfrm>
              <a:off x="7224435" y="3840871"/>
              <a:ext cx="168340" cy="22184"/>
            </a:xfrm>
            <a:custGeom>
              <a:avLst/>
              <a:gdLst>
                <a:gd name="connsiteX0" fmla="*/ -326 w 111262"/>
                <a:gd name="connsiteY0" fmla="*/ 7190 h 14662"/>
                <a:gd name="connsiteX1" fmla="*/ 6900 w 111262"/>
                <a:gd name="connsiteY1" fmla="*/ 14488 h 14662"/>
                <a:gd name="connsiteX2" fmla="*/ 6906 w 111262"/>
                <a:gd name="connsiteY2" fmla="*/ 14488 h 14662"/>
                <a:gd name="connsiteX3" fmla="*/ 103775 w 111262"/>
                <a:gd name="connsiteY3" fmla="*/ 14488 h 14662"/>
                <a:gd name="connsiteX4" fmla="*/ 110934 w 111262"/>
                <a:gd name="connsiteY4" fmla="*/ 6985 h 14662"/>
                <a:gd name="connsiteX5" fmla="*/ 103775 w 111262"/>
                <a:gd name="connsiteY5" fmla="*/ -174 h 14662"/>
                <a:gd name="connsiteX6" fmla="*/ 6906 w 111262"/>
                <a:gd name="connsiteY6" fmla="*/ -174 h 14662"/>
                <a:gd name="connsiteX7" fmla="*/ -326 w 111262"/>
                <a:gd name="connsiteY7" fmla="*/ 7190 h 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62" h="14662">
                  <a:moveTo>
                    <a:pt x="-326" y="7190"/>
                  </a:moveTo>
                  <a:cubicBezTo>
                    <a:pt x="-345" y="11198"/>
                    <a:pt x="2892" y="14469"/>
                    <a:pt x="6900" y="14488"/>
                  </a:cubicBezTo>
                  <a:cubicBezTo>
                    <a:pt x="6900" y="14488"/>
                    <a:pt x="6900" y="14488"/>
                    <a:pt x="6906" y="14488"/>
                  </a:cubicBezTo>
                  <a:lnTo>
                    <a:pt x="103775" y="14488"/>
                  </a:lnTo>
                  <a:cubicBezTo>
                    <a:pt x="107823" y="14389"/>
                    <a:pt x="111027" y="11032"/>
                    <a:pt x="110934" y="6985"/>
                  </a:cubicBezTo>
                  <a:cubicBezTo>
                    <a:pt x="110842" y="3070"/>
                    <a:pt x="107690" y="-88"/>
                    <a:pt x="103775" y="-174"/>
                  </a:cubicBezTo>
                  <a:lnTo>
                    <a:pt x="6906" y="-174"/>
                  </a:lnTo>
                  <a:cubicBezTo>
                    <a:pt x="2879" y="-128"/>
                    <a:pt x="-352" y="3163"/>
                    <a:pt x="-326" y="7190"/>
                  </a:cubicBezTo>
                  <a:close/>
                </a:path>
              </a:pathLst>
            </a:custGeom>
            <a:solidFill>
              <a:srgbClr val="3F3D56"/>
            </a:solidFill>
            <a:ln w="6632"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6B6313D3-B32E-41D5-B2F8-337E588EC94A}"/>
                </a:ext>
              </a:extLst>
            </p:cNvPr>
            <p:cNvSpPr/>
            <p:nvPr/>
          </p:nvSpPr>
          <p:spPr>
            <a:xfrm>
              <a:off x="7224435" y="3882531"/>
              <a:ext cx="168349" cy="22185"/>
            </a:xfrm>
            <a:custGeom>
              <a:avLst/>
              <a:gdLst>
                <a:gd name="connsiteX0" fmla="*/ -326 w 111268"/>
                <a:gd name="connsiteY0" fmla="*/ 7190 h 14663"/>
                <a:gd name="connsiteX1" fmla="*/ 6900 w 111268"/>
                <a:gd name="connsiteY1" fmla="*/ 14489 h 14663"/>
                <a:gd name="connsiteX2" fmla="*/ 6906 w 111268"/>
                <a:gd name="connsiteY2" fmla="*/ 14489 h 14663"/>
                <a:gd name="connsiteX3" fmla="*/ 103775 w 111268"/>
                <a:gd name="connsiteY3" fmla="*/ 14489 h 14663"/>
                <a:gd name="connsiteX4" fmla="*/ 110941 w 111268"/>
                <a:gd name="connsiteY4" fmla="*/ 6991 h 14663"/>
                <a:gd name="connsiteX5" fmla="*/ 103775 w 111268"/>
                <a:gd name="connsiteY5" fmla="*/ -174 h 14663"/>
                <a:gd name="connsiteX6" fmla="*/ 6906 w 111268"/>
                <a:gd name="connsiteY6" fmla="*/ -174 h 14663"/>
                <a:gd name="connsiteX7" fmla="*/ -326 w 111268"/>
                <a:gd name="connsiteY7" fmla="*/ 7190 h 1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68" h="14663">
                  <a:moveTo>
                    <a:pt x="-326" y="7190"/>
                  </a:moveTo>
                  <a:cubicBezTo>
                    <a:pt x="-345" y="11198"/>
                    <a:pt x="2886" y="14469"/>
                    <a:pt x="6900" y="14489"/>
                  </a:cubicBezTo>
                  <a:cubicBezTo>
                    <a:pt x="6900" y="14489"/>
                    <a:pt x="6900" y="14489"/>
                    <a:pt x="6906" y="14489"/>
                  </a:cubicBezTo>
                  <a:lnTo>
                    <a:pt x="103775" y="14489"/>
                  </a:lnTo>
                  <a:cubicBezTo>
                    <a:pt x="107823" y="14396"/>
                    <a:pt x="111034" y="11038"/>
                    <a:pt x="110941" y="6991"/>
                  </a:cubicBezTo>
                  <a:cubicBezTo>
                    <a:pt x="110855" y="3070"/>
                    <a:pt x="107697" y="-88"/>
                    <a:pt x="103775" y="-174"/>
                  </a:cubicBezTo>
                  <a:lnTo>
                    <a:pt x="6906" y="-174"/>
                  </a:lnTo>
                  <a:cubicBezTo>
                    <a:pt x="2879" y="-128"/>
                    <a:pt x="-352" y="3163"/>
                    <a:pt x="-326" y="7190"/>
                  </a:cubicBezTo>
                  <a:close/>
                </a:path>
              </a:pathLst>
            </a:custGeom>
            <a:solidFill>
              <a:srgbClr val="3F3D56"/>
            </a:solidFill>
            <a:ln w="6632"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84E7FDE7-5122-4748-8D83-7404CBC4949E}"/>
                </a:ext>
              </a:extLst>
            </p:cNvPr>
            <p:cNvSpPr/>
            <p:nvPr/>
          </p:nvSpPr>
          <p:spPr>
            <a:xfrm>
              <a:off x="7224435" y="3924192"/>
              <a:ext cx="168340" cy="22184"/>
            </a:xfrm>
            <a:custGeom>
              <a:avLst/>
              <a:gdLst>
                <a:gd name="connsiteX0" fmla="*/ -326 w 111262"/>
                <a:gd name="connsiteY0" fmla="*/ 7124 h 14662"/>
                <a:gd name="connsiteX1" fmla="*/ 6906 w 111262"/>
                <a:gd name="connsiteY1" fmla="*/ 14488 h 14662"/>
                <a:gd name="connsiteX2" fmla="*/ 103775 w 111262"/>
                <a:gd name="connsiteY2" fmla="*/ 14488 h 14662"/>
                <a:gd name="connsiteX3" fmla="*/ 110934 w 111262"/>
                <a:gd name="connsiteY3" fmla="*/ 6984 h 14662"/>
                <a:gd name="connsiteX4" fmla="*/ 103775 w 111262"/>
                <a:gd name="connsiteY4" fmla="*/ -174 h 14662"/>
                <a:gd name="connsiteX5" fmla="*/ 6906 w 111262"/>
                <a:gd name="connsiteY5" fmla="*/ -174 h 14662"/>
                <a:gd name="connsiteX6" fmla="*/ -326 w 111262"/>
                <a:gd name="connsiteY6" fmla="*/ 7117 h 14662"/>
                <a:gd name="connsiteX7" fmla="*/ -326 w 111262"/>
                <a:gd name="connsiteY7" fmla="*/ 7124 h 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62" h="14662">
                  <a:moveTo>
                    <a:pt x="-326" y="7124"/>
                  </a:moveTo>
                  <a:cubicBezTo>
                    <a:pt x="-352" y="11145"/>
                    <a:pt x="2879" y="14435"/>
                    <a:pt x="6906" y="14488"/>
                  </a:cubicBezTo>
                  <a:lnTo>
                    <a:pt x="103775" y="14488"/>
                  </a:lnTo>
                  <a:cubicBezTo>
                    <a:pt x="107823" y="14389"/>
                    <a:pt x="111027" y="11032"/>
                    <a:pt x="110934" y="6984"/>
                  </a:cubicBezTo>
                  <a:cubicBezTo>
                    <a:pt x="110842" y="3070"/>
                    <a:pt x="107690" y="-88"/>
                    <a:pt x="103775" y="-174"/>
                  </a:cubicBezTo>
                  <a:lnTo>
                    <a:pt x="6906" y="-174"/>
                  </a:lnTo>
                  <a:cubicBezTo>
                    <a:pt x="2892" y="-161"/>
                    <a:pt x="-345" y="3103"/>
                    <a:pt x="-326" y="7117"/>
                  </a:cubicBezTo>
                  <a:cubicBezTo>
                    <a:pt x="-326" y="7117"/>
                    <a:pt x="-326" y="7117"/>
                    <a:pt x="-326" y="7124"/>
                  </a:cubicBezTo>
                  <a:close/>
                </a:path>
              </a:pathLst>
            </a:custGeom>
            <a:solidFill>
              <a:srgbClr val="3F3D56"/>
            </a:solidFill>
            <a:ln w="6632"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F22AE3C9-9892-41E6-91CE-992D934B251D}"/>
                </a:ext>
              </a:extLst>
            </p:cNvPr>
            <p:cNvSpPr/>
            <p:nvPr/>
          </p:nvSpPr>
          <p:spPr>
            <a:xfrm>
              <a:off x="7403855" y="4331456"/>
              <a:ext cx="1977596" cy="1054049"/>
            </a:xfrm>
            <a:custGeom>
              <a:avLst/>
              <a:gdLst>
                <a:gd name="connsiteX0" fmla="*/ 1247818 w 1307067"/>
                <a:gd name="connsiteY0" fmla="*/ -174 h 696660"/>
                <a:gd name="connsiteX1" fmla="*/ 58599 w 1307067"/>
                <a:gd name="connsiteY1" fmla="*/ -174 h 696660"/>
                <a:gd name="connsiteX2" fmla="*/ -326 w 1307067"/>
                <a:gd name="connsiteY2" fmla="*/ 58756 h 696660"/>
                <a:gd name="connsiteX3" fmla="*/ -326 w 1307067"/>
                <a:gd name="connsiteY3" fmla="*/ 637555 h 696660"/>
                <a:gd name="connsiteX4" fmla="*/ 58599 w 1307067"/>
                <a:gd name="connsiteY4" fmla="*/ 696486 h 696660"/>
                <a:gd name="connsiteX5" fmla="*/ 1247818 w 1307067"/>
                <a:gd name="connsiteY5" fmla="*/ 696486 h 696660"/>
                <a:gd name="connsiteX6" fmla="*/ 1306742 w 1307067"/>
                <a:gd name="connsiteY6" fmla="*/ 637555 h 696660"/>
                <a:gd name="connsiteX7" fmla="*/ 1306742 w 1307067"/>
                <a:gd name="connsiteY7" fmla="*/ 58756 h 696660"/>
                <a:gd name="connsiteX8" fmla="*/ 1247818 w 1307067"/>
                <a:gd name="connsiteY8" fmla="*/ -174 h 696660"/>
                <a:gd name="connsiteX9" fmla="*/ 1293472 w 1307067"/>
                <a:gd name="connsiteY9" fmla="*/ 58756 h 696660"/>
                <a:gd name="connsiteX10" fmla="*/ 1293472 w 1307067"/>
                <a:gd name="connsiteY10" fmla="*/ 227620 h 696660"/>
                <a:gd name="connsiteX11" fmla="*/ 875476 w 1307067"/>
                <a:gd name="connsiteY11" fmla="*/ 227620 h 696660"/>
                <a:gd name="connsiteX12" fmla="*/ 875476 w 1307067"/>
                <a:gd name="connsiteY12" fmla="*/ 13095 h 696660"/>
                <a:gd name="connsiteX13" fmla="*/ 1247818 w 1307067"/>
                <a:gd name="connsiteY13" fmla="*/ 13095 h 696660"/>
                <a:gd name="connsiteX14" fmla="*/ 1293472 w 1307067"/>
                <a:gd name="connsiteY14" fmla="*/ 58756 h 696660"/>
                <a:gd name="connsiteX15" fmla="*/ 444210 w 1307067"/>
                <a:gd name="connsiteY15" fmla="*/ 455422 h 696660"/>
                <a:gd name="connsiteX16" fmla="*/ 444210 w 1307067"/>
                <a:gd name="connsiteY16" fmla="*/ 240890 h 696660"/>
                <a:gd name="connsiteX17" fmla="*/ 862206 w 1307067"/>
                <a:gd name="connsiteY17" fmla="*/ 240890 h 696660"/>
                <a:gd name="connsiteX18" fmla="*/ 862206 w 1307067"/>
                <a:gd name="connsiteY18" fmla="*/ 455422 h 696660"/>
                <a:gd name="connsiteX19" fmla="*/ 862206 w 1307067"/>
                <a:gd name="connsiteY19" fmla="*/ 468691 h 696660"/>
                <a:gd name="connsiteX20" fmla="*/ 862206 w 1307067"/>
                <a:gd name="connsiteY20" fmla="*/ 683216 h 696660"/>
                <a:gd name="connsiteX21" fmla="*/ 444210 w 1307067"/>
                <a:gd name="connsiteY21" fmla="*/ 683216 h 696660"/>
                <a:gd name="connsiteX22" fmla="*/ 444210 w 1307067"/>
                <a:gd name="connsiteY22" fmla="*/ 468691 h 696660"/>
                <a:gd name="connsiteX23" fmla="*/ 430940 w 1307067"/>
                <a:gd name="connsiteY23" fmla="*/ 455422 h 696660"/>
                <a:gd name="connsiteX24" fmla="*/ 12944 w 1307067"/>
                <a:gd name="connsiteY24" fmla="*/ 455422 h 696660"/>
                <a:gd name="connsiteX25" fmla="*/ 12944 w 1307067"/>
                <a:gd name="connsiteY25" fmla="*/ 240890 h 696660"/>
                <a:gd name="connsiteX26" fmla="*/ 430940 w 1307067"/>
                <a:gd name="connsiteY26" fmla="*/ 240890 h 696660"/>
                <a:gd name="connsiteX27" fmla="*/ 444210 w 1307067"/>
                <a:gd name="connsiteY27" fmla="*/ 227620 h 696660"/>
                <a:gd name="connsiteX28" fmla="*/ 444210 w 1307067"/>
                <a:gd name="connsiteY28" fmla="*/ 13095 h 696660"/>
                <a:gd name="connsiteX29" fmla="*/ 862206 w 1307067"/>
                <a:gd name="connsiteY29" fmla="*/ 13095 h 696660"/>
                <a:gd name="connsiteX30" fmla="*/ 862206 w 1307067"/>
                <a:gd name="connsiteY30" fmla="*/ 227620 h 696660"/>
                <a:gd name="connsiteX31" fmla="*/ 875476 w 1307067"/>
                <a:gd name="connsiteY31" fmla="*/ 240890 h 696660"/>
                <a:gd name="connsiteX32" fmla="*/ 1293472 w 1307067"/>
                <a:gd name="connsiteY32" fmla="*/ 240890 h 696660"/>
                <a:gd name="connsiteX33" fmla="*/ 1293472 w 1307067"/>
                <a:gd name="connsiteY33" fmla="*/ 455422 h 696660"/>
                <a:gd name="connsiteX34" fmla="*/ 875476 w 1307067"/>
                <a:gd name="connsiteY34" fmla="*/ 455422 h 696660"/>
                <a:gd name="connsiteX35" fmla="*/ 58599 w 1307067"/>
                <a:gd name="connsiteY35" fmla="*/ 13095 h 696660"/>
                <a:gd name="connsiteX36" fmla="*/ 430940 w 1307067"/>
                <a:gd name="connsiteY36" fmla="*/ 13095 h 696660"/>
                <a:gd name="connsiteX37" fmla="*/ 430940 w 1307067"/>
                <a:gd name="connsiteY37" fmla="*/ 227620 h 696660"/>
                <a:gd name="connsiteX38" fmla="*/ 12944 w 1307067"/>
                <a:gd name="connsiteY38" fmla="*/ 227620 h 696660"/>
                <a:gd name="connsiteX39" fmla="*/ 12944 w 1307067"/>
                <a:gd name="connsiteY39" fmla="*/ 58756 h 696660"/>
                <a:gd name="connsiteX40" fmla="*/ 58599 w 1307067"/>
                <a:gd name="connsiteY40" fmla="*/ 13095 h 696660"/>
                <a:gd name="connsiteX41" fmla="*/ 12944 w 1307067"/>
                <a:gd name="connsiteY41" fmla="*/ 637555 h 696660"/>
                <a:gd name="connsiteX42" fmla="*/ 12944 w 1307067"/>
                <a:gd name="connsiteY42" fmla="*/ 468691 h 696660"/>
                <a:gd name="connsiteX43" fmla="*/ 430940 w 1307067"/>
                <a:gd name="connsiteY43" fmla="*/ 468691 h 696660"/>
                <a:gd name="connsiteX44" fmla="*/ 430940 w 1307067"/>
                <a:gd name="connsiteY44" fmla="*/ 683216 h 696660"/>
                <a:gd name="connsiteX45" fmla="*/ 58599 w 1307067"/>
                <a:gd name="connsiteY45" fmla="*/ 683216 h 696660"/>
                <a:gd name="connsiteX46" fmla="*/ 12944 w 1307067"/>
                <a:gd name="connsiteY46" fmla="*/ 637555 h 696660"/>
                <a:gd name="connsiteX47" fmla="*/ 1247818 w 1307067"/>
                <a:gd name="connsiteY47" fmla="*/ 683216 h 696660"/>
                <a:gd name="connsiteX48" fmla="*/ 875476 w 1307067"/>
                <a:gd name="connsiteY48" fmla="*/ 683216 h 696660"/>
                <a:gd name="connsiteX49" fmla="*/ 875476 w 1307067"/>
                <a:gd name="connsiteY49" fmla="*/ 468691 h 696660"/>
                <a:gd name="connsiteX50" fmla="*/ 1293472 w 1307067"/>
                <a:gd name="connsiteY50" fmla="*/ 468691 h 696660"/>
                <a:gd name="connsiteX51" fmla="*/ 1293472 w 1307067"/>
                <a:gd name="connsiteY51" fmla="*/ 637555 h 696660"/>
                <a:gd name="connsiteX52" fmla="*/ 1247818 w 1307067"/>
                <a:gd name="connsiteY52" fmla="*/ 683216 h 69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307067" h="696660">
                  <a:moveTo>
                    <a:pt x="1247818" y="-174"/>
                  </a:moveTo>
                  <a:lnTo>
                    <a:pt x="58599" y="-174"/>
                  </a:lnTo>
                  <a:cubicBezTo>
                    <a:pt x="26074" y="-135"/>
                    <a:pt x="-286" y="26226"/>
                    <a:pt x="-326" y="58756"/>
                  </a:cubicBezTo>
                  <a:lnTo>
                    <a:pt x="-326" y="637555"/>
                  </a:lnTo>
                  <a:cubicBezTo>
                    <a:pt x="-293" y="670086"/>
                    <a:pt x="26068" y="696453"/>
                    <a:pt x="58599" y="696486"/>
                  </a:cubicBezTo>
                  <a:lnTo>
                    <a:pt x="1247818" y="696486"/>
                  </a:lnTo>
                  <a:cubicBezTo>
                    <a:pt x="1280342" y="696453"/>
                    <a:pt x="1306702" y="670086"/>
                    <a:pt x="1306742" y="637555"/>
                  </a:cubicBezTo>
                  <a:lnTo>
                    <a:pt x="1306742" y="58756"/>
                  </a:lnTo>
                  <a:cubicBezTo>
                    <a:pt x="1306702" y="26226"/>
                    <a:pt x="1280342" y="-135"/>
                    <a:pt x="1247818" y="-174"/>
                  </a:cubicBezTo>
                  <a:close/>
                  <a:moveTo>
                    <a:pt x="1293472" y="58756"/>
                  </a:moveTo>
                  <a:lnTo>
                    <a:pt x="1293472" y="227620"/>
                  </a:lnTo>
                  <a:lnTo>
                    <a:pt x="875476" y="227620"/>
                  </a:lnTo>
                  <a:lnTo>
                    <a:pt x="875476" y="13095"/>
                  </a:lnTo>
                  <a:lnTo>
                    <a:pt x="1247818" y="13095"/>
                  </a:lnTo>
                  <a:cubicBezTo>
                    <a:pt x="1273017" y="13128"/>
                    <a:pt x="1293446" y="33551"/>
                    <a:pt x="1293472" y="58756"/>
                  </a:cubicBezTo>
                  <a:close/>
                  <a:moveTo>
                    <a:pt x="444210" y="455422"/>
                  </a:moveTo>
                  <a:lnTo>
                    <a:pt x="444210" y="240890"/>
                  </a:lnTo>
                  <a:lnTo>
                    <a:pt x="862206" y="240890"/>
                  </a:lnTo>
                  <a:lnTo>
                    <a:pt x="862206" y="455422"/>
                  </a:lnTo>
                  <a:close/>
                  <a:moveTo>
                    <a:pt x="862206" y="468691"/>
                  </a:moveTo>
                  <a:lnTo>
                    <a:pt x="862206" y="683216"/>
                  </a:lnTo>
                  <a:lnTo>
                    <a:pt x="444210" y="683216"/>
                  </a:lnTo>
                  <a:lnTo>
                    <a:pt x="444210" y="468691"/>
                  </a:lnTo>
                  <a:close/>
                  <a:moveTo>
                    <a:pt x="430940" y="455422"/>
                  </a:moveTo>
                  <a:lnTo>
                    <a:pt x="12944" y="455422"/>
                  </a:lnTo>
                  <a:lnTo>
                    <a:pt x="12944" y="240890"/>
                  </a:lnTo>
                  <a:lnTo>
                    <a:pt x="430940" y="240890"/>
                  </a:lnTo>
                  <a:close/>
                  <a:moveTo>
                    <a:pt x="444210" y="227620"/>
                  </a:moveTo>
                  <a:lnTo>
                    <a:pt x="444210" y="13095"/>
                  </a:lnTo>
                  <a:lnTo>
                    <a:pt x="862206" y="13095"/>
                  </a:lnTo>
                  <a:lnTo>
                    <a:pt x="862206" y="227620"/>
                  </a:lnTo>
                  <a:close/>
                  <a:moveTo>
                    <a:pt x="875476" y="240890"/>
                  </a:moveTo>
                  <a:lnTo>
                    <a:pt x="1293472" y="240890"/>
                  </a:lnTo>
                  <a:lnTo>
                    <a:pt x="1293472" y="455422"/>
                  </a:lnTo>
                  <a:lnTo>
                    <a:pt x="875476" y="455422"/>
                  </a:lnTo>
                  <a:close/>
                  <a:moveTo>
                    <a:pt x="58599" y="13095"/>
                  </a:moveTo>
                  <a:lnTo>
                    <a:pt x="430940" y="13095"/>
                  </a:lnTo>
                  <a:lnTo>
                    <a:pt x="430940" y="227620"/>
                  </a:lnTo>
                  <a:lnTo>
                    <a:pt x="12944" y="227620"/>
                  </a:lnTo>
                  <a:lnTo>
                    <a:pt x="12944" y="58756"/>
                  </a:lnTo>
                  <a:cubicBezTo>
                    <a:pt x="12971" y="33551"/>
                    <a:pt x="33399" y="13128"/>
                    <a:pt x="58599" y="13095"/>
                  </a:cubicBezTo>
                  <a:close/>
                  <a:moveTo>
                    <a:pt x="12944" y="637555"/>
                  </a:moveTo>
                  <a:lnTo>
                    <a:pt x="12944" y="468691"/>
                  </a:lnTo>
                  <a:lnTo>
                    <a:pt x="430940" y="468691"/>
                  </a:lnTo>
                  <a:lnTo>
                    <a:pt x="430940" y="683216"/>
                  </a:lnTo>
                  <a:lnTo>
                    <a:pt x="58599" y="683216"/>
                  </a:lnTo>
                  <a:cubicBezTo>
                    <a:pt x="33393" y="683190"/>
                    <a:pt x="12971" y="662761"/>
                    <a:pt x="12944" y="637555"/>
                  </a:cubicBezTo>
                  <a:close/>
                  <a:moveTo>
                    <a:pt x="1247818" y="683216"/>
                  </a:moveTo>
                  <a:lnTo>
                    <a:pt x="875476" y="683216"/>
                  </a:lnTo>
                  <a:lnTo>
                    <a:pt x="875476" y="468691"/>
                  </a:lnTo>
                  <a:lnTo>
                    <a:pt x="1293472" y="468691"/>
                  </a:lnTo>
                  <a:lnTo>
                    <a:pt x="1293472" y="637555"/>
                  </a:lnTo>
                  <a:cubicBezTo>
                    <a:pt x="1293446" y="662761"/>
                    <a:pt x="1273017" y="683190"/>
                    <a:pt x="1247818" y="683216"/>
                  </a:cubicBezTo>
                  <a:close/>
                </a:path>
              </a:pathLst>
            </a:custGeom>
            <a:solidFill>
              <a:srgbClr val="3F3D56"/>
            </a:solidFill>
            <a:ln w="6632"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1B32ADF7-0987-4442-859B-1A02E76A35BC}"/>
                </a:ext>
              </a:extLst>
            </p:cNvPr>
            <p:cNvSpPr/>
            <p:nvPr/>
          </p:nvSpPr>
          <p:spPr>
            <a:xfrm>
              <a:off x="7879281" y="4487896"/>
              <a:ext cx="646011" cy="513112"/>
            </a:xfrm>
            <a:custGeom>
              <a:avLst/>
              <a:gdLst>
                <a:gd name="connsiteX0" fmla="*/ 278537 w 426973"/>
                <a:gd name="connsiteY0" fmla="*/ 43384 h 339135"/>
                <a:gd name="connsiteX1" fmla="*/ 235895 w 426973"/>
                <a:gd name="connsiteY1" fmla="*/ 1591 h 339135"/>
                <a:gd name="connsiteX2" fmla="*/ 170157 w 426973"/>
                <a:gd name="connsiteY2" fmla="*/ 21045 h 339135"/>
                <a:gd name="connsiteX3" fmla="*/ -326 w 426973"/>
                <a:gd name="connsiteY3" fmla="*/ 146649 h 339135"/>
                <a:gd name="connsiteX4" fmla="*/ -266 w 426973"/>
                <a:gd name="connsiteY4" fmla="*/ 147326 h 339135"/>
                <a:gd name="connsiteX5" fmla="*/ 126951 w 426973"/>
                <a:gd name="connsiteY5" fmla="*/ 138555 h 339135"/>
                <a:gd name="connsiteX6" fmla="*/ 216355 w 426973"/>
                <a:gd name="connsiteY6" fmla="*/ 119546 h 339135"/>
                <a:gd name="connsiteX7" fmla="*/ 248289 w 426973"/>
                <a:gd name="connsiteY7" fmla="*/ 106183 h 339135"/>
                <a:gd name="connsiteX8" fmla="*/ 285272 w 426973"/>
                <a:gd name="connsiteY8" fmla="*/ 126207 h 339135"/>
                <a:gd name="connsiteX9" fmla="*/ 426647 w 426973"/>
                <a:gd name="connsiteY9" fmla="*/ 338961 h 339135"/>
                <a:gd name="connsiteX10" fmla="*/ 278537 w 426973"/>
                <a:gd name="connsiteY10" fmla="*/ 43384 h 33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973" h="339135">
                  <a:moveTo>
                    <a:pt x="278537" y="43384"/>
                  </a:moveTo>
                  <a:cubicBezTo>
                    <a:pt x="267988" y="25928"/>
                    <a:pt x="255481" y="7291"/>
                    <a:pt x="235895" y="1591"/>
                  </a:cubicBezTo>
                  <a:cubicBezTo>
                    <a:pt x="213217" y="-5010"/>
                    <a:pt x="189922" y="8100"/>
                    <a:pt x="170157" y="21045"/>
                  </a:cubicBezTo>
                  <a:cubicBezTo>
                    <a:pt x="111060" y="59733"/>
                    <a:pt x="54146" y="101672"/>
                    <a:pt x="-326" y="146649"/>
                  </a:cubicBezTo>
                  <a:lnTo>
                    <a:pt x="-266" y="147326"/>
                  </a:lnTo>
                  <a:lnTo>
                    <a:pt x="126951" y="138555"/>
                  </a:lnTo>
                  <a:cubicBezTo>
                    <a:pt x="157591" y="136445"/>
                    <a:pt x="189279" y="134036"/>
                    <a:pt x="216355" y="119546"/>
                  </a:cubicBezTo>
                  <a:cubicBezTo>
                    <a:pt x="226626" y="114046"/>
                    <a:pt x="236645" y="106701"/>
                    <a:pt x="248289" y="106183"/>
                  </a:cubicBezTo>
                  <a:cubicBezTo>
                    <a:pt x="262753" y="105553"/>
                    <a:pt x="275366" y="115651"/>
                    <a:pt x="285272" y="126207"/>
                  </a:cubicBezTo>
                  <a:cubicBezTo>
                    <a:pt x="343904" y="188635"/>
                    <a:pt x="360869" y="284110"/>
                    <a:pt x="426647" y="338961"/>
                  </a:cubicBezTo>
                  <a:cubicBezTo>
                    <a:pt x="385166" y="236678"/>
                    <a:pt x="335644" y="137838"/>
                    <a:pt x="278537" y="43384"/>
                  </a:cubicBezTo>
                  <a:close/>
                </a:path>
              </a:pathLst>
            </a:custGeom>
            <a:solidFill>
              <a:srgbClr val="FFFFFF"/>
            </a:solidFill>
            <a:ln w="6632"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754FE093-AE07-4D1E-B576-7D5B35B97D57}"/>
                </a:ext>
              </a:extLst>
            </p:cNvPr>
            <p:cNvSpPr/>
            <p:nvPr/>
          </p:nvSpPr>
          <p:spPr>
            <a:xfrm>
              <a:off x="7666279" y="4426262"/>
              <a:ext cx="1184898" cy="929721"/>
            </a:xfrm>
            <a:custGeom>
              <a:avLst/>
              <a:gdLst>
                <a:gd name="connsiteX0" fmla="*/ 779704 w 783143"/>
                <a:gd name="connsiteY0" fmla="*/ 613655 h 614487"/>
                <a:gd name="connsiteX1" fmla="*/ 764179 w 783143"/>
                <a:gd name="connsiteY1" fmla="*/ 595283 h 614487"/>
                <a:gd name="connsiteX2" fmla="*/ 617343 w 783143"/>
                <a:gd name="connsiteY2" fmla="*/ 386418 h 614487"/>
                <a:gd name="connsiteX3" fmla="*/ 528615 w 783143"/>
                <a:gd name="connsiteY3" fmla="*/ 237107 h 614487"/>
                <a:gd name="connsiteX4" fmla="*/ 489675 w 783143"/>
                <a:gd name="connsiteY4" fmla="*/ 164223 h 614487"/>
                <a:gd name="connsiteX5" fmla="*/ 460959 w 783143"/>
                <a:gd name="connsiteY5" fmla="*/ 106931 h 614487"/>
                <a:gd name="connsiteX6" fmla="*/ 453103 w 783143"/>
                <a:gd name="connsiteY6" fmla="*/ 90403 h 614487"/>
                <a:gd name="connsiteX7" fmla="*/ 434612 w 783143"/>
                <a:gd name="connsiteY7" fmla="*/ 51536 h 614487"/>
                <a:gd name="connsiteX8" fmla="*/ 404954 w 783143"/>
                <a:gd name="connsiteY8" fmla="*/ 11800 h 614487"/>
                <a:gd name="connsiteX9" fmla="*/ 383875 w 783143"/>
                <a:gd name="connsiteY9" fmla="*/ 3692 h 614487"/>
                <a:gd name="connsiteX10" fmla="*/ 353361 w 783143"/>
                <a:gd name="connsiteY10" fmla="*/ 12431 h 614487"/>
                <a:gd name="connsiteX11" fmla="*/ 160207 w 783143"/>
                <a:gd name="connsiteY11" fmla="*/ 145632 h 614487"/>
                <a:gd name="connsiteX12" fmla="*/ 3279 w 783143"/>
                <a:gd name="connsiteY12" fmla="*/ 319824 h 614487"/>
                <a:gd name="connsiteX13" fmla="*/ 15 w 783143"/>
                <a:gd name="connsiteY13" fmla="*/ 317920 h 614487"/>
                <a:gd name="connsiteX14" fmla="*/ 16881 w 783143"/>
                <a:gd name="connsiteY14" fmla="*/ 294784 h 614487"/>
                <a:gd name="connsiteX15" fmla="*/ 275024 w 783143"/>
                <a:gd name="connsiteY15" fmla="*/ 53998 h 614487"/>
                <a:gd name="connsiteX16" fmla="*/ 326191 w 783143"/>
                <a:gd name="connsiteY16" fmla="*/ 22980 h 614487"/>
                <a:gd name="connsiteX17" fmla="*/ 352678 w 783143"/>
                <a:gd name="connsiteY17" fmla="*/ 8536 h 614487"/>
                <a:gd name="connsiteX18" fmla="*/ 380770 w 783143"/>
                <a:gd name="connsiteY18" fmla="*/ -169 h 614487"/>
                <a:gd name="connsiteX19" fmla="*/ 444624 w 783143"/>
                <a:gd name="connsiteY19" fmla="*/ 63877 h 614487"/>
                <a:gd name="connsiteX20" fmla="*/ 456195 w 783143"/>
                <a:gd name="connsiteY20" fmla="*/ 88320 h 614487"/>
                <a:gd name="connsiteX21" fmla="*/ 502135 w 783143"/>
                <a:gd name="connsiteY21" fmla="*/ 180007 h 614487"/>
                <a:gd name="connsiteX22" fmla="*/ 532184 w 783143"/>
                <a:gd name="connsiteY22" fmla="*/ 235760 h 614487"/>
                <a:gd name="connsiteX23" fmla="*/ 633704 w 783143"/>
                <a:gd name="connsiteY23" fmla="*/ 404869 h 614487"/>
                <a:gd name="connsiteX24" fmla="*/ 782378 w 783143"/>
                <a:gd name="connsiteY24" fmla="*/ 610981 h 614487"/>
                <a:gd name="connsiteX25" fmla="*/ 779704 w 783143"/>
                <a:gd name="connsiteY25" fmla="*/ 613655 h 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83143" h="614487">
                  <a:moveTo>
                    <a:pt x="779704" y="613655"/>
                  </a:moveTo>
                  <a:cubicBezTo>
                    <a:pt x="773222" y="605468"/>
                    <a:pt x="770575" y="603550"/>
                    <a:pt x="764179" y="595283"/>
                  </a:cubicBezTo>
                  <a:cubicBezTo>
                    <a:pt x="712102" y="527939"/>
                    <a:pt x="663156" y="458313"/>
                    <a:pt x="617343" y="386418"/>
                  </a:cubicBezTo>
                  <a:cubicBezTo>
                    <a:pt x="586225" y="337585"/>
                    <a:pt x="556647" y="287817"/>
                    <a:pt x="528615" y="237107"/>
                  </a:cubicBezTo>
                  <a:cubicBezTo>
                    <a:pt x="515265" y="213002"/>
                    <a:pt x="502287" y="188706"/>
                    <a:pt x="489675" y="164223"/>
                  </a:cubicBezTo>
                  <a:cubicBezTo>
                    <a:pt x="479881" y="145241"/>
                    <a:pt x="470314" y="126139"/>
                    <a:pt x="460959" y="106931"/>
                  </a:cubicBezTo>
                  <a:cubicBezTo>
                    <a:pt x="458285" y="101444"/>
                    <a:pt x="455691" y="95930"/>
                    <a:pt x="453103" y="90403"/>
                  </a:cubicBezTo>
                  <a:cubicBezTo>
                    <a:pt x="447012" y="77412"/>
                    <a:pt x="441028" y="64355"/>
                    <a:pt x="434612" y="51536"/>
                  </a:cubicBezTo>
                  <a:cubicBezTo>
                    <a:pt x="427977" y="36150"/>
                    <a:pt x="417819" y="22542"/>
                    <a:pt x="404954" y="11800"/>
                  </a:cubicBezTo>
                  <a:cubicBezTo>
                    <a:pt x="398836" y="7156"/>
                    <a:pt x="391525" y="4343"/>
                    <a:pt x="383875" y="3692"/>
                  </a:cubicBezTo>
                  <a:cubicBezTo>
                    <a:pt x="373093" y="3752"/>
                    <a:pt x="362537" y="6778"/>
                    <a:pt x="353361" y="12431"/>
                  </a:cubicBezTo>
                  <a:cubicBezTo>
                    <a:pt x="283888" y="48955"/>
                    <a:pt x="219038" y="93674"/>
                    <a:pt x="160207" y="145632"/>
                  </a:cubicBezTo>
                  <a:cubicBezTo>
                    <a:pt x="101283" y="197377"/>
                    <a:pt x="48615" y="255837"/>
                    <a:pt x="3279" y="319824"/>
                  </a:cubicBezTo>
                  <a:cubicBezTo>
                    <a:pt x="1893" y="321801"/>
                    <a:pt x="-1385" y="319910"/>
                    <a:pt x="15" y="317920"/>
                  </a:cubicBezTo>
                  <a:cubicBezTo>
                    <a:pt x="5529" y="310123"/>
                    <a:pt x="11148" y="302414"/>
                    <a:pt x="16881" y="294784"/>
                  </a:cubicBezTo>
                  <a:cubicBezTo>
                    <a:pt x="88146" y="200005"/>
                    <a:pt x="175520" y="118502"/>
                    <a:pt x="275024" y="53998"/>
                  </a:cubicBezTo>
                  <a:cubicBezTo>
                    <a:pt x="291763" y="43150"/>
                    <a:pt x="308822" y="32813"/>
                    <a:pt x="326191" y="22980"/>
                  </a:cubicBezTo>
                  <a:cubicBezTo>
                    <a:pt x="334943" y="18024"/>
                    <a:pt x="343734" y="13127"/>
                    <a:pt x="352678" y="8536"/>
                  </a:cubicBezTo>
                  <a:cubicBezTo>
                    <a:pt x="361250" y="3513"/>
                    <a:pt x="370864" y="534"/>
                    <a:pt x="380770" y="-169"/>
                  </a:cubicBezTo>
                  <a:cubicBezTo>
                    <a:pt x="414853" y="-700"/>
                    <a:pt x="432502" y="37902"/>
                    <a:pt x="444624" y="63877"/>
                  </a:cubicBezTo>
                  <a:cubicBezTo>
                    <a:pt x="448432" y="72051"/>
                    <a:pt x="452294" y="80199"/>
                    <a:pt x="456195" y="88320"/>
                  </a:cubicBezTo>
                  <a:cubicBezTo>
                    <a:pt x="470937" y="119165"/>
                    <a:pt x="486251" y="149726"/>
                    <a:pt x="502135" y="180007"/>
                  </a:cubicBezTo>
                  <a:cubicBezTo>
                    <a:pt x="511934" y="198698"/>
                    <a:pt x="521953" y="217282"/>
                    <a:pt x="532184" y="235760"/>
                  </a:cubicBezTo>
                  <a:cubicBezTo>
                    <a:pt x="564025" y="293297"/>
                    <a:pt x="597862" y="349667"/>
                    <a:pt x="633704" y="404869"/>
                  </a:cubicBezTo>
                  <a:cubicBezTo>
                    <a:pt x="681183" y="477999"/>
                    <a:pt x="728291" y="542596"/>
                    <a:pt x="782378" y="610981"/>
                  </a:cubicBezTo>
                  <a:cubicBezTo>
                    <a:pt x="783871" y="612872"/>
                    <a:pt x="781203" y="615572"/>
                    <a:pt x="779704" y="613655"/>
                  </a:cubicBezTo>
                  <a:close/>
                </a:path>
              </a:pathLst>
            </a:custGeom>
            <a:solidFill>
              <a:srgbClr val="FFFFFF"/>
            </a:solidFill>
            <a:ln w="6632"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C413A428-9CD1-49E0-8F58-DE452AD6D3ED}"/>
                </a:ext>
              </a:extLst>
            </p:cNvPr>
            <p:cNvSpPr/>
            <p:nvPr/>
          </p:nvSpPr>
          <p:spPr>
            <a:xfrm>
              <a:off x="7440895" y="4523503"/>
              <a:ext cx="467978" cy="198907"/>
            </a:xfrm>
            <a:custGeom>
              <a:avLst/>
              <a:gdLst>
                <a:gd name="connsiteX0" fmla="*/ 305802 w 309304"/>
                <a:gd name="connsiteY0" fmla="*/ 62300 h 131465"/>
                <a:gd name="connsiteX1" fmla="*/ 299864 w 309304"/>
                <a:gd name="connsiteY1" fmla="*/ 55679 h 131465"/>
                <a:gd name="connsiteX2" fmla="*/ 245697 w 309304"/>
                <a:gd name="connsiteY2" fmla="*/ 11145 h 131465"/>
                <a:gd name="connsiteX3" fmla="*/ 212768 w 309304"/>
                <a:gd name="connsiteY3" fmla="*/ 3515 h 131465"/>
                <a:gd name="connsiteX4" fmla="*/ 178585 w 309304"/>
                <a:gd name="connsiteY4" fmla="*/ 10973 h 131465"/>
                <a:gd name="connsiteX5" fmla="*/ 163451 w 309304"/>
                <a:gd name="connsiteY5" fmla="*/ 17847 h 131465"/>
                <a:gd name="connsiteX6" fmla="*/ 146685 w 309304"/>
                <a:gd name="connsiteY6" fmla="*/ 26804 h 131465"/>
                <a:gd name="connsiteX7" fmla="*/ 115906 w 309304"/>
                <a:gd name="connsiteY7" fmla="*/ 44817 h 131465"/>
                <a:gd name="connsiteX8" fmla="*/ 57360 w 309304"/>
                <a:gd name="connsiteY8" fmla="*/ 85018 h 131465"/>
                <a:gd name="connsiteX9" fmla="*/ 28598 w 309304"/>
                <a:gd name="connsiteY9" fmla="*/ 108081 h 131465"/>
                <a:gd name="connsiteX10" fmla="*/ 2941 w 309304"/>
                <a:gd name="connsiteY10" fmla="*/ 130772 h 131465"/>
                <a:gd name="connsiteX11" fmla="*/ 267 w 309304"/>
                <a:gd name="connsiteY11" fmla="*/ 128098 h 131465"/>
                <a:gd name="connsiteX12" fmla="*/ 6941 w 309304"/>
                <a:gd name="connsiteY12" fmla="*/ 121981 h 131465"/>
                <a:gd name="connsiteX13" fmla="*/ 26163 w 309304"/>
                <a:gd name="connsiteY13" fmla="*/ 105201 h 131465"/>
                <a:gd name="connsiteX14" fmla="*/ 62694 w 309304"/>
                <a:gd name="connsiteY14" fmla="*/ 76313 h 131465"/>
                <a:gd name="connsiteX15" fmla="*/ 122945 w 309304"/>
                <a:gd name="connsiteY15" fmla="*/ 36099 h 131465"/>
                <a:gd name="connsiteX16" fmla="*/ 154481 w 309304"/>
                <a:gd name="connsiteY16" fmla="*/ 18264 h 131465"/>
                <a:gd name="connsiteX17" fmla="*/ 164241 w 309304"/>
                <a:gd name="connsiteY17" fmla="*/ 13282 h 131465"/>
                <a:gd name="connsiteX18" fmla="*/ 187456 w 309304"/>
                <a:gd name="connsiteY18" fmla="*/ 3834 h 131465"/>
                <a:gd name="connsiteX19" fmla="*/ 222508 w 309304"/>
                <a:gd name="connsiteY19" fmla="*/ 390 h 131465"/>
                <a:gd name="connsiteX20" fmla="*/ 254853 w 309304"/>
                <a:gd name="connsiteY20" fmla="*/ 11577 h 131465"/>
                <a:gd name="connsiteX21" fmla="*/ 308476 w 309304"/>
                <a:gd name="connsiteY21" fmla="*/ 59613 h 131465"/>
                <a:gd name="connsiteX22" fmla="*/ 305802 w 309304"/>
                <a:gd name="connsiteY22" fmla="*/ 62300 h 1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9304" h="131465">
                  <a:moveTo>
                    <a:pt x="305802" y="62300"/>
                  </a:moveTo>
                  <a:cubicBezTo>
                    <a:pt x="303825" y="60091"/>
                    <a:pt x="301854" y="57881"/>
                    <a:pt x="299864" y="55679"/>
                  </a:cubicBezTo>
                  <a:cubicBezTo>
                    <a:pt x="284146" y="38295"/>
                    <a:pt x="267280" y="21111"/>
                    <a:pt x="245697" y="11145"/>
                  </a:cubicBezTo>
                  <a:cubicBezTo>
                    <a:pt x="235406" y="6249"/>
                    <a:pt x="224167" y="3641"/>
                    <a:pt x="212768" y="3515"/>
                  </a:cubicBezTo>
                  <a:cubicBezTo>
                    <a:pt x="201011" y="3840"/>
                    <a:pt x="189414" y="6368"/>
                    <a:pt x="178585" y="10973"/>
                  </a:cubicBezTo>
                  <a:cubicBezTo>
                    <a:pt x="173437" y="13030"/>
                    <a:pt x="168407" y="15358"/>
                    <a:pt x="163451" y="17847"/>
                  </a:cubicBezTo>
                  <a:cubicBezTo>
                    <a:pt x="157785" y="20699"/>
                    <a:pt x="152225" y="23738"/>
                    <a:pt x="146685" y="26804"/>
                  </a:cubicBezTo>
                  <a:cubicBezTo>
                    <a:pt x="136288" y="32556"/>
                    <a:pt x="126031" y="38561"/>
                    <a:pt x="115906" y="44817"/>
                  </a:cubicBezTo>
                  <a:cubicBezTo>
                    <a:pt x="95762" y="57264"/>
                    <a:pt x="76243" y="70667"/>
                    <a:pt x="57360" y="85018"/>
                  </a:cubicBezTo>
                  <a:cubicBezTo>
                    <a:pt x="47573" y="92462"/>
                    <a:pt x="37986" y="100145"/>
                    <a:pt x="28598" y="108081"/>
                  </a:cubicBezTo>
                  <a:cubicBezTo>
                    <a:pt x="19873" y="115445"/>
                    <a:pt x="11320" y="123009"/>
                    <a:pt x="2941" y="130772"/>
                  </a:cubicBezTo>
                  <a:cubicBezTo>
                    <a:pt x="1149" y="132424"/>
                    <a:pt x="-1525" y="129750"/>
                    <a:pt x="267" y="128098"/>
                  </a:cubicBezTo>
                  <a:cubicBezTo>
                    <a:pt x="2476" y="126041"/>
                    <a:pt x="4705" y="123998"/>
                    <a:pt x="6941" y="121981"/>
                  </a:cubicBezTo>
                  <a:cubicBezTo>
                    <a:pt x="13251" y="116275"/>
                    <a:pt x="19654" y="110682"/>
                    <a:pt x="26163" y="105201"/>
                  </a:cubicBezTo>
                  <a:cubicBezTo>
                    <a:pt x="38032" y="95183"/>
                    <a:pt x="50214" y="85555"/>
                    <a:pt x="62694" y="76313"/>
                  </a:cubicBezTo>
                  <a:cubicBezTo>
                    <a:pt x="82108" y="61935"/>
                    <a:pt x="102192" y="48526"/>
                    <a:pt x="122945" y="36099"/>
                  </a:cubicBezTo>
                  <a:cubicBezTo>
                    <a:pt x="133316" y="29896"/>
                    <a:pt x="143825" y="23944"/>
                    <a:pt x="154481" y="18264"/>
                  </a:cubicBezTo>
                  <a:cubicBezTo>
                    <a:pt x="157699" y="16546"/>
                    <a:pt x="160950" y="14867"/>
                    <a:pt x="164241" y="13282"/>
                  </a:cubicBezTo>
                  <a:cubicBezTo>
                    <a:pt x="171712" y="9513"/>
                    <a:pt x="179474" y="6348"/>
                    <a:pt x="187456" y="3834"/>
                  </a:cubicBezTo>
                  <a:cubicBezTo>
                    <a:pt x="198755" y="178"/>
                    <a:pt x="210711" y="-996"/>
                    <a:pt x="222508" y="390"/>
                  </a:cubicBezTo>
                  <a:cubicBezTo>
                    <a:pt x="233900" y="2042"/>
                    <a:pt x="244874" y="5844"/>
                    <a:pt x="254853" y="11577"/>
                  </a:cubicBezTo>
                  <a:cubicBezTo>
                    <a:pt x="276045" y="23420"/>
                    <a:pt x="292479" y="41739"/>
                    <a:pt x="308476" y="59613"/>
                  </a:cubicBezTo>
                  <a:cubicBezTo>
                    <a:pt x="310095" y="61431"/>
                    <a:pt x="307428" y="64118"/>
                    <a:pt x="305802" y="62300"/>
                  </a:cubicBezTo>
                  <a:close/>
                </a:path>
              </a:pathLst>
            </a:custGeom>
            <a:solidFill>
              <a:srgbClr val="FFFFFF"/>
            </a:solidFill>
            <a:ln w="6632"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8408E0CF-7AD4-4020-932C-0261EC13EEDE}"/>
                </a:ext>
              </a:extLst>
            </p:cNvPr>
            <p:cNvSpPr/>
            <p:nvPr/>
          </p:nvSpPr>
          <p:spPr>
            <a:xfrm>
              <a:off x="8557578" y="4827432"/>
              <a:ext cx="580332" cy="473850"/>
            </a:xfrm>
            <a:custGeom>
              <a:avLst/>
              <a:gdLst>
                <a:gd name="connsiteX0" fmla="*/ 1969 w 383563"/>
                <a:gd name="connsiteY0" fmla="*/ 41552 h 313185"/>
                <a:gd name="connsiteX1" fmla="*/ 52746 w 383563"/>
                <a:gd name="connsiteY1" fmla="*/ 22981 h 313185"/>
                <a:gd name="connsiteX2" fmla="*/ 77965 w 383563"/>
                <a:gd name="connsiteY2" fmla="*/ 13759 h 313185"/>
                <a:gd name="connsiteX3" fmla="*/ 102852 w 383563"/>
                <a:gd name="connsiteY3" fmla="*/ 5186 h 313185"/>
                <a:gd name="connsiteX4" fmla="*/ 125385 w 383563"/>
                <a:gd name="connsiteY4" fmla="*/ 5472 h 313185"/>
                <a:gd name="connsiteX5" fmla="*/ 142960 w 383563"/>
                <a:gd name="connsiteY5" fmla="*/ 16366 h 313185"/>
                <a:gd name="connsiteX6" fmla="*/ 157371 w 383563"/>
                <a:gd name="connsiteY6" fmla="*/ 31759 h 313185"/>
                <a:gd name="connsiteX7" fmla="*/ 173700 w 383563"/>
                <a:gd name="connsiteY7" fmla="*/ 51664 h 313185"/>
                <a:gd name="connsiteX8" fmla="*/ 240526 w 383563"/>
                <a:gd name="connsiteY8" fmla="*/ 134281 h 313185"/>
                <a:gd name="connsiteX9" fmla="*/ 306463 w 383563"/>
                <a:gd name="connsiteY9" fmla="*/ 217608 h 313185"/>
                <a:gd name="connsiteX10" fmla="*/ 371671 w 383563"/>
                <a:gd name="connsiteY10" fmla="*/ 301845 h 313185"/>
                <a:gd name="connsiteX11" fmla="*/ 379592 w 383563"/>
                <a:gd name="connsiteY11" fmla="*/ 312215 h 313185"/>
                <a:gd name="connsiteX12" fmla="*/ 382863 w 383563"/>
                <a:gd name="connsiteY12" fmla="*/ 310304 h 313185"/>
                <a:gd name="connsiteX13" fmla="*/ 317178 w 383563"/>
                <a:gd name="connsiteY13" fmla="*/ 225218 h 313185"/>
                <a:gd name="connsiteX14" fmla="*/ 250418 w 383563"/>
                <a:gd name="connsiteY14" fmla="*/ 140637 h 313185"/>
                <a:gd name="connsiteX15" fmla="*/ 182750 w 383563"/>
                <a:gd name="connsiteY15" fmla="*/ 56786 h 313185"/>
                <a:gd name="connsiteX16" fmla="*/ 165744 w 383563"/>
                <a:gd name="connsiteY16" fmla="*/ 36012 h 313185"/>
                <a:gd name="connsiteX17" fmla="*/ 150975 w 383563"/>
                <a:gd name="connsiteY17" fmla="*/ 18848 h 313185"/>
                <a:gd name="connsiteX18" fmla="*/ 114875 w 383563"/>
                <a:gd name="connsiteY18" fmla="*/ -174 h 313185"/>
                <a:gd name="connsiteX19" fmla="*/ 90319 w 383563"/>
                <a:gd name="connsiteY19" fmla="*/ 5226 h 313185"/>
                <a:gd name="connsiteX20" fmla="*/ 64881 w 383563"/>
                <a:gd name="connsiteY20" fmla="*/ 14522 h 313185"/>
                <a:gd name="connsiteX21" fmla="*/ 13746 w 383563"/>
                <a:gd name="connsiteY21" fmla="*/ 33225 h 313185"/>
                <a:gd name="connsiteX22" fmla="*/ 961 w 383563"/>
                <a:gd name="connsiteY22" fmla="*/ 37903 h 313185"/>
                <a:gd name="connsiteX23" fmla="*/ 1969 w 383563"/>
                <a:gd name="connsiteY23" fmla="*/ 41552 h 31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3563" h="313185">
                  <a:moveTo>
                    <a:pt x="1969" y="41552"/>
                  </a:moveTo>
                  <a:lnTo>
                    <a:pt x="52746" y="22981"/>
                  </a:lnTo>
                  <a:lnTo>
                    <a:pt x="77965" y="13759"/>
                  </a:lnTo>
                  <a:cubicBezTo>
                    <a:pt x="86106" y="10481"/>
                    <a:pt x="94413" y="7615"/>
                    <a:pt x="102852" y="5186"/>
                  </a:cubicBezTo>
                  <a:cubicBezTo>
                    <a:pt x="110230" y="3077"/>
                    <a:pt x="118066" y="3176"/>
                    <a:pt x="125385" y="5472"/>
                  </a:cubicBezTo>
                  <a:cubicBezTo>
                    <a:pt x="131913" y="7887"/>
                    <a:pt x="137891" y="11596"/>
                    <a:pt x="142960" y="16366"/>
                  </a:cubicBezTo>
                  <a:cubicBezTo>
                    <a:pt x="148135" y="21137"/>
                    <a:pt x="152952" y="26279"/>
                    <a:pt x="157371" y="31759"/>
                  </a:cubicBezTo>
                  <a:cubicBezTo>
                    <a:pt x="162858" y="38354"/>
                    <a:pt x="168272" y="45022"/>
                    <a:pt x="173700" y="51664"/>
                  </a:cubicBezTo>
                  <a:cubicBezTo>
                    <a:pt x="196125" y="79085"/>
                    <a:pt x="218399" y="106627"/>
                    <a:pt x="240526" y="134281"/>
                  </a:cubicBezTo>
                  <a:cubicBezTo>
                    <a:pt x="262653" y="161942"/>
                    <a:pt x="284634" y="189715"/>
                    <a:pt x="306463" y="217608"/>
                  </a:cubicBezTo>
                  <a:cubicBezTo>
                    <a:pt x="328351" y="245574"/>
                    <a:pt x="350087" y="273653"/>
                    <a:pt x="371671" y="301845"/>
                  </a:cubicBezTo>
                  <a:cubicBezTo>
                    <a:pt x="374311" y="305301"/>
                    <a:pt x="376959" y="308758"/>
                    <a:pt x="379592" y="312215"/>
                  </a:cubicBezTo>
                  <a:cubicBezTo>
                    <a:pt x="381052" y="314125"/>
                    <a:pt x="384343" y="312241"/>
                    <a:pt x="382863" y="310304"/>
                  </a:cubicBezTo>
                  <a:cubicBezTo>
                    <a:pt x="361121" y="281827"/>
                    <a:pt x="339226" y="253463"/>
                    <a:pt x="317178" y="225218"/>
                  </a:cubicBezTo>
                  <a:cubicBezTo>
                    <a:pt x="295078" y="196901"/>
                    <a:pt x="272824" y="168709"/>
                    <a:pt x="250418" y="140637"/>
                  </a:cubicBezTo>
                  <a:cubicBezTo>
                    <a:pt x="228012" y="112565"/>
                    <a:pt x="205454" y="84612"/>
                    <a:pt x="182750" y="56786"/>
                  </a:cubicBezTo>
                  <a:cubicBezTo>
                    <a:pt x="177090" y="49852"/>
                    <a:pt x="171424" y="42926"/>
                    <a:pt x="165744" y="36012"/>
                  </a:cubicBezTo>
                  <a:cubicBezTo>
                    <a:pt x="160961" y="30173"/>
                    <a:pt x="156223" y="24275"/>
                    <a:pt x="150975" y="18848"/>
                  </a:cubicBezTo>
                  <a:cubicBezTo>
                    <a:pt x="141945" y="7966"/>
                    <a:pt x="128954" y="1119"/>
                    <a:pt x="114875" y="-174"/>
                  </a:cubicBezTo>
                  <a:cubicBezTo>
                    <a:pt x="106428" y="124"/>
                    <a:pt x="98109" y="1949"/>
                    <a:pt x="90319" y="5226"/>
                  </a:cubicBezTo>
                  <a:cubicBezTo>
                    <a:pt x="81833" y="8292"/>
                    <a:pt x="73361" y="11423"/>
                    <a:pt x="64881" y="14522"/>
                  </a:cubicBezTo>
                  <a:lnTo>
                    <a:pt x="13746" y="33225"/>
                  </a:lnTo>
                  <a:lnTo>
                    <a:pt x="961" y="37903"/>
                  </a:lnTo>
                  <a:cubicBezTo>
                    <a:pt x="-1308" y="38732"/>
                    <a:pt x="-326" y="42395"/>
                    <a:pt x="1969" y="41552"/>
                  </a:cubicBezTo>
                  <a:close/>
                </a:path>
              </a:pathLst>
            </a:custGeom>
            <a:solidFill>
              <a:srgbClr val="FFFFFF"/>
            </a:solidFill>
            <a:ln w="6632"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B825D3E4-3E41-4602-804C-08BE096D60B9}"/>
                </a:ext>
              </a:extLst>
            </p:cNvPr>
            <p:cNvSpPr/>
            <p:nvPr/>
          </p:nvSpPr>
          <p:spPr>
            <a:xfrm>
              <a:off x="7678088" y="4560953"/>
              <a:ext cx="202718" cy="69019"/>
            </a:xfrm>
            <a:custGeom>
              <a:avLst/>
              <a:gdLst>
                <a:gd name="connsiteX0" fmla="*/ 82245 w 133984"/>
                <a:gd name="connsiteY0" fmla="*/ 8268 h 45617"/>
                <a:gd name="connsiteX1" fmla="*/ -326 w 133984"/>
                <a:gd name="connsiteY1" fmla="*/ 14173 h 45617"/>
                <a:gd name="connsiteX2" fmla="*/ 133659 w 133984"/>
                <a:gd name="connsiteY2" fmla="*/ 45443 h 45617"/>
                <a:gd name="connsiteX3" fmla="*/ 82245 w 133984"/>
                <a:gd name="connsiteY3" fmla="*/ 8268 h 45617"/>
              </a:gdLst>
              <a:ahLst/>
              <a:cxnLst>
                <a:cxn ang="0">
                  <a:pos x="connsiteX0" y="connsiteY0"/>
                </a:cxn>
                <a:cxn ang="0">
                  <a:pos x="connsiteX1" y="connsiteY1"/>
                </a:cxn>
                <a:cxn ang="0">
                  <a:pos x="connsiteX2" y="connsiteY2"/>
                </a:cxn>
                <a:cxn ang="0">
                  <a:pos x="connsiteX3" y="connsiteY3"/>
                </a:cxn>
              </a:cxnLst>
              <a:rect l="l" t="t" r="r" b="b"/>
              <a:pathLst>
                <a:path w="133984" h="45617">
                  <a:moveTo>
                    <a:pt x="82245" y="8268"/>
                  </a:moveTo>
                  <a:cubicBezTo>
                    <a:pt x="55673" y="-4822"/>
                    <a:pt x="24111" y="-2566"/>
                    <a:pt x="-326" y="14173"/>
                  </a:cubicBezTo>
                  <a:cubicBezTo>
                    <a:pt x="44904" y="21976"/>
                    <a:pt x="89643" y="32419"/>
                    <a:pt x="133659" y="45443"/>
                  </a:cubicBezTo>
                  <a:cubicBezTo>
                    <a:pt x="115380" y="34735"/>
                    <a:pt x="101082" y="17949"/>
                    <a:pt x="82245" y="8268"/>
                  </a:cubicBezTo>
                  <a:close/>
                </a:path>
              </a:pathLst>
            </a:custGeom>
            <a:solidFill>
              <a:srgbClr val="FFFFFF"/>
            </a:solidFill>
            <a:ln w="6632"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F0A10A23-11FD-45EB-9094-E770584534B4}"/>
                </a:ext>
              </a:extLst>
            </p:cNvPr>
            <p:cNvSpPr/>
            <p:nvPr/>
          </p:nvSpPr>
          <p:spPr>
            <a:xfrm>
              <a:off x="7670189" y="4582590"/>
              <a:ext cx="7899" cy="6113"/>
            </a:xfrm>
            <a:custGeom>
              <a:avLst/>
              <a:gdLst>
                <a:gd name="connsiteX0" fmla="*/ 4644 w 5221"/>
                <a:gd name="connsiteY0" fmla="*/ -174 h 4040"/>
                <a:gd name="connsiteX1" fmla="*/ -326 w 5221"/>
                <a:gd name="connsiteY1" fmla="*/ 3866 h 4040"/>
                <a:gd name="connsiteX2" fmla="*/ 4896 w 5221"/>
                <a:gd name="connsiteY2" fmla="*/ -128 h 4040"/>
              </a:gdLst>
              <a:ahLst/>
              <a:cxnLst>
                <a:cxn ang="0">
                  <a:pos x="connsiteX0" y="connsiteY0"/>
                </a:cxn>
                <a:cxn ang="0">
                  <a:pos x="connsiteX1" y="connsiteY1"/>
                </a:cxn>
                <a:cxn ang="0">
                  <a:pos x="connsiteX2" y="connsiteY2"/>
                </a:cxn>
              </a:cxnLst>
              <a:rect l="l" t="t" r="r" b="b"/>
              <a:pathLst>
                <a:path w="5221" h="4040">
                  <a:moveTo>
                    <a:pt x="4644" y="-174"/>
                  </a:moveTo>
                  <a:lnTo>
                    <a:pt x="-326" y="3866"/>
                  </a:lnTo>
                  <a:cubicBezTo>
                    <a:pt x="1353" y="2453"/>
                    <a:pt x="3098" y="1126"/>
                    <a:pt x="4896" y="-128"/>
                  </a:cubicBezTo>
                  <a:close/>
                </a:path>
              </a:pathLst>
            </a:custGeom>
            <a:solidFill>
              <a:srgbClr val="FFFFFF"/>
            </a:solidFill>
            <a:ln w="6632"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C5A72A5D-4E3D-4E20-9EE5-45D593165392}"/>
                </a:ext>
              </a:extLst>
            </p:cNvPr>
            <p:cNvSpPr/>
            <p:nvPr/>
          </p:nvSpPr>
          <p:spPr>
            <a:xfrm>
              <a:off x="8733854" y="4868259"/>
              <a:ext cx="319095" cy="365212"/>
            </a:xfrm>
            <a:custGeom>
              <a:avLst/>
              <a:gdLst>
                <a:gd name="connsiteX0" fmla="*/ 24535 w 210902"/>
                <a:gd name="connsiteY0" fmla="*/ 14754 h 241382"/>
                <a:gd name="connsiteX1" fmla="*/ 6654 w 210902"/>
                <a:gd name="connsiteY1" fmla="*/ -174 h 241382"/>
                <a:gd name="connsiteX2" fmla="*/ -326 w 210902"/>
                <a:gd name="connsiteY2" fmla="*/ 104 h 241382"/>
                <a:gd name="connsiteX3" fmla="*/ 210577 w 210902"/>
                <a:gd name="connsiteY3" fmla="*/ 241208 h 241382"/>
              </a:gdLst>
              <a:ahLst/>
              <a:cxnLst>
                <a:cxn ang="0">
                  <a:pos x="connsiteX0" y="connsiteY0"/>
                </a:cxn>
                <a:cxn ang="0">
                  <a:pos x="connsiteX1" y="connsiteY1"/>
                </a:cxn>
                <a:cxn ang="0">
                  <a:pos x="connsiteX2" y="connsiteY2"/>
                </a:cxn>
                <a:cxn ang="0">
                  <a:pos x="connsiteX3" y="connsiteY3"/>
                </a:cxn>
              </a:cxnLst>
              <a:rect l="l" t="t" r="r" b="b"/>
              <a:pathLst>
                <a:path w="210902" h="241382">
                  <a:moveTo>
                    <a:pt x="24535" y="14754"/>
                  </a:moveTo>
                  <a:cubicBezTo>
                    <a:pt x="20096" y="8205"/>
                    <a:pt x="13899" y="3030"/>
                    <a:pt x="6654" y="-174"/>
                  </a:cubicBezTo>
                  <a:lnTo>
                    <a:pt x="-326" y="104"/>
                  </a:lnTo>
                  <a:cubicBezTo>
                    <a:pt x="52820" y="94001"/>
                    <a:pt x="124582" y="176048"/>
                    <a:pt x="210577" y="241208"/>
                  </a:cubicBezTo>
                  <a:close/>
                </a:path>
              </a:pathLst>
            </a:custGeom>
            <a:solidFill>
              <a:srgbClr val="FFFFFF"/>
            </a:solidFill>
            <a:ln w="6632"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20BEAC3D-1868-4531-828E-50CEB88F51E5}"/>
                </a:ext>
              </a:extLst>
            </p:cNvPr>
            <p:cNvSpPr/>
            <p:nvPr/>
          </p:nvSpPr>
          <p:spPr>
            <a:xfrm>
              <a:off x="8661236" y="4613651"/>
              <a:ext cx="121644" cy="121644"/>
            </a:xfrm>
            <a:custGeom>
              <a:avLst/>
              <a:gdLst>
                <a:gd name="connsiteX0" fmla="*/ 80400 w 80399"/>
                <a:gd name="connsiteY0" fmla="*/ 40200 h 80399"/>
                <a:gd name="connsiteX1" fmla="*/ 40200 w 80399"/>
                <a:gd name="connsiteY1" fmla="*/ 80400 h 80399"/>
                <a:gd name="connsiteX2" fmla="*/ 0 w 80399"/>
                <a:gd name="connsiteY2" fmla="*/ 40200 h 80399"/>
                <a:gd name="connsiteX3" fmla="*/ 40200 w 80399"/>
                <a:gd name="connsiteY3" fmla="*/ 0 h 80399"/>
                <a:gd name="connsiteX4" fmla="*/ 80400 w 80399"/>
                <a:gd name="connsiteY4" fmla="*/ 40200 h 80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99" h="80399">
                  <a:moveTo>
                    <a:pt x="80400" y="40200"/>
                  </a:moveTo>
                  <a:cubicBezTo>
                    <a:pt x="80400" y="62402"/>
                    <a:pt x="62402" y="80400"/>
                    <a:pt x="40200" y="80400"/>
                  </a:cubicBezTo>
                  <a:cubicBezTo>
                    <a:pt x="17998" y="80400"/>
                    <a:pt x="0" y="62402"/>
                    <a:pt x="0" y="40200"/>
                  </a:cubicBezTo>
                  <a:cubicBezTo>
                    <a:pt x="0" y="17998"/>
                    <a:pt x="17998" y="0"/>
                    <a:pt x="40200" y="0"/>
                  </a:cubicBezTo>
                  <a:cubicBezTo>
                    <a:pt x="62402" y="0"/>
                    <a:pt x="80400" y="17998"/>
                    <a:pt x="80400" y="40200"/>
                  </a:cubicBezTo>
                  <a:close/>
                </a:path>
              </a:pathLst>
            </a:custGeom>
            <a:solidFill>
              <a:srgbClr val="FFFFFF"/>
            </a:solidFill>
            <a:ln w="6632"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229C2D47-290D-4E48-BC7A-2681546577AD}"/>
                </a:ext>
              </a:extLst>
            </p:cNvPr>
            <p:cNvSpPr/>
            <p:nvPr/>
          </p:nvSpPr>
          <p:spPr>
            <a:xfrm>
              <a:off x="9559527" y="4326437"/>
              <a:ext cx="90346" cy="1023934"/>
            </a:xfrm>
            <a:custGeom>
              <a:avLst/>
              <a:gdLst>
                <a:gd name="connsiteX0" fmla="*/ 29531 w 59713"/>
                <a:gd name="connsiteY0" fmla="*/ 676582 h 676756"/>
                <a:gd name="connsiteX1" fmla="*/ 59388 w 59713"/>
                <a:gd name="connsiteY1" fmla="*/ 646725 h 676756"/>
                <a:gd name="connsiteX2" fmla="*/ 59388 w 59713"/>
                <a:gd name="connsiteY2" fmla="*/ 29682 h 676756"/>
                <a:gd name="connsiteX3" fmla="*/ 29531 w 59713"/>
                <a:gd name="connsiteY3" fmla="*/ -174 h 676756"/>
                <a:gd name="connsiteX4" fmla="*/ -326 w 59713"/>
                <a:gd name="connsiteY4" fmla="*/ 29682 h 676756"/>
                <a:gd name="connsiteX5" fmla="*/ -326 w 59713"/>
                <a:gd name="connsiteY5" fmla="*/ 646725 h 676756"/>
                <a:gd name="connsiteX6" fmla="*/ 29531 w 59713"/>
                <a:gd name="connsiteY6" fmla="*/ 676582 h 676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13" h="676756">
                  <a:moveTo>
                    <a:pt x="29531" y="676582"/>
                  </a:moveTo>
                  <a:cubicBezTo>
                    <a:pt x="46012" y="676562"/>
                    <a:pt x="59361" y="663206"/>
                    <a:pt x="59388" y="646725"/>
                  </a:cubicBezTo>
                  <a:lnTo>
                    <a:pt x="59388" y="29682"/>
                  </a:lnTo>
                  <a:cubicBezTo>
                    <a:pt x="59388" y="13195"/>
                    <a:pt x="46019" y="-174"/>
                    <a:pt x="29531" y="-174"/>
                  </a:cubicBezTo>
                  <a:cubicBezTo>
                    <a:pt x="13044" y="-174"/>
                    <a:pt x="-326" y="13195"/>
                    <a:pt x="-326" y="29682"/>
                  </a:cubicBezTo>
                  <a:lnTo>
                    <a:pt x="-326" y="646725"/>
                  </a:lnTo>
                  <a:cubicBezTo>
                    <a:pt x="-299" y="663206"/>
                    <a:pt x="13050" y="676562"/>
                    <a:pt x="29531" y="676582"/>
                  </a:cubicBezTo>
                  <a:close/>
                </a:path>
              </a:pathLst>
            </a:custGeom>
            <a:solidFill>
              <a:srgbClr val="3F3D56"/>
            </a:solidFill>
            <a:ln w="6632"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97B36579-DC4D-4ECF-9663-0C39C84CD913}"/>
                </a:ext>
              </a:extLst>
            </p:cNvPr>
            <p:cNvSpPr/>
            <p:nvPr/>
          </p:nvSpPr>
          <p:spPr>
            <a:xfrm>
              <a:off x="9559527" y="5084347"/>
              <a:ext cx="90346" cy="266024"/>
            </a:xfrm>
            <a:custGeom>
              <a:avLst/>
              <a:gdLst>
                <a:gd name="connsiteX0" fmla="*/ 29531 w 59713"/>
                <a:gd name="connsiteY0" fmla="*/ 175651 h 175825"/>
                <a:gd name="connsiteX1" fmla="*/ 59388 w 59713"/>
                <a:gd name="connsiteY1" fmla="*/ 145794 h 175825"/>
                <a:gd name="connsiteX2" fmla="*/ 59388 w 59713"/>
                <a:gd name="connsiteY2" fmla="*/ 14954 h 175825"/>
                <a:gd name="connsiteX3" fmla="*/ 7629 w 59713"/>
                <a:gd name="connsiteY3" fmla="*/ 6999 h 175825"/>
                <a:gd name="connsiteX4" fmla="*/ -326 w 59713"/>
                <a:gd name="connsiteY4" fmla="*/ 14954 h 175825"/>
                <a:gd name="connsiteX5" fmla="*/ -326 w 59713"/>
                <a:gd name="connsiteY5" fmla="*/ 145794 h 175825"/>
                <a:gd name="connsiteX6" fmla="*/ 29531 w 59713"/>
                <a:gd name="connsiteY6" fmla="*/ 175651 h 17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13" h="175825">
                  <a:moveTo>
                    <a:pt x="29531" y="175651"/>
                  </a:moveTo>
                  <a:cubicBezTo>
                    <a:pt x="46012" y="175631"/>
                    <a:pt x="59361" y="162275"/>
                    <a:pt x="59388" y="145794"/>
                  </a:cubicBezTo>
                  <a:lnTo>
                    <a:pt x="59388" y="14954"/>
                  </a:lnTo>
                  <a:cubicBezTo>
                    <a:pt x="47293" y="-1534"/>
                    <a:pt x="24124" y="-5096"/>
                    <a:pt x="7629" y="6999"/>
                  </a:cubicBezTo>
                  <a:cubicBezTo>
                    <a:pt x="4590" y="9228"/>
                    <a:pt x="1904" y="11915"/>
                    <a:pt x="-326" y="14954"/>
                  </a:cubicBezTo>
                  <a:lnTo>
                    <a:pt x="-326" y="145794"/>
                  </a:lnTo>
                  <a:cubicBezTo>
                    <a:pt x="-299" y="162275"/>
                    <a:pt x="13050" y="175631"/>
                    <a:pt x="29531" y="175651"/>
                  </a:cubicBezTo>
                  <a:close/>
                </a:path>
              </a:pathLst>
            </a:custGeom>
            <a:solidFill>
              <a:srgbClr val="2F2E41"/>
            </a:solidFill>
            <a:ln w="6632"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C00755D1-F439-4DC4-8862-97CF3C46691C}"/>
                </a:ext>
              </a:extLst>
            </p:cNvPr>
            <p:cNvSpPr/>
            <p:nvPr/>
          </p:nvSpPr>
          <p:spPr>
            <a:xfrm>
              <a:off x="9556124" y="4873539"/>
              <a:ext cx="97162" cy="286098"/>
            </a:xfrm>
            <a:custGeom>
              <a:avLst/>
              <a:gdLst>
                <a:gd name="connsiteX0" fmla="*/ 31780 w 64218"/>
                <a:gd name="connsiteY0" fmla="*/ 188919 h 189093"/>
                <a:gd name="connsiteX1" fmla="*/ 63893 w 64218"/>
                <a:gd name="connsiteY1" fmla="*/ 156813 h 189093"/>
                <a:gd name="connsiteX2" fmla="*/ 63893 w 64218"/>
                <a:gd name="connsiteY2" fmla="*/ 16094 h 189093"/>
                <a:gd name="connsiteX3" fmla="*/ 8227 w 64218"/>
                <a:gd name="connsiteY3" fmla="*/ 7542 h 189093"/>
                <a:gd name="connsiteX4" fmla="*/ -326 w 64218"/>
                <a:gd name="connsiteY4" fmla="*/ 16094 h 189093"/>
                <a:gd name="connsiteX5" fmla="*/ -326 w 64218"/>
                <a:gd name="connsiteY5" fmla="*/ 156813 h 189093"/>
                <a:gd name="connsiteX6" fmla="*/ 31780 w 64218"/>
                <a:gd name="connsiteY6" fmla="*/ 188919 h 18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18" h="189093">
                  <a:moveTo>
                    <a:pt x="31780" y="188919"/>
                  </a:moveTo>
                  <a:cubicBezTo>
                    <a:pt x="49502" y="188892"/>
                    <a:pt x="63866" y="174534"/>
                    <a:pt x="63893" y="156813"/>
                  </a:cubicBezTo>
                  <a:lnTo>
                    <a:pt x="63893" y="16094"/>
                  </a:lnTo>
                  <a:cubicBezTo>
                    <a:pt x="50882" y="-1634"/>
                    <a:pt x="25961" y="-5469"/>
                    <a:pt x="8227" y="7542"/>
                  </a:cubicBezTo>
                  <a:cubicBezTo>
                    <a:pt x="4955" y="9937"/>
                    <a:pt x="2069" y="12823"/>
                    <a:pt x="-326" y="16094"/>
                  </a:cubicBezTo>
                  <a:lnTo>
                    <a:pt x="-326" y="156813"/>
                  </a:lnTo>
                  <a:cubicBezTo>
                    <a:pt x="-299" y="174534"/>
                    <a:pt x="14058" y="188892"/>
                    <a:pt x="31780" y="188919"/>
                  </a:cubicBezTo>
                  <a:close/>
                </a:path>
              </a:pathLst>
            </a:custGeom>
            <a:solidFill>
              <a:srgbClr val="6C63FF"/>
            </a:solidFill>
            <a:ln w="6632"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690A1728-B834-49D3-94B8-8B48932450CB}"/>
                </a:ext>
              </a:extLst>
            </p:cNvPr>
            <p:cNvSpPr/>
            <p:nvPr/>
          </p:nvSpPr>
          <p:spPr>
            <a:xfrm>
              <a:off x="9569263" y="4912249"/>
              <a:ext cx="70872" cy="208679"/>
            </a:xfrm>
            <a:custGeom>
              <a:avLst/>
              <a:gdLst>
                <a:gd name="connsiteX0" fmla="*/ 23096 w 46842"/>
                <a:gd name="connsiteY0" fmla="*/ 137750 h 137924"/>
                <a:gd name="connsiteX1" fmla="*/ 46516 w 46842"/>
                <a:gd name="connsiteY1" fmla="*/ 114329 h 137924"/>
                <a:gd name="connsiteX2" fmla="*/ 46516 w 46842"/>
                <a:gd name="connsiteY2" fmla="*/ 11694 h 137924"/>
                <a:gd name="connsiteX3" fmla="*/ 5918 w 46842"/>
                <a:gd name="connsiteY3" fmla="*/ 5451 h 137924"/>
                <a:gd name="connsiteX4" fmla="*/ -326 w 46842"/>
                <a:gd name="connsiteY4" fmla="*/ 11694 h 137924"/>
                <a:gd name="connsiteX5" fmla="*/ -326 w 46842"/>
                <a:gd name="connsiteY5" fmla="*/ 114329 h 137924"/>
                <a:gd name="connsiteX6" fmla="*/ 23096 w 46842"/>
                <a:gd name="connsiteY6" fmla="*/ 137750 h 137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42" h="137924">
                  <a:moveTo>
                    <a:pt x="23096" y="137750"/>
                  </a:moveTo>
                  <a:cubicBezTo>
                    <a:pt x="36020" y="137730"/>
                    <a:pt x="46497" y="127253"/>
                    <a:pt x="46516" y="114329"/>
                  </a:cubicBezTo>
                  <a:lnTo>
                    <a:pt x="46516" y="11694"/>
                  </a:lnTo>
                  <a:cubicBezTo>
                    <a:pt x="37029" y="-1237"/>
                    <a:pt x="18856" y="-4037"/>
                    <a:pt x="5918" y="5451"/>
                  </a:cubicBezTo>
                  <a:cubicBezTo>
                    <a:pt x="3529" y="7202"/>
                    <a:pt x="1426" y="9306"/>
                    <a:pt x="-326" y="11694"/>
                  </a:cubicBezTo>
                  <a:lnTo>
                    <a:pt x="-326" y="114329"/>
                  </a:lnTo>
                  <a:cubicBezTo>
                    <a:pt x="-305" y="127253"/>
                    <a:pt x="10171" y="137730"/>
                    <a:pt x="23096" y="137750"/>
                  </a:cubicBezTo>
                  <a:close/>
                </a:path>
              </a:pathLst>
            </a:custGeom>
            <a:solidFill>
              <a:srgbClr val="3F3D56"/>
            </a:solidFill>
            <a:ln w="6632"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CA804B3-4487-47B8-A6AC-EDED438A6E22}"/>
                </a:ext>
              </a:extLst>
            </p:cNvPr>
            <p:cNvSpPr/>
            <p:nvPr/>
          </p:nvSpPr>
          <p:spPr>
            <a:xfrm>
              <a:off x="8197735" y="5887480"/>
              <a:ext cx="474968" cy="521904"/>
            </a:xfrm>
            <a:custGeom>
              <a:avLst/>
              <a:gdLst>
                <a:gd name="connsiteX0" fmla="*/ 8518 w 313924"/>
                <a:gd name="connsiteY0" fmla="*/ 338034 h 344946"/>
                <a:gd name="connsiteX1" fmla="*/ 6415 w 313924"/>
                <a:gd name="connsiteY1" fmla="*/ 300560 h 344946"/>
                <a:gd name="connsiteX2" fmla="*/ 267271 w 313924"/>
                <a:gd name="connsiteY2" fmla="*/ 8680 h 344946"/>
                <a:gd name="connsiteX3" fmla="*/ 304745 w 313924"/>
                <a:gd name="connsiteY3" fmla="*/ 6576 h 344946"/>
                <a:gd name="connsiteX4" fmla="*/ 306848 w 313924"/>
                <a:gd name="connsiteY4" fmla="*/ 44050 h 344946"/>
                <a:gd name="connsiteX5" fmla="*/ 45992 w 313924"/>
                <a:gd name="connsiteY5" fmla="*/ 335931 h 344946"/>
                <a:gd name="connsiteX6" fmla="*/ 8518 w 313924"/>
                <a:gd name="connsiteY6" fmla="*/ 338034 h 34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924" h="344946">
                  <a:moveTo>
                    <a:pt x="8518" y="338034"/>
                  </a:moveTo>
                  <a:cubicBezTo>
                    <a:pt x="-2396" y="328254"/>
                    <a:pt x="-3338" y="311495"/>
                    <a:pt x="6415" y="300560"/>
                  </a:cubicBezTo>
                  <a:lnTo>
                    <a:pt x="267271" y="8680"/>
                  </a:lnTo>
                  <a:cubicBezTo>
                    <a:pt x="277038" y="-2248"/>
                    <a:pt x="293810" y="-3190"/>
                    <a:pt x="304745" y="6576"/>
                  </a:cubicBezTo>
                  <a:cubicBezTo>
                    <a:pt x="315673" y="16343"/>
                    <a:pt x="316615" y="33122"/>
                    <a:pt x="306848" y="44050"/>
                  </a:cubicBezTo>
                  <a:lnTo>
                    <a:pt x="45992" y="335931"/>
                  </a:lnTo>
                  <a:cubicBezTo>
                    <a:pt x="36219" y="346845"/>
                    <a:pt x="19453" y="347781"/>
                    <a:pt x="8518" y="338034"/>
                  </a:cubicBezTo>
                  <a:close/>
                </a:path>
              </a:pathLst>
            </a:custGeom>
            <a:solidFill>
              <a:srgbClr val="6C63FF"/>
            </a:solidFill>
            <a:ln w="6632"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D367061E-FF18-4009-BC47-5AAE0D1F257D}"/>
                </a:ext>
              </a:extLst>
            </p:cNvPr>
            <p:cNvSpPr/>
            <p:nvPr/>
          </p:nvSpPr>
          <p:spPr>
            <a:xfrm>
              <a:off x="8285000" y="6031708"/>
              <a:ext cx="876817" cy="526281"/>
            </a:xfrm>
            <a:custGeom>
              <a:avLst/>
              <a:gdLst>
                <a:gd name="connsiteX0" fmla="*/ 25165 w 579521"/>
                <a:gd name="connsiteY0" fmla="*/ 187798 h 347839"/>
                <a:gd name="connsiteX1" fmla="*/ 186651 w 579521"/>
                <a:gd name="connsiteY1" fmla="*/ 206422 h 347839"/>
                <a:gd name="connsiteX2" fmla="*/ 201354 w 579521"/>
                <a:gd name="connsiteY2" fmla="*/ 192482 h 347839"/>
                <a:gd name="connsiteX3" fmla="*/ 579196 w 579521"/>
                <a:gd name="connsiteY3" fmla="*/ 347665 h 347839"/>
                <a:gd name="connsiteX4" fmla="*/ 538425 w 579521"/>
                <a:gd name="connsiteY4" fmla="*/ 139350 h 347839"/>
                <a:gd name="connsiteX5" fmla="*/ 185868 w 579521"/>
                <a:gd name="connsiteY5" fmla="*/ 23923 h 347839"/>
                <a:gd name="connsiteX6" fmla="*/ 23772 w 579521"/>
                <a:gd name="connsiteY6" fmla="*/ 44770 h 347839"/>
                <a:gd name="connsiteX7" fmla="*/ 25165 w 579521"/>
                <a:gd name="connsiteY7" fmla="*/ 187798 h 34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521" h="347839">
                  <a:moveTo>
                    <a:pt x="25165" y="187798"/>
                  </a:moveTo>
                  <a:cubicBezTo>
                    <a:pt x="64616" y="237533"/>
                    <a:pt x="136916" y="245873"/>
                    <a:pt x="186651" y="206422"/>
                  </a:cubicBezTo>
                  <a:cubicBezTo>
                    <a:pt x="191952" y="202215"/>
                    <a:pt x="196875" y="197551"/>
                    <a:pt x="201354" y="192482"/>
                  </a:cubicBezTo>
                  <a:lnTo>
                    <a:pt x="579196" y="347665"/>
                  </a:lnTo>
                  <a:lnTo>
                    <a:pt x="538425" y="139350"/>
                  </a:lnTo>
                  <a:lnTo>
                    <a:pt x="185868" y="23923"/>
                  </a:lnTo>
                  <a:cubicBezTo>
                    <a:pt x="135350" y="-15083"/>
                    <a:pt x="62778" y="-5748"/>
                    <a:pt x="23772" y="44770"/>
                  </a:cubicBezTo>
                  <a:cubicBezTo>
                    <a:pt x="-8872" y="87041"/>
                    <a:pt x="-8295" y="146171"/>
                    <a:pt x="25165" y="187798"/>
                  </a:cubicBezTo>
                  <a:close/>
                </a:path>
              </a:pathLst>
            </a:custGeom>
            <a:solidFill>
              <a:srgbClr val="FFB6B6"/>
            </a:solidFill>
            <a:ln w="6632" cap="flat">
              <a:noFill/>
              <a:prstDash val="solid"/>
              <a:miter/>
            </a:ln>
          </p:spPr>
          <p:txBody>
            <a:bodyPr rtlCol="0" anchor="ctr"/>
            <a:lstStyle/>
            <a:p>
              <a:endParaRPr lang="zh-CN" altLang="en-US"/>
            </a:p>
          </p:txBody>
        </p:sp>
      </p:grpSp>
      <p:sp>
        <p:nvSpPr>
          <p:cNvPr id="50" name="任意多边形: 形状 49">
            <a:extLst>
              <a:ext uri="{FF2B5EF4-FFF2-40B4-BE49-F238E27FC236}">
                <a16:creationId xmlns:a16="http://schemas.microsoft.com/office/drawing/2014/main" id="{C488843A-148E-4273-A78F-B7681F586BDA}"/>
              </a:ext>
            </a:extLst>
          </p:cNvPr>
          <p:cNvSpPr/>
          <p:nvPr/>
        </p:nvSpPr>
        <p:spPr>
          <a:xfrm>
            <a:off x="8678401" y="5003338"/>
            <a:ext cx="1864216" cy="1720619"/>
          </a:xfrm>
          <a:custGeom>
            <a:avLst/>
            <a:gdLst>
              <a:gd name="connsiteX0" fmla="*/ 1022026 w 1232130"/>
              <a:gd name="connsiteY0" fmla="*/ 44 h 1137221"/>
              <a:gd name="connsiteX1" fmla="*/ 1019950 w 1232130"/>
              <a:gd name="connsiteY1" fmla="*/ -174 h 1137221"/>
              <a:gd name="connsiteX2" fmla="*/ 799613 w 1232130"/>
              <a:gd name="connsiteY2" fmla="*/ 15822 h 1137221"/>
              <a:gd name="connsiteX3" fmla="*/ 656565 w 1232130"/>
              <a:gd name="connsiteY3" fmla="*/ 93284 h 1137221"/>
              <a:gd name="connsiteX4" fmla="*/ 636156 w 1232130"/>
              <a:gd name="connsiteY4" fmla="*/ 126439 h 1137221"/>
              <a:gd name="connsiteX5" fmla="*/ 636103 w 1232130"/>
              <a:gd name="connsiteY5" fmla="*/ 126472 h 1137221"/>
              <a:gd name="connsiteX6" fmla="*/ 619808 w 1232130"/>
              <a:gd name="connsiteY6" fmla="*/ 251791 h 1137221"/>
              <a:gd name="connsiteX7" fmla="*/ 723538 w 1232130"/>
              <a:gd name="connsiteY7" fmla="*/ 773975 h 1137221"/>
              <a:gd name="connsiteX8" fmla="*/ 473947 w 1232130"/>
              <a:gd name="connsiteY8" fmla="*/ 751296 h 1137221"/>
              <a:gd name="connsiteX9" fmla="*/ 382838 w 1232130"/>
              <a:gd name="connsiteY9" fmla="*/ 766868 h 1137221"/>
              <a:gd name="connsiteX10" fmla="*/ 275319 w 1232130"/>
              <a:gd name="connsiteY10" fmla="*/ 723490 h 1137221"/>
              <a:gd name="connsiteX11" fmla="*/ 54704 w 1232130"/>
              <a:gd name="connsiteY11" fmla="*/ 727245 h 1137221"/>
              <a:gd name="connsiteX12" fmla="*/ 49588 w 1232130"/>
              <a:gd name="connsiteY12" fmla="*/ 744157 h 1137221"/>
              <a:gd name="connsiteX13" fmla="*/ 3310 w 1232130"/>
              <a:gd name="connsiteY13" fmla="*/ 897575 h 1137221"/>
              <a:gd name="connsiteX14" fmla="*/ -326 w 1232130"/>
              <a:gd name="connsiteY14" fmla="*/ 909631 h 1137221"/>
              <a:gd name="connsiteX15" fmla="*/ 336559 w 1232130"/>
              <a:gd name="connsiteY15" fmla="*/ 1121920 h 1137221"/>
              <a:gd name="connsiteX16" fmla="*/ 434231 w 1232130"/>
              <a:gd name="connsiteY16" fmla="*/ 1092209 h 1137221"/>
              <a:gd name="connsiteX17" fmla="*/ 480244 w 1232130"/>
              <a:gd name="connsiteY17" fmla="*/ 1127553 h 1137221"/>
              <a:gd name="connsiteX18" fmla="*/ 482453 w 1232130"/>
              <a:gd name="connsiteY18" fmla="*/ 1127613 h 1137221"/>
              <a:gd name="connsiteX19" fmla="*/ 573696 w 1232130"/>
              <a:gd name="connsiteY19" fmla="*/ 1129417 h 1137221"/>
              <a:gd name="connsiteX20" fmla="*/ 962817 w 1232130"/>
              <a:gd name="connsiteY20" fmla="*/ 1137047 h 1137221"/>
              <a:gd name="connsiteX21" fmla="*/ 1069181 w 1232130"/>
              <a:gd name="connsiteY21" fmla="*/ 948611 h 1137221"/>
              <a:gd name="connsiteX22" fmla="*/ 1085801 w 1232130"/>
              <a:gd name="connsiteY22" fmla="*/ 919066 h 1137221"/>
              <a:gd name="connsiteX23" fmla="*/ 1230142 w 1232130"/>
              <a:gd name="connsiteY23" fmla="*/ 316056 h 1137221"/>
              <a:gd name="connsiteX24" fmla="*/ 1189132 w 1232130"/>
              <a:gd name="connsiteY24" fmla="*/ 151996 h 1137221"/>
              <a:gd name="connsiteX25" fmla="*/ 1022026 w 1232130"/>
              <a:gd name="connsiteY25" fmla="*/ 44 h 113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32130" h="1137221">
                <a:moveTo>
                  <a:pt x="1022026" y="44"/>
                </a:moveTo>
                <a:lnTo>
                  <a:pt x="1019950" y="-174"/>
                </a:lnTo>
                <a:lnTo>
                  <a:pt x="799613" y="15822"/>
                </a:lnTo>
                <a:cubicBezTo>
                  <a:pt x="743024" y="19922"/>
                  <a:pt x="690927" y="48140"/>
                  <a:pt x="656565" y="93284"/>
                </a:cubicBezTo>
                <a:cubicBezTo>
                  <a:pt x="648663" y="103621"/>
                  <a:pt x="641829" y="114734"/>
                  <a:pt x="636156" y="126439"/>
                </a:cubicBezTo>
                <a:lnTo>
                  <a:pt x="636103" y="126472"/>
                </a:lnTo>
                <a:cubicBezTo>
                  <a:pt x="617108" y="165339"/>
                  <a:pt x="611382" y="209361"/>
                  <a:pt x="619808" y="251791"/>
                </a:cubicBezTo>
                <a:lnTo>
                  <a:pt x="723538" y="773975"/>
                </a:lnTo>
                <a:lnTo>
                  <a:pt x="473947" y="751296"/>
                </a:lnTo>
                <a:lnTo>
                  <a:pt x="382838" y="766868"/>
                </a:lnTo>
                <a:lnTo>
                  <a:pt x="275319" y="723490"/>
                </a:lnTo>
                <a:lnTo>
                  <a:pt x="54704" y="727245"/>
                </a:lnTo>
                <a:lnTo>
                  <a:pt x="49588" y="744157"/>
                </a:lnTo>
                <a:lnTo>
                  <a:pt x="3310" y="897575"/>
                </a:lnTo>
                <a:lnTo>
                  <a:pt x="-326" y="909631"/>
                </a:lnTo>
                <a:lnTo>
                  <a:pt x="336559" y="1121920"/>
                </a:lnTo>
                <a:lnTo>
                  <a:pt x="434231" y="1092209"/>
                </a:lnTo>
                <a:lnTo>
                  <a:pt x="480244" y="1127553"/>
                </a:lnTo>
                <a:lnTo>
                  <a:pt x="482453" y="1127613"/>
                </a:lnTo>
                <a:lnTo>
                  <a:pt x="573696" y="1129417"/>
                </a:lnTo>
                <a:lnTo>
                  <a:pt x="962817" y="1137047"/>
                </a:lnTo>
                <a:lnTo>
                  <a:pt x="1069181" y="948611"/>
                </a:lnTo>
                <a:lnTo>
                  <a:pt x="1085801" y="919066"/>
                </a:lnTo>
                <a:cubicBezTo>
                  <a:pt x="1209329" y="642332"/>
                  <a:pt x="1239809" y="449145"/>
                  <a:pt x="1230142" y="316056"/>
                </a:cubicBezTo>
                <a:cubicBezTo>
                  <a:pt x="1225073" y="245733"/>
                  <a:pt x="1208818" y="192276"/>
                  <a:pt x="1189132" y="151996"/>
                </a:cubicBezTo>
                <a:cubicBezTo>
                  <a:pt x="1128277" y="27506"/>
                  <a:pt x="1026306" y="1093"/>
                  <a:pt x="1022026" y="44"/>
                </a:cubicBezTo>
                <a:close/>
              </a:path>
            </a:pathLst>
          </a:custGeom>
          <a:solidFill>
            <a:srgbClr val="3F3D56"/>
          </a:solidFill>
          <a:ln w="6632"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D0ACC086-BE05-4581-B9BA-DBED7DEE3E22}"/>
              </a:ext>
            </a:extLst>
          </p:cNvPr>
          <p:cNvSpPr/>
          <p:nvPr/>
        </p:nvSpPr>
        <p:spPr>
          <a:xfrm>
            <a:off x="10537802" y="2877614"/>
            <a:ext cx="633405" cy="950588"/>
          </a:xfrm>
          <a:custGeom>
            <a:avLst/>
            <a:gdLst>
              <a:gd name="connsiteX0" fmla="*/ 411169 w 418641"/>
              <a:gd name="connsiteY0" fmla="*/ 608645 h 628279"/>
              <a:gd name="connsiteX1" fmla="*/ 184436 w 418641"/>
              <a:gd name="connsiteY1" fmla="*/ 408391 h 628279"/>
              <a:gd name="connsiteX2" fmla="*/ 135657 w 418641"/>
              <a:gd name="connsiteY2" fmla="*/ 270048 h 628279"/>
              <a:gd name="connsiteX3" fmla="*/ 232890 w 418641"/>
              <a:gd name="connsiteY3" fmla="*/ 87317 h 628279"/>
              <a:gd name="connsiteX4" fmla="*/ 227125 w 418641"/>
              <a:gd name="connsiteY4" fmla="*/ 2411 h 628279"/>
              <a:gd name="connsiteX5" fmla="*/ 148004 w 418641"/>
              <a:gd name="connsiteY5" fmla="*/ 39102 h 628279"/>
              <a:gd name="connsiteX6" fmla="*/ 120576 w 418641"/>
              <a:gd name="connsiteY6" fmla="*/ 93706 h 628279"/>
              <a:gd name="connsiteX7" fmla="*/ 102794 w 418641"/>
              <a:gd name="connsiteY7" fmla="*/ 15183 h 628279"/>
              <a:gd name="connsiteX8" fmla="*/ 90553 w 418641"/>
              <a:gd name="connsiteY8" fmla="*/ 8236 h 628279"/>
              <a:gd name="connsiteX9" fmla="*/ 624 w 418641"/>
              <a:gd name="connsiteY9" fmla="*/ 108874 h 628279"/>
              <a:gd name="connsiteX10" fmla="*/ 16256 w 418641"/>
              <a:gd name="connsiteY10" fmla="*/ 178686 h 628279"/>
              <a:gd name="connsiteX11" fmla="*/ 76461 w 418641"/>
              <a:gd name="connsiteY11" fmla="*/ 237139 h 628279"/>
              <a:gd name="connsiteX12" fmla="*/ 131623 w 418641"/>
              <a:gd name="connsiteY12" fmla="*/ 303507 h 628279"/>
              <a:gd name="connsiteX13" fmla="*/ 158932 w 418641"/>
              <a:gd name="connsiteY13" fmla="*/ 393423 h 628279"/>
              <a:gd name="connsiteX14" fmla="*/ 405881 w 418641"/>
              <a:gd name="connsiteY14" fmla="*/ 627839 h 628279"/>
              <a:gd name="connsiteX15" fmla="*/ 411169 w 418641"/>
              <a:gd name="connsiteY15" fmla="*/ 608645 h 628279"/>
              <a:gd name="connsiteX16" fmla="*/ 136838 w 418641"/>
              <a:gd name="connsiteY16" fmla="*/ 132826 h 628279"/>
              <a:gd name="connsiteX17" fmla="*/ 155667 w 418641"/>
              <a:gd name="connsiteY17" fmla="*/ 62065 h 628279"/>
              <a:gd name="connsiteX18" fmla="*/ 181231 w 418641"/>
              <a:gd name="connsiteY18" fmla="*/ 34371 h 628279"/>
              <a:gd name="connsiteX19" fmla="*/ 217325 w 418641"/>
              <a:gd name="connsiteY19" fmla="*/ 20166 h 628279"/>
              <a:gd name="connsiteX20" fmla="*/ 223608 w 418641"/>
              <a:gd name="connsiteY20" fmla="*/ 52802 h 628279"/>
              <a:gd name="connsiteX21" fmla="*/ 208534 w 418641"/>
              <a:gd name="connsiteY21" fmla="*/ 95790 h 628279"/>
              <a:gd name="connsiteX22" fmla="*/ 171452 w 418641"/>
              <a:gd name="connsiteY22" fmla="*/ 176118 h 628279"/>
              <a:gd name="connsiteX23" fmla="*/ 148249 w 418641"/>
              <a:gd name="connsiteY23" fmla="*/ 215894 h 628279"/>
              <a:gd name="connsiteX24" fmla="*/ 131437 w 418641"/>
              <a:gd name="connsiteY24" fmla="*/ 141663 h 628279"/>
              <a:gd name="connsiteX25" fmla="*/ 136838 w 418641"/>
              <a:gd name="connsiteY25" fmla="*/ 132826 h 628279"/>
              <a:gd name="connsiteX26" fmla="*/ 20602 w 418641"/>
              <a:gd name="connsiteY26" fmla="*/ 136787 h 628279"/>
              <a:gd name="connsiteX27" fmla="*/ 85736 w 418641"/>
              <a:gd name="connsiteY27" fmla="*/ 29892 h 628279"/>
              <a:gd name="connsiteX28" fmla="*/ 133129 w 418641"/>
              <a:gd name="connsiteY28" fmla="*/ 239163 h 628279"/>
              <a:gd name="connsiteX29" fmla="*/ 123130 w 418641"/>
              <a:gd name="connsiteY29" fmla="*/ 253441 h 628279"/>
              <a:gd name="connsiteX30" fmla="*/ 120523 w 418641"/>
              <a:gd name="connsiteY30" fmla="*/ 250375 h 628279"/>
              <a:gd name="connsiteX31" fmla="*/ 20602 w 418641"/>
              <a:gd name="connsiteY31" fmla="*/ 136787 h 628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18641" h="628279">
                <a:moveTo>
                  <a:pt x="411169" y="608645"/>
                </a:moveTo>
                <a:cubicBezTo>
                  <a:pt x="306312" y="585078"/>
                  <a:pt x="220782" y="509533"/>
                  <a:pt x="184436" y="408391"/>
                </a:cubicBezTo>
                <a:cubicBezTo>
                  <a:pt x="168473" y="362093"/>
                  <a:pt x="162448" y="311257"/>
                  <a:pt x="135657" y="270048"/>
                </a:cubicBezTo>
                <a:cubicBezTo>
                  <a:pt x="176474" y="213997"/>
                  <a:pt x="209204" y="152485"/>
                  <a:pt x="232890" y="87317"/>
                </a:cubicBezTo>
                <a:cubicBezTo>
                  <a:pt x="242053" y="62091"/>
                  <a:pt x="263524" y="16291"/>
                  <a:pt x="227125" y="2411"/>
                </a:cubicBezTo>
                <a:cubicBezTo>
                  <a:pt x="198130" y="-8643"/>
                  <a:pt x="165188" y="18043"/>
                  <a:pt x="148004" y="39102"/>
                </a:cubicBezTo>
                <a:cubicBezTo>
                  <a:pt x="134940" y="55058"/>
                  <a:pt x="125578" y="73709"/>
                  <a:pt x="120576" y="93706"/>
                </a:cubicBezTo>
                <a:cubicBezTo>
                  <a:pt x="114651" y="67532"/>
                  <a:pt x="108719" y="41357"/>
                  <a:pt x="102794" y="15183"/>
                </a:cubicBezTo>
                <a:cubicBezTo>
                  <a:pt x="101228" y="9968"/>
                  <a:pt x="95834" y="6902"/>
                  <a:pt x="90553" y="8236"/>
                </a:cubicBezTo>
                <a:cubicBezTo>
                  <a:pt x="41972" y="16516"/>
                  <a:pt x="6741" y="61494"/>
                  <a:pt x="624" y="108874"/>
                </a:cubicBezTo>
                <a:cubicBezTo>
                  <a:pt x="-2720" y="133270"/>
                  <a:pt x="2833" y="158045"/>
                  <a:pt x="16256" y="178686"/>
                </a:cubicBezTo>
                <a:cubicBezTo>
                  <a:pt x="31861" y="202425"/>
                  <a:pt x="54711" y="219444"/>
                  <a:pt x="76461" y="237139"/>
                </a:cubicBezTo>
                <a:cubicBezTo>
                  <a:pt x="99583" y="255955"/>
                  <a:pt x="119189" y="275993"/>
                  <a:pt x="131623" y="303507"/>
                </a:cubicBezTo>
                <a:cubicBezTo>
                  <a:pt x="144541" y="332104"/>
                  <a:pt x="150360" y="363394"/>
                  <a:pt x="158932" y="393423"/>
                </a:cubicBezTo>
                <a:cubicBezTo>
                  <a:pt x="192079" y="510907"/>
                  <a:pt x="286832" y="600849"/>
                  <a:pt x="405881" y="627839"/>
                </a:cubicBezTo>
                <a:cubicBezTo>
                  <a:pt x="418368" y="630573"/>
                  <a:pt x="423696" y="611385"/>
                  <a:pt x="411169" y="608645"/>
                </a:cubicBezTo>
                <a:close/>
                <a:moveTo>
                  <a:pt x="136838" y="132826"/>
                </a:moveTo>
                <a:cubicBezTo>
                  <a:pt x="135279" y="107819"/>
                  <a:pt x="141887" y="82985"/>
                  <a:pt x="155667" y="62065"/>
                </a:cubicBezTo>
                <a:cubicBezTo>
                  <a:pt x="162561" y="51462"/>
                  <a:pt x="171206" y="42094"/>
                  <a:pt x="181231" y="34371"/>
                </a:cubicBezTo>
                <a:cubicBezTo>
                  <a:pt x="190732" y="27112"/>
                  <a:pt x="204752" y="17498"/>
                  <a:pt x="217325" y="20166"/>
                </a:cubicBezTo>
                <a:cubicBezTo>
                  <a:pt x="233634" y="23622"/>
                  <a:pt x="227072" y="41828"/>
                  <a:pt x="223608" y="52802"/>
                </a:cubicBezTo>
                <a:cubicBezTo>
                  <a:pt x="219037" y="67286"/>
                  <a:pt x="214014" y="81611"/>
                  <a:pt x="208534" y="95790"/>
                </a:cubicBezTo>
                <a:cubicBezTo>
                  <a:pt x="197865" y="123311"/>
                  <a:pt x="185478" y="150143"/>
                  <a:pt x="171452" y="176118"/>
                </a:cubicBezTo>
                <a:cubicBezTo>
                  <a:pt x="164167" y="189640"/>
                  <a:pt x="156377" y="202877"/>
                  <a:pt x="148249" y="215894"/>
                </a:cubicBezTo>
                <a:cubicBezTo>
                  <a:pt x="142643" y="191146"/>
                  <a:pt x="137043" y="166405"/>
                  <a:pt x="131437" y="141663"/>
                </a:cubicBezTo>
                <a:cubicBezTo>
                  <a:pt x="135073" y="140330"/>
                  <a:pt x="137309" y="136667"/>
                  <a:pt x="136838" y="132826"/>
                </a:cubicBezTo>
                <a:close/>
                <a:moveTo>
                  <a:pt x="20602" y="136787"/>
                </a:moveTo>
                <a:cubicBezTo>
                  <a:pt x="13887" y="90150"/>
                  <a:pt x="41209" y="45305"/>
                  <a:pt x="85736" y="29892"/>
                </a:cubicBezTo>
                <a:cubicBezTo>
                  <a:pt x="101534" y="99651"/>
                  <a:pt x="117331" y="169404"/>
                  <a:pt x="133129" y="239163"/>
                </a:cubicBezTo>
                <a:cubicBezTo>
                  <a:pt x="129871" y="243973"/>
                  <a:pt x="126507" y="248710"/>
                  <a:pt x="123130" y="253441"/>
                </a:cubicBezTo>
                <a:cubicBezTo>
                  <a:pt x="122247" y="252426"/>
                  <a:pt x="121445" y="251377"/>
                  <a:pt x="120523" y="250375"/>
                </a:cubicBezTo>
                <a:cubicBezTo>
                  <a:pt x="87388" y="214315"/>
                  <a:pt x="29605" y="189726"/>
                  <a:pt x="20602" y="136787"/>
                </a:cubicBezTo>
                <a:close/>
              </a:path>
            </a:pathLst>
          </a:custGeom>
          <a:solidFill>
            <a:srgbClr val="6C63FF"/>
          </a:solidFill>
          <a:ln w="6632" cap="flat">
            <a:noFill/>
            <a:prstDash val="solid"/>
            <a:miter/>
          </a:ln>
        </p:spPr>
        <p:txBody>
          <a:bodyPr rtlCol="0" anchor="ctr"/>
          <a:lstStyle/>
          <a:p>
            <a:endParaRPr lang="zh-CN" altLang="en-US"/>
          </a:p>
        </p:txBody>
      </p:sp>
      <p:sp>
        <p:nvSpPr>
          <p:cNvPr id="54" name="1-2">
            <a:extLst>
              <a:ext uri="{FF2B5EF4-FFF2-40B4-BE49-F238E27FC236}">
                <a16:creationId xmlns:a16="http://schemas.microsoft.com/office/drawing/2014/main" id="{F888CB26-E275-4105-94EF-08B118021BF8}"/>
              </a:ext>
            </a:extLst>
          </p:cNvPr>
          <p:cNvSpPr txBox="1"/>
          <p:nvPr/>
        </p:nvSpPr>
        <p:spPr>
          <a:xfrm>
            <a:off x="525463" y="666043"/>
            <a:ext cx="1906647" cy="646331"/>
          </a:xfrm>
          <a:prstGeom prst="rect">
            <a:avLst/>
          </a:prstGeom>
          <a:noFill/>
        </p:spPr>
        <p:txBody>
          <a:bodyPr wrap="square" rtlCol="0">
            <a:spAutoFit/>
          </a:bodyPr>
          <a:lstStyle/>
          <a:p>
            <a:pPr>
              <a:lnSpc>
                <a:spcPct val="90000"/>
              </a:lnSpc>
            </a:pPr>
            <a:r>
              <a:rPr lang="zh-CN" altLang="en-US" sz="4000" b="1" dirty="0">
                <a:solidFill>
                  <a:schemeClr val="bg2">
                    <a:lumMod val="25000"/>
                  </a:schemeClr>
                </a:solidFill>
                <a:latin typeface="+mj-ea"/>
                <a:ea typeface="+mj-ea"/>
              </a:rPr>
              <a:t>目录页</a:t>
            </a:r>
          </a:p>
        </p:txBody>
      </p:sp>
      <p:sp>
        <p:nvSpPr>
          <p:cNvPr id="56" name="1-3">
            <a:extLst>
              <a:ext uri="{FF2B5EF4-FFF2-40B4-BE49-F238E27FC236}">
                <a16:creationId xmlns:a16="http://schemas.microsoft.com/office/drawing/2014/main" id="{DDC3541F-B52E-4CE6-8619-074102CF901A}"/>
              </a:ext>
            </a:extLst>
          </p:cNvPr>
          <p:cNvSpPr txBox="1"/>
          <p:nvPr/>
        </p:nvSpPr>
        <p:spPr>
          <a:xfrm>
            <a:off x="2128914" y="889333"/>
            <a:ext cx="2116099" cy="369332"/>
          </a:xfrm>
          <a:prstGeom prst="rect">
            <a:avLst/>
          </a:prstGeom>
          <a:noFill/>
        </p:spPr>
        <p:txBody>
          <a:bodyPr wrap="square" rtlCol="0">
            <a:spAutoFit/>
          </a:bodyPr>
          <a:lstStyle/>
          <a:p>
            <a:r>
              <a:rPr lang="en-US" altLang="zh-CN" dirty="0">
                <a:solidFill>
                  <a:schemeClr val="tx1">
                    <a:lumMod val="65000"/>
                    <a:lumOff val="35000"/>
                  </a:schemeClr>
                </a:solidFill>
                <a:latin typeface="+mn-ea"/>
              </a:rPr>
              <a:t>CONTENTS</a:t>
            </a:r>
            <a:endParaRPr lang="zh-CN" altLang="en-US" dirty="0">
              <a:solidFill>
                <a:schemeClr val="tx1">
                  <a:lumMod val="65000"/>
                  <a:lumOff val="35000"/>
                </a:schemeClr>
              </a:solidFill>
              <a:latin typeface="+mn-ea"/>
            </a:endParaRPr>
          </a:p>
        </p:txBody>
      </p:sp>
      <p:cxnSp>
        <p:nvCxnSpPr>
          <p:cNvPr id="87" name="直接连接符 86">
            <a:extLst>
              <a:ext uri="{FF2B5EF4-FFF2-40B4-BE49-F238E27FC236}">
                <a16:creationId xmlns:a16="http://schemas.microsoft.com/office/drawing/2014/main" id="{569768DC-FCA0-4C54-9CF3-FA4678B8CAAB}"/>
              </a:ext>
            </a:extLst>
          </p:cNvPr>
          <p:cNvCxnSpPr>
            <a:cxnSpLocks/>
          </p:cNvCxnSpPr>
          <p:nvPr/>
        </p:nvCxnSpPr>
        <p:spPr>
          <a:xfrm>
            <a:off x="692309" y="4043449"/>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3" name="1-8">
            <a:extLst>
              <a:ext uri="{FF2B5EF4-FFF2-40B4-BE49-F238E27FC236}">
                <a16:creationId xmlns:a16="http://schemas.microsoft.com/office/drawing/2014/main" id="{E4B309D7-8405-4407-928C-B08ADEE50DEC}"/>
              </a:ext>
            </a:extLst>
          </p:cNvPr>
          <p:cNvSpPr txBox="1"/>
          <p:nvPr/>
        </p:nvSpPr>
        <p:spPr>
          <a:xfrm>
            <a:off x="3341077" y="2135949"/>
            <a:ext cx="917239" cy="588944"/>
          </a:xfrm>
          <a:prstGeom prst="rect">
            <a:avLst/>
          </a:prstGeom>
          <a:noFill/>
        </p:spPr>
        <p:txBody>
          <a:bodyPr wrap="none" rtlCol="0">
            <a:spAutoFit/>
          </a:bodyPr>
          <a:lstStyle/>
          <a:p>
            <a:pPr>
              <a:lnSpc>
                <a:spcPct val="120000"/>
              </a:lnSpc>
            </a:pPr>
            <a:r>
              <a:rPr lang="en-US" altLang="zh-CN" sz="1400" dirty="0">
                <a:solidFill>
                  <a:schemeClr val="bg2">
                    <a:lumMod val="25000"/>
                  </a:schemeClr>
                </a:solidFill>
                <a:latin typeface="+mn-ea"/>
              </a:rPr>
              <a:t>JOB </a:t>
            </a:r>
          </a:p>
          <a:p>
            <a:pPr>
              <a:lnSpc>
                <a:spcPct val="120000"/>
              </a:lnSpc>
            </a:pPr>
            <a:r>
              <a:rPr lang="en-US" altLang="zh-CN" sz="1400" dirty="0">
                <a:solidFill>
                  <a:schemeClr val="bg2">
                    <a:lumMod val="25000"/>
                  </a:schemeClr>
                </a:solidFill>
                <a:latin typeface="+mn-ea"/>
              </a:rPr>
              <a:t>PROFILE </a:t>
            </a:r>
          </a:p>
        </p:txBody>
      </p:sp>
      <p:sp>
        <p:nvSpPr>
          <p:cNvPr id="77" name="1-9">
            <a:extLst>
              <a:ext uri="{FF2B5EF4-FFF2-40B4-BE49-F238E27FC236}">
                <a16:creationId xmlns:a16="http://schemas.microsoft.com/office/drawing/2014/main" id="{E0DC096A-3796-4BE3-B734-E8D3583C435A}"/>
              </a:ext>
            </a:extLst>
          </p:cNvPr>
          <p:cNvSpPr txBox="1"/>
          <p:nvPr/>
        </p:nvSpPr>
        <p:spPr>
          <a:xfrm>
            <a:off x="3341076" y="3211301"/>
            <a:ext cx="1265090" cy="588944"/>
          </a:xfrm>
          <a:prstGeom prst="rect">
            <a:avLst/>
          </a:prstGeom>
          <a:noFill/>
        </p:spPr>
        <p:txBody>
          <a:bodyPr wrap="none" rtlCol="0">
            <a:spAutoFit/>
          </a:bodyPr>
          <a:lstStyle/>
          <a:p>
            <a:pPr>
              <a:lnSpc>
                <a:spcPct val="120000"/>
              </a:lnSpc>
            </a:pPr>
            <a:r>
              <a:rPr lang="en-US" altLang="zh-CN" sz="1400" dirty="0">
                <a:solidFill>
                  <a:schemeClr val="bg2">
                    <a:lumMod val="25000"/>
                  </a:schemeClr>
                </a:solidFill>
                <a:latin typeface="+mn-ea"/>
              </a:rPr>
              <a:t>BUSINESS</a:t>
            </a:r>
          </a:p>
          <a:p>
            <a:pPr>
              <a:lnSpc>
                <a:spcPct val="120000"/>
              </a:lnSpc>
            </a:pPr>
            <a:r>
              <a:rPr lang="en-US" altLang="zh-CN" sz="1400" dirty="0">
                <a:solidFill>
                  <a:schemeClr val="bg2">
                    <a:lumMod val="25000"/>
                  </a:schemeClr>
                </a:solidFill>
                <a:latin typeface="+mn-ea"/>
              </a:rPr>
              <a:t>HIGHLIGHTS </a:t>
            </a:r>
          </a:p>
        </p:txBody>
      </p:sp>
      <p:sp>
        <p:nvSpPr>
          <p:cNvPr id="78" name="1-10">
            <a:extLst>
              <a:ext uri="{FF2B5EF4-FFF2-40B4-BE49-F238E27FC236}">
                <a16:creationId xmlns:a16="http://schemas.microsoft.com/office/drawing/2014/main" id="{DEA636B4-ADBB-4E32-AE77-B758F0AFE631}"/>
              </a:ext>
            </a:extLst>
          </p:cNvPr>
          <p:cNvSpPr txBox="1"/>
          <p:nvPr/>
        </p:nvSpPr>
        <p:spPr>
          <a:xfrm>
            <a:off x="3341076" y="4286653"/>
            <a:ext cx="995785" cy="588944"/>
          </a:xfrm>
          <a:prstGeom prst="rect">
            <a:avLst/>
          </a:prstGeom>
          <a:noFill/>
        </p:spPr>
        <p:txBody>
          <a:bodyPr wrap="none" rtlCol="0">
            <a:spAutoFit/>
          </a:bodyPr>
          <a:lstStyle/>
          <a:p>
            <a:pPr>
              <a:lnSpc>
                <a:spcPct val="120000"/>
              </a:lnSpc>
            </a:pPr>
            <a:r>
              <a:rPr lang="en-US" altLang="zh-CN" sz="1400" dirty="0">
                <a:solidFill>
                  <a:schemeClr val="bg2">
                    <a:lumMod val="25000"/>
                  </a:schemeClr>
                </a:solidFill>
                <a:latin typeface="+mn-ea"/>
              </a:rPr>
              <a:t>LESSONS </a:t>
            </a:r>
          </a:p>
          <a:p>
            <a:pPr>
              <a:lnSpc>
                <a:spcPct val="120000"/>
              </a:lnSpc>
            </a:pPr>
            <a:r>
              <a:rPr lang="en-US" altLang="zh-CN" sz="1400" dirty="0">
                <a:solidFill>
                  <a:schemeClr val="bg2">
                    <a:lumMod val="25000"/>
                  </a:schemeClr>
                </a:solidFill>
                <a:latin typeface="+mn-ea"/>
              </a:rPr>
              <a:t>LEARNED</a:t>
            </a:r>
          </a:p>
        </p:txBody>
      </p:sp>
      <p:sp>
        <p:nvSpPr>
          <p:cNvPr id="79" name="1-11">
            <a:extLst>
              <a:ext uri="{FF2B5EF4-FFF2-40B4-BE49-F238E27FC236}">
                <a16:creationId xmlns:a16="http://schemas.microsoft.com/office/drawing/2014/main" id="{8839972A-7ED8-4788-A634-EAAAD23AAD5A}"/>
              </a:ext>
            </a:extLst>
          </p:cNvPr>
          <p:cNvSpPr txBox="1"/>
          <p:nvPr/>
        </p:nvSpPr>
        <p:spPr>
          <a:xfrm>
            <a:off x="3341076" y="5362005"/>
            <a:ext cx="1182247" cy="588944"/>
          </a:xfrm>
          <a:prstGeom prst="rect">
            <a:avLst/>
          </a:prstGeom>
          <a:noFill/>
        </p:spPr>
        <p:txBody>
          <a:bodyPr wrap="none" rtlCol="0">
            <a:spAutoFit/>
          </a:bodyPr>
          <a:lstStyle/>
          <a:p>
            <a:pPr>
              <a:lnSpc>
                <a:spcPct val="120000"/>
              </a:lnSpc>
            </a:pPr>
            <a:r>
              <a:rPr lang="en-US" altLang="zh-CN" sz="1400" dirty="0">
                <a:solidFill>
                  <a:schemeClr val="bg2">
                    <a:lumMod val="25000"/>
                  </a:schemeClr>
                </a:solidFill>
                <a:latin typeface="+mn-ea"/>
              </a:rPr>
              <a:t>NEW </a:t>
            </a:r>
          </a:p>
          <a:p>
            <a:pPr>
              <a:lnSpc>
                <a:spcPct val="120000"/>
              </a:lnSpc>
            </a:pPr>
            <a:r>
              <a:rPr lang="en-US" altLang="zh-CN" sz="1400" dirty="0">
                <a:solidFill>
                  <a:schemeClr val="bg2">
                    <a:lumMod val="25000"/>
                  </a:schemeClr>
                </a:solidFill>
                <a:latin typeface="+mn-ea"/>
              </a:rPr>
              <a:t>YEAR PLAN </a:t>
            </a:r>
          </a:p>
        </p:txBody>
      </p:sp>
      <p:cxnSp>
        <p:nvCxnSpPr>
          <p:cNvPr id="81" name="1-12">
            <a:extLst>
              <a:ext uri="{FF2B5EF4-FFF2-40B4-BE49-F238E27FC236}">
                <a16:creationId xmlns:a16="http://schemas.microsoft.com/office/drawing/2014/main" id="{7F1175E6-614F-4237-9853-193052D383A2}"/>
              </a:ext>
            </a:extLst>
          </p:cNvPr>
          <p:cNvCxnSpPr>
            <a:cxnSpLocks/>
          </p:cNvCxnSpPr>
          <p:nvPr/>
        </p:nvCxnSpPr>
        <p:spPr>
          <a:xfrm>
            <a:off x="3090088" y="2149149"/>
            <a:ext cx="0" cy="56254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1-14">
            <a:extLst>
              <a:ext uri="{FF2B5EF4-FFF2-40B4-BE49-F238E27FC236}">
                <a16:creationId xmlns:a16="http://schemas.microsoft.com/office/drawing/2014/main" id="{D502D762-B4E6-48A2-A517-DF92E4DAE4D7}"/>
              </a:ext>
            </a:extLst>
          </p:cNvPr>
          <p:cNvCxnSpPr>
            <a:cxnSpLocks/>
          </p:cNvCxnSpPr>
          <p:nvPr/>
        </p:nvCxnSpPr>
        <p:spPr>
          <a:xfrm>
            <a:off x="3090088" y="3224501"/>
            <a:ext cx="0" cy="56254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1-15">
            <a:extLst>
              <a:ext uri="{FF2B5EF4-FFF2-40B4-BE49-F238E27FC236}">
                <a16:creationId xmlns:a16="http://schemas.microsoft.com/office/drawing/2014/main" id="{F70ABECF-0349-4D9E-95ED-F9240EDF6976}"/>
              </a:ext>
            </a:extLst>
          </p:cNvPr>
          <p:cNvCxnSpPr>
            <a:cxnSpLocks/>
          </p:cNvCxnSpPr>
          <p:nvPr/>
        </p:nvCxnSpPr>
        <p:spPr>
          <a:xfrm>
            <a:off x="3090088" y="4299853"/>
            <a:ext cx="0" cy="56254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3" name="1-16">
            <a:extLst>
              <a:ext uri="{FF2B5EF4-FFF2-40B4-BE49-F238E27FC236}">
                <a16:creationId xmlns:a16="http://schemas.microsoft.com/office/drawing/2014/main" id="{D8DCFD28-E2C3-4AC2-A8C7-B889F08F171F}"/>
              </a:ext>
            </a:extLst>
          </p:cNvPr>
          <p:cNvCxnSpPr>
            <a:cxnSpLocks/>
          </p:cNvCxnSpPr>
          <p:nvPr/>
        </p:nvCxnSpPr>
        <p:spPr>
          <a:xfrm>
            <a:off x="3090088" y="5375205"/>
            <a:ext cx="0" cy="56254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1-4">
            <a:extLst>
              <a:ext uri="{FF2B5EF4-FFF2-40B4-BE49-F238E27FC236}">
                <a16:creationId xmlns:a16="http://schemas.microsoft.com/office/drawing/2014/main" id="{C90E3E4A-00D2-4BA8-870D-77DE2D296673}"/>
              </a:ext>
            </a:extLst>
          </p:cNvPr>
          <p:cNvSpPr txBox="1"/>
          <p:nvPr/>
        </p:nvSpPr>
        <p:spPr>
          <a:xfrm>
            <a:off x="1218143" y="2190356"/>
            <a:ext cx="1620957" cy="480131"/>
          </a:xfrm>
          <a:prstGeom prst="rect">
            <a:avLst/>
          </a:prstGeom>
          <a:noFill/>
        </p:spPr>
        <p:txBody>
          <a:bodyPr wrap="none" rtlCol="0">
            <a:spAutoFit/>
          </a:bodyPr>
          <a:lstStyle/>
          <a:p>
            <a:pPr>
              <a:lnSpc>
                <a:spcPct val="90000"/>
              </a:lnSpc>
            </a:pPr>
            <a:r>
              <a:rPr lang="zh-CN" altLang="en-US" sz="2800" b="1" dirty="0">
                <a:solidFill>
                  <a:schemeClr val="bg2">
                    <a:lumMod val="25000"/>
                  </a:schemeClr>
                </a:solidFill>
                <a:latin typeface="+mj-ea"/>
                <a:ea typeface="+mj-ea"/>
              </a:rPr>
              <a:t>工作概况</a:t>
            </a:r>
          </a:p>
        </p:txBody>
      </p:sp>
      <p:sp>
        <p:nvSpPr>
          <p:cNvPr id="65" name="1-4">
            <a:extLst>
              <a:ext uri="{FF2B5EF4-FFF2-40B4-BE49-F238E27FC236}">
                <a16:creationId xmlns:a16="http://schemas.microsoft.com/office/drawing/2014/main" id="{5E062484-ED74-4E40-AEDE-C820AC238A47}"/>
              </a:ext>
            </a:extLst>
          </p:cNvPr>
          <p:cNvSpPr txBox="1"/>
          <p:nvPr/>
        </p:nvSpPr>
        <p:spPr>
          <a:xfrm>
            <a:off x="692309" y="2190356"/>
            <a:ext cx="627095" cy="480131"/>
          </a:xfrm>
          <a:prstGeom prst="rect">
            <a:avLst/>
          </a:prstGeom>
          <a:noFill/>
        </p:spPr>
        <p:txBody>
          <a:bodyPr wrap="none" rtlCol="0">
            <a:spAutoFit/>
          </a:bodyPr>
          <a:lstStyle/>
          <a:p>
            <a:pPr>
              <a:lnSpc>
                <a:spcPct val="90000"/>
              </a:lnSpc>
            </a:pPr>
            <a:r>
              <a:rPr lang="en-US" altLang="zh-CN" sz="2800" b="1" dirty="0">
                <a:solidFill>
                  <a:schemeClr val="bg2">
                    <a:lumMod val="25000"/>
                  </a:schemeClr>
                </a:solidFill>
                <a:latin typeface="+mj-ea"/>
                <a:ea typeface="+mj-ea"/>
              </a:rPr>
              <a:t>01</a:t>
            </a:r>
            <a:endParaRPr lang="zh-CN" altLang="en-US" sz="2800" b="1" dirty="0">
              <a:solidFill>
                <a:schemeClr val="bg2">
                  <a:lumMod val="25000"/>
                </a:schemeClr>
              </a:solidFill>
              <a:latin typeface="+mj-ea"/>
              <a:ea typeface="+mj-ea"/>
            </a:endParaRPr>
          </a:p>
        </p:txBody>
      </p:sp>
      <p:sp>
        <p:nvSpPr>
          <p:cNvPr id="59" name="1-5">
            <a:extLst>
              <a:ext uri="{FF2B5EF4-FFF2-40B4-BE49-F238E27FC236}">
                <a16:creationId xmlns:a16="http://schemas.microsoft.com/office/drawing/2014/main" id="{C44C4294-4106-49CA-A7E3-F609D00406AE}"/>
              </a:ext>
            </a:extLst>
          </p:cNvPr>
          <p:cNvSpPr txBox="1"/>
          <p:nvPr/>
        </p:nvSpPr>
        <p:spPr>
          <a:xfrm>
            <a:off x="1218143" y="3265708"/>
            <a:ext cx="1620957" cy="480131"/>
          </a:xfrm>
          <a:prstGeom prst="rect">
            <a:avLst/>
          </a:prstGeom>
          <a:noFill/>
        </p:spPr>
        <p:txBody>
          <a:bodyPr wrap="none" rtlCol="0">
            <a:spAutoFit/>
          </a:bodyPr>
          <a:lstStyle/>
          <a:p>
            <a:pPr>
              <a:lnSpc>
                <a:spcPct val="90000"/>
              </a:lnSpc>
            </a:pPr>
            <a:r>
              <a:rPr lang="zh-CN" altLang="en-US" sz="2800" b="1" dirty="0">
                <a:solidFill>
                  <a:schemeClr val="bg2">
                    <a:lumMod val="25000"/>
                  </a:schemeClr>
                </a:solidFill>
                <a:latin typeface="+mj-ea"/>
                <a:ea typeface="+mj-ea"/>
              </a:rPr>
              <a:t>业务亮点</a:t>
            </a:r>
          </a:p>
        </p:txBody>
      </p:sp>
      <p:sp>
        <p:nvSpPr>
          <p:cNvPr id="66" name="1-5">
            <a:extLst>
              <a:ext uri="{FF2B5EF4-FFF2-40B4-BE49-F238E27FC236}">
                <a16:creationId xmlns:a16="http://schemas.microsoft.com/office/drawing/2014/main" id="{D4FBE547-F876-41B3-A9FE-F81B29623C7A}"/>
              </a:ext>
            </a:extLst>
          </p:cNvPr>
          <p:cNvSpPr txBox="1"/>
          <p:nvPr/>
        </p:nvSpPr>
        <p:spPr>
          <a:xfrm>
            <a:off x="692309" y="3265708"/>
            <a:ext cx="627095" cy="480131"/>
          </a:xfrm>
          <a:prstGeom prst="rect">
            <a:avLst/>
          </a:prstGeom>
          <a:noFill/>
        </p:spPr>
        <p:txBody>
          <a:bodyPr wrap="none" rtlCol="0">
            <a:spAutoFit/>
          </a:bodyPr>
          <a:lstStyle/>
          <a:p>
            <a:pPr>
              <a:lnSpc>
                <a:spcPct val="90000"/>
              </a:lnSpc>
            </a:pPr>
            <a:r>
              <a:rPr lang="en-US" altLang="zh-CN" sz="2800" b="1" dirty="0">
                <a:solidFill>
                  <a:schemeClr val="bg2">
                    <a:lumMod val="25000"/>
                  </a:schemeClr>
                </a:solidFill>
                <a:latin typeface="+mj-ea"/>
                <a:ea typeface="+mj-ea"/>
              </a:rPr>
              <a:t>02</a:t>
            </a:r>
            <a:endParaRPr lang="zh-CN" altLang="en-US" sz="2800" b="1" dirty="0">
              <a:solidFill>
                <a:schemeClr val="bg2">
                  <a:lumMod val="25000"/>
                </a:schemeClr>
              </a:solidFill>
              <a:latin typeface="+mj-ea"/>
              <a:ea typeface="+mj-ea"/>
            </a:endParaRPr>
          </a:p>
        </p:txBody>
      </p:sp>
      <p:sp>
        <p:nvSpPr>
          <p:cNvPr id="60" name="1-6">
            <a:extLst>
              <a:ext uri="{FF2B5EF4-FFF2-40B4-BE49-F238E27FC236}">
                <a16:creationId xmlns:a16="http://schemas.microsoft.com/office/drawing/2014/main" id="{59126958-E161-4289-AEFB-D1B35B226E2B}"/>
              </a:ext>
            </a:extLst>
          </p:cNvPr>
          <p:cNvSpPr txBox="1"/>
          <p:nvPr/>
        </p:nvSpPr>
        <p:spPr>
          <a:xfrm>
            <a:off x="1218143" y="4341060"/>
            <a:ext cx="1620957" cy="480131"/>
          </a:xfrm>
          <a:prstGeom prst="rect">
            <a:avLst/>
          </a:prstGeom>
          <a:noFill/>
        </p:spPr>
        <p:txBody>
          <a:bodyPr wrap="none" rtlCol="0">
            <a:spAutoFit/>
          </a:bodyPr>
          <a:lstStyle/>
          <a:p>
            <a:pPr>
              <a:lnSpc>
                <a:spcPct val="90000"/>
              </a:lnSpc>
            </a:pPr>
            <a:r>
              <a:rPr lang="zh-CN" altLang="en-US" sz="2800" b="1">
                <a:solidFill>
                  <a:schemeClr val="bg2">
                    <a:lumMod val="25000"/>
                  </a:schemeClr>
                </a:solidFill>
                <a:latin typeface="+mj-ea"/>
                <a:ea typeface="+mj-ea"/>
              </a:rPr>
              <a:t>经验教训</a:t>
            </a:r>
          </a:p>
        </p:txBody>
      </p:sp>
      <p:sp>
        <p:nvSpPr>
          <p:cNvPr id="67" name="1-6">
            <a:extLst>
              <a:ext uri="{FF2B5EF4-FFF2-40B4-BE49-F238E27FC236}">
                <a16:creationId xmlns:a16="http://schemas.microsoft.com/office/drawing/2014/main" id="{653A25D9-B2E0-4D99-97B9-CEEDBC66F851}"/>
              </a:ext>
            </a:extLst>
          </p:cNvPr>
          <p:cNvSpPr txBox="1"/>
          <p:nvPr/>
        </p:nvSpPr>
        <p:spPr>
          <a:xfrm>
            <a:off x="692309" y="4341060"/>
            <a:ext cx="627095" cy="480131"/>
          </a:xfrm>
          <a:prstGeom prst="rect">
            <a:avLst/>
          </a:prstGeom>
          <a:noFill/>
        </p:spPr>
        <p:txBody>
          <a:bodyPr wrap="none" rtlCol="0">
            <a:spAutoFit/>
          </a:bodyPr>
          <a:lstStyle/>
          <a:p>
            <a:pPr>
              <a:lnSpc>
                <a:spcPct val="90000"/>
              </a:lnSpc>
            </a:pPr>
            <a:r>
              <a:rPr lang="en-US" altLang="zh-CN" sz="2800" b="1" dirty="0">
                <a:solidFill>
                  <a:schemeClr val="bg2">
                    <a:lumMod val="25000"/>
                  </a:schemeClr>
                </a:solidFill>
                <a:latin typeface="+mj-ea"/>
                <a:ea typeface="+mj-ea"/>
              </a:rPr>
              <a:t>03</a:t>
            </a:r>
            <a:endParaRPr lang="zh-CN" altLang="en-US" sz="2800" b="1" dirty="0">
              <a:solidFill>
                <a:schemeClr val="bg2">
                  <a:lumMod val="25000"/>
                </a:schemeClr>
              </a:solidFill>
              <a:latin typeface="+mj-ea"/>
              <a:ea typeface="+mj-ea"/>
            </a:endParaRPr>
          </a:p>
        </p:txBody>
      </p:sp>
      <p:sp>
        <p:nvSpPr>
          <p:cNvPr id="61" name="1-7">
            <a:extLst>
              <a:ext uri="{FF2B5EF4-FFF2-40B4-BE49-F238E27FC236}">
                <a16:creationId xmlns:a16="http://schemas.microsoft.com/office/drawing/2014/main" id="{842E154B-5AEC-4311-AB18-5210D4E3A91E}"/>
              </a:ext>
            </a:extLst>
          </p:cNvPr>
          <p:cNvSpPr txBox="1"/>
          <p:nvPr/>
        </p:nvSpPr>
        <p:spPr>
          <a:xfrm>
            <a:off x="1218143" y="5416412"/>
            <a:ext cx="1620957" cy="480131"/>
          </a:xfrm>
          <a:prstGeom prst="rect">
            <a:avLst/>
          </a:prstGeom>
          <a:noFill/>
        </p:spPr>
        <p:txBody>
          <a:bodyPr wrap="none" rtlCol="0">
            <a:spAutoFit/>
          </a:bodyPr>
          <a:lstStyle/>
          <a:p>
            <a:pPr>
              <a:lnSpc>
                <a:spcPct val="90000"/>
              </a:lnSpc>
            </a:pPr>
            <a:r>
              <a:rPr lang="zh-CN" altLang="en-US" sz="2800" b="1">
                <a:solidFill>
                  <a:schemeClr val="bg2">
                    <a:lumMod val="25000"/>
                  </a:schemeClr>
                </a:solidFill>
                <a:latin typeface="+mj-ea"/>
                <a:ea typeface="+mj-ea"/>
              </a:rPr>
              <a:t>新年计划</a:t>
            </a:r>
          </a:p>
        </p:txBody>
      </p:sp>
      <p:sp>
        <p:nvSpPr>
          <p:cNvPr id="68" name="1-7">
            <a:extLst>
              <a:ext uri="{FF2B5EF4-FFF2-40B4-BE49-F238E27FC236}">
                <a16:creationId xmlns:a16="http://schemas.microsoft.com/office/drawing/2014/main" id="{95173659-363A-4777-9056-F1CF436323ED}"/>
              </a:ext>
            </a:extLst>
          </p:cNvPr>
          <p:cNvSpPr txBox="1"/>
          <p:nvPr/>
        </p:nvSpPr>
        <p:spPr>
          <a:xfrm>
            <a:off x="692309" y="5416412"/>
            <a:ext cx="627095" cy="480131"/>
          </a:xfrm>
          <a:prstGeom prst="rect">
            <a:avLst/>
          </a:prstGeom>
          <a:noFill/>
        </p:spPr>
        <p:txBody>
          <a:bodyPr wrap="none" rtlCol="0">
            <a:spAutoFit/>
          </a:bodyPr>
          <a:lstStyle/>
          <a:p>
            <a:pPr>
              <a:lnSpc>
                <a:spcPct val="90000"/>
              </a:lnSpc>
            </a:pPr>
            <a:r>
              <a:rPr lang="en-US" altLang="zh-CN" sz="2800" b="1" dirty="0">
                <a:solidFill>
                  <a:schemeClr val="bg2">
                    <a:lumMod val="25000"/>
                  </a:schemeClr>
                </a:solidFill>
                <a:latin typeface="+mj-ea"/>
                <a:ea typeface="+mj-ea"/>
              </a:rPr>
              <a:t>04</a:t>
            </a:r>
            <a:endParaRPr lang="zh-CN" altLang="en-US" sz="2800" b="1" dirty="0">
              <a:solidFill>
                <a:schemeClr val="bg2">
                  <a:lumMod val="25000"/>
                </a:schemeClr>
              </a:solidFill>
              <a:latin typeface="+mj-ea"/>
              <a:ea typeface="+mj-ea"/>
            </a:endParaRPr>
          </a:p>
        </p:txBody>
      </p:sp>
      <p:cxnSp>
        <p:nvCxnSpPr>
          <p:cNvPr id="80" name="直接连接符 79">
            <a:extLst>
              <a:ext uri="{FF2B5EF4-FFF2-40B4-BE49-F238E27FC236}">
                <a16:creationId xmlns:a16="http://schemas.microsoft.com/office/drawing/2014/main" id="{37673C0D-77AB-41A2-A281-80F26A95FA76}"/>
              </a:ext>
            </a:extLst>
          </p:cNvPr>
          <p:cNvCxnSpPr>
            <a:cxnSpLocks/>
          </p:cNvCxnSpPr>
          <p:nvPr/>
        </p:nvCxnSpPr>
        <p:spPr>
          <a:xfrm>
            <a:off x="692309" y="2968097"/>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6AD2821C-B78B-40ED-A2F5-62C1CA15A34B}"/>
              </a:ext>
            </a:extLst>
          </p:cNvPr>
          <p:cNvCxnSpPr>
            <a:cxnSpLocks/>
          </p:cNvCxnSpPr>
          <p:nvPr/>
        </p:nvCxnSpPr>
        <p:spPr>
          <a:xfrm>
            <a:off x="692309" y="5118801"/>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5455C87E-8FA4-41C0-8ED7-3D067A42D704}"/>
              </a:ext>
            </a:extLst>
          </p:cNvPr>
          <p:cNvCxnSpPr>
            <a:cxnSpLocks/>
          </p:cNvCxnSpPr>
          <p:nvPr/>
        </p:nvCxnSpPr>
        <p:spPr>
          <a:xfrm>
            <a:off x="692309" y="6194152"/>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667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E179137A-6F3E-4B91-AA97-C918D77E7CCD}"/>
              </a:ext>
            </a:extLst>
          </p:cNvPr>
          <p:cNvSpPr/>
          <p:nvPr/>
        </p:nvSpPr>
        <p:spPr>
          <a:xfrm>
            <a:off x="804193" y="1207760"/>
            <a:ext cx="3450017" cy="5208607"/>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图表 8">
            <a:extLst>
              <a:ext uri="{FF2B5EF4-FFF2-40B4-BE49-F238E27FC236}">
                <a16:creationId xmlns:a16="http://schemas.microsoft.com/office/drawing/2014/main" id="{C13A59A7-7F25-4990-836A-BF8A352BE4A6}"/>
              </a:ext>
            </a:extLst>
          </p:cNvPr>
          <p:cNvGraphicFramePr/>
          <p:nvPr>
            <p:extLst>
              <p:ext uri="{D42A27DB-BD31-4B8C-83A1-F6EECF244321}">
                <p14:modId xmlns:p14="http://schemas.microsoft.com/office/powerpoint/2010/main" val="3404089566"/>
              </p:ext>
            </p:extLst>
          </p:nvPr>
        </p:nvGraphicFramePr>
        <p:xfrm>
          <a:off x="673101" y="1525685"/>
          <a:ext cx="3712202" cy="2474800"/>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本框 16">
            <a:extLst>
              <a:ext uri="{FF2B5EF4-FFF2-40B4-BE49-F238E27FC236}">
                <a16:creationId xmlns:a16="http://schemas.microsoft.com/office/drawing/2014/main" id="{3F867661-4C52-4C13-B569-A92F40477E4E}"/>
              </a:ext>
            </a:extLst>
          </p:cNvPr>
          <p:cNvSpPr txBox="1"/>
          <p:nvPr/>
        </p:nvSpPr>
        <p:spPr>
          <a:xfrm>
            <a:off x="953872" y="4318409"/>
            <a:ext cx="3150658"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市场部门工作计划</a:t>
            </a:r>
          </a:p>
        </p:txBody>
      </p:sp>
      <p:sp>
        <p:nvSpPr>
          <p:cNvPr id="19" name="文本框 18">
            <a:extLst>
              <a:ext uri="{FF2B5EF4-FFF2-40B4-BE49-F238E27FC236}">
                <a16:creationId xmlns:a16="http://schemas.microsoft.com/office/drawing/2014/main" id="{BA05BE8D-3AFF-4AB8-8871-04C769E61F70}"/>
              </a:ext>
            </a:extLst>
          </p:cNvPr>
          <p:cNvSpPr txBox="1"/>
          <p:nvPr/>
        </p:nvSpPr>
        <p:spPr>
          <a:xfrm>
            <a:off x="1168273" y="4773577"/>
            <a:ext cx="2721856" cy="961161"/>
          </a:xfrm>
          <a:prstGeom prst="rect">
            <a:avLst/>
          </a:prstGeom>
          <a:noFill/>
        </p:spPr>
        <p:txBody>
          <a:bodyPr wrap="square" rtlCol="0">
            <a:spAutoFit/>
          </a:bodyPr>
          <a:lstStyle/>
          <a:p>
            <a:pPr algn="just">
              <a:lnSpc>
                <a:spcPct val="120000"/>
              </a:lnSpc>
            </a:pPr>
            <a:r>
              <a:rPr lang="zh-CN" altLang="en-US" sz="1200" dirty="0">
                <a:solidFill>
                  <a:schemeClr val="bg2">
                    <a:lumMod val="25000"/>
                  </a:schemeClr>
                </a:solidFill>
                <a:latin typeface="+mn-ea"/>
              </a:rPr>
              <a:t>请在此输入有关于新年工作计划的相关说明，以便于观众更好的理解，输入文字时可以直接复制，粘贴时请选择右键只保留文本</a:t>
            </a:r>
          </a:p>
        </p:txBody>
      </p:sp>
      <p:grpSp>
        <p:nvGrpSpPr>
          <p:cNvPr id="22" name="组合 21">
            <a:extLst>
              <a:ext uri="{FF2B5EF4-FFF2-40B4-BE49-F238E27FC236}">
                <a16:creationId xmlns:a16="http://schemas.microsoft.com/office/drawing/2014/main" id="{D15528F9-5A6B-47B1-874A-CDF83A90F977}"/>
              </a:ext>
            </a:extLst>
          </p:cNvPr>
          <p:cNvGrpSpPr/>
          <p:nvPr/>
        </p:nvGrpSpPr>
        <p:grpSpPr>
          <a:xfrm>
            <a:off x="2401980" y="5837892"/>
            <a:ext cx="254442" cy="254442"/>
            <a:chOff x="1721595" y="3243314"/>
            <a:chExt cx="254442" cy="254442"/>
          </a:xfrm>
        </p:grpSpPr>
        <p:sp>
          <p:nvSpPr>
            <p:cNvPr id="23" name="椭圆 22">
              <a:extLst>
                <a:ext uri="{FF2B5EF4-FFF2-40B4-BE49-F238E27FC236}">
                  <a16:creationId xmlns:a16="http://schemas.microsoft.com/office/drawing/2014/main" id="{E0610944-036C-4FCA-B4B1-01C026A3DC20}"/>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4" name="L 形 23">
              <a:extLst>
                <a:ext uri="{FF2B5EF4-FFF2-40B4-BE49-F238E27FC236}">
                  <a16:creationId xmlns:a16="http://schemas.microsoft.com/office/drawing/2014/main" id="{626E73C4-1E9C-4D4E-BA7C-DC4C0E717872}"/>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a:extLst>
              <a:ext uri="{FF2B5EF4-FFF2-40B4-BE49-F238E27FC236}">
                <a16:creationId xmlns:a16="http://schemas.microsoft.com/office/drawing/2014/main" id="{D1202FDD-2B94-4501-9916-707800E8F253}"/>
              </a:ext>
            </a:extLst>
          </p:cNvPr>
          <p:cNvSpPr/>
          <p:nvPr/>
        </p:nvSpPr>
        <p:spPr>
          <a:xfrm>
            <a:off x="4370992" y="1207760"/>
            <a:ext cx="3450017" cy="5208607"/>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2" name="图表 31">
            <a:extLst>
              <a:ext uri="{FF2B5EF4-FFF2-40B4-BE49-F238E27FC236}">
                <a16:creationId xmlns:a16="http://schemas.microsoft.com/office/drawing/2014/main" id="{0E3E33D1-D8D5-4C1A-B69C-205B5D3CBE23}"/>
              </a:ext>
            </a:extLst>
          </p:cNvPr>
          <p:cNvGraphicFramePr/>
          <p:nvPr>
            <p:extLst>
              <p:ext uri="{D42A27DB-BD31-4B8C-83A1-F6EECF244321}">
                <p14:modId xmlns:p14="http://schemas.microsoft.com/office/powerpoint/2010/main" val="727573754"/>
              </p:ext>
            </p:extLst>
          </p:nvPr>
        </p:nvGraphicFramePr>
        <p:xfrm>
          <a:off x="4239900" y="1525685"/>
          <a:ext cx="3712202" cy="2474800"/>
        </p:xfrm>
        <a:graphic>
          <a:graphicData uri="http://schemas.openxmlformats.org/drawingml/2006/chart">
            <c:chart xmlns:c="http://schemas.openxmlformats.org/drawingml/2006/chart" xmlns:r="http://schemas.openxmlformats.org/officeDocument/2006/relationships" r:id="rId3"/>
          </a:graphicData>
        </a:graphic>
      </p:graphicFrame>
      <p:sp>
        <p:nvSpPr>
          <p:cNvPr id="33" name="文本框 32">
            <a:extLst>
              <a:ext uri="{FF2B5EF4-FFF2-40B4-BE49-F238E27FC236}">
                <a16:creationId xmlns:a16="http://schemas.microsoft.com/office/drawing/2014/main" id="{07D269AC-1F79-40FB-8928-6BA028B5BE98}"/>
              </a:ext>
            </a:extLst>
          </p:cNvPr>
          <p:cNvSpPr txBox="1"/>
          <p:nvPr/>
        </p:nvSpPr>
        <p:spPr>
          <a:xfrm>
            <a:off x="4520671" y="4318409"/>
            <a:ext cx="3150658" cy="424732"/>
          </a:xfrm>
          <a:prstGeom prst="rect">
            <a:avLst/>
          </a:prstGeom>
          <a:noFill/>
        </p:spPr>
        <p:txBody>
          <a:bodyPr wrap="square" rtlCol="0">
            <a:spAutoFit/>
          </a:bodyPr>
          <a:lstStyle/>
          <a:p>
            <a:pPr algn="ctr">
              <a:lnSpc>
                <a:spcPct val="90000"/>
              </a:lnSpc>
            </a:pPr>
            <a:r>
              <a:rPr lang="zh-CN" altLang="en-US" sz="2400" b="1">
                <a:solidFill>
                  <a:schemeClr val="bg2">
                    <a:lumMod val="25000"/>
                  </a:schemeClr>
                </a:solidFill>
                <a:latin typeface="+mj-ea"/>
                <a:ea typeface="+mj-ea"/>
              </a:rPr>
              <a:t>市场部门工作计划</a:t>
            </a:r>
          </a:p>
        </p:txBody>
      </p:sp>
      <p:sp>
        <p:nvSpPr>
          <p:cNvPr id="34" name="文本框 33">
            <a:extLst>
              <a:ext uri="{FF2B5EF4-FFF2-40B4-BE49-F238E27FC236}">
                <a16:creationId xmlns:a16="http://schemas.microsoft.com/office/drawing/2014/main" id="{90C184ED-2388-4F71-8391-284B911980CA}"/>
              </a:ext>
            </a:extLst>
          </p:cNvPr>
          <p:cNvSpPr txBox="1"/>
          <p:nvPr/>
        </p:nvSpPr>
        <p:spPr>
          <a:xfrm>
            <a:off x="4735072" y="4773577"/>
            <a:ext cx="2721856" cy="961161"/>
          </a:xfrm>
          <a:prstGeom prst="rect">
            <a:avLst/>
          </a:prstGeom>
          <a:noFill/>
        </p:spPr>
        <p:txBody>
          <a:bodyPr wrap="square" rtlCol="0">
            <a:spAutoFit/>
          </a:bodyPr>
          <a:lstStyle/>
          <a:p>
            <a:pPr algn="just">
              <a:lnSpc>
                <a:spcPct val="120000"/>
              </a:lnSpc>
            </a:pPr>
            <a:r>
              <a:rPr lang="zh-CN" altLang="en-US" sz="1200">
                <a:solidFill>
                  <a:schemeClr val="bg2">
                    <a:lumMod val="25000"/>
                  </a:schemeClr>
                </a:solidFill>
                <a:latin typeface="+mn-ea"/>
              </a:rPr>
              <a:t>请在此输入有关于新年工作计划的相关说明，以便于观众更好的理解，输入文字时可以直接复制，粘贴时请选择右键只保留文本</a:t>
            </a:r>
          </a:p>
        </p:txBody>
      </p:sp>
      <p:grpSp>
        <p:nvGrpSpPr>
          <p:cNvPr id="35" name="组合 34">
            <a:extLst>
              <a:ext uri="{FF2B5EF4-FFF2-40B4-BE49-F238E27FC236}">
                <a16:creationId xmlns:a16="http://schemas.microsoft.com/office/drawing/2014/main" id="{BD1F02A7-C125-41BE-8807-A563DA30CC7B}"/>
              </a:ext>
            </a:extLst>
          </p:cNvPr>
          <p:cNvGrpSpPr/>
          <p:nvPr/>
        </p:nvGrpSpPr>
        <p:grpSpPr>
          <a:xfrm>
            <a:off x="5968779" y="5837892"/>
            <a:ext cx="254442" cy="254442"/>
            <a:chOff x="1721595" y="3243314"/>
            <a:chExt cx="254442" cy="254442"/>
          </a:xfrm>
        </p:grpSpPr>
        <p:sp>
          <p:nvSpPr>
            <p:cNvPr id="36" name="椭圆 35">
              <a:extLst>
                <a:ext uri="{FF2B5EF4-FFF2-40B4-BE49-F238E27FC236}">
                  <a16:creationId xmlns:a16="http://schemas.microsoft.com/office/drawing/2014/main" id="{57BE4CBC-4A4C-4116-9E57-24A4F7F16F60}"/>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L 形 36">
              <a:extLst>
                <a:ext uri="{FF2B5EF4-FFF2-40B4-BE49-F238E27FC236}">
                  <a16:creationId xmlns:a16="http://schemas.microsoft.com/office/drawing/2014/main" id="{6BFBD0AD-4CEA-44A6-B3B1-BBBFC01A36C1}"/>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矩形 38">
            <a:extLst>
              <a:ext uri="{FF2B5EF4-FFF2-40B4-BE49-F238E27FC236}">
                <a16:creationId xmlns:a16="http://schemas.microsoft.com/office/drawing/2014/main" id="{7A7679F2-A0C8-4AA6-8B26-4AC4EC4C8874}"/>
              </a:ext>
            </a:extLst>
          </p:cNvPr>
          <p:cNvSpPr/>
          <p:nvPr/>
        </p:nvSpPr>
        <p:spPr>
          <a:xfrm>
            <a:off x="7937791" y="1207760"/>
            <a:ext cx="3450017" cy="5208607"/>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0" name="图表 39">
            <a:extLst>
              <a:ext uri="{FF2B5EF4-FFF2-40B4-BE49-F238E27FC236}">
                <a16:creationId xmlns:a16="http://schemas.microsoft.com/office/drawing/2014/main" id="{37787876-1FA2-45D7-99EB-19085C7451A7}"/>
              </a:ext>
            </a:extLst>
          </p:cNvPr>
          <p:cNvGraphicFramePr/>
          <p:nvPr>
            <p:extLst>
              <p:ext uri="{D42A27DB-BD31-4B8C-83A1-F6EECF244321}">
                <p14:modId xmlns:p14="http://schemas.microsoft.com/office/powerpoint/2010/main" val="3273648755"/>
              </p:ext>
            </p:extLst>
          </p:nvPr>
        </p:nvGraphicFramePr>
        <p:xfrm>
          <a:off x="7806699" y="1525685"/>
          <a:ext cx="3712202" cy="2474800"/>
        </p:xfrm>
        <a:graphic>
          <a:graphicData uri="http://schemas.openxmlformats.org/drawingml/2006/chart">
            <c:chart xmlns:c="http://schemas.openxmlformats.org/drawingml/2006/chart" xmlns:r="http://schemas.openxmlformats.org/officeDocument/2006/relationships" r:id="rId4"/>
          </a:graphicData>
        </a:graphic>
      </p:graphicFrame>
      <p:sp>
        <p:nvSpPr>
          <p:cNvPr id="41" name="文本框 40">
            <a:extLst>
              <a:ext uri="{FF2B5EF4-FFF2-40B4-BE49-F238E27FC236}">
                <a16:creationId xmlns:a16="http://schemas.microsoft.com/office/drawing/2014/main" id="{42A3F0A4-BC06-4F12-A122-F16001FA9217}"/>
              </a:ext>
            </a:extLst>
          </p:cNvPr>
          <p:cNvSpPr txBox="1"/>
          <p:nvPr/>
        </p:nvSpPr>
        <p:spPr>
          <a:xfrm>
            <a:off x="8087470" y="4318409"/>
            <a:ext cx="3150658" cy="424732"/>
          </a:xfrm>
          <a:prstGeom prst="rect">
            <a:avLst/>
          </a:prstGeom>
          <a:noFill/>
        </p:spPr>
        <p:txBody>
          <a:bodyPr wrap="square" rtlCol="0">
            <a:spAutoFit/>
          </a:bodyPr>
          <a:lstStyle/>
          <a:p>
            <a:pPr algn="ctr">
              <a:lnSpc>
                <a:spcPct val="90000"/>
              </a:lnSpc>
            </a:pPr>
            <a:r>
              <a:rPr lang="zh-CN" altLang="en-US" sz="2400" b="1">
                <a:solidFill>
                  <a:schemeClr val="bg2">
                    <a:lumMod val="25000"/>
                  </a:schemeClr>
                </a:solidFill>
                <a:latin typeface="+mj-ea"/>
                <a:ea typeface="+mj-ea"/>
              </a:rPr>
              <a:t>市场部门工作计划</a:t>
            </a:r>
          </a:p>
        </p:txBody>
      </p:sp>
      <p:sp>
        <p:nvSpPr>
          <p:cNvPr id="42" name="文本框 41">
            <a:extLst>
              <a:ext uri="{FF2B5EF4-FFF2-40B4-BE49-F238E27FC236}">
                <a16:creationId xmlns:a16="http://schemas.microsoft.com/office/drawing/2014/main" id="{8FB32816-3701-423F-AF2A-956C4DAE3C2A}"/>
              </a:ext>
            </a:extLst>
          </p:cNvPr>
          <p:cNvSpPr txBox="1"/>
          <p:nvPr/>
        </p:nvSpPr>
        <p:spPr>
          <a:xfrm>
            <a:off x="8301871" y="4773577"/>
            <a:ext cx="2721856" cy="961161"/>
          </a:xfrm>
          <a:prstGeom prst="rect">
            <a:avLst/>
          </a:prstGeom>
          <a:noFill/>
        </p:spPr>
        <p:txBody>
          <a:bodyPr wrap="square" rtlCol="0">
            <a:spAutoFit/>
          </a:bodyPr>
          <a:lstStyle/>
          <a:p>
            <a:pPr algn="just">
              <a:lnSpc>
                <a:spcPct val="120000"/>
              </a:lnSpc>
            </a:pPr>
            <a:r>
              <a:rPr lang="zh-CN" altLang="en-US" sz="1200">
                <a:solidFill>
                  <a:schemeClr val="bg2">
                    <a:lumMod val="25000"/>
                  </a:schemeClr>
                </a:solidFill>
                <a:latin typeface="+mn-ea"/>
              </a:rPr>
              <a:t>请在此输入有关于新年工作计划的相关说明，以便于观众更好的理解，输入文字时可以直接复制，粘贴时请选择右键只保留文本</a:t>
            </a:r>
          </a:p>
        </p:txBody>
      </p:sp>
      <p:grpSp>
        <p:nvGrpSpPr>
          <p:cNvPr id="43" name="组合 42">
            <a:extLst>
              <a:ext uri="{FF2B5EF4-FFF2-40B4-BE49-F238E27FC236}">
                <a16:creationId xmlns:a16="http://schemas.microsoft.com/office/drawing/2014/main" id="{D4321D87-5E9C-4BBF-BABA-CBD1BC656D14}"/>
              </a:ext>
            </a:extLst>
          </p:cNvPr>
          <p:cNvGrpSpPr/>
          <p:nvPr/>
        </p:nvGrpSpPr>
        <p:grpSpPr>
          <a:xfrm>
            <a:off x="9535578" y="5837892"/>
            <a:ext cx="254442" cy="254442"/>
            <a:chOff x="1721595" y="3243314"/>
            <a:chExt cx="254442" cy="254442"/>
          </a:xfrm>
        </p:grpSpPr>
        <p:sp>
          <p:nvSpPr>
            <p:cNvPr id="44" name="椭圆 43">
              <a:extLst>
                <a:ext uri="{FF2B5EF4-FFF2-40B4-BE49-F238E27FC236}">
                  <a16:creationId xmlns:a16="http://schemas.microsoft.com/office/drawing/2014/main" id="{6B2EAE6D-EC42-4C4D-B5C4-41AA2D1053A9}"/>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L 形 44">
              <a:extLst>
                <a:ext uri="{FF2B5EF4-FFF2-40B4-BE49-F238E27FC236}">
                  <a16:creationId xmlns:a16="http://schemas.microsoft.com/office/drawing/2014/main" id="{81A5EA75-38D6-4545-BEC2-41E5FAFAAE1C}"/>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F5D46424-4F04-4E32-9805-4BEA3C1B2C0A}"/>
              </a:ext>
            </a:extLst>
          </p:cNvPr>
          <p:cNvGrpSpPr/>
          <p:nvPr/>
        </p:nvGrpSpPr>
        <p:grpSpPr>
          <a:xfrm>
            <a:off x="5079821" y="459772"/>
            <a:ext cx="2032359" cy="584866"/>
            <a:chOff x="844191" y="580324"/>
            <a:chExt cx="2032359" cy="584866"/>
          </a:xfrm>
        </p:grpSpPr>
        <p:sp>
          <p:nvSpPr>
            <p:cNvPr id="27" name="1-4">
              <a:extLst>
                <a:ext uri="{FF2B5EF4-FFF2-40B4-BE49-F238E27FC236}">
                  <a16:creationId xmlns:a16="http://schemas.microsoft.com/office/drawing/2014/main" id="{6A7AD6D9-30AA-4DCA-B035-1AF8F79A89F3}"/>
                </a:ext>
              </a:extLst>
            </p:cNvPr>
            <p:cNvSpPr txBox="1"/>
            <p:nvPr/>
          </p:nvSpPr>
          <p:spPr>
            <a:xfrm>
              <a:off x="844191" y="903580"/>
              <a:ext cx="2032359" cy="261610"/>
            </a:xfrm>
            <a:prstGeom prst="rect">
              <a:avLst/>
            </a:prstGeom>
            <a:noFill/>
          </p:spPr>
          <p:txBody>
            <a:bodyPr wrap="square" rtlCol="0">
              <a:spAutoFit/>
            </a:bodyPr>
            <a:lstStyle/>
            <a:p>
              <a:pPr algn="dist"/>
              <a:r>
                <a:rPr lang="en-US" altLang="zh-CN" sz="1100" dirty="0">
                  <a:solidFill>
                    <a:schemeClr val="tx1">
                      <a:lumMod val="65000"/>
                      <a:lumOff val="35000"/>
                    </a:schemeClr>
                  </a:solidFill>
                  <a:latin typeface="+mn-ea"/>
                </a:rPr>
                <a:t>NEW YEAR'S WORK PLAN</a:t>
              </a:r>
            </a:p>
          </p:txBody>
        </p:sp>
        <p:sp>
          <p:nvSpPr>
            <p:cNvPr id="30" name="1-5">
              <a:extLst>
                <a:ext uri="{FF2B5EF4-FFF2-40B4-BE49-F238E27FC236}">
                  <a16:creationId xmlns:a16="http://schemas.microsoft.com/office/drawing/2014/main" id="{22D0C468-71BB-44A5-9EEA-71C90F667276}"/>
                </a:ext>
              </a:extLst>
            </p:cNvPr>
            <p:cNvSpPr txBox="1"/>
            <p:nvPr/>
          </p:nvSpPr>
          <p:spPr>
            <a:xfrm>
              <a:off x="844191" y="580324"/>
              <a:ext cx="2032359" cy="424732"/>
            </a:xfrm>
            <a:prstGeom prst="rect">
              <a:avLst/>
            </a:prstGeom>
            <a:noFill/>
          </p:spPr>
          <p:txBody>
            <a:bodyPr wrap="square" rtlCol="0">
              <a:spAutoFit/>
            </a:bodyPr>
            <a:lstStyle/>
            <a:p>
              <a:pPr algn="dist">
                <a:lnSpc>
                  <a:spcPct val="90000"/>
                </a:lnSpc>
              </a:pPr>
              <a:r>
                <a:rPr lang="zh-CN" altLang="en-US" sz="2400" b="1">
                  <a:solidFill>
                    <a:schemeClr val="bg2">
                      <a:lumMod val="25000"/>
                    </a:schemeClr>
                  </a:solidFill>
                  <a:latin typeface="+mj-ea"/>
                  <a:ea typeface="+mj-ea"/>
                </a:rPr>
                <a:t>新年工作计划</a:t>
              </a:r>
            </a:p>
          </p:txBody>
        </p:sp>
      </p:grpSp>
    </p:spTree>
    <p:extLst>
      <p:ext uri="{BB962C8B-B14F-4D97-AF65-F5344CB8AC3E}">
        <p14:creationId xmlns:p14="http://schemas.microsoft.com/office/powerpoint/2010/main" val="729135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圆角 76">
            <a:extLst>
              <a:ext uri="{FF2B5EF4-FFF2-40B4-BE49-F238E27FC236}">
                <a16:creationId xmlns:a16="http://schemas.microsoft.com/office/drawing/2014/main" id="{29A144EA-4F7D-41CD-A8E1-880A4626A16B}"/>
              </a:ext>
            </a:extLst>
          </p:cNvPr>
          <p:cNvSpPr/>
          <p:nvPr/>
        </p:nvSpPr>
        <p:spPr>
          <a:xfrm>
            <a:off x="660400" y="2096536"/>
            <a:ext cx="10871200" cy="3857884"/>
          </a:xfrm>
          <a:prstGeom prst="roundRect">
            <a:avLst>
              <a:gd name="adj" fmla="val 4079"/>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圆角 77">
            <a:extLst>
              <a:ext uri="{FF2B5EF4-FFF2-40B4-BE49-F238E27FC236}">
                <a16:creationId xmlns:a16="http://schemas.microsoft.com/office/drawing/2014/main" id="{CE9EF28D-717B-4AAB-AFAB-6E0D62019B29}"/>
              </a:ext>
            </a:extLst>
          </p:cNvPr>
          <p:cNvSpPr/>
          <p:nvPr/>
        </p:nvSpPr>
        <p:spPr>
          <a:xfrm>
            <a:off x="660400" y="1604094"/>
            <a:ext cx="10871200" cy="584775"/>
          </a:xfrm>
          <a:prstGeom prst="roundRect">
            <a:avLst/>
          </a:prstGeom>
          <a:solidFill>
            <a:schemeClr val="accent1"/>
          </a:solidFill>
          <a:ln>
            <a:noFill/>
          </a:ln>
          <a:effectLst>
            <a:outerShdw blurRad="50800" dist="508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79" name="1-4">
            <a:extLst>
              <a:ext uri="{FF2B5EF4-FFF2-40B4-BE49-F238E27FC236}">
                <a16:creationId xmlns:a16="http://schemas.microsoft.com/office/drawing/2014/main" id="{2AEB229F-4AE4-4C43-A2D0-872CF9EDEE98}"/>
              </a:ext>
            </a:extLst>
          </p:cNvPr>
          <p:cNvSpPr txBox="1"/>
          <p:nvPr/>
        </p:nvSpPr>
        <p:spPr>
          <a:xfrm>
            <a:off x="1660502" y="1696426"/>
            <a:ext cx="1699334" cy="400110"/>
          </a:xfrm>
          <a:prstGeom prst="rect">
            <a:avLst/>
          </a:prstGeom>
          <a:noFill/>
        </p:spPr>
        <p:txBody>
          <a:bodyPr wrap="square">
            <a:spAutoFit/>
          </a:bodyPr>
          <a:lstStyle/>
          <a:p>
            <a:pPr algn="ctr"/>
            <a:r>
              <a:rPr lang="zh-CN" altLang="en-US" sz="2000" b="1">
                <a:solidFill>
                  <a:schemeClr val="bg1"/>
                </a:solidFill>
                <a:latin typeface="+mj-ea"/>
                <a:ea typeface="+mj-ea"/>
                <a:sym typeface="Microsoft YaHei" panose="020B0503020204020204" pitchFamily="34" charset="-122"/>
              </a:rPr>
              <a:t>时间</a:t>
            </a:r>
            <a:endParaRPr lang="zh-CN" altLang="en-US" sz="2000" b="1" dirty="0">
              <a:solidFill>
                <a:schemeClr val="bg1"/>
              </a:solidFill>
              <a:latin typeface="+mj-ea"/>
              <a:ea typeface="+mj-ea"/>
              <a:sym typeface="Microsoft YaHei" panose="020B0503020204020204" pitchFamily="34" charset="-122"/>
            </a:endParaRPr>
          </a:p>
        </p:txBody>
      </p:sp>
      <p:sp>
        <p:nvSpPr>
          <p:cNvPr id="80" name="1-5">
            <a:extLst>
              <a:ext uri="{FF2B5EF4-FFF2-40B4-BE49-F238E27FC236}">
                <a16:creationId xmlns:a16="http://schemas.microsoft.com/office/drawing/2014/main" id="{9DF04FC0-8982-401F-8D65-0CABC24F3733}"/>
              </a:ext>
            </a:extLst>
          </p:cNvPr>
          <p:cNvSpPr txBox="1"/>
          <p:nvPr/>
        </p:nvSpPr>
        <p:spPr>
          <a:xfrm>
            <a:off x="4197878" y="1696426"/>
            <a:ext cx="1699334" cy="400110"/>
          </a:xfrm>
          <a:prstGeom prst="rect">
            <a:avLst/>
          </a:prstGeom>
          <a:noFill/>
        </p:spPr>
        <p:txBody>
          <a:bodyPr wrap="square">
            <a:spAutoFit/>
          </a:bodyPr>
          <a:lstStyle/>
          <a:p>
            <a:pPr algn="ctr"/>
            <a:r>
              <a:rPr lang="zh-CN" altLang="en-US" sz="2000" b="1">
                <a:solidFill>
                  <a:schemeClr val="bg1"/>
                </a:solidFill>
                <a:latin typeface="+mj-ea"/>
                <a:ea typeface="+mj-ea"/>
                <a:sym typeface="Microsoft YaHei" panose="020B0503020204020204" pitchFamily="34" charset="-122"/>
              </a:rPr>
              <a:t>市场部门</a:t>
            </a:r>
            <a:endParaRPr lang="zh-CN" altLang="en-US" sz="2000" b="1" dirty="0">
              <a:solidFill>
                <a:schemeClr val="bg1"/>
              </a:solidFill>
              <a:latin typeface="+mj-ea"/>
              <a:ea typeface="+mj-ea"/>
              <a:sym typeface="Microsoft YaHei" panose="020B0503020204020204" pitchFamily="34" charset="-122"/>
            </a:endParaRPr>
          </a:p>
        </p:txBody>
      </p:sp>
      <p:sp>
        <p:nvSpPr>
          <p:cNvPr id="81" name="1-6">
            <a:extLst>
              <a:ext uri="{FF2B5EF4-FFF2-40B4-BE49-F238E27FC236}">
                <a16:creationId xmlns:a16="http://schemas.microsoft.com/office/drawing/2014/main" id="{FA0EF1D4-8376-40C8-9A1E-9CA3921EC87E}"/>
              </a:ext>
            </a:extLst>
          </p:cNvPr>
          <p:cNvSpPr txBox="1"/>
          <p:nvPr/>
        </p:nvSpPr>
        <p:spPr>
          <a:xfrm>
            <a:off x="6349202" y="1696426"/>
            <a:ext cx="1699334" cy="400110"/>
          </a:xfrm>
          <a:prstGeom prst="rect">
            <a:avLst/>
          </a:prstGeom>
          <a:noFill/>
        </p:spPr>
        <p:txBody>
          <a:bodyPr wrap="square">
            <a:spAutoFit/>
          </a:bodyPr>
          <a:lstStyle/>
          <a:p>
            <a:pPr algn="ctr"/>
            <a:r>
              <a:rPr lang="zh-CN" altLang="en-US" sz="2000" b="1">
                <a:solidFill>
                  <a:schemeClr val="bg1"/>
                </a:solidFill>
                <a:latin typeface="+mj-ea"/>
                <a:ea typeface="+mj-ea"/>
                <a:sym typeface="Microsoft YaHei" panose="020B0503020204020204" pitchFamily="34" charset="-122"/>
              </a:rPr>
              <a:t>科研部门</a:t>
            </a:r>
            <a:endParaRPr lang="zh-CN" altLang="en-US" sz="2000" b="1" dirty="0">
              <a:solidFill>
                <a:schemeClr val="bg1"/>
              </a:solidFill>
              <a:latin typeface="+mj-ea"/>
              <a:ea typeface="+mj-ea"/>
              <a:sym typeface="Microsoft YaHei" panose="020B0503020204020204" pitchFamily="34" charset="-122"/>
            </a:endParaRPr>
          </a:p>
        </p:txBody>
      </p:sp>
      <p:sp>
        <p:nvSpPr>
          <p:cNvPr id="82" name="1-7">
            <a:extLst>
              <a:ext uri="{FF2B5EF4-FFF2-40B4-BE49-F238E27FC236}">
                <a16:creationId xmlns:a16="http://schemas.microsoft.com/office/drawing/2014/main" id="{0211E07A-D6F3-465E-B57B-4A1AD536D1FD}"/>
              </a:ext>
            </a:extLst>
          </p:cNvPr>
          <p:cNvSpPr txBox="1"/>
          <p:nvPr/>
        </p:nvSpPr>
        <p:spPr>
          <a:xfrm>
            <a:off x="8500526" y="1696426"/>
            <a:ext cx="1699334" cy="400110"/>
          </a:xfrm>
          <a:prstGeom prst="rect">
            <a:avLst/>
          </a:prstGeom>
          <a:noFill/>
        </p:spPr>
        <p:txBody>
          <a:bodyPr wrap="square">
            <a:spAutoFit/>
          </a:bodyPr>
          <a:lstStyle/>
          <a:p>
            <a:pPr algn="ctr"/>
            <a:r>
              <a:rPr lang="zh-CN" altLang="en-US" sz="2000" b="1">
                <a:solidFill>
                  <a:schemeClr val="bg1"/>
                </a:solidFill>
                <a:latin typeface="+mj-ea"/>
                <a:ea typeface="+mj-ea"/>
                <a:sym typeface="Microsoft YaHei" panose="020B0503020204020204" pitchFamily="34" charset="-122"/>
              </a:rPr>
              <a:t>研发部门</a:t>
            </a:r>
            <a:endParaRPr lang="zh-CN" altLang="en-US" sz="2000" b="1" dirty="0">
              <a:solidFill>
                <a:schemeClr val="bg1"/>
              </a:solidFill>
              <a:latin typeface="+mj-ea"/>
              <a:ea typeface="+mj-ea"/>
              <a:sym typeface="Microsoft YaHei" panose="020B0503020204020204" pitchFamily="34" charset="-122"/>
            </a:endParaRPr>
          </a:p>
        </p:txBody>
      </p:sp>
      <p:sp>
        <p:nvSpPr>
          <p:cNvPr id="83" name="1-8">
            <a:extLst>
              <a:ext uri="{FF2B5EF4-FFF2-40B4-BE49-F238E27FC236}">
                <a16:creationId xmlns:a16="http://schemas.microsoft.com/office/drawing/2014/main" id="{A85004ED-8840-43FB-8CD1-49B830F1CEB8}"/>
              </a:ext>
            </a:extLst>
          </p:cNvPr>
          <p:cNvSpPr txBox="1"/>
          <p:nvPr/>
        </p:nvSpPr>
        <p:spPr>
          <a:xfrm>
            <a:off x="1660502" y="2520422"/>
            <a:ext cx="1699334" cy="400110"/>
          </a:xfrm>
          <a:prstGeom prst="rect">
            <a:avLst/>
          </a:prstGeom>
          <a:noFill/>
        </p:spPr>
        <p:txBody>
          <a:bodyPr wrap="square">
            <a:spAutoFit/>
          </a:bodyPr>
          <a:lstStyle/>
          <a:p>
            <a:pPr algn="ctr"/>
            <a:r>
              <a:rPr lang="zh-CN" altLang="en-US" sz="2000" b="1">
                <a:solidFill>
                  <a:schemeClr val="accent1"/>
                </a:solidFill>
                <a:latin typeface="+mj-ea"/>
                <a:ea typeface="+mj-ea"/>
                <a:sym typeface="Microsoft YaHei" panose="020B0503020204020204" pitchFamily="34" charset="-122"/>
              </a:rPr>
              <a:t>第一季度</a:t>
            </a:r>
            <a:endParaRPr lang="zh-CN" altLang="en-US" sz="2000" b="1" dirty="0">
              <a:solidFill>
                <a:schemeClr val="accent1"/>
              </a:solidFill>
              <a:latin typeface="+mj-ea"/>
              <a:ea typeface="+mj-ea"/>
              <a:sym typeface="Microsoft YaHei" panose="020B0503020204020204" pitchFamily="34" charset="-122"/>
            </a:endParaRPr>
          </a:p>
        </p:txBody>
      </p:sp>
      <p:sp>
        <p:nvSpPr>
          <p:cNvPr id="88" name="1-13">
            <a:extLst>
              <a:ext uri="{FF2B5EF4-FFF2-40B4-BE49-F238E27FC236}">
                <a16:creationId xmlns:a16="http://schemas.microsoft.com/office/drawing/2014/main" id="{792A8A4B-FC49-4449-9846-347B811AE82B}"/>
              </a:ext>
            </a:extLst>
          </p:cNvPr>
          <p:cNvSpPr txBox="1"/>
          <p:nvPr/>
        </p:nvSpPr>
        <p:spPr>
          <a:xfrm>
            <a:off x="4197878" y="2520422"/>
            <a:ext cx="1699334" cy="400110"/>
          </a:xfrm>
          <a:prstGeom prst="rect">
            <a:avLst/>
          </a:prstGeom>
          <a:noFill/>
        </p:spPr>
        <p:txBody>
          <a:bodyPr wrap="square">
            <a:spAutoFit/>
          </a:bodyPr>
          <a:lstStyle/>
          <a:p>
            <a:pPr algn="ctr"/>
            <a:r>
              <a:rPr lang="zh-CN" altLang="en-US" sz="2000">
                <a:solidFill>
                  <a:schemeClr val="bg2">
                    <a:lumMod val="25000"/>
                  </a:schemeClr>
                </a:solidFill>
                <a:latin typeface="+mn-ea"/>
                <a:sym typeface="Microsoft YaHei" panose="020B0503020204020204" pitchFamily="34" charset="-122"/>
              </a:rPr>
              <a:t>工作计划</a:t>
            </a:r>
            <a:endParaRPr lang="zh-CN" altLang="en-US" sz="2000" dirty="0">
              <a:solidFill>
                <a:schemeClr val="bg2">
                  <a:lumMod val="25000"/>
                </a:schemeClr>
              </a:solidFill>
              <a:latin typeface="+mn-ea"/>
              <a:sym typeface="Microsoft YaHei" panose="020B0503020204020204" pitchFamily="34" charset="-122"/>
            </a:endParaRPr>
          </a:p>
        </p:txBody>
      </p:sp>
      <p:sp>
        <p:nvSpPr>
          <p:cNvPr id="93" name="1-18">
            <a:extLst>
              <a:ext uri="{FF2B5EF4-FFF2-40B4-BE49-F238E27FC236}">
                <a16:creationId xmlns:a16="http://schemas.microsoft.com/office/drawing/2014/main" id="{CF1943DF-6740-4071-BA30-F06725752C28}"/>
              </a:ext>
            </a:extLst>
          </p:cNvPr>
          <p:cNvSpPr txBox="1"/>
          <p:nvPr/>
        </p:nvSpPr>
        <p:spPr>
          <a:xfrm>
            <a:off x="6349202" y="2520422"/>
            <a:ext cx="1699334" cy="400110"/>
          </a:xfrm>
          <a:prstGeom prst="rect">
            <a:avLst/>
          </a:prstGeom>
          <a:noFill/>
        </p:spPr>
        <p:txBody>
          <a:bodyPr wrap="square">
            <a:spAutoFit/>
          </a:bodyPr>
          <a:lstStyle/>
          <a:p>
            <a:pPr algn="ctr"/>
            <a:r>
              <a:rPr lang="zh-CN" altLang="en-US" sz="2000">
                <a:solidFill>
                  <a:schemeClr val="bg2">
                    <a:lumMod val="25000"/>
                  </a:schemeClr>
                </a:solidFill>
                <a:latin typeface="+mn-ea"/>
                <a:sym typeface="Microsoft YaHei" panose="020B0503020204020204" pitchFamily="34" charset="-122"/>
              </a:rPr>
              <a:t>工作计划</a:t>
            </a:r>
            <a:endParaRPr lang="zh-CN" altLang="en-US" sz="2000" dirty="0">
              <a:solidFill>
                <a:schemeClr val="bg2">
                  <a:lumMod val="25000"/>
                </a:schemeClr>
              </a:solidFill>
              <a:latin typeface="+mn-ea"/>
              <a:sym typeface="Microsoft YaHei" panose="020B0503020204020204" pitchFamily="34" charset="-122"/>
            </a:endParaRPr>
          </a:p>
        </p:txBody>
      </p:sp>
      <p:sp>
        <p:nvSpPr>
          <p:cNvPr id="98" name="1-23">
            <a:extLst>
              <a:ext uri="{FF2B5EF4-FFF2-40B4-BE49-F238E27FC236}">
                <a16:creationId xmlns:a16="http://schemas.microsoft.com/office/drawing/2014/main" id="{5B40A2D6-B59D-4349-B6B3-C41FFF195CD1}"/>
              </a:ext>
            </a:extLst>
          </p:cNvPr>
          <p:cNvSpPr txBox="1"/>
          <p:nvPr/>
        </p:nvSpPr>
        <p:spPr>
          <a:xfrm>
            <a:off x="8500526" y="2520422"/>
            <a:ext cx="1699334" cy="400110"/>
          </a:xfrm>
          <a:prstGeom prst="rect">
            <a:avLst/>
          </a:prstGeom>
          <a:noFill/>
        </p:spPr>
        <p:txBody>
          <a:bodyPr wrap="square">
            <a:spAutoFit/>
          </a:bodyPr>
          <a:lstStyle/>
          <a:p>
            <a:pPr algn="ctr"/>
            <a:r>
              <a:rPr lang="zh-CN" altLang="en-US" sz="2000">
                <a:solidFill>
                  <a:schemeClr val="bg2">
                    <a:lumMod val="25000"/>
                  </a:schemeClr>
                </a:solidFill>
                <a:latin typeface="+mn-ea"/>
                <a:sym typeface="Microsoft YaHei" panose="020B0503020204020204" pitchFamily="34" charset="-122"/>
              </a:rPr>
              <a:t>工作计划</a:t>
            </a:r>
            <a:endParaRPr lang="zh-CN" altLang="en-US" sz="2000" dirty="0">
              <a:solidFill>
                <a:schemeClr val="bg2">
                  <a:lumMod val="25000"/>
                </a:schemeClr>
              </a:solidFill>
              <a:latin typeface="+mn-ea"/>
              <a:sym typeface="Microsoft YaHei" panose="020B0503020204020204" pitchFamily="34" charset="-122"/>
            </a:endParaRPr>
          </a:p>
        </p:txBody>
      </p:sp>
      <p:sp>
        <p:nvSpPr>
          <p:cNvPr id="85" name="1-10">
            <a:extLst>
              <a:ext uri="{FF2B5EF4-FFF2-40B4-BE49-F238E27FC236}">
                <a16:creationId xmlns:a16="http://schemas.microsoft.com/office/drawing/2014/main" id="{069D8C2E-77A5-4774-A769-2D2BD0620C69}"/>
              </a:ext>
            </a:extLst>
          </p:cNvPr>
          <p:cNvSpPr txBox="1"/>
          <p:nvPr/>
        </p:nvSpPr>
        <p:spPr>
          <a:xfrm>
            <a:off x="1660502" y="4026094"/>
            <a:ext cx="1699334" cy="400110"/>
          </a:xfrm>
          <a:prstGeom prst="rect">
            <a:avLst/>
          </a:prstGeom>
          <a:noFill/>
        </p:spPr>
        <p:txBody>
          <a:bodyPr wrap="square">
            <a:spAutoFit/>
          </a:bodyPr>
          <a:lstStyle/>
          <a:p>
            <a:pPr algn="ctr"/>
            <a:r>
              <a:rPr lang="zh-CN" altLang="en-US" sz="2000" b="1">
                <a:solidFill>
                  <a:schemeClr val="accent1"/>
                </a:solidFill>
                <a:latin typeface="+mj-ea"/>
                <a:ea typeface="+mj-ea"/>
                <a:sym typeface="Microsoft YaHei" panose="020B0503020204020204" pitchFamily="34" charset="-122"/>
              </a:rPr>
              <a:t>第三季度</a:t>
            </a:r>
            <a:endParaRPr lang="zh-CN" altLang="en-US" sz="2000" b="1" dirty="0">
              <a:solidFill>
                <a:schemeClr val="accent1"/>
              </a:solidFill>
              <a:latin typeface="+mj-ea"/>
              <a:ea typeface="+mj-ea"/>
              <a:sym typeface="Microsoft YaHei" panose="020B0503020204020204" pitchFamily="34" charset="-122"/>
            </a:endParaRPr>
          </a:p>
        </p:txBody>
      </p:sp>
      <p:sp>
        <p:nvSpPr>
          <p:cNvPr id="90" name="1-15">
            <a:extLst>
              <a:ext uri="{FF2B5EF4-FFF2-40B4-BE49-F238E27FC236}">
                <a16:creationId xmlns:a16="http://schemas.microsoft.com/office/drawing/2014/main" id="{F0995498-8D2E-4D3A-BDFC-66603F964076}"/>
              </a:ext>
            </a:extLst>
          </p:cNvPr>
          <p:cNvSpPr txBox="1"/>
          <p:nvPr/>
        </p:nvSpPr>
        <p:spPr>
          <a:xfrm>
            <a:off x="4197878" y="4026094"/>
            <a:ext cx="1699334" cy="400110"/>
          </a:xfrm>
          <a:prstGeom prst="rect">
            <a:avLst/>
          </a:prstGeom>
          <a:noFill/>
        </p:spPr>
        <p:txBody>
          <a:bodyPr wrap="square">
            <a:spAutoFit/>
          </a:bodyPr>
          <a:lstStyle/>
          <a:p>
            <a:pPr algn="ctr"/>
            <a:r>
              <a:rPr lang="zh-CN" altLang="en-US" sz="2000">
                <a:solidFill>
                  <a:schemeClr val="bg2">
                    <a:lumMod val="25000"/>
                  </a:schemeClr>
                </a:solidFill>
                <a:latin typeface="+mn-ea"/>
                <a:sym typeface="Microsoft YaHei" panose="020B0503020204020204" pitchFamily="34" charset="-122"/>
              </a:rPr>
              <a:t>工作计划</a:t>
            </a:r>
            <a:endParaRPr lang="zh-CN" altLang="en-US" sz="2000" dirty="0">
              <a:solidFill>
                <a:schemeClr val="bg2">
                  <a:lumMod val="25000"/>
                </a:schemeClr>
              </a:solidFill>
              <a:latin typeface="+mn-ea"/>
              <a:sym typeface="Microsoft YaHei" panose="020B0503020204020204" pitchFamily="34" charset="-122"/>
            </a:endParaRPr>
          </a:p>
        </p:txBody>
      </p:sp>
      <p:sp>
        <p:nvSpPr>
          <p:cNvPr id="95" name="1-20">
            <a:extLst>
              <a:ext uri="{FF2B5EF4-FFF2-40B4-BE49-F238E27FC236}">
                <a16:creationId xmlns:a16="http://schemas.microsoft.com/office/drawing/2014/main" id="{C4ECA625-89A1-4473-9CC9-5E61E6BA11B3}"/>
              </a:ext>
            </a:extLst>
          </p:cNvPr>
          <p:cNvSpPr txBox="1"/>
          <p:nvPr/>
        </p:nvSpPr>
        <p:spPr>
          <a:xfrm>
            <a:off x="6349202" y="4026094"/>
            <a:ext cx="1699334" cy="400110"/>
          </a:xfrm>
          <a:prstGeom prst="rect">
            <a:avLst/>
          </a:prstGeom>
          <a:noFill/>
        </p:spPr>
        <p:txBody>
          <a:bodyPr wrap="square">
            <a:spAutoFit/>
          </a:bodyPr>
          <a:lstStyle/>
          <a:p>
            <a:pPr algn="ctr"/>
            <a:r>
              <a:rPr lang="zh-CN" altLang="en-US" sz="2000">
                <a:solidFill>
                  <a:schemeClr val="bg2">
                    <a:lumMod val="25000"/>
                  </a:schemeClr>
                </a:solidFill>
                <a:latin typeface="+mn-ea"/>
                <a:sym typeface="Microsoft YaHei" panose="020B0503020204020204" pitchFamily="34" charset="-122"/>
              </a:rPr>
              <a:t>工作计划</a:t>
            </a:r>
            <a:endParaRPr lang="zh-CN" altLang="en-US" sz="2000" dirty="0">
              <a:solidFill>
                <a:schemeClr val="bg2">
                  <a:lumMod val="25000"/>
                </a:schemeClr>
              </a:solidFill>
              <a:latin typeface="+mn-ea"/>
              <a:sym typeface="Microsoft YaHei" panose="020B0503020204020204" pitchFamily="34" charset="-122"/>
            </a:endParaRPr>
          </a:p>
        </p:txBody>
      </p:sp>
      <p:sp>
        <p:nvSpPr>
          <p:cNvPr id="100" name="1-25">
            <a:extLst>
              <a:ext uri="{FF2B5EF4-FFF2-40B4-BE49-F238E27FC236}">
                <a16:creationId xmlns:a16="http://schemas.microsoft.com/office/drawing/2014/main" id="{CD55AFFF-297F-4867-B01B-C06FC55B80DA}"/>
              </a:ext>
            </a:extLst>
          </p:cNvPr>
          <p:cNvSpPr txBox="1"/>
          <p:nvPr/>
        </p:nvSpPr>
        <p:spPr>
          <a:xfrm>
            <a:off x="8500526" y="4026094"/>
            <a:ext cx="1699334" cy="400110"/>
          </a:xfrm>
          <a:prstGeom prst="rect">
            <a:avLst/>
          </a:prstGeom>
          <a:noFill/>
        </p:spPr>
        <p:txBody>
          <a:bodyPr wrap="square">
            <a:spAutoFit/>
          </a:bodyPr>
          <a:lstStyle/>
          <a:p>
            <a:pPr algn="ctr"/>
            <a:r>
              <a:rPr lang="zh-CN" altLang="en-US" sz="2000" dirty="0">
                <a:solidFill>
                  <a:schemeClr val="bg2">
                    <a:lumMod val="25000"/>
                  </a:schemeClr>
                </a:solidFill>
                <a:latin typeface="+mn-ea"/>
                <a:sym typeface="Microsoft YaHei" panose="020B0503020204020204" pitchFamily="34" charset="-122"/>
              </a:rPr>
              <a:t>工作计划</a:t>
            </a:r>
          </a:p>
        </p:txBody>
      </p:sp>
      <p:sp>
        <p:nvSpPr>
          <p:cNvPr id="86" name="1-11">
            <a:extLst>
              <a:ext uri="{FF2B5EF4-FFF2-40B4-BE49-F238E27FC236}">
                <a16:creationId xmlns:a16="http://schemas.microsoft.com/office/drawing/2014/main" id="{DA57FB79-88A5-479E-A516-4AF24611214C}"/>
              </a:ext>
            </a:extLst>
          </p:cNvPr>
          <p:cNvSpPr txBox="1"/>
          <p:nvPr/>
        </p:nvSpPr>
        <p:spPr>
          <a:xfrm>
            <a:off x="1660502" y="4778930"/>
            <a:ext cx="1699334" cy="400110"/>
          </a:xfrm>
          <a:prstGeom prst="rect">
            <a:avLst/>
          </a:prstGeom>
          <a:noFill/>
        </p:spPr>
        <p:txBody>
          <a:bodyPr wrap="square">
            <a:spAutoFit/>
          </a:bodyPr>
          <a:lstStyle/>
          <a:p>
            <a:pPr algn="ctr"/>
            <a:r>
              <a:rPr lang="zh-CN" altLang="en-US" sz="2000" b="1" dirty="0">
                <a:solidFill>
                  <a:schemeClr val="accent1"/>
                </a:solidFill>
                <a:latin typeface="+mj-ea"/>
                <a:ea typeface="+mj-ea"/>
                <a:sym typeface="Microsoft YaHei" panose="020B0503020204020204" pitchFamily="34" charset="-122"/>
              </a:rPr>
              <a:t>第四季度</a:t>
            </a:r>
          </a:p>
        </p:txBody>
      </p:sp>
      <p:sp>
        <p:nvSpPr>
          <p:cNvPr id="91" name="1-16">
            <a:extLst>
              <a:ext uri="{FF2B5EF4-FFF2-40B4-BE49-F238E27FC236}">
                <a16:creationId xmlns:a16="http://schemas.microsoft.com/office/drawing/2014/main" id="{93EF5773-C396-48C6-B797-33D746B53EA8}"/>
              </a:ext>
            </a:extLst>
          </p:cNvPr>
          <p:cNvSpPr txBox="1"/>
          <p:nvPr/>
        </p:nvSpPr>
        <p:spPr>
          <a:xfrm>
            <a:off x="4197878" y="4778930"/>
            <a:ext cx="1699334" cy="400110"/>
          </a:xfrm>
          <a:prstGeom prst="rect">
            <a:avLst/>
          </a:prstGeom>
          <a:noFill/>
        </p:spPr>
        <p:txBody>
          <a:bodyPr wrap="square">
            <a:spAutoFit/>
          </a:bodyPr>
          <a:lstStyle/>
          <a:p>
            <a:pPr algn="ctr"/>
            <a:r>
              <a:rPr lang="zh-CN" altLang="en-US" sz="2000">
                <a:solidFill>
                  <a:schemeClr val="bg2">
                    <a:lumMod val="25000"/>
                  </a:schemeClr>
                </a:solidFill>
                <a:latin typeface="+mn-ea"/>
                <a:sym typeface="Microsoft YaHei" panose="020B0503020204020204" pitchFamily="34" charset="-122"/>
              </a:rPr>
              <a:t>工作计划</a:t>
            </a:r>
            <a:endParaRPr lang="zh-CN" altLang="en-US" sz="2000" dirty="0">
              <a:solidFill>
                <a:schemeClr val="bg2">
                  <a:lumMod val="25000"/>
                </a:schemeClr>
              </a:solidFill>
              <a:latin typeface="+mn-ea"/>
              <a:sym typeface="Microsoft YaHei" panose="020B0503020204020204" pitchFamily="34" charset="-122"/>
            </a:endParaRPr>
          </a:p>
        </p:txBody>
      </p:sp>
      <p:sp>
        <p:nvSpPr>
          <p:cNvPr id="96" name="1-21">
            <a:extLst>
              <a:ext uri="{FF2B5EF4-FFF2-40B4-BE49-F238E27FC236}">
                <a16:creationId xmlns:a16="http://schemas.microsoft.com/office/drawing/2014/main" id="{D2BDFB06-43D9-4B1C-9464-191EF6201226}"/>
              </a:ext>
            </a:extLst>
          </p:cNvPr>
          <p:cNvSpPr txBox="1"/>
          <p:nvPr/>
        </p:nvSpPr>
        <p:spPr>
          <a:xfrm>
            <a:off x="6349202" y="4778930"/>
            <a:ext cx="1699334" cy="400110"/>
          </a:xfrm>
          <a:prstGeom prst="rect">
            <a:avLst/>
          </a:prstGeom>
          <a:noFill/>
        </p:spPr>
        <p:txBody>
          <a:bodyPr wrap="square">
            <a:spAutoFit/>
          </a:bodyPr>
          <a:lstStyle/>
          <a:p>
            <a:pPr algn="ctr"/>
            <a:r>
              <a:rPr lang="zh-CN" altLang="en-US" sz="2000">
                <a:solidFill>
                  <a:schemeClr val="bg2">
                    <a:lumMod val="25000"/>
                  </a:schemeClr>
                </a:solidFill>
                <a:latin typeface="+mn-ea"/>
                <a:sym typeface="Microsoft YaHei" panose="020B0503020204020204" pitchFamily="34" charset="-122"/>
              </a:rPr>
              <a:t>工作计划</a:t>
            </a:r>
            <a:endParaRPr lang="zh-CN" altLang="en-US" sz="2000" dirty="0">
              <a:solidFill>
                <a:schemeClr val="bg2">
                  <a:lumMod val="25000"/>
                </a:schemeClr>
              </a:solidFill>
              <a:latin typeface="+mn-ea"/>
              <a:sym typeface="Microsoft YaHei" panose="020B0503020204020204" pitchFamily="34" charset="-122"/>
            </a:endParaRPr>
          </a:p>
        </p:txBody>
      </p:sp>
      <p:sp>
        <p:nvSpPr>
          <p:cNvPr id="101" name="1-26">
            <a:extLst>
              <a:ext uri="{FF2B5EF4-FFF2-40B4-BE49-F238E27FC236}">
                <a16:creationId xmlns:a16="http://schemas.microsoft.com/office/drawing/2014/main" id="{EC8385B9-AF63-4BE7-B89B-73FCC16FC916}"/>
              </a:ext>
            </a:extLst>
          </p:cNvPr>
          <p:cNvSpPr txBox="1"/>
          <p:nvPr/>
        </p:nvSpPr>
        <p:spPr>
          <a:xfrm>
            <a:off x="8500526" y="4778930"/>
            <a:ext cx="1699334" cy="400110"/>
          </a:xfrm>
          <a:prstGeom prst="rect">
            <a:avLst/>
          </a:prstGeom>
          <a:noFill/>
        </p:spPr>
        <p:txBody>
          <a:bodyPr wrap="square">
            <a:spAutoFit/>
          </a:bodyPr>
          <a:lstStyle/>
          <a:p>
            <a:pPr algn="ctr"/>
            <a:r>
              <a:rPr lang="zh-CN" altLang="en-US" sz="2000">
                <a:solidFill>
                  <a:schemeClr val="bg2">
                    <a:lumMod val="25000"/>
                  </a:schemeClr>
                </a:solidFill>
                <a:latin typeface="+mn-ea"/>
                <a:sym typeface="Microsoft YaHei" panose="020B0503020204020204" pitchFamily="34" charset="-122"/>
              </a:rPr>
              <a:t>工作计划</a:t>
            </a:r>
            <a:endParaRPr lang="zh-CN" altLang="en-US" sz="2000" dirty="0">
              <a:solidFill>
                <a:schemeClr val="bg2">
                  <a:lumMod val="25000"/>
                </a:schemeClr>
              </a:solidFill>
              <a:latin typeface="+mn-ea"/>
              <a:sym typeface="Microsoft YaHei" panose="020B0503020204020204" pitchFamily="34" charset="-122"/>
            </a:endParaRPr>
          </a:p>
        </p:txBody>
      </p:sp>
      <p:sp>
        <p:nvSpPr>
          <p:cNvPr id="87" name="1-12">
            <a:extLst>
              <a:ext uri="{FF2B5EF4-FFF2-40B4-BE49-F238E27FC236}">
                <a16:creationId xmlns:a16="http://schemas.microsoft.com/office/drawing/2014/main" id="{4BF0EE79-C76F-4366-9246-54F93965DEBC}"/>
              </a:ext>
            </a:extLst>
          </p:cNvPr>
          <p:cNvSpPr txBox="1"/>
          <p:nvPr/>
        </p:nvSpPr>
        <p:spPr>
          <a:xfrm>
            <a:off x="1660502" y="5531766"/>
            <a:ext cx="1699334" cy="400110"/>
          </a:xfrm>
          <a:prstGeom prst="rect">
            <a:avLst/>
          </a:prstGeom>
          <a:noFill/>
        </p:spPr>
        <p:txBody>
          <a:bodyPr wrap="square">
            <a:spAutoFit/>
          </a:bodyPr>
          <a:lstStyle/>
          <a:p>
            <a:pPr algn="ctr"/>
            <a:r>
              <a:rPr lang="zh-CN" altLang="en-US" sz="2000" b="1" dirty="0">
                <a:solidFill>
                  <a:schemeClr val="accent1"/>
                </a:solidFill>
                <a:latin typeface="+mj-ea"/>
                <a:ea typeface="+mj-ea"/>
                <a:sym typeface="Microsoft YaHei" panose="020B0503020204020204" pitchFamily="34" charset="-122"/>
              </a:rPr>
              <a:t>年度目标</a:t>
            </a:r>
          </a:p>
        </p:txBody>
      </p:sp>
      <p:sp>
        <p:nvSpPr>
          <p:cNvPr id="92" name="1-17">
            <a:extLst>
              <a:ext uri="{FF2B5EF4-FFF2-40B4-BE49-F238E27FC236}">
                <a16:creationId xmlns:a16="http://schemas.microsoft.com/office/drawing/2014/main" id="{57CB44F1-5E6D-438B-A610-71AA2D15751D}"/>
              </a:ext>
            </a:extLst>
          </p:cNvPr>
          <p:cNvSpPr txBox="1"/>
          <p:nvPr/>
        </p:nvSpPr>
        <p:spPr>
          <a:xfrm>
            <a:off x="4197878" y="5531766"/>
            <a:ext cx="1699334" cy="400110"/>
          </a:xfrm>
          <a:prstGeom prst="rect">
            <a:avLst/>
          </a:prstGeom>
          <a:noFill/>
        </p:spPr>
        <p:txBody>
          <a:bodyPr wrap="square">
            <a:spAutoFit/>
          </a:bodyPr>
          <a:lstStyle/>
          <a:p>
            <a:pPr algn="ctr"/>
            <a:r>
              <a:rPr lang="zh-CN" altLang="en-US" sz="2000">
                <a:solidFill>
                  <a:schemeClr val="bg2">
                    <a:lumMod val="25000"/>
                  </a:schemeClr>
                </a:solidFill>
                <a:latin typeface="+mn-ea"/>
                <a:sym typeface="Microsoft YaHei" panose="020B0503020204020204" pitchFamily="34" charset="-122"/>
              </a:rPr>
              <a:t>工作计划</a:t>
            </a:r>
            <a:endParaRPr lang="zh-CN" altLang="en-US" sz="2000" dirty="0">
              <a:solidFill>
                <a:schemeClr val="bg2">
                  <a:lumMod val="25000"/>
                </a:schemeClr>
              </a:solidFill>
              <a:latin typeface="+mn-ea"/>
              <a:sym typeface="Microsoft YaHei" panose="020B0503020204020204" pitchFamily="34" charset="-122"/>
            </a:endParaRPr>
          </a:p>
        </p:txBody>
      </p:sp>
      <p:sp>
        <p:nvSpPr>
          <p:cNvPr id="97" name="1-22">
            <a:extLst>
              <a:ext uri="{FF2B5EF4-FFF2-40B4-BE49-F238E27FC236}">
                <a16:creationId xmlns:a16="http://schemas.microsoft.com/office/drawing/2014/main" id="{F61EE5F5-BF67-4597-B52E-4429CE6BD85D}"/>
              </a:ext>
            </a:extLst>
          </p:cNvPr>
          <p:cNvSpPr txBox="1"/>
          <p:nvPr/>
        </p:nvSpPr>
        <p:spPr>
          <a:xfrm>
            <a:off x="6349202" y="5531766"/>
            <a:ext cx="1699334" cy="400110"/>
          </a:xfrm>
          <a:prstGeom prst="rect">
            <a:avLst/>
          </a:prstGeom>
          <a:noFill/>
        </p:spPr>
        <p:txBody>
          <a:bodyPr wrap="square">
            <a:spAutoFit/>
          </a:bodyPr>
          <a:lstStyle/>
          <a:p>
            <a:pPr algn="ctr"/>
            <a:r>
              <a:rPr lang="zh-CN" altLang="en-US" sz="2000">
                <a:solidFill>
                  <a:schemeClr val="bg2">
                    <a:lumMod val="25000"/>
                  </a:schemeClr>
                </a:solidFill>
                <a:latin typeface="+mn-ea"/>
                <a:sym typeface="Microsoft YaHei" panose="020B0503020204020204" pitchFamily="34" charset="-122"/>
              </a:rPr>
              <a:t>工作计划</a:t>
            </a:r>
            <a:endParaRPr lang="zh-CN" altLang="en-US" sz="2000" dirty="0">
              <a:solidFill>
                <a:schemeClr val="bg2">
                  <a:lumMod val="25000"/>
                </a:schemeClr>
              </a:solidFill>
              <a:latin typeface="+mn-ea"/>
              <a:sym typeface="Microsoft YaHei" panose="020B0503020204020204" pitchFamily="34" charset="-122"/>
            </a:endParaRPr>
          </a:p>
        </p:txBody>
      </p:sp>
      <p:sp>
        <p:nvSpPr>
          <p:cNvPr id="102" name="1-27">
            <a:extLst>
              <a:ext uri="{FF2B5EF4-FFF2-40B4-BE49-F238E27FC236}">
                <a16:creationId xmlns:a16="http://schemas.microsoft.com/office/drawing/2014/main" id="{59E02803-E241-4CF7-A02F-140FB07C3BCE}"/>
              </a:ext>
            </a:extLst>
          </p:cNvPr>
          <p:cNvSpPr txBox="1"/>
          <p:nvPr/>
        </p:nvSpPr>
        <p:spPr>
          <a:xfrm>
            <a:off x="8500526" y="5531766"/>
            <a:ext cx="1699334" cy="400110"/>
          </a:xfrm>
          <a:prstGeom prst="rect">
            <a:avLst/>
          </a:prstGeom>
          <a:noFill/>
        </p:spPr>
        <p:txBody>
          <a:bodyPr wrap="square">
            <a:spAutoFit/>
          </a:bodyPr>
          <a:lstStyle/>
          <a:p>
            <a:pPr algn="ctr"/>
            <a:r>
              <a:rPr lang="zh-CN" altLang="en-US" sz="2000">
                <a:solidFill>
                  <a:schemeClr val="bg2">
                    <a:lumMod val="25000"/>
                  </a:schemeClr>
                </a:solidFill>
                <a:latin typeface="+mn-ea"/>
                <a:sym typeface="Microsoft YaHei" panose="020B0503020204020204" pitchFamily="34" charset="-122"/>
              </a:rPr>
              <a:t>工作计划</a:t>
            </a:r>
            <a:endParaRPr lang="zh-CN" altLang="en-US" sz="2000" dirty="0">
              <a:solidFill>
                <a:schemeClr val="bg2">
                  <a:lumMod val="25000"/>
                </a:schemeClr>
              </a:solidFill>
              <a:latin typeface="+mn-ea"/>
              <a:sym typeface="Microsoft YaHei" panose="020B0503020204020204" pitchFamily="34" charset="-122"/>
            </a:endParaRPr>
          </a:p>
        </p:txBody>
      </p:sp>
      <p:cxnSp>
        <p:nvCxnSpPr>
          <p:cNvPr id="103" name="1-28">
            <a:extLst>
              <a:ext uri="{FF2B5EF4-FFF2-40B4-BE49-F238E27FC236}">
                <a16:creationId xmlns:a16="http://schemas.microsoft.com/office/drawing/2014/main" id="{1D648456-49F0-4515-8505-610C1C7BAE94}"/>
              </a:ext>
            </a:extLst>
          </p:cNvPr>
          <p:cNvCxnSpPr>
            <a:cxnSpLocks/>
          </p:cNvCxnSpPr>
          <p:nvPr/>
        </p:nvCxnSpPr>
        <p:spPr>
          <a:xfrm>
            <a:off x="1044254" y="3096895"/>
            <a:ext cx="1010349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9" name="1-4">
            <a:extLst>
              <a:ext uri="{FF2B5EF4-FFF2-40B4-BE49-F238E27FC236}">
                <a16:creationId xmlns:a16="http://schemas.microsoft.com/office/drawing/2014/main" id="{ED6FB861-8500-47AC-BB68-5D033EE2E4D6}"/>
              </a:ext>
            </a:extLst>
          </p:cNvPr>
          <p:cNvSpPr txBox="1"/>
          <p:nvPr/>
        </p:nvSpPr>
        <p:spPr>
          <a:xfrm>
            <a:off x="5079821" y="783028"/>
            <a:ext cx="2032359" cy="261610"/>
          </a:xfrm>
          <a:prstGeom prst="rect">
            <a:avLst/>
          </a:prstGeom>
          <a:noFill/>
        </p:spPr>
        <p:txBody>
          <a:bodyPr wrap="square" rtlCol="0">
            <a:spAutoFit/>
          </a:bodyPr>
          <a:lstStyle/>
          <a:p>
            <a:pPr algn="dist"/>
            <a:r>
              <a:rPr lang="en-US" altLang="zh-CN" sz="1100" dirty="0">
                <a:solidFill>
                  <a:schemeClr val="tx1">
                    <a:lumMod val="65000"/>
                    <a:lumOff val="35000"/>
                  </a:schemeClr>
                </a:solidFill>
                <a:latin typeface="+mn-ea"/>
              </a:rPr>
              <a:t>NEW YEAR'S WORK PLAN</a:t>
            </a:r>
          </a:p>
        </p:txBody>
      </p:sp>
      <p:sp>
        <p:nvSpPr>
          <p:cNvPr id="40" name="1-5">
            <a:extLst>
              <a:ext uri="{FF2B5EF4-FFF2-40B4-BE49-F238E27FC236}">
                <a16:creationId xmlns:a16="http://schemas.microsoft.com/office/drawing/2014/main" id="{C6C90426-2583-4E86-B427-975F67BE490E}"/>
              </a:ext>
            </a:extLst>
          </p:cNvPr>
          <p:cNvSpPr txBox="1"/>
          <p:nvPr/>
        </p:nvSpPr>
        <p:spPr>
          <a:xfrm>
            <a:off x="5079821" y="459772"/>
            <a:ext cx="2032359" cy="424732"/>
          </a:xfrm>
          <a:prstGeom prst="rect">
            <a:avLst/>
          </a:prstGeom>
          <a:noFill/>
        </p:spPr>
        <p:txBody>
          <a:bodyPr wrap="square" rtlCol="0">
            <a:spAutoFit/>
          </a:bodyPr>
          <a:lstStyle/>
          <a:p>
            <a:pPr algn="dist">
              <a:lnSpc>
                <a:spcPct val="90000"/>
              </a:lnSpc>
            </a:pPr>
            <a:r>
              <a:rPr lang="zh-CN" altLang="en-US" sz="2400" b="1">
                <a:solidFill>
                  <a:schemeClr val="bg2">
                    <a:lumMod val="25000"/>
                  </a:schemeClr>
                </a:solidFill>
                <a:latin typeface="+mj-ea"/>
                <a:ea typeface="+mj-ea"/>
              </a:rPr>
              <a:t>新年工作计划</a:t>
            </a:r>
          </a:p>
        </p:txBody>
      </p:sp>
      <p:sp>
        <p:nvSpPr>
          <p:cNvPr id="84" name="1-9">
            <a:extLst>
              <a:ext uri="{FF2B5EF4-FFF2-40B4-BE49-F238E27FC236}">
                <a16:creationId xmlns:a16="http://schemas.microsoft.com/office/drawing/2014/main" id="{47F4FC02-4774-44C4-B522-93D1049345A8}"/>
              </a:ext>
            </a:extLst>
          </p:cNvPr>
          <p:cNvSpPr txBox="1"/>
          <p:nvPr/>
        </p:nvSpPr>
        <p:spPr>
          <a:xfrm>
            <a:off x="1660502" y="3273258"/>
            <a:ext cx="1699334" cy="400110"/>
          </a:xfrm>
          <a:prstGeom prst="rect">
            <a:avLst/>
          </a:prstGeom>
          <a:noFill/>
        </p:spPr>
        <p:txBody>
          <a:bodyPr wrap="square">
            <a:spAutoFit/>
          </a:bodyPr>
          <a:lstStyle/>
          <a:p>
            <a:pPr algn="ctr"/>
            <a:r>
              <a:rPr lang="zh-CN" altLang="en-US" sz="2000" b="1">
                <a:solidFill>
                  <a:schemeClr val="accent1"/>
                </a:solidFill>
                <a:latin typeface="+mj-ea"/>
                <a:ea typeface="+mj-ea"/>
                <a:sym typeface="Microsoft YaHei" panose="020B0503020204020204" pitchFamily="34" charset="-122"/>
              </a:rPr>
              <a:t>第二季度</a:t>
            </a:r>
            <a:endParaRPr lang="zh-CN" altLang="en-US" sz="2000" b="1" dirty="0">
              <a:solidFill>
                <a:schemeClr val="accent1"/>
              </a:solidFill>
              <a:latin typeface="+mj-ea"/>
              <a:ea typeface="+mj-ea"/>
              <a:sym typeface="Microsoft YaHei" panose="020B0503020204020204" pitchFamily="34" charset="-122"/>
            </a:endParaRPr>
          </a:p>
        </p:txBody>
      </p:sp>
      <p:sp>
        <p:nvSpPr>
          <p:cNvPr id="89" name="1-14">
            <a:extLst>
              <a:ext uri="{FF2B5EF4-FFF2-40B4-BE49-F238E27FC236}">
                <a16:creationId xmlns:a16="http://schemas.microsoft.com/office/drawing/2014/main" id="{847EBD0D-BF9E-451A-8D0E-0AECCEFED3A5}"/>
              </a:ext>
            </a:extLst>
          </p:cNvPr>
          <p:cNvSpPr txBox="1"/>
          <p:nvPr/>
        </p:nvSpPr>
        <p:spPr>
          <a:xfrm>
            <a:off x="4197878" y="3273258"/>
            <a:ext cx="1699334" cy="400110"/>
          </a:xfrm>
          <a:prstGeom prst="rect">
            <a:avLst/>
          </a:prstGeom>
          <a:noFill/>
        </p:spPr>
        <p:txBody>
          <a:bodyPr wrap="square">
            <a:spAutoFit/>
          </a:bodyPr>
          <a:lstStyle/>
          <a:p>
            <a:pPr algn="ctr"/>
            <a:r>
              <a:rPr lang="zh-CN" altLang="en-US" sz="2000">
                <a:solidFill>
                  <a:schemeClr val="bg2">
                    <a:lumMod val="25000"/>
                  </a:schemeClr>
                </a:solidFill>
                <a:latin typeface="+mn-ea"/>
                <a:sym typeface="Microsoft YaHei" panose="020B0503020204020204" pitchFamily="34" charset="-122"/>
              </a:rPr>
              <a:t>工作计划</a:t>
            </a:r>
            <a:endParaRPr lang="zh-CN" altLang="en-US" sz="2000" dirty="0">
              <a:solidFill>
                <a:schemeClr val="bg2">
                  <a:lumMod val="25000"/>
                </a:schemeClr>
              </a:solidFill>
              <a:latin typeface="+mn-ea"/>
              <a:sym typeface="Microsoft YaHei" panose="020B0503020204020204" pitchFamily="34" charset="-122"/>
            </a:endParaRPr>
          </a:p>
        </p:txBody>
      </p:sp>
      <p:sp>
        <p:nvSpPr>
          <p:cNvPr id="94" name="1-19">
            <a:extLst>
              <a:ext uri="{FF2B5EF4-FFF2-40B4-BE49-F238E27FC236}">
                <a16:creationId xmlns:a16="http://schemas.microsoft.com/office/drawing/2014/main" id="{0504ACC9-2522-4B4A-B60F-CBE4430A755F}"/>
              </a:ext>
            </a:extLst>
          </p:cNvPr>
          <p:cNvSpPr txBox="1"/>
          <p:nvPr/>
        </p:nvSpPr>
        <p:spPr>
          <a:xfrm>
            <a:off x="6349202" y="3273258"/>
            <a:ext cx="1699334" cy="400110"/>
          </a:xfrm>
          <a:prstGeom prst="rect">
            <a:avLst/>
          </a:prstGeom>
          <a:noFill/>
        </p:spPr>
        <p:txBody>
          <a:bodyPr wrap="square">
            <a:spAutoFit/>
          </a:bodyPr>
          <a:lstStyle/>
          <a:p>
            <a:pPr algn="ctr"/>
            <a:r>
              <a:rPr lang="zh-CN" altLang="en-US" sz="2000">
                <a:solidFill>
                  <a:schemeClr val="bg2">
                    <a:lumMod val="25000"/>
                  </a:schemeClr>
                </a:solidFill>
                <a:latin typeface="+mn-ea"/>
                <a:sym typeface="Microsoft YaHei" panose="020B0503020204020204" pitchFamily="34" charset="-122"/>
              </a:rPr>
              <a:t>工作计划</a:t>
            </a:r>
            <a:endParaRPr lang="zh-CN" altLang="en-US" sz="2000" dirty="0">
              <a:solidFill>
                <a:schemeClr val="bg2">
                  <a:lumMod val="25000"/>
                </a:schemeClr>
              </a:solidFill>
              <a:latin typeface="+mn-ea"/>
              <a:sym typeface="Microsoft YaHei" panose="020B0503020204020204" pitchFamily="34" charset="-122"/>
            </a:endParaRPr>
          </a:p>
        </p:txBody>
      </p:sp>
      <p:sp>
        <p:nvSpPr>
          <p:cNvPr id="99" name="1-24">
            <a:extLst>
              <a:ext uri="{FF2B5EF4-FFF2-40B4-BE49-F238E27FC236}">
                <a16:creationId xmlns:a16="http://schemas.microsoft.com/office/drawing/2014/main" id="{32C93B97-DF60-4AA0-B7EE-A1C6A1478074}"/>
              </a:ext>
            </a:extLst>
          </p:cNvPr>
          <p:cNvSpPr txBox="1"/>
          <p:nvPr/>
        </p:nvSpPr>
        <p:spPr>
          <a:xfrm>
            <a:off x="8500526" y="3273258"/>
            <a:ext cx="1699334" cy="400110"/>
          </a:xfrm>
          <a:prstGeom prst="rect">
            <a:avLst/>
          </a:prstGeom>
          <a:noFill/>
        </p:spPr>
        <p:txBody>
          <a:bodyPr wrap="square">
            <a:spAutoFit/>
          </a:bodyPr>
          <a:lstStyle/>
          <a:p>
            <a:pPr algn="ctr"/>
            <a:r>
              <a:rPr lang="zh-CN" altLang="en-US" sz="2000">
                <a:solidFill>
                  <a:schemeClr val="bg2">
                    <a:lumMod val="25000"/>
                  </a:schemeClr>
                </a:solidFill>
                <a:latin typeface="+mn-ea"/>
                <a:sym typeface="Microsoft YaHei" panose="020B0503020204020204" pitchFamily="34" charset="-122"/>
              </a:rPr>
              <a:t>工作计划</a:t>
            </a:r>
            <a:endParaRPr lang="zh-CN" altLang="en-US" sz="2000" dirty="0">
              <a:solidFill>
                <a:schemeClr val="bg2">
                  <a:lumMod val="25000"/>
                </a:schemeClr>
              </a:solidFill>
              <a:latin typeface="+mn-ea"/>
              <a:sym typeface="Microsoft YaHei" panose="020B0503020204020204" pitchFamily="34" charset="-122"/>
            </a:endParaRPr>
          </a:p>
        </p:txBody>
      </p:sp>
      <p:cxnSp>
        <p:nvCxnSpPr>
          <p:cNvPr id="45" name="1-28">
            <a:extLst>
              <a:ext uri="{FF2B5EF4-FFF2-40B4-BE49-F238E27FC236}">
                <a16:creationId xmlns:a16="http://schemas.microsoft.com/office/drawing/2014/main" id="{1F7BA20A-AA9D-446A-9305-9F2A4B74D679}"/>
              </a:ext>
            </a:extLst>
          </p:cNvPr>
          <p:cNvCxnSpPr>
            <a:cxnSpLocks/>
          </p:cNvCxnSpPr>
          <p:nvPr/>
        </p:nvCxnSpPr>
        <p:spPr>
          <a:xfrm>
            <a:off x="1044254" y="3849731"/>
            <a:ext cx="1010349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1-28">
            <a:extLst>
              <a:ext uri="{FF2B5EF4-FFF2-40B4-BE49-F238E27FC236}">
                <a16:creationId xmlns:a16="http://schemas.microsoft.com/office/drawing/2014/main" id="{1B7C978C-8887-4678-8AFB-1D8B7D644336}"/>
              </a:ext>
            </a:extLst>
          </p:cNvPr>
          <p:cNvCxnSpPr>
            <a:cxnSpLocks/>
          </p:cNvCxnSpPr>
          <p:nvPr/>
        </p:nvCxnSpPr>
        <p:spPr>
          <a:xfrm>
            <a:off x="1044254" y="4602567"/>
            <a:ext cx="1010349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1-28">
            <a:extLst>
              <a:ext uri="{FF2B5EF4-FFF2-40B4-BE49-F238E27FC236}">
                <a16:creationId xmlns:a16="http://schemas.microsoft.com/office/drawing/2014/main" id="{8CC3B4E3-FB6F-48FF-A5C8-17E64CB5027B}"/>
              </a:ext>
            </a:extLst>
          </p:cNvPr>
          <p:cNvCxnSpPr>
            <a:cxnSpLocks/>
          </p:cNvCxnSpPr>
          <p:nvPr/>
        </p:nvCxnSpPr>
        <p:spPr>
          <a:xfrm>
            <a:off x="1044254" y="5355403"/>
            <a:ext cx="10103493"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1-28">
            <a:extLst>
              <a:ext uri="{FF2B5EF4-FFF2-40B4-BE49-F238E27FC236}">
                <a16:creationId xmlns:a16="http://schemas.microsoft.com/office/drawing/2014/main" id="{BAEC8B50-D99D-43F8-A901-063264521797}"/>
              </a:ext>
            </a:extLst>
          </p:cNvPr>
          <p:cNvCxnSpPr>
            <a:cxnSpLocks/>
          </p:cNvCxnSpPr>
          <p:nvPr/>
        </p:nvCxnSpPr>
        <p:spPr>
          <a:xfrm>
            <a:off x="1044254" y="6108243"/>
            <a:ext cx="10103493"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50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1-3">
            <a:extLst>
              <a:ext uri="{FF2B5EF4-FFF2-40B4-BE49-F238E27FC236}">
                <a16:creationId xmlns:a16="http://schemas.microsoft.com/office/drawing/2014/main" id="{7CCA2D9E-6815-4DAF-BFCB-78918145456D}"/>
              </a:ext>
            </a:extLst>
          </p:cNvPr>
          <p:cNvGrpSpPr/>
          <p:nvPr/>
        </p:nvGrpSpPr>
        <p:grpSpPr>
          <a:xfrm>
            <a:off x="546677" y="2048742"/>
            <a:ext cx="11106960" cy="3079251"/>
            <a:chOff x="410008" y="1649961"/>
            <a:chExt cx="8330220" cy="2309438"/>
          </a:xfrm>
        </p:grpSpPr>
        <p:cxnSp>
          <p:nvCxnSpPr>
            <p:cNvPr id="57" name="Straight Connector 4">
              <a:extLst>
                <a:ext uri="{FF2B5EF4-FFF2-40B4-BE49-F238E27FC236}">
                  <a16:creationId xmlns:a16="http://schemas.microsoft.com/office/drawing/2014/main" id="{37A37BEF-6FDD-4D40-9CC7-2B3E66A40304}"/>
                </a:ext>
              </a:extLst>
            </p:cNvPr>
            <p:cNvCxnSpPr/>
            <p:nvPr/>
          </p:nvCxnSpPr>
          <p:spPr>
            <a:xfrm>
              <a:off x="410008" y="1649961"/>
              <a:ext cx="0" cy="230400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
              <a:extLst>
                <a:ext uri="{FF2B5EF4-FFF2-40B4-BE49-F238E27FC236}">
                  <a16:creationId xmlns:a16="http://schemas.microsoft.com/office/drawing/2014/main" id="{E51327D8-1727-4A7B-9C70-15FF6DEDE656}"/>
                </a:ext>
              </a:extLst>
            </p:cNvPr>
            <p:cNvCxnSpPr/>
            <p:nvPr/>
          </p:nvCxnSpPr>
          <p:spPr>
            <a:xfrm>
              <a:off x="8721292" y="1649961"/>
              <a:ext cx="0" cy="230400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59" name="Straight Connector 6">
              <a:extLst>
                <a:ext uri="{FF2B5EF4-FFF2-40B4-BE49-F238E27FC236}">
                  <a16:creationId xmlns:a16="http://schemas.microsoft.com/office/drawing/2014/main" id="{DD918D73-DF97-4A1A-8625-7458C0D916BB}"/>
                </a:ext>
              </a:extLst>
            </p:cNvPr>
            <p:cNvCxnSpPr/>
            <p:nvPr/>
          </p:nvCxnSpPr>
          <p:spPr>
            <a:xfrm>
              <a:off x="416244" y="2240693"/>
              <a:ext cx="8323984" cy="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60" name="Straight Connector 7">
              <a:extLst>
                <a:ext uri="{FF2B5EF4-FFF2-40B4-BE49-F238E27FC236}">
                  <a16:creationId xmlns:a16="http://schemas.microsoft.com/office/drawing/2014/main" id="{15D37B11-F219-4BC4-8AE5-1D0ED13EB08C}"/>
                </a:ext>
              </a:extLst>
            </p:cNvPr>
            <p:cNvCxnSpPr/>
            <p:nvPr/>
          </p:nvCxnSpPr>
          <p:spPr>
            <a:xfrm>
              <a:off x="416244" y="2678545"/>
              <a:ext cx="8323984" cy="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8">
              <a:extLst>
                <a:ext uri="{FF2B5EF4-FFF2-40B4-BE49-F238E27FC236}">
                  <a16:creationId xmlns:a16="http://schemas.microsoft.com/office/drawing/2014/main" id="{8FE0D643-2E19-434E-A63F-47BA4EF212C3}"/>
                </a:ext>
              </a:extLst>
            </p:cNvPr>
            <p:cNvCxnSpPr/>
            <p:nvPr/>
          </p:nvCxnSpPr>
          <p:spPr>
            <a:xfrm>
              <a:off x="416244" y="3099722"/>
              <a:ext cx="8323984" cy="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9">
              <a:extLst>
                <a:ext uri="{FF2B5EF4-FFF2-40B4-BE49-F238E27FC236}">
                  <a16:creationId xmlns:a16="http://schemas.microsoft.com/office/drawing/2014/main" id="{B8D9C9E4-E887-4A9A-AE56-BCC3F95E2128}"/>
                </a:ext>
              </a:extLst>
            </p:cNvPr>
            <p:cNvCxnSpPr/>
            <p:nvPr/>
          </p:nvCxnSpPr>
          <p:spPr>
            <a:xfrm>
              <a:off x="416244" y="3537575"/>
              <a:ext cx="8323984" cy="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10">
              <a:extLst>
                <a:ext uri="{FF2B5EF4-FFF2-40B4-BE49-F238E27FC236}">
                  <a16:creationId xmlns:a16="http://schemas.microsoft.com/office/drawing/2014/main" id="{4F0CEB14-B290-4E21-AFCC-C499A9F822EB}"/>
                </a:ext>
              </a:extLst>
            </p:cNvPr>
            <p:cNvCxnSpPr/>
            <p:nvPr/>
          </p:nvCxnSpPr>
          <p:spPr>
            <a:xfrm>
              <a:off x="8159005" y="1649961"/>
              <a:ext cx="0" cy="230400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64" name="Straight Connector 11">
              <a:extLst>
                <a:ext uri="{FF2B5EF4-FFF2-40B4-BE49-F238E27FC236}">
                  <a16:creationId xmlns:a16="http://schemas.microsoft.com/office/drawing/2014/main" id="{18D5B387-C6DF-4C5F-894A-A421E0276570}"/>
                </a:ext>
              </a:extLst>
            </p:cNvPr>
            <p:cNvCxnSpPr/>
            <p:nvPr/>
          </p:nvCxnSpPr>
          <p:spPr>
            <a:xfrm>
              <a:off x="7584019" y="1649961"/>
              <a:ext cx="0" cy="230400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12">
              <a:extLst>
                <a:ext uri="{FF2B5EF4-FFF2-40B4-BE49-F238E27FC236}">
                  <a16:creationId xmlns:a16="http://schemas.microsoft.com/office/drawing/2014/main" id="{F5955824-1B1A-4A6C-A1A9-BA4344828D1C}"/>
                </a:ext>
              </a:extLst>
            </p:cNvPr>
            <p:cNvCxnSpPr/>
            <p:nvPr/>
          </p:nvCxnSpPr>
          <p:spPr>
            <a:xfrm>
              <a:off x="7009032" y="1649961"/>
              <a:ext cx="0" cy="230400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13">
              <a:extLst>
                <a:ext uri="{FF2B5EF4-FFF2-40B4-BE49-F238E27FC236}">
                  <a16:creationId xmlns:a16="http://schemas.microsoft.com/office/drawing/2014/main" id="{F9770044-D492-47CD-A2D1-9883D95DBA7F}"/>
                </a:ext>
              </a:extLst>
            </p:cNvPr>
            <p:cNvCxnSpPr/>
            <p:nvPr/>
          </p:nvCxnSpPr>
          <p:spPr>
            <a:xfrm>
              <a:off x="6434046" y="1649961"/>
              <a:ext cx="0" cy="230400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14">
              <a:extLst>
                <a:ext uri="{FF2B5EF4-FFF2-40B4-BE49-F238E27FC236}">
                  <a16:creationId xmlns:a16="http://schemas.microsoft.com/office/drawing/2014/main" id="{B440FC91-FCB8-47DA-8CB8-3586CC7BD6E0}"/>
                </a:ext>
              </a:extLst>
            </p:cNvPr>
            <p:cNvCxnSpPr/>
            <p:nvPr/>
          </p:nvCxnSpPr>
          <p:spPr>
            <a:xfrm>
              <a:off x="5859059" y="1649961"/>
              <a:ext cx="0" cy="230400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68" name="Straight Connector 15">
              <a:extLst>
                <a:ext uri="{FF2B5EF4-FFF2-40B4-BE49-F238E27FC236}">
                  <a16:creationId xmlns:a16="http://schemas.microsoft.com/office/drawing/2014/main" id="{14D35778-0A7B-4592-B07C-9A2BFE938FD7}"/>
                </a:ext>
              </a:extLst>
            </p:cNvPr>
            <p:cNvCxnSpPr/>
            <p:nvPr/>
          </p:nvCxnSpPr>
          <p:spPr>
            <a:xfrm>
              <a:off x="5284072" y="1649961"/>
              <a:ext cx="0" cy="230400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69" name="Straight Connector 16">
              <a:extLst>
                <a:ext uri="{FF2B5EF4-FFF2-40B4-BE49-F238E27FC236}">
                  <a16:creationId xmlns:a16="http://schemas.microsoft.com/office/drawing/2014/main" id="{D861B955-3670-4946-B249-61A9C18F7F74}"/>
                </a:ext>
              </a:extLst>
            </p:cNvPr>
            <p:cNvCxnSpPr/>
            <p:nvPr/>
          </p:nvCxnSpPr>
          <p:spPr>
            <a:xfrm>
              <a:off x="4709086" y="1649961"/>
              <a:ext cx="0" cy="230400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70" name="Straight Connector 17">
              <a:extLst>
                <a:ext uri="{FF2B5EF4-FFF2-40B4-BE49-F238E27FC236}">
                  <a16:creationId xmlns:a16="http://schemas.microsoft.com/office/drawing/2014/main" id="{5AD2589C-3BB9-42E1-8FAD-9BBAA73D283D}"/>
                </a:ext>
              </a:extLst>
            </p:cNvPr>
            <p:cNvCxnSpPr/>
            <p:nvPr/>
          </p:nvCxnSpPr>
          <p:spPr>
            <a:xfrm>
              <a:off x="4134100" y="1649961"/>
              <a:ext cx="0" cy="230400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71" name="Straight Connector 18">
              <a:extLst>
                <a:ext uri="{FF2B5EF4-FFF2-40B4-BE49-F238E27FC236}">
                  <a16:creationId xmlns:a16="http://schemas.microsoft.com/office/drawing/2014/main" id="{7AEB2028-6D9B-428F-8956-FFFC32F173E5}"/>
                </a:ext>
              </a:extLst>
            </p:cNvPr>
            <p:cNvCxnSpPr/>
            <p:nvPr/>
          </p:nvCxnSpPr>
          <p:spPr>
            <a:xfrm>
              <a:off x="3559113" y="1649961"/>
              <a:ext cx="0" cy="230400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72" name="Straight Connector 19">
              <a:extLst>
                <a:ext uri="{FF2B5EF4-FFF2-40B4-BE49-F238E27FC236}">
                  <a16:creationId xmlns:a16="http://schemas.microsoft.com/office/drawing/2014/main" id="{E3918769-F138-4CCB-B80C-3D4C913103D5}"/>
                </a:ext>
              </a:extLst>
            </p:cNvPr>
            <p:cNvCxnSpPr/>
            <p:nvPr/>
          </p:nvCxnSpPr>
          <p:spPr>
            <a:xfrm>
              <a:off x="2984127" y="1649961"/>
              <a:ext cx="0" cy="230400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73" name="Straight Connector 20">
              <a:extLst>
                <a:ext uri="{FF2B5EF4-FFF2-40B4-BE49-F238E27FC236}">
                  <a16:creationId xmlns:a16="http://schemas.microsoft.com/office/drawing/2014/main" id="{9D11B896-1D6A-4411-AB80-64F1ACCFDED5}"/>
                </a:ext>
              </a:extLst>
            </p:cNvPr>
            <p:cNvCxnSpPr/>
            <p:nvPr/>
          </p:nvCxnSpPr>
          <p:spPr>
            <a:xfrm>
              <a:off x="2409140" y="1649961"/>
              <a:ext cx="0" cy="230400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74" name="Straight Connector 21">
              <a:extLst>
                <a:ext uri="{FF2B5EF4-FFF2-40B4-BE49-F238E27FC236}">
                  <a16:creationId xmlns:a16="http://schemas.microsoft.com/office/drawing/2014/main" id="{51B570A9-9EF1-43B0-94F8-C0CAE1D828AF}"/>
                </a:ext>
              </a:extLst>
            </p:cNvPr>
            <p:cNvCxnSpPr/>
            <p:nvPr/>
          </p:nvCxnSpPr>
          <p:spPr>
            <a:xfrm>
              <a:off x="1837232" y="1655399"/>
              <a:ext cx="0" cy="230400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75" name="Straight Connector 22">
              <a:extLst>
                <a:ext uri="{FF2B5EF4-FFF2-40B4-BE49-F238E27FC236}">
                  <a16:creationId xmlns:a16="http://schemas.microsoft.com/office/drawing/2014/main" id="{62168C3A-08A9-4D6A-B7D6-BF88185DB150}"/>
                </a:ext>
              </a:extLst>
            </p:cNvPr>
            <p:cNvCxnSpPr/>
            <p:nvPr/>
          </p:nvCxnSpPr>
          <p:spPr>
            <a:xfrm>
              <a:off x="416244" y="3950232"/>
              <a:ext cx="8323984" cy="0"/>
            </a:xfrm>
            <a:prstGeom prst="line">
              <a:avLst/>
            </a:prstGeom>
            <a:ln w="6350">
              <a:solidFill>
                <a:schemeClr val="bg2"/>
              </a:solidFill>
              <a:prstDash val="sysDash"/>
            </a:ln>
          </p:spPr>
          <p:style>
            <a:lnRef idx="1">
              <a:schemeClr val="accent1"/>
            </a:lnRef>
            <a:fillRef idx="0">
              <a:schemeClr val="accent1"/>
            </a:fillRef>
            <a:effectRef idx="0">
              <a:schemeClr val="accent1"/>
            </a:effectRef>
            <a:fontRef idx="minor">
              <a:schemeClr val="tx1"/>
            </a:fontRef>
          </p:style>
        </p:cxnSp>
      </p:grpSp>
      <p:grpSp>
        <p:nvGrpSpPr>
          <p:cNvPr id="8" name="1-4">
            <a:extLst>
              <a:ext uri="{FF2B5EF4-FFF2-40B4-BE49-F238E27FC236}">
                <a16:creationId xmlns:a16="http://schemas.microsoft.com/office/drawing/2014/main" id="{3638F117-6609-41B8-A9D9-73239507EF1C}"/>
              </a:ext>
            </a:extLst>
          </p:cNvPr>
          <p:cNvGrpSpPr/>
          <p:nvPr/>
        </p:nvGrpSpPr>
        <p:grpSpPr>
          <a:xfrm>
            <a:off x="546678" y="1829992"/>
            <a:ext cx="2072863" cy="437497"/>
            <a:chOff x="410008" y="1485899"/>
            <a:chExt cx="1554647" cy="328123"/>
          </a:xfrm>
          <a:solidFill>
            <a:schemeClr val="accent1"/>
          </a:solidFill>
        </p:grpSpPr>
        <p:sp>
          <p:nvSpPr>
            <p:cNvPr id="55" name="Pentagon 24">
              <a:extLst>
                <a:ext uri="{FF2B5EF4-FFF2-40B4-BE49-F238E27FC236}">
                  <a16:creationId xmlns:a16="http://schemas.microsoft.com/office/drawing/2014/main" id="{7B2E8FB8-6026-4307-B31E-A5132EE8E892}"/>
                </a:ext>
              </a:extLst>
            </p:cNvPr>
            <p:cNvSpPr/>
            <p:nvPr/>
          </p:nvSpPr>
          <p:spPr>
            <a:xfrm>
              <a:off x="410008" y="1485899"/>
              <a:ext cx="1554647" cy="328123"/>
            </a:xfrm>
            <a:prstGeom prst="homePlate">
              <a:avLst>
                <a:gd name="adj" fmla="val 245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dirty="0">
                <a:solidFill>
                  <a:schemeClr val="bg1"/>
                </a:solidFill>
                <a:latin typeface="+mj-ea"/>
                <a:ea typeface="+mj-ea"/>
              </a:endParaRPr>
            </a:p>
          </p:txBody>
        </p:sp>
        <p:sp>
          <p:nvSpPr>
            <p:cNvPr id="56" name="TextBox 25">
              <a:extLst>
                <a:ext uri="{FF2B5EF4-FFF2-40B4-BE49-F238E27FC236}">
                  <a16:creationId xmlns:a16="http://schemas.microsoft.com/office/drawing/2014/main" id="{0BCDB9DF-83BC-4DAE-ABA0-3544AC92B2FA}"/>
                </a:ext>
              </a:extLst>
            </p:cNvPr>
            <p:cNvSpPr txBox="1"/>
            <p:nvPr/>
          </p:nvSpPr>
          <p:spPr>
            <a:xfrm>
              <a:off x="756444" y="1507493"/>
              <a:ext cx="1061829" cy="253916"/>
            </a:xfrm>
            <a:prstGeom prst="rect">
              <a:avLst/>
            </a:prstGeom>
            <a:grpFill/>
          </p:spPr>
          <p:txBody>
            <a:bodyPr wrap="none" rtlCol="0">
              <a:spAutoFit/>
            </a:bodyPr>
            <a:lstStyle/>
            <a:p>
              <a:r>
                <a:rPr lang="zh-CN" altLang="en-US" sz="1600" dirty="0">
                  <a:solidFill>
                    <a:schemeClr val="bg1"/>
                  </a:solidFill>
                  <a:latin typeface="+mj-ea"/>
                  <a:ea typeface="+mj-ea"/>
                </a:rPr>
                <a:t>年度工作计划</a:t>
              </a:r>
              <a:endParaRPr lang="id-ID" sz="1600" dirty="0">
                <a:solidFill>
                  <a:schemeClr val="bg1"/>
                </a:solidFill>
                <a:latin typeface="+mj-ea"/>
                <a:ea typeface="+mj-ea"/>
              </a:endParaRPr>
            </a:p>
          </p:txBody>
        </p:sp>
      </p:grpSp>
      <p:grpSp>
        <p:nvGrpSpPr>
          <p:cNvPr id="9" name="1-5">
            <a:extLst>
              <a:ext uri="{FF2B5EF4-FFF2-40B4-BE49-F238E27FC236}">
                <a16:creationId xmlns:a16="http://schemas.microsoft.com/office/drawing/2014/main" id="{69638801-C7D1-460B-A25D-369774315492}"/>
              </a:ext>
            </a:extLst>
          </p:cNvPr>
          <p:cNvGrpSpPr/>
          <p:nvPr/>
        </p:nvGrpSpPr>
        <p:grpSpPr>
          <a:xfrm>
            <a:off x="2445538" y="1829995"/>
            <a:ext cx="766649" cy="437497"/>
            <a:chOff x="1834153" y="1485900"/>
            <a:chExt cx="574987" cy="328123"/>
          </a:xfrm>
          <a:solidFill>
            <a:schemeClr val="accent1"/>
          </a:solidFill>
        </p:grpSpPr>
        <p:sp>
          <p:nvSpPr>
            <p:cNvPr id="53" name="Rectangular Callout 27">
              <a:extLst>
                <a:ext uri="{FF2B5EF4-FFF2-40B4-BE49-F238E27FC236}">
                  <a16:creationId xmlns:a16="http://schemas.microsoft.com/office/drawing/2014/main" id="{D1517FD9-7492-4E88-9672-2796959BD939}"/>
                </a:ext>
              </a:extLst>
            </p:cNvPr>
            <p:cNvSpPr/>
            <p:nvPr/>
          </p:nvSpPr>
          <p:spPr>
            <a:xfrm>
              <a:off x="1834153" y="1485900"/>
              <a:ext cx="574987" cy="328123"/>
            </a:xfrm>
            <a:prstGeom prst="wedgeRectCallout">
              <a:avLst>
                <a:gd name="adj1" fmla="val 21352"/>
                <a:gd name="adj2" fmla="val 662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mn-ea"/>
              </a:endParaRPr>
            </a:p>
          </p:txBody>
        </p:sp>
        <p:sp>
          <p:nvSpPr>
            <p:cNvPr id="54" name="TextBox 28">
              <a:extLst>
                <a:ext uri="{FF2B5EF4-FFF2-40B4-BE49-F238E27FC236}">
                  <a16:creationId xmlns:a16="http://schemas.microsoft.com/office/drawing/2014/main" id="{8AE32000-D788-4A6F-8407-991DCDCFCD03}"/>
                </a:ext>
              </a:extLst>
            </p:cNvPr>
            <p:cNvSpPr txBox="1"/>
            <p:nvPr/>
          </p:nvSpPr>
          <p:spPr>
            <a:xfrm>
              <a:off x="1989399" y="1533828"/>
              <a:ext cx="332783" cy="230833"/>
            </a:xfrm>
            <a:prstGeom prst="rect">
              <a:avLst/>
            </a:prstGeom>
            <a:grpFill/>
          </p:spPr>
          <p:txBody>
            <a:bodyPr wrap="none" rtlCol="0">
              <a:spAutoFit/>
            </a:bodyPr>
            <a:lstStyle/>
            <a:p>
              <a:pPr algn="ctr"/>
              <a:r>
                <a:rPr lang="id-ID" sz="1400" dirty="0">
                  <a:solidFill>
                    <a:schemeClr val="bg1"/>
                  </a:solidFill>
                  <a:latin typeface="+mn-ea"/>
                </a:rPr>
                <a:t>Jan</a:t>
              </a:r>
            </a:p>
          </p:txBody>
        </p:sp>
      </p:grpSp>
      <p:grpSp>
        <p:nvGrpSpPr>
          <p:cNvPr id="10" name="1-6">
            <a:extLst>
              <a:ext uri="{FF2B5EF4-FFF2-40B4-BE49-F238E27FC236}">
                <a16:creationId xmlns:a16="http://schemas.microsoft.com/office/drawing/2014/main" id="{92D08E03-FE06-48DD-AB87-F1790C7C412E}"/>
              </a:ext>
            </a:extLst>
          </p:cNvPr>
          <p:cNvGrpSpPr/>
          <p:nvPr/>
        </p:nvGrpSpPr>
        <p:grpSpPr>
          <a:xfrm>
            <a:off x="3212188" y="1829995"/>
            <a:ext cx="766649" cy="437497"/>
            <a:chOff x="2409140" y="1485900"/>
            <a:chExt cx="574987" cy="328123"/>
          </a:xfrm>
          <a:solidFill>
            <a:schemeClr val="accent1"/>
          </a:solidFill>
        </p:grpSpPr>
        <p:sp>
          <p:nvSpPr>
            <p:cNvPr id="51" name="Rectangular Callout 30">
              <a:extLst>
                <a:ext uri="{FF2B5EF4-FFF2-40B4-BE49-F238E27FC236}">
                  <a16:creationId xmlns:a16="http://schemas.microsoft.com/office/drawing/2014/main" id="{B1C09A03-08AC-4FC3-810B-8CBF90E4B8D6}"/>
                </a:ext>
              </a:extLst>
            </p:cNvPr>
            <p:cNvSpPr/>
            <p:nvPr/>
          </p:nvSpPr>
          <p:spPr>
            <a:xfrm>
              <a:off x="2409140" y="1485900"/>
              <a:ext cx="574987" cy="328123"/>
            </a:xfrm>
            <a:prstGeom prst="wedgeRectCallout">
              <a:avLst>
                <a:gd name="adj1" fmla="val 21352"/>
                <a:gd name="adj2" fmla="val 662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mn-ea"/>
              </a:endParaRPr>
            </a:p>
          </p:txBody>
        </p:sp>
        <p:sp>
          <p:nvSpPr>
            <p:cNvPr id="52" name="TextBox 31">
              <a:extLst>
                <a:ext uri="{FF2B5EF4-FFF2-40B4-BE49-F238E27FC236}">
                  <a16:creationId xmlns:a16="http://schemas.microsoft.com/office/drawing/2014/main" id="{8DDD8610-8BDD-4476-9183-340D31295116}"/>
                </a:ext>
              </a:extLst>
            </p:cNvPr>
            <p:cNvSpPr txBox="1"/>
            <p:nvPr/>
          </p:nvSpPr>
          <p:spPr>
            <a:xfrm>
              <a:off x="2502907" y="1533828"/>
              <a:ext cx="360916" cy="230833"/>
            </a:xfrm>
            <a:prstGeom prst="rect">
              <a:avLst/>
            </a:prstGeom>
            <a:grpFill/>
          </p:spPr>
          <p:txBody>
            <a:bodyPr wrap="none" rtlCol="0">
              <a:spAutoFit/>
            </a:bodyPr>
            <a:lstStyle/>
            <a:p>
              <a:pPr algn="ctr"/>
              <a:r>
                <a:rPr lang="id-ID" sz="1400" dirty="0">
                  <a:solidFill>
                    <a:schemeClr val="bg1"/>
                  </a:solidFill>
                  <a:latin typeface="+mn-ea"/>
                </a:rPr>
                <a:t>Feb</a:t>
              </a:r>
            </a:p>
          </p:txBody>
        </p:sp>
      </p:grpSp>
      <p:grpSp>
        <p:nvGrpSpPr>
          <p:cNvPr id="11" name="1-7">
            <a:extLst>
              <a:ext uri="{FF2B5EF4-FFF2-40B4-BE49-F238E27FC236}">
                <a16:creationId xmlns:a16="http://schemas.microsoft.com/office/drawing/2014/main" id="{4B5E250D-46E9-47E4-AEDE-9AE92B0D449A}"/>
              </a:ext>
            </a:extLst>
          </p:cNvPr>
          <p:cNvGrpSpPr/>
          <p:nvPr/>
        </p:nvGrpSpPr>
        <p:grpSpPr>
          <a:xfrm>
            <a:off x="3978837" y="1829995"/>
            <a:ext cx="766649" cy="437497"/>
            <a:chOff x="2984127" y="1485900"/>
            <a:chExt cx="574987" cy="328123"/>
          </a:xfrm>
          <a:solidFill>
            <a:schemeClr val="accent1"/>
          </a:solidFill>
        </p:grpSpPr>
        <p:sp>
          <p:nvSpPr>
            <p:cNvPr id="49" name="Rectangular Callout 33">
              <a:extLst>
                <a:ext uri="{FF2B5EF4-FFF2-40B4-BE49-F238E27FC236}">
                  <a16:creationId xmlns:a16="http://schemas.microsoft.com/office/drawing/2014/main" id="{97015C4F-12DE-45C8-96F3-7F0014E872DB}"/>
                </a:ext>
              </a:extLst>
            </p:cNvPr>
            <p:cNvSpPr/>
            <p:nvPr/>
          </p:nvSpPr>
          <p:spPr>
            <a:xfrm>
              <a:off x="2984127" y="1485900"/>
              <a:ext cx="574987" cy="328123"/>
            </a:xfrm>
            <a:prstGeom prst="wedgeRectCallout">
              <a:avLst>
                <a:gd name="adj1" fmla="val 21352"/>
                <a:gd name="adj2" fmla="val 662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mn-ea"/>
              </a:endParaRPr>
            </a:p>
          </p:txBody>
        </p:sp>
        <p:sp>
          <p:nvSpPr>
            <p:cNvPr id="50" name="TextBox 34">
              <a:extLst>
                <a:ext uri="{FF2B5EF4-FFF2-40B4-BE49-F238E27FC236}">
                  <a16:creationId xmlns:a16="http://schemas.microsoft.com/office/drawing/2014/main" id="{7341CF03-AF35-4AAC-B258-F6092E790F08}"/>
                </a:ext>
              </a:extLst>
            </p:cNvPr>
            <p:cNvSpPr txBox="1"/>
            <p:nvPr/>
          </p:nvSpPr>
          <p:spPr>
            <a:xfrm>
              <a:off x="3068276" y="1533828"/>
              <a:ext cx="380153" cy="230833"/>
            </a:xfrm>
            <a:prstGeom prst="rect">
              <a:avLst/>
            </a:prstGeom>
            <a:grpFill/>
          </p:spPr>
          <p:txBody>
            <a:bodyPr wrap="none" rtlCol="0">
              <a:spAutoFit/>
            </a:bodyPr>
            <a:lstStyle/>
            <a:p>
              <a:pPr algn="ctr"/>
              <a:r>
                <a:rPr lang="id-ID" sz="1400" dirty="0">
                  <a:solidFill>
                    <a:schemeClr val="bg1"/>
                  </a:solidFill>
                  <a:latin typeface="+mn-ea"/>
                </a:rPr>
                <a:t>Mar</a:t>
              </a:r>
            </a:p>
          </p:txBody>
        </p:sp>
      </p:grpSp>
      <p:grpSp>
        <p:nvGrpSpPr>
          <p:cNvPr id="12" name="1-8">
            <a:extLst>
              <a:ext uri="{FF2B5EF4-FFF2-40B4-BE49-F238E27FC236}">
                <a16:creationId xmlns:a16="http://schemas.microsoft.com/office/drawing/2014/main" id="{BF44D850-1CCC-4812-AE80-951EF1C2844D}"/>
              </a:ext>
            </a:extLst>
          </p:cNvPr>
          <p:cNvGrpSpPr/>
          <p:nvPr/>
        </p:nvGrpSpPr>
        <p:grpSpPr>
          <a:xfrm>
            <a:off x="4745485" y="1829995"/>
            <a:ext cx="766649" cy="437497"/>
            <a:chOff x="3559113" y="1485900"/>
            <a:chExt cx="574987" cy="328123"/>
          </a:xfrm>
          <a:solidFill>
            <a:schemeClr val="accent1"/>
          </a:solidFill>
        </p:grpSpPr>
        <p:sp>
          <p:nvSpPr>
            <p:cNvPr id="47" name="Rectangular Callout 36">
              <a:extLst>
                <a:ext uri="{FF2B5EF4-FFF2-40B4-BE49-F238E27FC236}">
                  <a16:creationId xmlns:a16="http://schemas.microsoft.com/office/drawing/2014/main" id="{5A5F5C2D-6FC2-4E31-8EA8-CACA0014A1AC}"/>
                </a:ext>
              </a:extLst>
            </p:cNvPr>
            <p:cNvSpPr/>
            <p:nvPr/>
          </p:nvSpPr>
          <p:spPr>
            <a:xfrm>
              <a:off x="3559113" y="1485900"/>
              <a:ext cx="574987" cy="328123"/>
            </a:xfrm>
            <a:prstGeom prst="wedgeRectCallout">
              <a:avLst>
                <a:gd name="adj1" fmla="val 21352"/>
                <a:gd name="adj2" fmla="val 662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mn-ea"/>
              </a:endParaRPr>
            </a:p>
          </p:txBody>
        </p:sp>
        <p:sp>
          <p:nvSpPr>
            <p:cNvPr id="48" name="TextBox 37">
              <a:extLst>
                <a:ext uri="{FF2B5EF4-FFF2-40B4-BE49-F238E27FC236}">
                  <a16:creationId xmlns:a16="http://schemas.microsoft.com/office/drawing/2014/main" id="{3A0EC46B-8827-4A0E-9B11-8C896631D75F}"/>
                </a:ext>
              </a:extLst>
            </p:cNvPr>
            <p:cNvSpPr txBox="1"/>
            <p:nvPr/>
          </p:nvSpPr>
          <p:spPr>
            <a:xfrm>
              <a:off x="3647918" y="1533828"/>
              <a:ext cx="371737" cy="230833"/>
            </a:xfrm>
            <a:prstGeom prst="rect">
              <a:avLst/>
            </a:prstGeom>
            <a:grpFill/>
          </p:spPr>
          <p:txBody>
            <a:bodyPr wrap="none" rtlCol="0">
              <a:spAutoFit/>
            </a:bodyPr>
            <a:lstStyle/>
            <a:p>
              <a:pPr algn="ctr"/>
              <a:r>
                <a:rPr lang="id-ID" sz="1400" dirty="0">
                  <a:solidFill>
                    <a:schemeClr val="bg1"/>
                  </a:solidFill>
                  <a:latin typeface="+mn-ea"/>
                </a:rPr>
                <a:t>Apr</a:t>
              </a:r>
            </a:p>
          </p:txBody>
        </p:sp>
      </p:grpSp>
      <p:grpSp>
        <p:nvGrpSpPr>
          <p:cNvPr id="13" name="1-9">
            <a:extLst>
              <a:ext uri="{FF2B5EF4-FFF2-40B4-BE49-F238E27FC236}">
                <a16:creationId xmlns:a16="http://schemas.microsoft.com/office/drawing/2014/main" id="{13A1CC7C-171D-41B7-876D-845BEF06CAD1}"/>
              </a:ext>
            </a:extLst>
          </p:cNvPr>
          <p:cNvGrpSpPr/>
          <p:nvPr/>
        </p:nvGrpSpPr>
        <p:grpSpPr>
          <a:xfrm>
            <a:off x="5512134" y="1829995"/>
            <a:ext cx="766649" cy="437497"/>
            <a:chOff x="4134100" y="1485900"/>
            <a:chExt cx="574987" cy="328123"/>
          </a:xfrm>
          <a:solidFill>
            <a:schemeClr val="accent1"/>
          </a:solidFill>
        </p:grpSpPr>
        <p:sp>
          <p:nvSpPr>
            <p:cNvPr id="45" name="Rectangular Callout 39">
              <a:extLst>
                <a:ext uri="{FF2B5EF4-FFF2-40B4-BE49-F238E27FC236}">
                  <a16:creationId xmlns:a16="http://schemas.microsoft.com/office/drawing/2014/main" id="{0BD9FCE5-64FD-49BE-A532-B39B98A82FC6}"/>
                </a:ext>
              </a:extLst>
            </p:cNvPr>
            <p:cNvSpPr/>
            <p:nvPr/>
          </p:nvSpPr>
          <p:spPr>
            <a:xfrm>
              <a:off x="4134100" y="1485900"/>
              <a:ext cx="574987" cy="328123"/>
            </a:xfrm>
            <a:prstGeom prst="wedgeRectCallout">
              <a:avLst>
                <a:gd name="adj1" fmla="val 21352"/>
                <a:gd name="adj2" fmla="val 662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mn-ea"/>
              </a:endParaRPr>
            </a:p>
          </p:txBody>
        </p:sp>
        <p:sp>
          <p:nvSpPr>
            <p:cNvPr id="46" name="TextBox 40">
              <a:extLst>
                <a:ext uri="{FF2B5EF4-FFF2-40B4-BE49-F238E27FC236}">
                  <a16:creationId xmlns:a16="http://schemas.microsoft.com/office/drawing/2014/main" id="{447EEA94-CFD1-498F-8875-BC99683FF724}"/>
                </a:ext>
              </a:extLst>
            </p:cNvPr>
            <p:cNvSpPr txBox="1"/>
            <p:nvPr/>
          </p:nvSpPr>
          <p:spPr>
            <a:xfrm>
              <a:off x="4209679" y="1533828"/>
              <a:ext cx="398186" cy="230833"/>
            </a:xfrm>
            <a:prstGeom prst="rect">
              <a:avLst/>
            </a:prstGeom>
            <a:grpFill/>
          </p:spPr>
          <p:txBody>
            <a:bodyPr wrap="none" rtlCol="0">
              <a:spAutoFit/>
            </a:bodyPr>
            <a:lstStyle/>
            <a:p>
              <a:pPr algn="ctr"/>
              <a:r>
                <a:rPr lang="id-ID" sz="1400" dirty="0">
                  <a:solidFill>
                    <a:schemeClr val="bg1"/>
                  </a:solidFill>
                  <a:latin typeface="+mn-ea"/>
                </a:rPr>
                <a:t>May</a:t>
              </a:r>
            </a:p>
          </p:txBody>
        </p:sp>
      </p:grpSp>
      <p:grpSp>
        <p:nvGrpSpPr>
          <p:cNvPr id="14" name="1-10">
            <a:extLst>
              <a:ext uri="{FF2B5EF4-FFF2-40B4-BE49-F238E27FC236}">
                <a16:creationId xmlns:a16="http://schemas.microsoft.com/office/drawing/2014/main" id="{B8E4A963-2FD6-45AA-9E8D-CD75656FA73A}"/>
              </a:ext>
            </a:extLst>
          </p:cNvPr>
          <p:cNvGrpSpPr/>
          <p:nvPr/>
        </p:nvGrpSpPr>
        <p:grpSpPr>
          <a:xfrm>
            <a:off x="6278782" y="1829995"/>
            <a:ext cx="766649" cy="437497"/>
            <a:chOff x="4709086" y="1485900"/>
            <a:chExt cx="574987" cy="328123"/>
          </a:xfrm>
          <a:solidFill>
            <a:schemeClr val="accent1"/>
          </a:solidFill>
        </p:grpSpPr>
        <p:sp>
          <p:nvSpPr>
            <p:cNvPr id="43" name="Rectangular Callout 42">
              <a:extLst>
                <a:ext uri="{FF2B5EF4-FFF2-40B4-BE49-F238E27FC236}">
                  <a16:creationId xmlns:a16="http://schemas.microsoft.com/office/drawing/2014/main" id="{A63422F1-09CA-43F4-AC28-F70F99BDB674}"/>
                </a:ext>
              </a:extLst>
            </p:cNvPr>
            <p:cNvSpPr/>
            <p:nvPr/>
          </p:nvSpPr>
          <p:spPr>
            <a:xfrm>
              <a:off x="4709086" y="1485900"/>
              <a:ext cx="574987" cy="328123"/>
            </a:xfrm>
            <a:prstGeom prst="wedgeRectCallout">
              <a:avLst>
                <a:gd name="adj1" fmla="val 21352"/>
                <a:gd name="adj2" fmla="val 662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mn-ea"/>
              </a:endParaRPr>
            </a:p>
          </p:txBody>
        </p:sp>
        <p:sp>
          <p:nvSpPr>
            <p:cNvPr id="44" name="TextBox 43">
              <a:extLst>
                <a:ext uri="{FF2B5EF4-FFF2-40B4-BE49-F238E27FC236}">
                  <a16:creationId xmlns:a16="http://schemas.microsoft.com/office/drawing/2014/main" id="{1258237F-EC6A-4622-A3F2-4CDA3E730370}"/>
                </a:ext>
              </a:extLst>
            </p:cNvPr>
            <p:cNvSpPr txBox="1"/>
            <p:nvPr/>
          </p:nvSpPr>
          <p:spPr>
            <a:xfrm>
              <a:off x="4812919" y="1533828"/>
              <a:ext cx="341680" cy="230833"/>
            </a:xfrm>
            <a:prstGeom prst="rect">
              <a:avLst/>
            </a:prstGeom>
            <a:grpFill/>
          </p:spPr>
          <p:txBody>
            <a:bodyPr wrap="none" rtlCol="0">
              <a:spAutoFit/>
            </a:bodyPr>
            <a:lstStyle/>
            <a:p>
              <a:pPr algn="ctr"/>
              <a:r>
                <a:rPr lang="id-ID" sz="1400" dirty="0">
                  <a:solidFill>
                    <a:schemeClr val="bg1"/>
                  </a:solidFill>
                  <a:latin typeface="+mn-ea"/>
                </a:rPr>
                <a:t>Jun</a:t>
              </a:r>
            </a:p>
          </p:txBody>
        </p:sp>
      </p:grpSp>
      <p:grpSp>
        <p:nvGrpSpPr>
          <p:cNvPr id="15" name="1-11">
            <a:extLst>
              <a:ext uri="{FF2B5EF4-FFF2-40B4-BE49-F238E27FC236}">
                <a16:creationId xmlns:a16="http://schemas.microsoft.com/office/drawing/2014/main" id="{9F65A6B7-E5F9-4B8E-96EE-94D139783822}"/>
              </a:ext>
            </a:extLst>
          </p:cNvPr>
          <p:cNvGrpSpPr/>
          <p:nvPr/>
        </p:nvGrpSpPr>
        <p:grpSpPr>
          <a:xfrm>
            <a:off x="7045432" y="1829995"/>
            <a:ext cx="766649" cy="437497"/>
            <a:chOff x="5284073" y="1485900"/>
            <a:chExt cx="574987" cy="328123"/>
          </a:xfrm>
          <a:solidFill>
            <a:schemeClr val="accent1"/>
          </a:solidFill>
        </p:grpSpPr>
        <p:sp>
          <p:nvSpPr>
            <p:cNvPr id="41" name="Rectangular Callout 45">
              <a:extLst>
                <a:ext uri="{FF2B5EF4-FFF2-40B4-BE49-F238E27FC236}">
                  <a16:creationId xmlns:a16="http://schemas.microsoft.com/office/drawing/2014/main" id="{2FF5DFF4-6092-4853-BF00-8F96EC3486B2}"/>
                </a:ext>
              </a:extLst>
            </p:cNvPr>
            <p:cNvSpPr/>
            <p:nvPr/>
          </p:nvSpPr>
          <p:spPr>
            <a:xfrm>
              <a:off x="5284073" y="1485900"/>
              <a:ext cx="574987" cy="328123"/>
            </a:xfrm>
            <a:prstGeom prst="wedgeRectCallout">
              <a:avLst>
                <a:gd name="adj1" fmla="val 21352"/>
                <a:gd name="adj2" fmla="val 662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mn-ea"/>
              </a:endParaRPr>
            </a:p>
          </p:txBody>
        </p:sp>
        <p:sp>
          <p:nvSpPr>
            <p:cNvPr id="42" name="TextBox 46">
              <a:extLst>
                <a:ext uri="{FF2B5EF4-FFF2-40B4-BE49-F238E27FC236}">
                  <a16:creationId xmlns:a16="http://schemas.microsoft.com/office/drawing/2014/main" id="{D1C79BDA-2DBE-452C-8074-0E0A9001A682}"/>
                </a:ext>
              </a:extLst>
            </p:cNvPr>
            <p:cNvSpPr txBox="1"/>
            <p:nvPr/>
          </p:nvSpPr>
          <p:spPr>
            <a:xfrm>
              <a:off x="5411949" y="1533828"/>
              <a:ext cx="293591" cy="230833"/>
            </a:xfrm>
            <a:prstGeom prst="rect">
              <a:avLst/>
            </a:prstGeom>
            <a:grpFill/>
          </p:spPr>
          <p:txBody>
            <a:bodyPr wrap="none" rtlCol="0">
              <a:spAutoFit/>
            </a:bodyPr>
            <a:lstStyle/>
            <a:p>
              <a:pPr algn="ctr"/>
              <a:r>
                <a:rPr lang="id-ID" sz="1400" dirty="0">
                  <a:solidFill>
                    <a:schemeClr val="bg1"/>
                  </a:solidFill>
                  <a:latin typeface="+mn-ea"/>
                </a:rPr>
                <a:t>Jul</a:t>
              </a:r>
            </a:p>
          </p:txBody>
        </p:sp>
      </p:grpSp>
      <p:grpSp>
        <p:nvGrpSpPr>
          <p:cNvPr id="16" name="1-12">
            <a:extLst>
              <a:ext uri="{FF2B5EF4-FFF2-40B4-BE49-F238E27FC236}">
                <a16:creationId xmlns:a16="http://schemas.microsoft.com/office/drawing/2014/main" id="{927A7A53-5D70-4191-9D1B-4B65F9E1B283}"/>
              </a:ext>
            </a:extLst>
          </p:cNvPr>
          <p:cNvGrpSpPr/>
          <p:nvPr/>
        </p:nvGrpSpPr>
        <p:grpSpPr>
          <a:xfrm>
            <a:off x="7812080" y="1829995"/>
            <a:ext cx="766649" cy="437497"/>
            <a:chOff x="5859059" y="1485900"/>
            <a:chExt cx="574987" cy="328123"/>
          </a:xfrm>
          <a:solidFill>
            <a:schemeClr val="accent1"/>
          </a:solidFill>
        </p:grpSpPr>
        <p:sp>
          <p:nvSpPr>
            <p:cNvPr id="39" name="Rectangular Callout 48">
              <a:extLst>
                <a:ext uri="{FF2B5EF4-FFF2-40B4-BE49-F238E27FC236}">
                  <a16:creationId xmlns:a16="http://schemas.microsoft.com/office/drawing/2014/main" id="{3160FC64-70BD-4B83-A6C1-BF4AFCA6B657}"/>
                </a:ext>
              </a:extLst>
            </p:cNvPr>
            <p:cNvSpPr/>
            <p:nvPr/>
          </p:nvSpPr>
          <p:spPr>
            <a:xfrm>
              <a:off x="5859059" y="1485900"/>
              <a:ext cx="574987" cy="328123"/>
            </a:xfrm>
            <a:prstGeom prst="wedgeRectCallout">
              <a:avLst>
                <a:gd name="adj1" fmla="val 21352"/>
                <a:gd name="adj2" fmla="val 662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mn-ea"/>
              </a:endParaRPr>
            </a:p>
          </p:txBody>
        </p:sp>
        <p:sp>
          <p:nvSpPr>
            <p:cNvPr id="40" name="TextBox 49">
              <a:extLst>
                <a:ext uri="{FF2B5EF4-FFF2-40B4-BE49-F238E27FC236}">
                  <a16:creationId xmlns:a16="http://schemas.microsoft.com/office/drawing/2014/main" id="{501D6155-6966-4053-B9A6-74F3FBFA7A78}"/>
                </a:ext>
              </a:extLst>
            </p:cNvPr>
            <p:cNvSpPr txBox="1"/>
            <p:nvPr/>
          </p:nvSpPr>
          <p:spPr>
            <a:xfrm>
              <a:off x="5932681" y="1533828"/>
              <a:ext cx="402995" cy="230833"/>
            </a:xfrm>
            <a:prstGeom prst="rect">
              <a:avLst/>
            </a:prstGeom>
            <a:grpFill/>
          </p:spPr>
          <p:txBody>
            <a:bodyPr wrap="none" rtlCol="0">
              <a:spAutoFit/>
            </a:bodyPr>
            <a:lstStyle/>
            <a:p>
              <a:pPr algn="ctr"/>
              <a:r>
                <a:rPr lang="id-ID" sz="1400" dirty="0">
                  <a:solidFill>
                    <a:schemeClr val="bg1"/>
                  </a:solidFill>
                  <a:latin typeface="+mn-ea"/>
                </a:rPr>
                <a:t>Aug</a:t>
              </a:r>
            </a:p>
          </p:txBody>
        </p:sp>
      </p:grpSp>
      <p:grpSp>
        <p:nvGrpSpPr>
          <p:cNvPr id="17" name="1-13">
            <a:extLst>
              <a:ext uri="{FF2B5EF4-FFF2-40B4-BE49-F238E27FC236}">
                <a16:creationId xmlns:a16="http://schemas.microsoft.com/office/drawing/2014/main" id="{7923FEF2-63FD-4E50-B5D7-A0FBC07A65B2}"/>
              </a:ext>
            </a:extLst>
          </p:cNvPr>
          <p:cNvGrpSpPr/>
          <p:nvPr/>
        </p:nvGrpSpPr>
        <p:grpSpPr>
          <a:xfrm>
            <a:off x="8578729" y="1829995"/>
            <a:ext cx="766649" cy="437497"/>
            <a:chOff x="6434046" y="1485900"/>
            <a:chExt cx="574987" cy="328123"/>
          </a:xfrm>
          <a:solidFill>
            <a:schemeClr val="accent1"/>
          </a:solidFill>
        </p:grpSpPr>
        <p:sp>
          <p:nvSpPr>
            <p:cNvPr id="37" name="Rectangular Callout 51">
              <a:extLst>
                <a:ext uri="{FF2B5EF4-FFF2-40B4-BE49-F238E27FC236}">
                  <a16:creationId xmlns:a16="http://schemas.microsoft.com/office/drawing/2014/main" id="{B1F984F2-09FE-429E-953F-6B14F21D27DA}"/>
                </a:ext>
              </a:extLst>
            </p:cNvPr>
            <p:cNvSpPr/>
            <p:nvPr/>
          </p:nvSpPr>
          <p:spPr>
            <a:xfrm>
              <a:off x="6434046" y="1485900"/>
              <a:ext cx="574987" cy="328123"/>
            </a:xfrm>
            <a:prstGeom prst="wedgeRectCallout">
              <a:avLst>
                <a:gd name="adj1" fmla="val 21352"/>
                <a:gd name="adj2" fmla="val 662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mn-ea"/>
              </a:endParaRPr>
            </a:p>
          </p:txBody>
        </p:sp>
        <p:sp>
          <p:nvSpPr>
            <p:cNvPr id="38" name="TextBox 52">
              <a:extLst>
                <a:ext uri="{FF2B5EF4-FFF2-40B4-BE49-F238E27FC236}">
                  <a16:creationId xmlns:a16="http://schemas.microsoft.com/office/drawing/2014/main" id="{1EC6D202-24E7-4F75-8F1A-339255C1785C}"/>
                </a:ext>
              </a:extLst>
            </p:cNvPr>
            <p:cNvSpPr txBox="1"/>
            <p:nvPr/>
          </p:nvSpPr>
          <p:spPr>
            <a:xfrm>
              <a:off x="6526300" y="1533828"/>
              <a:ext cx="365726" cy="230833"/>
            </a:xfrm>
            <a:prstGeom prst="rect">
              <a:avLst/>
            </a:prstGeom>
            <a:grpFill/>
          </p:spPr>
          <p:txBody>
            <a:bodyPr wrap="none" rtlCol="0">
              <a:spAutoFit/>
            </a:bodyPr>
            <a:lstStyle/>
            <a:p>
              <a:pPr algn="ctr"/>
              <a:r>
                <a:rPr lang="id-ID" sz="1400" dirty="0">
                  <a:solidFill>
                    <a:schemeClr val="bg1"/>
                  </a:solidFill>
                  <a:latin typeface="+mn-ea"/>
                </a:rPr>
                <a:t>Sep</a:t>
              </a:r>
            </a:p>
          </p:txBody>
        </p:sp>
      </p:grpSp>
      <p:grpSp>
        <p:nvGrpSpPr>
          <p:cNvPr id="18" name="1-14">
            <a:extLst>
              <a:ext uri="{FF2B5EF4-FFF2-40B4-BE49-F238E27FC236}">
                <a16:creationId xmlns:a16="http://schemas.microsoft.com/office/drawing/2014/main" id="{B3776599-775E-4022-8B32-7E9E552A462F}"/>
              </a:ext>
            </a:extLst>
          </p:cNvPr>
          <p:cNvGrpSpPr/>
          <p:nvPr/>
        </p:nvGrpSpPr>
        <p:grpSpPr>
          <a:xfrm>
            <a:off x="9345377" y="1829995"/>
            <a:ext cx="766649" cy="437497"/>
            <a:chOff x="7009032" y="1485900"/>
            <a:chExt cx="574987" cy="328123"/>
          </a:xfrm>
          <a:solidFill>
            <a:schemeClr val="accent1"/>
          </a:solidFill>
        </p:grpSpPr>
        <p:sp>
          <p:nvSpPr>
            <p:cNvPr id="35" name="Rectangular Callout 54">
              <a:extLst>
                <a:ext uri="{FF2B5EF4-FFF2-40B4-BE49-F238E27FC236}">
                  <a16:creationId xmlns:a16="http://schemas.microsoft.com/office/drawing/2014/main" id="{01039186-0EBB-4A85-AD1A-A1082B67EA9E}"/>
                </a:ext>
              </a:extLst>
            </p:cNvPr>
            <p:cNvSpPr/>
            <p:nvPr/>
          </p:nvSpPr>
          <p:spPr>
            <a:xfrm>
              <a:off x="7009032" y="1485900"/>
              <a:ext cx="574987" cy="328123"/>
            </a:xfrm>
            <a:prstGeom prst="wedgeRectCallout">
              <a:avLst>
                <a:gd name="adj1" fmla="val 21352"/>
                <a:gd name="adj2" fmla="val 662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mn-ea"/>
              </a:endParaRPr>
            </a:p>
          </p:txBody>
        </p:sp>
        <p:sp>
          <p:nvSpPr>
            <p:cNvPr id="36" name="TextBox 55">
              <a:extLst>
                <a:ext uri="{FF2B5EF4-FFF2-40B4-BE49-F238E27FC236}">
                  <a16:creationId xmlns:a16="http://schemas.microsoft.com/office/drawing/2014/main" id="{E2FABE3E-5A4F-4492-836B-7B9326D7177B}"/>
                </a:ext>
              </a:extLst>
            </p:cNvPr>
            <p:cNvSpPr txBox="1"/>
            <p:nvPr/>
          </p:nvSpPr>
          <p:spPr>
            <a:xfrm>
              <a:off x="7101286" y="1533828"/>
              <a:ext cx="365726" cy="230833"/>
            </a:xfrm>
            <a:prstGeom prst="rect">
              <a:avLst/>
            </a:prstGeom>
            <a:grpFill/>
          </p:spPr>
          <p:txBody>
            <a:bodyPr wrap="none" rtlCol="0">
              <a:spAutoFit/>
            </a:bodyPr>
            <a:lstStyle/>
            <a:p>
              <a:pPr algn="ctr"/>
              <a:r>
                <a:rPr lang="id-ID" sz="1400" dirty="0">
                  <a:solidFill>
                    <a:schemeClr val="bg1"/>
                  </a:solidFill>
                  <a:latin typeface="+mn-ea"/>
                </a:rPr>
                <a:t>Oct</a:t>
              </a:r>
            </a:p>
          </p:txBody>
        </p:sp>
      </p:grpSp>
      <p:grpSp>
        <p:nvGrpSpPr>
          <p:cNvPr id="19" name="1-15">
            <a:extLst>
              <a:ext uri="{FF2B5EF4-FFF2-40B4-BE49-F238E27FC236}">
                <a16:creationId xmlns:a16="http://schemas.microsoft.com/office/drawing/2014/main" id="{742C955D-4F77-49C7-87E2-C5A1546048ED}"/>
              </a:ext>
            </a:extLst>
          </p:cNvPr>
          <p:cNvGrpSpPr/>
          <p:nvPr/>
        </p:nvGrpSpPr>
        <p:grpSpPr>
          <a:xfrm>
            <a:off x="10112026" y="1829995"/>
            <a:ext cx="766649" cy="437497"/>
            <a:chOff x="7584019" y="1485900"/>
            <a:chExt cx="574987" cy="328123"/>
          </a:xfrm>
          <a:solidFill>
            <a:schemeClr val="accent1"/>
          </a:solidFill>
        </p:grpSpPr>
        <p:sp>
          <p:nvSpPr>
            <p:cNvPr id="33" name="Rectangular Callout 57">
              <a:extLst>
                <a:ext uri="{FF2B5EF4-FFF2-40B4-BE49-F238E27FC236}">
                  <a16:creationId xmlns:a16="http://schemas.microsoft.com/office/drawing/2014/main" id="{976EA027-94BE-4A82-9ED2-EAD11332D1EB}"/>
                </a:ext>
              </a:extLst>
            </p:cNvPr>
            <p:cNvSpPr/>
            <p:nvPr/>
          </p:nvSpPr>
          <p:spPr>
            <a:xfrm>
              <a:off x="7584019" y="1485900"/>
              <a:ext cx="574987" cy="328123"/>
            </a:xfrm>
            <a:prstGeom prst="wedgeRectCallout">
              <a:avLst>
                <a:gd name="adj1" fmla="val 21352"/>
                <a:gd name="adj2" fmla="val 662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mn-ea"/>
              </a:endParaRPr>
            </a:p>
          </p:txBody>
        </p:sp>
        <p:sp>
          <p:nvSpPr>
            <p:cNvPr id="34" name="TextBox 58">
              <a:extLst>
                <a:ext uri="{FF2B5EF4-FFF2-40B4-BE49-F238E27FC236}">
                  <a16:creationId xmlns:a16="http://schemas.microsoft.com/office/drawing/2014/main" id="{EDEA4E09-885A-4797-8A98-56FDED1EA916}"/>
                </a:ext>
              </a:extLst>
            </p:cNvPr>
            <p:cNvSpPr txBox="1"/>
            <p:nvPr/>
          </p:nvSpPr>
          <p:spPr>
            <a:xfrm>
              <a:off x="7657482" y="1533828"/>
              <a:ext cx="404198" cy="230833"/>
            </a:xfrm>
            <a:prstGeom prst="rect">
              <a:avLst/>
            </a:prstGeom>
            <a:grpFill/>
          </p:spPr>
          <p:txBody>
            <a:bodyPr wrap="none" rtlCol="0">
              <a:spAutoFit/>
            </a:bodyPr>
            <a:lstStyle/>
            <a:p>
              <a:pPr algn="ctr"/>
              <a:r>
                <a:rPr lang="id-ID" sz="1400" dirty="0">
                  <a:solidFill>
                    <a:schemeClr val="bg1"/>
                  </a:solidFill>
                  <a:latin typeface="+mn-ea"/>
                </a:rPr>
                <a:t>Nov</a:t>
              </a:r>
            </a:p>
          </p:txBody>
        </p:sp>
      </p:grpSp>
      <p:grpSp>
        <p:nvGrpSpPr>
          <p:cNvPr id="20" name="1-16">
            <a:extLst>
              <a:ext uri="{FF2B5EF4-FFF2-40B4-BE49-F238E27FC236}">
                <a16:creationId xmlns:a16="http://schemas.microsoft.com/office/drawing/2014/main" id="{528A16FC-7C04-4479-B80A-64BBBAD6C242}"/>
              </a:ext>
            </a:extLst>
          </p:cNvPr>
          <p:cNvGrpSpPr/>
          <p:nvPr/>
        </p:nvGrpSpPr>
        <p:grpSpPr>
          <a:xfrm>
            <a:off x="10878674" y="1829995"/>
            <a:ext cx="766649" cy="437497"/>
            <a:chOff x="8159005" y="1485900"/>
            <a:chExt cx="574987" cy="328123"/>
          </a:xfrm>
          <a:solidFill>
            <a:schemeClr val="accent1"/>
          </a:solidFill>
        </p:grpSpPr>
        <p:sp>
          <p:nvSpPr>
            <p:cNvPr id="31" name="Rectangular Callout 60">
              <a:extLst>
                <a:ext uri="{FF2B5EF4-FFF2-40B4-BE49-F238E27FC236}">
                  <a16:creationId xmlns:a16="http://schemas.microsoft.com/office/drawing/2014/main" id="{919A39B1-CA42-40DA-8C9F-B1C51C3E451C}"/>
                </a:ext>
              </a:extLst>
            </p:cNvPr>
            <p:cNvSpPr/>
            <p:nvPr/>
          </p:nvSpPr>
          <p:spPr>
            <a:xfrm>
              <a:off x="8159005" y="1485900"/>
              <a:ext cx="574987" cy="328123"/>
            </a:xfrm>
            <a:prstGeom prst="wedgeRectCallout">
              <a:avLst>
                <a:gd name="adj1" fmla="val 21352"/>
                <a:gd name="adj2" fmla="val 662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400">
                <a:solidFill>
                  <a:schemeClr val="bg1"/>
                </a:solidFill>
                <a:latin typeface="+mn-ea"/>
              </a:endParaRPr>
            </a:p>
          </p:txBody>
        </p:sp>
        <p:sp>
          <p:nvSpPr>
            <p:cNvPr id="32" name="TextBox 61">
              <a:extLst>
                <a:ext uri="{FF2B5EF4-FFF2-40B4-BE49-F238E27FC236}">
                  <a16:creationId xmlns:a16="http://schemas.microsoft.com/office/drawing/2014/main" id="{9D07F523-A731-4F0F-97EF-C05FF03E5688}"/>
                </a:ext>
              </a:extLst>
            </p:cNvPr>
            <p:cNvSpPr txBox="1"/>
            <p:nvPr/>
          </p:nvSpPr>
          <p:spPr>
            <a:xfrm>
              <a:off x="8240885" y="1533828"/>
              <a:ext cx="387365" cy="230833"/>
            </a:xfrm>
            <a:prstGeom prst="rect">
              <a:avLst/>
            </a:prstGeom>
            <a:grpFill/>
          </p:spPr>
          <p:txBody>
            <a:bodyPr wrap="none" rtlCol="0">
              <a:spAutoFit/>
            </a:bodyPr>
            <a:lstStyle/>
            <a:p>
              <a:pPr algn="ctr"/>
              <a:r>
                <a:rPr lang="id-ID" sz="1400" dirty="0">
                  <a:solidFill>
                    <a:schemeClr val="bg1"/>
                  </a:solidFill>
                  <a:latin typeface="+mn-ea"/>
                </a:rPr>
                <a:t>Dec</a:t>
              </a:r>
            </a:p>
          </p:txBody>
        </p:sp>
      </p:grpSp>
      <p:sp>
        <p:nvSpPr>
          <p:cNvPr id="21" name="1-17">
            <a:extLst>
              <a:ext uri="{FF2B5EF4-FFF2-40B4-BE49-F238E27FC236}">
                <a16:creationId xmlns:a16="http://schemas.microsoft.com/office/drawing/2014/main" id="{CB0EA3C7-9968-47D3-9FFB-8F73642113FC}"/>
              </a:ext>
            </a:extLst>
          </p:cNvPr>
          <p:cNvSpPr txBox="1"/>
          <p:nvPr/>
        </p:nvSpPr>
        <p:spPr>
          <a:xfrm>
            <a:off x="1076365" y="2389310"/>
            <a:ext cx="1005404" cy="338554"/>
          </a:xfrm>
          <a:prstGeom prst="rect">
            <a:avLst/>
          </a:prstGeom>
          <a:noFill/>
        </p:spPr>
        <p:txBody>
          <a:bodyPr wrap="square" rtlCol="0">
            <a:spAutoFit/>
          </a:bodyPr>
          <a:lstStyle/>
          <a:p>
            <a:pPr algn="ctr"/>
            <a:r>
              <a:rPr lang="zh-CN" altLang="en-US" sz="1600" dirty="0">
                <a:solidFill>
                  <a:schemeClr val="accent1"/>
                </a:solidFill>
                <a:latin typeface="+mj-ea"/>
                <a:ea typeface="+mj-ea"/>
              </a:rPr>
              <a:t>市场部门</a:t>
            </a:r>
            <a:endParaRPr lang="id-ID" sz="1600" dirty="0">
              <a:solidFill>
                <a:schemeClr val="accent1"/>
              </a:solidFill>
              <a:latin typeface="+mj-ea"/>
              <a:ea typeface="+mj-ea"/>
            </a:endParaRPr>
          </a:p>
        </p:txBody>
      </p:sp>
      <p:sp>
        <p:nvSpPr>
          <p:cNvPr id="22" name="1-18">
            <a:extLst>
              <a:ext uri="{FF2B5EF4-FFF2-40B4-BE49-F238E27FC236}">
                <a16:creationId xmlns:a16="http://schemas.microsoft.com/office/drawing/2014/main" id="{EB13238D-809A-44EE-92C1-DE0C25A8D741}"/>
              </a:ext>
            </a:extLst>
          </p:cNvPr>
          <p:cNvSpPr txBox="1"/>
          <p:nvPr/>
        </p:nvSpPr>
        <p:spPr>
          <a:xfrm>
            <a:off x="1076365" y="2933046"/>
            <a:ext cx="1005403" cy="338554"/>
          </a:xfrm>
          <a:prstGeom prst="rect">
            <a:avLst/>
          </a:prstGeom>
          <a:noFill/>
        </p:spPr>
        <p:txBody>
          <a:bodyPr wrap="square" rtlCol="0">
            <a:spAutoFit/>
          </a:bodyPr>
          <a:lstStyle/>
          <a:p>
            <a:pPr algn="ctr"/>
            <a:r>
              <a:rPr lang="zh-CN" altLang="en-US" sz="1600">
                <a:solidFill>
                  <a:schemeClr val="accent1"/>
                </a:solidFill>
                <a:latin typeface="+mj-ea"/>
                <a:ea typeface="+mj-ea"/>
              </a:rPr>
              <a:t>市场部门</a:t>
            </a:r>
            <a:endParaRPr lang="id-ID" altLang="zh-CN" sz="1600" dirty="0">
              <a:solidFill>
                <a:schemeClr val="accent1"/>
              </a:solidFill>
              <a:latin typeface="+mj-ea"/>
              <a:ea typeface="+mj-ea"/>
            </a:endParaRPr>
          </a:p>
        </p:txBody>
      </p:sp>
      <p:sp>
        <p:nvSpPr>
          <p:cNvPr id="23" name="1-19">
            <a:extLst>
              <a:ext uri="{FF2B5EF4-FFF2-40B4-BE49-F238E27FC236}">
                <a16:creationId xmlns:a16="http://schemas.microsoft.com/office/drawing/2014/main" id="{54C44994-F106-4C26-9ECA-E7CA5A933CBA}"/>
              </a:ext>
            </a:extLst>
          </p:cNvPr>
          <p:cNvSpPr txBox="1"/>
          <p:nvPr/>
        </p:nvSpPr>
        <p:spPr>
          <a:xfrm>
            <a:off x="1076365" y="3490618"/>
            <a:ext cx="1005403" cy="338554"/>
          </a:xfrm>
          <a:prstGeom prst="rect">
            <a:avLst/>
          </a:prstGeom>
          <a:noFill/>
        </p:spPr>
        <p:txBody>
          <a:bodyPr wrap="square" rtlCol="0">
            <a:spAutoFit/>
          </a:bodyPr>
          <a:lstStyle/>
          <a:p>
            <a:pPr algn="ctr"/>
            <a:r>
              <a:rPr lang="zh-CN" altLang="en-US" sz="1600">
                <a:solidFill>
                  <a:schemeClr val="accent1"/>
                </a:solidFill>
                <a:latin typeface="+mj-ea"/>
                <a:ea typeface="+mj-ea"/>
              </a:rPr>
              <a:t>市场部门</a:t>
            </a:r>
            <a:endParaRPr lang="id-ID" altLang="zh-CN" sz="1600" dirty="0">
              <a:solidFill>
                <a:schemeClr val="accent1"/>
              </a:solidFill>
              <a:latin typeface="+mj-ea"/>
              <a:ea typeface="+mj-ea"/>
            </a:endParaRPr>
          </a:p>
        </p:txBody>
      </p:sp>
      <p:sp>
        <p:nvSpPr>
          <p:cNvPr id="24" name="1-20">
            <a:extLst>
              <a:ext uri="{FF2B5EF4-FFF2-40B4-BE49-F238E27FC236}">
                <a16:creationId xmlns:a16="http://schemas.microsoft.com/office/drawing/2014/main" id="{734329A0-BF47-44E9-B10F-828624E42F84}"/>
              </a:ext>
            </a:extLst>
          </p:cNvPr>
          <p:cNvSpPr txBox="1"/>
          <p:nvPr/>
        </p:nvSpPr>
        <p:spPr>
          <a:xfrm>
            <a:off x="1076365" y="4103565"/>
            <a:ext cx="1005403" cy="338554"/>
          </a:xfrm>
          <a:prstGeom prst="rect">
            <a:avLst/>
          </a:prstGeom>
          <a:noFill/>
        </p:spPr>
        <p:txBody>
          <a:bodyPr wrap="square" rtlCol="0">
            <a:spAutoFit/>
          </a:bodyPr>
          <a:lstStyle/>
          <a:p>
            <a:pPr algn="ctr"/>
            <a:r>
              <a:rPr lang="zh-CN" altLang="en-US" sz="1600">
                <a:solidFill>
                  <a:schemeClr val="accent1"/>
                </a:solidFill>
                <a:latin typeface="+mj-ea"/>
                <a:ea typeface="+mj-ea"/>
              </a:rPr>
              <a:t>市场部门</a:t>
            </a:r>
            <a:endParaRPr lang="id-ID" altLang="zh-CN" sz="1600" dirty="0">
              <a:solidFill>
                <a:schemeClr val="accent1"/>
              </a:solidFill>
              <a:latin typeface="+mj-ea"/>
              <a:ea typeface="+mj-ea"/>
            </a:endParaRPr>
          </a:p>
        </p:txBody>
      </p:sp>
      <p:sp>
        <p:nvSpPr>
          <p:cNvPr id="25" name="1-21">
            <a:extLst>
              <a:ext uri="{FF2B5EF4-FFF2-40B4-BE49-F238E27FC236}">
                <a16:creationId xmlns:a16="http://schemas.microsoft.com/office/drawing/2014/main" id="{9A1603B7-E4D0-4EBB-A295-83894F1A3E6A}"/>
              </a:ext>
            </a:extLst>
          </p:cNvPr>
          <p:cNvSpPr txBox="1"/>
          <p:nvPr/>
        </p:nvSpPr>
        <p:spPr>
          <a:xfrm>
            <a:off x="1076365" y="4644490"/>
            <a:ext cx="1005403" cy="338554"/>
          </a:xfrm>
          <a:prstGeom prst="rect">
            <a:avLst/>
          </a:prstGeom>
          <a:noFill/>
        </p:spPr>
        <p:txBody>
          <a:bodyPr wrap="square" rtlCol="0">
            <a:spAutoFit/>
          </a:bodyPr>
          <a:lstStyle/>
          <a:p>
            <a:pPr algn="ctr"/>
            <a:r>
              <a:rPr lang="zh-CN" altLang="en-US" sz="1600">
                <a:solidFill>
                  <a:schemeClr val="accent1"/>
                </a:solidFill>
                <a:latin typeface="+mj-ea"/>
                <a:ea typeface="+mj-ea"/>
              </a:rPr>
              <a:t>市场部门</a:t>
            </a:r>
            <a:endParaRPr lang="id-ID" altLang="zh-CN" sz="1600" dirty="0">
              <a:solidFill>
                <a:schemeClr val="accent1"/>
              </a:solidFill>
              <a:latin typeface="+mj-ea"/>
              <a:ea typeface="+mj-ea"/>
            </a:endParaRPr>
          </a:p>
        </p:txBody>
      </p:sp>
      <p:cxnSp>
        <p:nvCxnSpPr>
          <p:cNvPr id="26" name="1-22">
            <a:extLst>
              <a:ext uri="{FF2B5EF4-FFF2-40B4-BE49-F238E27FC236}">
                <a16:creationId xmlns:a16="http://schemas.microsoft.com/office/drawing/2014/main" id="{3969323D-E85F-4F39-8C81-1660ABB08047}"/>
              </a:ext>
            </a:extLst>
          </p:cNvPr>
          <p:cNvCxnSpPr>
            <a:cxnSpLocks/>
          </p:cNvCxnSpPr>
          <p:nvPr/>
        </p:nvCxnSpPr>
        <p:spPr>
          <a:xfrm>
            <a:off x="2982059" y="2602125"/>
            <a:ext cx="2277360" cy="0"/>
          </a:xfrm>
          <a:prstGeom prst="line">
            <a:avLst/>
          </a:prstGeom>
          <a:ln w="38100">
            <a:solidFill>
              <a:schemeClr val="accent1"/>
            </a:solidFill>
            <a:headEnd type="oval"/>
            <a:tailEnd type="diamond" w="lg" len="lg"/>
          </a:ln>
        </p:spPr>
        <p:style>
          <a:lnRef idx="1">
            <a:schemeClr val="accent1"/>
          </a:lnRef>
          <a:fillRef idx="0">
            <a:schemeClr val="accent1"/>
          </a:fillRef>
          <a:effectRef idx="0">
            <a:schemeClr val="accent1"/>
          </a:effectRef>
          <a:fontRef idx="minor">
            <a:schemeClr val="tx1"/>
          </a:fontRef>
        </p:style>
      </p:cxnSp>
      <p:cxnSp>
        <p:nvCxnSpPr>
          <p:cNvPr id="27" name="1-23">
            <a:extLst>
              <a:ext uri="{FF2B5EF4-FFF2-40B4-BE49-F238E27FC236}">
                <a16:creationId xmlns:a16="http://schemas.microsoft.com/office/drawing/2014/main" id="{9ACC3BDE-EB36-4F09-AA71-8161E94CC329}"/>
              </a:ext>
            </a:extLst>
          </p:cNvPr>
          <p:cNvCxnSpPr>
            <a:cxnSpLocks/>
          </p:cNvCxnSpPr>
          <p:nvPr/>
        </p:nvCxnSpPr>
        <p:spPr>
          <a:xfrm>
            <a:off x="4373453" y="3120142"/>
            <a:ext cx="3841887" cy="30408"/>
          </a:xfrm>
          <a:prstGeom prst="line">
            <a:avLst/>
          </a:prstGeom>
          <a:ln w="38100">
            <a:solidFill>
              <a:schemeClr val="accent1"/>
            </a:solidFill>
            <a:headEnd type="oval"/>
            <a:tailEnd type="diamond" w="lg" len="lg"/>
          </a:ln>
        </p:spPr>
        <p:style>
          <a:lnRef idx="1">
            <a:schemeClr val="accent1"/>
          </a:lnRef>
          <a:fillRef idx="0">
            <a:schemeClr val="accent1"/>
          </a:fillRef>
          <a:effectRef idx="0">
            <a:schemeClr val="accent1"/>
          </a:effectRef>
          <a:fontRef idx="minor">
            <a:schemeClr val="tx1"/>
          </a:fontRef>
        </p:style>
      </p:cxnSp>
      <p:cxnSp>
        <p:nvCxnSpPr>
          <p:cNvPr id="28" name="1-24">
            <a:extLst>
              <a:ext uri="{FF2B5EF4-FFF2-40B4-BE49-F238E27FC236}">
                <a16:creationId xmlns:a16="http://schemas.microsoft.com/office/drawing/2014/main" id="{70F594BF-ECB4-471F-8EF4-5A4CA20A15D4}"/>
              </a:ext>
            </a:extLst>
          </p:cNvPr>
          <p:cNvCxnSpPr>
            <a:cxnSpLocks/>
          </p:cNvCxnSpPr>
          <p:nvPr/>
        </p:nvCxnSpPr>
        <p:spPr>
          <a:xfrm>
            <a:off x="7445597" y="3676594"/>
            <a:ext cx="3049753" cy="24139"/>
          </a:xfrm>
          <a:prstGeom prst="line">
            <a:avLst/>
          </a:prstGeom>
          <a:ln w="38100">
            <a:solidFill>
              <a:schemeClr val="accent1"/>
            </a:solidFill>
            <a:headEnd type="oval"/>
            <a:tailEnd type="diamond" w="lg" len="lg"/>
          </a:ln>
        </p:spPr>
        <p:style>
          <a:lnRef idx="1">
            <a:schemeClr val="accent1"/>
          </a:lnRef>
          <a:fillRef idx="0">
            <a:schemeClr val="accent1"/>
          </a:fillRef>
          <a:effectRef idx="0">
            <a:schemeClr val="accent1"/>
          </a:effectRef>
          <a:fontRef idx="minor">
            <a:schemeClr val="tx1"/>
          </a:fontRef>
        </p:style>
      </p:cxnSp>
      <p:cxnSp>
        <p:nvCxnSpPr>
          <p:cNvPr id="29" name="1-25">
            <a:extLst>
              <a:ext uri="{FF2B5EF4-FFF2-40B4-BE49-F238E27FC236}">
                <a16:creationId xmlns:a16="http://schemas.microsoft.com/office/drawing/2014/main" id="{AEE6A044-F11D-4B64-ABFA-8ACB99E7822E}"/>
              </a:ext>
            </a:extLst>
          </p:cNvPr>
          <p:cNvCxnSpPr>
            <a:cxnSpLocks/>
          </p:cNvCxnSpPr>
          <p:nvPr/>
        </p:nvCxnSpPr>
        <p:spPr>
          <a:xfrm>
            <a:off x="5878362" y="4274921"/>
            <a:ext cx="3049753" cy="24139"/>
          </a:xfrm>
          <a:prstGeom prst="line">
            <a:avLst/>
          </a:prstGeom>
          <a:ln w="38100">
            <a:solidFill>
              <a:schemeClr val="accent1"/>
            </a:solidFill>
            <a:headEnd type="oval"/>
            <a:tailEnd type="diamond" w="lg" len="lg"/>
          </a:ln>
        </p:spPr>
        <p:style>
          <a:lnRef idx="1">
            <a:schemeClr val="accent1"/>
          </a:lnRef>
          <a:fillRef idx="0">
            <a:schemeClr val="accent1"/>
          </a:fillRef>
          <a:effectRef idx="0">
            <a:schemeClr val="accent1"/>
          </a:effectRef>
          <a:fontRef idx="minor">
            <a:schemeClr val="tx1"/>
          </a:fontRef>
        </p:style>
      </p:cxnSp>
      <p:cxnSp>
        <p:nvCxnSpPr>
          <p:cNvPr id="30" name="1-26">
            <a:extLst>
              <a:ext uri="{FF2B5EF4-FFF2-40B4-BE49-F238E27FC236}">
                <a16:creationId xmlns:a16="http://schemas.microsoft.com/office/drawing/2014/main" id="{1C656E67-07A6-4BEE-A18D-736D6F1EF28F}"/>
              </a:ext>
            </a:extLst>
          </p:cNvPr>
          <p:cNvCxnSpPr>
            <a:cxnSpLocks/>
          </p:cNvCxnSpPr>
          <p:nvPr/>
        </p:nvCxnSpPr>
        <p:spPr>
          <a:xfrm>
            <a:off x="8945551" y="4842717"/>
            <a:ext cx="2352435" cy="18620"/>
          </a:xfrm>
          <a:prstGeom prst="line">
            <a:avLst/>
          </a:prstGeom>
          <a:ln w="38100">
            <a:solidFill>
              <a:schemeClr val="accent1"/>
            </a:solidFill>
            <a:headEnd type="oval"/>
            <a:tailEnd type="diamond" w="lg" len="lg"/>
          </a:ln>
        </p:spPr>
        <p:style>
          <a:lnRef idx="1">
            <a:schemeClr val="accent1"/>
          </a:lnRef>
          <a:fillRef idx="0">
            <a:schemeClr val="accent1"/>
          </a:fillRef>
          <a:effectRef idx="0">
            <a:schemeClr val="accent1"/>
          </a:effectRef>
          <a:fontRef idx="minor">
            <a:schemeClr val="tx1"/>
          </a:fontRef>
        </p:style>
      </p:cxnSp>
      <p:sp>
        <p:nvSpPr>
          <p:cNvPr id="76" name="1-27">
            <a:extLst>
              <a:ext uri="{FF2B5EF4-FFF2-40B4-BE49-F238E27FC236}">
                <a16:creationId xmlns:a16="http://schemas.microsoft.com/office/drawing/2014/main" id="{ED226105-EB5C-4D19-88D4-4671CEF2975B}"/>
              </a:ext>
            </a:extLst>
          </p:cNvPr>
          <p:cNvSpPr txBox="1"/>
          <p:nvPr/>
        </p:nvSpPr>
        <p:spPr>
          <a:xfrm>
            <a:off x="546677" y="5484530"/>
            <a:ext cx="1083669" cy="286232"/>
          </a:xfrm>
          <a:prstGeom prst="rect">
            <a:avLst/>
          </a:prstGeom>
          <a:noFill/>
        </p:spPr>
        <p:txBody>
          <a:bodyPr wrap="square" rtlCol="0">
            <a:spAutoFit/>
          </a:bodyPr>
          <a:lstStyle/>
          <a:p>
            <a:pPr>
              <a:lnSpc>
                <a:spcPct val="90000"/>
              </a:lnSpc>
            </a:pPr>
            <a:r>
              <a:rPr lang="zh-CN" altLang="en-US" sz="1400" b="1" dirty="0">
                <a:solidFill>
                  <a:schemeClr val="bg2">
                    <a:lumMod val="25000"/>
                  </a:schemeClr>
                </a:solidFill>
                <a:latin typeface="+mj-ea"/>
                <a:ea typeface="+mj-ea"/>
              </a:rPr>
              <a:t>注解：</a:t>
            </a:r>
          </a:p>
        </p:txBody>
      </p:sp>
      <p:sp>
        <p:nvSpPr>
          <p:cNvPr id="77" name="1-28">
            <a:extLst>
              <a:ext uri="{FF2B5EF4-FFF2-40B4-BE49-F238E27FC236}">
                <a16:creationId xmlns:a16="http://schemas.microsoft.com/office/drawing/2014/main" id="{D3D08B81-9DAE-414C-A5CF-8F6362F02E6A}"/>
              </a:ext>
            </a:extLst>
          </p:cNvPr>
          <p:cNvSpPr txBox="1"/>
          <p:nvPr/>
        </p:nvSpPr>
        <p:spPr>
          <a:xfrm>
            <a:off x="546677" y="5711794"/>
            <a:ext cx="10660141" cy="333809"/>
          </a:xfrm>
          <a:prstGeom prst="rect">
            <a:avLst/>
          </a:prstGeom>
          <a:noFill/>
        </p:spPr>
        <p:txBody>
          <a:bodyPr wrap="square" rtlCol="0">
            <a:spAutoFit/>
          </a:bodyPr>
          <a:lstStyle/>
          <a:p>
            <a:pPr>
              <a:lnSpc>
                <a:spcPct val="123000"/>
              </a:lnSpc>
            </a:pPr>
            <a:r>
              <a:rPr lang="zh-CN" altLang="en-US" sz="1400" dirty="0">
                <a:solidFill>
                  <a:schemeClr val="bg2">
                    <a:lumMod val="25000"/>
                  </a:schemeClr>
                </a:solidFill>
                <a:latin typeface="+mn-ea"/>
              </a:rPr>
              <a:t>请在此输入有关于新年工作计划的相关说明，以便于观众更好的理解，输入文字时可以直接复制，粘贴时请选择右键只保留文本</a:t>
            </a:r>
          </a:p>
        </p:txBody>
      </p:sp>
      <p:grpSp>
        <p:nvGrpSpPr>
          <p:cNvPr id="80" name="组合 79">
            <a:extLst>
              <a:ext uri="{FF2B5EF4-FFF2-40B4-BE49-F238E27FC236}">
                <a16:creationId xmlns:a16="http://schemas.microsoft.com/office/drawing/2014/main" id="{64C1A827-50E1-4363-ACCF-2E05B6C9080B}"/>
              </a:ext>
            </a:extLst>
          </p:cNvPr>
          <p:cNvGrpSpPr/>
          <p:nvPr/>
        </p:nvGrpSpPr>
        <p:grpSpPr>
          <a:xfrm>
            <a:off x="5079821" y="459772"/>
            <a:ext cx="2032359" cy="584866"/>
            <a:chOff x="844191" y="580324"/>
            <a:chExt cx="2032359" cy="584866"/>
          </a:xfrm>
        </p:grpSpPr>
        <p:sp>
          <p:nvSpPr>
            <p:cNvPr id="81" name="1-4">
              <a:extLst>
                <a:ext uri="{FF2B5EF4-FFF2-40B4-BE49-F238E27FC236}">
                  <a16:creationId xmlns:a16="http://schemas.microsoft.com/office/drawing/2014/main" id="{932FDD3E-96E0-4F5C-9C87-BF34DA23DBBE}"/>
                </a:ext>
              </a:extLst>
            </p:cNvPr>
            <p:cNvSpPr txBox="1"/>
            <p:nvPr/>
          </p:nvSpPr>
          <p:spPr>
            <a:xfrm>
              <a:off x="844191" y="903580"/>
              <a:ext cx="2032359" cy="261610"/>
            </a:xfrm>
            <a:prstGeom prst="rect">
              <a:avLst/>
            </a:prstGeom>
            <a:noFill/>
          </p:spPr>
          <p:txBody>
            <a:bodyPr wrap="square" rtlCol="0">
              <a:spAutoFit/>
            </a:bodyPr>
            <a:lstStyle/>
            <a:p>
              <a:pPr algn="dist"/>
              <a:r>
                <a:rPr lang="en-US" altLang="zh-CN" sz="1100" dirty="0">
                  <a:solidFill>
                    <a:schemeClr val="tx1">
                      <a:lumMod val="65000"/>
                      <a:lumOff val="35000"/>
                    </a:schemeClr>
                  </a:solidFill>
                  <a:latin typeface="+mn-ea"/>
                </a:rPr>
                <a:t>NEW YEAR'S WORK PLAN</a:t>
              </a:r>
            </a:p>
          </p:txBody>
        </p:sp>
        <p:sp>
          <p:nvSpPr>
            <p:cNvPr id="82" name="1-5">
              <a:extLst>
                <a:ext uri="{FF2B5EF4-FFF2-40B4-BE49-F238E27FC236}">
                  <a16:creationId xmlns:a16="http://schemas.microsoft.com/office/drawing/2014/main" id="{54D5760F-D805-45E1-AFEB-CE703323706C}"/>
                </a:ext>
              </a:extLst>
            </p:cNvPr>
            <p:cNvSpPr txBox="1"/>
            <p:nvPr/>
          </p:nvSpPr>
          <p:spPr>
            <a:xfrm>
              <a:off x="844191" y="580324"/>
              <a:ext cx="2032359" cy="424732"/>
            </a:xfrm>
            <a:prstGeom prst="rect">
              <a:avLst/>
            </a:prstGeom>
            <a:noFill/>
          </p:spPr>
          <p:txBody>
            <a:bodyPr wrap="square" rtlCol="0">
              <a:spAutoFit/>
            </a:bodyPr>
            <a:lstStyle/>
            <a:p>
              <a:pPr algn="dist">
                <a:lnSpc>
                  <a:spcPct val="90000"/>
                </a:lnSpc>
              </a:pPr>
              <a:r>
                <a:rPr lang="zh-CN" altLang="en-US" sz="2400" b="1">
                  <a:solidFill>
                    <a:schemeClr val="bg2">
                      <a:lumMod val="25000"/>
                    </a:schemeClr>
                  </a:solidFill>
                  <a:latin typeface="+mj-ea"/>
                  <a:ea typeface="+mj-ea"/>
                </a:rPr>
                <a:t>新年工作计划</a:t>
              </a:r>
            </a:p>
          </p:txBody>
        </p:sp>
      </p:grpSp>
    </p:spTree>
    <p:extLst>
      <p:ext uri="{BB962C8B-B14F-4D97-AF65-F5344CB8AC3E}">
        <p14:creationId xmlns:p14="http://schemas.microsoft.com/office/powerpoint/2010/main" val="286064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1-1">
            <a:extLst>
              <a:ext uri="{FF2B5EF4-FFF2-40B4-BE49-F238E27FC236}">
                <a16:creationId xmlns:a16="http://schemas.microsoft.com/office/drawing/2014/main" id="{759A9E42-6076-4822-BBF7-ECC3FFBA4801}"/>
              </a:ext>
            </a:extLst>
          </p:cNvPr>
          <p:cNvSpPr txBox="1"/>
          <p:nvPr/>
        </p:nvSpPr>
        <p:spPr>
          <a:xfrm>
            <a:off x="568313" y="2264954"/>
            <a:ext cx="6950636" cy="1006429"/>
          </a:xfrm>
          <a:prstGeom prst="rect">
            <a:avLst/>
          </a:prstGeom>
          <a:noFill/>
        </p:spPr>
        <p:txBody>
          <a:bodyPr wrap="square" rtlCol="0">
            <a:spAutoFit/>
          </a:bodyPr>
          <a:lstStyle/>
          <a:p>
            <a:pPr algn="dist">
              <a:lnSpc>
                <a:spcPct val="90000"/>
              </a:lnSpc>
            </a:pPr>
            <a:r>
              <a:rPr lang="zh-CN" altLang="en-US" sz="6600" b="1" dirty="0">
                <a:solidFill>
                  <a:schemeClr val="bg2">
                    <a:lumMod val="25000"/>
                  </a:schemeClr>
                </a:solidFill>
                <a:latin typeface="+mj-ea"/>
                <a:ea typeface="+mj-ea"/>
              </a:rPr>
              <a:t>感谢您的观看</a:t>
            </a:r>
          </a:p>
        </p:txBody>
      </p:sp>
      <p:sp>
        <p:nvSpPr>
          <p:cNvPr id="95" name="1-2">
            <a:extLst>
              <a:ext uri="{FF2B5EF4-FFF2-40B4-BE49-F238E27FC236}">
                <a16:creationId xmlns:a16="http://schemas.microsoft.com/office/drawing/2014/main" id="{F1353D4A-5993-4598-8564-3023F6A165FD}"/>
              </a:ext>
            </a:extLst>
          </p:cNvPr>
          <p:cNvSpPr txBox="1"/>
          <p:nvPr/>
        </p:nvSpPr>
        <p:spPr>
          <a:xfrm>
            <a:off x="563831" y="3152001"/>
            <a:ext cx="6893903"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Thanks for watching</a:t>
            </a:r>
            <a:endParaRPr lang="zh-CN" altLang="en-US" sz="1200" dirty="0">
              <a:solidFill>
                <a:schemeClr val="tx1">
                  <a:lumMod val="65000"/>
                  <a:lumOff val="35000"/>
                </a:schemeClr>
              </a:solidFill>
              <a:latin typeface="+mn-ea"/>
            </a:endParaRPr>
          </a:p>
        </p:txBody>
      </p:sp>
      <p:pic>
        <p:nvPicPr>
          <p:cNvPr id="98" name="1-3">
            <a:hlinkClick r:id="rId2"/>
            <a:extLst>
              <a:ext uri="{FF2B5EF4-FFF2-40B4-BE49-F238E27FC236}">
                <a16:creationId xmlns:a16="http://schemas.microsoft.com/office/drawing/2014/main" id="{12D5A2E3-DB75-4472-B5A6-DD5838D70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771657"/>
            <a:ext cx="1980702" cy="264093"/>
          </a:xfrm>
          <a:prstGeom prst="rect">
            <a:avLst/>
          </a:prstGeom>
        </p:spPr>
      </p:pic>
      <p:grpSp>
        <p:nvGrpSpPr>
          <p:cNvPr id="7" name="组合 6">
            <a:extLst>
              <a:ext uri="{FF2B5EF4-FFF2-40B4-BE49-F238E27FC236}">
                <a16:creationId xmlns:a16="http://schemas.microsoft.com/office/drawing/2014/main" id="{76690E07-ED7F-4511-AD53-3F3EA1D5EE16}"/>
              </a:ext>
            </a:extLst>
          </p:cNvPr>
          <p:cNvGrpSpPr/>
          <p:nvPr/>
        </p:nvGrpSpPr>
        <p:grpSpPr>
          <a:xfrm>
            <a:off x="646032" y="4500587"/>
            <a:ext cx="2310528" cy="449780"/>
            <a:chOff x="446940" y="5349241"/>
            <a:chExt cx="3381913" cy="655398"/>
          </a:xfrm>
        </p:grpSpPr>
        <p:sp>
          <p:nvSpPr>
            <p:cNvPr id="99" name="矩形: 圆角 98">
              <a:extLst>
                <a:ext uri="{FF2B5EF4-FFF2-40B4-BE49-F238E27FC236}">
                  <a16:creationId xmlns:a16="http://schemas.microsoft.com/office/drawing/2014/main" id="{7BAA4023-D504-42E2-B13A-A9D61FBAFA5F}"/>
                </a:ext>
              </a:extLst>
            </p:cNvPr>
            <p:cNvSpPr/>
            <p:nvPr/>
          </p:nvSpPr>
          <p:spPr>
            <a:xfrm>
              <a:off x="513441" y="5403985"/>
              <a:ext cx="3248911" cy="545909"/>
            </a:xfrm>
            <a:prstGeom prst="roundRect">
              <a:avLst>
                <a:gd name="adj" fmla="val 50000"/>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圆角 19">
              <a:extLst>
                <a:ext uri="{FF2B5EF4-FFF2-40B4-BE49-F238E27FC236}">
                  <a16:creationId xmlns:a16="http://schemas.microsoft.com/office/drawing/2014/main" id="{D91F311A-E336-48FD-8045-FEC6A8F84F4B}"/>
                </a:ext>
              </a:extLst>
            </p:cNvPr>
            <p:cNvSpPr/>
            <p:nvPr/>
          </p:nvSpPr>
          <p:spPr>
            <a:xfrm>
              <a:off x="446940" y="5349241"/>
              <a:ext cx="3381913" cy="655398"/>
            </a:xfrm>
            <a:prstGeom prst="roundRect">
              <a:avLst>
                <a:gd name="adj" fmla="val 50000"/>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00" name="文本框 99">
            <a:extLst>
              <a:ext uri="{FF2B5EF4-FFF2-40B4-BE49-F238E27FC236}">
                <a16:creationId xmlns:a16="http://schemas.microsoft.com/office/drawing/2014/main" id="{F78DB5BF-3635-4CD8-B488-526E82DF1CED}"/>
              </a:ext>
            </a:extLst>
          </p:cNvPr>
          <p:cNvSpPr txBox="1"/>
          <p:nvPr/>
        </p:nvSpPr>
        <p:spPr>
          <a:xfrm>
            <a:off x="721852" y="4556200"/>
            <a:ext cx="2166486" cy="338554"/>
          </a:xfrm>
          <a:prstGeom prst="rect">
            <a:avLst/>
          </a:prstGeom>
          <a:noFill/>
        </p:spPr>
        <p:txBody>
          <a:bodyPr wrap="square" rtlCol="0">
            <a:spAutoFit/>
          </a:bodyPr>
          <a:lstStyle/>
          <a:p>
            <a:pPr algn="ctr"/>
            <a:r>
              <a:rPr lang="zh-CN" altLang="en-US" sz="1600" dirty="0">
                <a:solidFill>
                  <a:schemeClr val="bg1"/>
                </a:solidFill>
                <a:latin typeface="+mj-ea"/>
                <a:ea typeface="+mj-ea"/>
              </a:rPr>
              <a:t>汇报人：</a:t>
            </a:r>
            <a:r>
              <a:rPr lang="en-US" altLang="zh-CN" sz="1600" dirty="0" err="1">
                <a:solidFill>
                  <a:schemeClr val="bg1"/>
                </a:solidFill>
                <a:latin typeface="+mj-ea"/>
                <a:ea typeface="+mj-ea"/>
              </a:rPr>
              <a:t>OfficePLUS</a:t>
            </a:r>
            <a:endParaRPr lang="zh-CN" altLang="en-US" sz="1600" dirty="0">
              <a:solidFill>
                <a:schemeClr val="bg1"/>
              </a:solidFill>
              <a:latin typeface="+mj-ea"/>
              <a:ea typeface="+mj-ea"/>
            </a:endParaRPr>
          </a:p>
        </p:txBody>
      </p:sp>
      <p:sp>
        <p:nvSpPr>
          <p:cNvPr id="97" name="1-5">
            <a:extLst>
              <a:ext uri="{FF2B5EF4-FFF2-40B4-BE49-F238E27FC236}">
                <a16:creationId xmlns:a16="http://schemas.microsoft.com/office/drawing/2014/main" id="{06A86315-55C5-429F-9056-E0CFB975F79F}"/>
              </a:ext>
            </a:extLst>
          </p:cNvPr>
          <p:cNvSpPr txBox="1"/>
          <p:nvPr/>
        </p:nvSpPr>
        <p:spPr>
          <a:xfrm>
            <a:off x="5541869" y="-296625"/>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p>
        </p:txBody>
      </p:sp>
      <p:grpSp>
        <p:nvGrpSpPr>
          <p:cNvPr id="6" name="组合 5">
            <a:extLst>
              <a:ext uri="{FF2B5EF4-FFF2-40B4-BE49-F238E27FC236}">
                <a16:creationId xmlns:a16="http://schemas.microsoft.com/office/drawing/2014/main" id="{023D75D6-66EF-4339-B250-5512512D4F40}"/>
              </a:ext>
            </a:extLst>
          </p:cNvPr>
          <p:cNvGrpSpPr/>
          <p:nvPr/>
        </p:nvGrpSpPr>
        <p:grpSpPr>
          <a:xfrm flipV="1">
            <a:off x="683219" y="3544155"/>
            <a:ext cx="6723422" cy="93029"/>
            <a:chOff x="422031" y="3905156"/>
            <a:chExt cx="6414868" cy="251940"/>
          </a:xfrm>
        </p:grpSpPr>
        <p:sp>
          <p:nvSpPr>
            <p:cNvPr id="5" name="矩形 4">
              <a:extLst>
                <a:ext uri="{FF2B5EF4-FFF2-40B4-BE49-F238E27FC236}">
                  <a16:creationId xmlns:a16="http://schemas.microsoft.com/office/drawing/2014/main" id="{5459B2C4-109A-4230-85AE-BBEE902A29A0}"/>
                </a:ext>
              </a:extLst>
            </p:cNvPr>
            <p:cNvSpPr/>
            <p:nvPr/>
          </p:nvSpPr>
          <p:spPr>
            <a:xfrm>
              <a:off x="422031" y="3905156"/>
              <a:ext cx="1603717" cy="251940"/>
            </a:xfrm>
            <a:prstGeom prst="rect">
              <a:avLst/>
            </a:prstGeom>
            <a:solidFill>
              <a:srgbClr val="1D4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19D5F8B-6462-40E7-970D-252A0E51C3D0}"/>
                </a:ext>
              </a:extLst>
            </p:cNvPr>
            <p:cNvSpPr/>
            <p:nvPr/>
          </p:nvSpPr>
          <p:spPr>
            <a:xfrm>
              <a:off x="2025748" y="3905156"/>
              <a:ext cx="1603717" cy="251940"/>
            </a:xfrm>
            <a:prstGeom prst="rect">
              <a:avLst/>
            </a:prstGeom>
            <a:solidFill>
              <a:srgbClr val="EF5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262EE60-2AF8-4C50-89DB-32338B9CA982}"/>
                </a:ext>
              </a:extLst>
            </p:cNvPr>
            <p:cNvSpPr/>
            <p:nvPr/>
          </p:nvSpPr>
          <p:spPr>
            <a:xfrm>
              <a:off x="3629465" y="3905156"/>
              <a:ext cx="1603717" cy="251940"/>
            </a:xfrm>
            <a:prstGeom prst="rect">
              <a:avLst/>
            </a:prstGeom>
            <a:solidFill>
              <a:srgbClr val="209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35BED83-EC03-4A3D-9F03-2D03BBD7180D}"/>
                </a:ext>
              </a:extLst>
            </p:cNvPr>
            <p:cNvSpPr/>
            <p:nvPr/>
          </p:nvSpPr>
          <p:spPr>
            <a:xfrm>
              <a:off x="5233182" y="3905156"/>
              <a:ext cx="1603717" cy="251940"/>
            </a:xfrm>
            <a:prstGeom prst="rect">
              <a:avLst/>
            </a:prstGeom>
            <a:solidFill>
              <a:srgbClr val="FBB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91AD3C4C-4490-4A36-82DF-3185E864D7E9}"/>
              </a:ext>
            </a:extLst>
          </p:cNvPr>
          <p:cNvGrpSpPr/>
          <p:nvPr/>
        </p:nvGrpSpPr>
        <p:grpSpPr>
          <a:xfrm>
            <a:off x="11286500" y="813109"/>
            <a:ext cx="223647" cy="179070"/>
            <a:chOff x="11536680" y="1013460"/>
            <a:chExt cx="274320" cy="179070"/>
          </a:xfrm>
        </p:grpSpPr>
        <p:cxnSp>
          <p:nvCxnSpPr>
            <p:cNvPr id="14" name="直接连接符 13">
              <a:extLst>
                <a:ext uri="{FF2B5EF4-FFF2-40B4-BE49-F238E27FC236}">
                  <a16:creationId xmlns:a16="http://schemas.microsoft.com/office/drawing/2014/main" id="{B3077582-F727-4D5D-BEE8-0A0E33A9848D}"/>
                </a:ext>
              </a:extLst>
            </p:cNvPr>
            <p:cNvCxnSpPr>
              <a:cxnSpLocks/>
            </p:cNvCxnSpPr>
            <p:nvPr/>
          </p:nvCxnSpPr>
          <p:spPr>
            <a:xfrm>
              <a:off x="11536680" y="101346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B6ABC1A-66D5-400E-9DA9-DF2A061CEBB9}"/>
                </a:ext>
              </a:extLst>
            </p:cNvPr>
            <p:cNvCxnSpPr>
              <a:cxnSpLocks/>
            </p:cNvCxnSpPr>
            <p:nvPr/>
          </p:nvCxnSpPr>
          <p:spPr>
            <a:xfrm>
              <a:off x="11536680" y="1102995"/>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FE4B186-B8B3-403A-87E7-34D36F17BA7F}"/>
                </a:ext>
              </a:extLst>
            </p:cNvPr>
            <p:cNvCxnSpPr>
              <a:cxnSpLocks/>
            </p:cNvCxnSpPr>
            <p:nvPr/>
          </p:nvCxnSpPr>
          <p:spPr>
            <a:xfrm>
              <a:off x="11536680" y="119253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sp>
        <p:nvSpPr>
          <p:cNvPr id="44" name="1-5">
            <a:extLst>
              <a:ext uri="{FF2B5EF4-FFF2-40B4-BE49-F238E27FC236}">
                <a16:creationId xmlns:a16="http://schemas.microsoft.com/office/drawing/2014/main" id="{01A18CC2-A7D8-4F05-92DE-7D05C2F91A2A}"/>
              </a:ext>
            </a:extLst>
          </p:cNvPr>
          <p:cNvSpPr txBox="1"/>
          <p:nvPr/>
        </p:nvSpPr>
        <p:spPr>
          <a:xfrm>
            <a:off x="-633076" y="6134100"/>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p>
        </p:txBody>
      </p:sp>
      <p:grpSp>
        <p:nvGrpSpPr>
          <p:cNvPr id="45" name="组合 44">
            <a:extLst>
              <a:ext uri="{FF2B5EF4-FFF2-40B4-BE49-F238E27FC236}">
                <a16:creationId xmlns:a16="http://schemas.microsoft.com/office/drawing/2014/main" id="{CD597BEF-2009-4CD3-9919-408803A7A665}"/>
              </a:ext>
            </a:extLst>
          </p:cNvPr>
          <p:cNvGrpSpPr/>
          <p:nvPr/>
        </p:nvGrpSpPr>
        <p:grpSpPr>
          <a:xfrm>
            <a:off x="668483" y="5546025"/>
            <a:ext cx="3192962" cy="246221"/>
            <a:chOff x="756855" y="5392023"/>
            <a:chExt cx="3192962" cy="246221"/>
          </a:xfrm>
        </p:grpSpPr>
        <p:sp>
          <p:nvSpPr>
            <p:cNvPr id="46" name="文本框 45">
              <a:extLst>
                <a:ext uri="{FF2B5EF4-FFF2-40B4-BE49-F238E27FC236}">
                  <a16:creationId xmlns:a16="http://schemas.microsoft.com/office/drawing/2014/main" id="{70B14CEB-7F49-4176-9BF6-AB6154955504}"/>
                </a:ext>
              </a:extLst>
            </p:cNvPr>
            <p:cNvSpPr txBox="1"/>
            <p:nvPr/>
          </p:nvSpPr>
          <p:spPr>
            <a:xfrm>
              <a:off x="756855" y="5392023"/>
              <a:ext cx="1231106" cy="246221"/>
            </a:xfrm>
            <a:prstGeom prst="rect">
              <a:avLst/>
            </a:prstGeom>
            <a:noFill/>
            <a:ln>
              <a:noFill/>
            </a:ln>
          </p:spPr>
          <p:txBody>
            <a:bodyPr wrap="none" lIns="0" tIns="0" rIns="0" bIns="0">
              <a:noAutofit/>
            </a:bodyPr>
            <a:lstStyle/>
            <a:p>
              <a:r>
                <a:rPr lang="zh-CN" altLang="en-US" sz="1600" dirty="0">
                  <a:latin typeface="+mn-ea"/>
                </a:rPr>
                <a:t>部门：运营部</a:t>
              </a:r>
            </a:p>
          </p:txBody>
        </p:sp>
        <p:sp>
          <p:nvSpPr>
            <p:cNvPr id="47" name="文本框 46">
              <a:extLst>
                <a:ext uri="{FF2B5EF4-FFF2-40B4-BE49-F238E27FC236}">
                  <a16:creationId xmlns:a16="http://schemas.microsoft.com/office/drawing/2014/main" id="{92F23DAB-15C9-4118-AC48-09A1C6092C43}"/>
                </a:ext>
              </a:extLst>
            </p:cNvPr>
            <p:cNvSpPr txBox="1"/>
            <p:nvPr/>
          </p:nvSpPr>
          <p:spPr>
            <a:xfrm>
              <a:off x="2363164" y="5392023"/>
              <a:ext cx="1586653" cy="246221"/>
            </a:xfrm>
            <a:prstGeom prst="rect">
              <a:avLst/>
            </a:prstGeom>
            <a:noFill/>
            <a:ln>
              <a:noFill/>
            </a:ln>
          </p:spPr>
          <p:txBody>
            <a:bodyPr wrap="none" lIns="0" tIns="0" rIns="0" bIns="0">
              <a:noAutofit/>
            </a:bodyPr>
            <a:lstStyle/>
            <a:p>
              <a:r>
                <a:rPr lang="zh-CN" altLang="en-US" sz="1600" dirty="0">
                  <a:latin typeface="+mn-ea"/>
                </a:rPr>
                <a:t>时间：</a:t>
              </a:r>
              <a:r>
                <a:rPr lang="en-US" altLang="zh-CN" sz="1600" dirty="0">
                  <a:latin typeface="+mn-ea"/>
                </a:rPr>
                <a:t>20XX.12.31</a:t>
              </a:r>
              <a:endParaRPr lang="zh-CN" altLang="en-US" sz="1600" dirty="0">
                <a:latin typeface="+mn-ea"/>
              </a:endParaRPr>
            </a:p>
          </p:txBody>
        </p:sp>
        <p:cxnSp>
          <p:nvCxnSpPr>
            <p:cNvPr id="48" name="直接连接符 47">
              <a:extLst>
                <a:ext uri="{FF2B5EF4-FFF2-40B4-BE49-F238E27FC236}">
                  <a16:creationId xmlns:a16="http://schemas.microsoft.com/office/drawing/2014/main" id="{550A5E20-24CD-4066-B865-C5F8F8889D86}"/>
                </a:ext>
              </a:extLst>
            </p:cNvPr>
            <p:cNvCxnSpPr>
              <a:cxnSpLocks/>
            </p:cNvCxnSpPr>
            <p:nvPr/>
          </p:nvCxnSpPr>
          <p:spPr>
            <a:xfrm>
              <a:off x="2175562" y="5418574"/>
              <a:ext cx="0" cy="19311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9596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1">
            <a:extLst>
              <a:ext uri="{FF2B5EF4-FFF2-40B4-BE49-F238E27FC236}">
                <a16:creationId xmlns:a16="http://schemas.microsoft.com/office/drawing/2014/main" id="{0699DA71-AA5F-466E-B9E6-F2BB042F3A45}"/>
              </a:ext>
            </a:extLst>
          </p:cNvPr>
          <p:cNvGrpSpPr/>
          <p:nvPr/>
        </p:nvGrpSpPr>
        <p:grpSpPr>
          <a:xfrm>
            <a:off x="1960978" y="1586128"/>
            <a:ext cx="7866294" cy="609685"/>
            <a:chOff x="1960978" y="1963900"/>
            <a:chExt cx="7866294" cy="609685"/>
          </a:xfrm>
          <a:solidFill>
            <a:schemeClr val="accent1"/>
          </a:solidFill>
        </p:grpSpPr>
        <p:sp>
          <p:nvSpPr>
            <p:cNvPr id="3" name="boss-with-tie_81303">
              <a:extLst>
                <a:ext uri="{FF2B5EF4-FFF2-40B4-BE49-F238E27FC236}">
                  <a16:creationId xmlns:a16="http://schemas.microsoft.com/office/drawing/2014/main" id="{42122C69-B05D-4466-B62E-E354DBFB2EEC}"/>
                </a:ext>
              </a:extLst>
            </p:cNvPr>
            <p:cNvSpPr/>
            <p:nvPr/>
          </p:nvSpPr>
          <p:spPr>
            <a:xfrm>
              <a:off x="3139267" y="1963900"/>
              <a:ext cx="609685" cy="493484"/>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workers-team_50603">
              <a:extLst>
                <a:ext uri="{FF2B5EF4-FFF2-40B4-BE49-F238E27FC236}">
                  <a16:creationId xmlns:a16="http://schemas.microsoft.com/office/drawing/2014/main" id="{49FD401B-9C39-4A65-B0AE-E4147CE2B0C9}"/>
                </a:ext>
              </a:extLst>
            </p:cNvPr>
            <p:cNvSpPr/>
            <p:nvPr/>
          </p:nvSpPr>
          <p:spPr>
            <a:xfrm>
              <a:off x="4368640" y="1963900"/>
              <a:ext cx="575710" cy="609685"/>
            </a:xfrm>
            <a:custGeom>
              <a:avLst/>
              <a:gdLst>
                <a:gd name="connsiteX0" fmla="*/ 435703 w 572779"/>
                <a:gd name="connsiteY0" fmla="*/ 160183 h 606580"/>
                <a:gd name="connsiteX1" fmla="*/ 479697 w 572779"/>
                <a:gd name="connsiteY1" fmla="*/ 160183 h 606580"/>
                <a:gd name="connsiteX2" fmla="*/ 479581 w 572779"/>
                <a:gd name="connsiteY2" fmla="*/ 160472 h 606580"/>
                <a:gd name="connsiteX3" fmla="*/ 479812 w 572779"/>
                <a:gd name="connsiteY3" fmla="*/ 160472 h 606580"/>
                <a:gd name="connsiteX4" fmla="*/ 478713 w 572779"/>
                <a:gd name="connsiteY4" fmla="*/ 162726 h 606580"/>
                <a:gd name="connsiteX5" fmla="*/ 469682 w 572779"/>
                <a:gd name="connsiteY5" fmla="*/ 187227 h 606580"/>
                <a:gd name="connsiteX6" fmla="*/ 474776 w 572779"/>
                <a:gd name="connsiteY6" fmla="*/ 242470 h 606580"/>
                <a:gd name="connsiteX7" fmla="*/ 494284 w 572779"/>
                <a:gd name="connsiteY7" fmla="*/ 242470 h 606580"/>
                <a:gd name="connsiteX8" fmla="*/ 510840 w 572779"/>
                <a:gd name="connsiteY8" fmla="*/ 160183 h 606580"/>
                <a:gd name="connsiteX9" fmla="*/ 527338 w 572779"/>
                <a:gd name="connsiteY9" fmla="*/ 160183 h 606580"/>
                <a:gd name="connsiteX10" fmla="*/ 572779 w 572779"/>
                <a:gd name="connsiteY10" fmla="*/ 205430 h 606580"/>
                <a:gd name="connsiteX11" fmla="*/ 572779 w 572779"/>
                <a:gd name="connsiteY11" fmla="*/ 337413 h 606580"/>
                <a:gd name="connsiteX12" fmla="*/ 527396 w 572779"/>
                <a:gd name="connsiteY12" fmla="*/ 382717 h 606580"/>
                <a:gd name="connsiteX13" fmla="*/ 521607 w 572779"/>
                <a:gd name="connsiteY13" fmla="*/ 382717 h 606580"/>
                <a:gd name="connsiteX14" fmla="*/ 521607 w 572779"/>
                <a:gd name="connsiteY14" fmla="*/ 574624 h 606580"/>
                <a:gd name="connsiteX15" fmla="*/ 489595 w 572779"/>
                <a:gd name="connsiteY15" fmla="*/ 606580 h 606580"/>
                <a:gd name="connsiteX16" fmla="*/ 457815 w 572779"/>
                <a:gd name="connsiteY16" fmla="*/ 578149 h 606580"/>
                <a:gd name="connsiteX17" fmla="*/ 425978 w 572779"/>
                <a:gd name="connsiteY17" fmla="*/ 606580 h 606580"/>
                <a:gd name="connsiteX18" fmla="*/ 393966 w 572779"/>
                <a:gd name="connsiteY18" fmla="*/ 574624 h 606580"/>
                <a:gd name="connsiteX19" fmla="*/ 393966 w 572779"/>
                <a:gd name="connsiteY19" fmla="*/ 392541 h 606580"/>
                <a:gd name="connsiteX20" fmla="*/ 422967 w 572779"/>
                <a:gd name="connsiteY20" fmla="*/ 337528 h 606580"/>
                <a:gd name="connsiteX21" fmla="*/ 422967 w 572779"/>
                <a:gd name="connsiteY21" fmla="*/ 242528 h 606580"/>
                <a:gd name="connsiteX22" fmla="*/ 440739 w 572779"/>
                <a:gd name="connsiteY22" fmla="*/ 242528 h 606580"/>
                <a:gd name="connsiteX23" fmla="*/ 445833 w 572779"/>
                <a:gd name="connsiteY23" fmla="*/ 186996 h 606580"/>
                <a:gd name="connsiteX24" fmla="*/ 445196 w 572779"/>
                <a:gd name="connsiteY24" fmla="*/ 183991 h 606580"/>
                <a:gd name="connsiteX25" fmla="*/ 436860 w 572779"/>
                <a:gd name="connsiteY25" fmla="*/ 162726 h 606580"/>
                <a:gd name="connsiteX26" fmla="*/ 435818 w 572779"/>
                <a:gd name="connsiteY26" fmla="*/ 160472 h 606580"/>
                <a:gd name="connsiteX27" fmla="*/ 435876 w 572779"/>
                <a:gd name="connsiteY27" fmla="*/ 160472 h 606580"/>
                <a:gd name="connsiteX28" fmla="*/ 435703 w 572779"/>
                <a:gd name="connsiteY28" fmla="*/ 160183 h 606580"/>
                <a:gd name="connsiteX29" fmla="*/ 264349 w 572779"/>
                <a:gd name="connsiteY29" fmla="*/ 160183 h 606580"/>
                <a:gd name="connsiteX30" fmla="*/ 308327 w 572779"/>
                <a:gd name="connsiteY30" fmla="*/ 160183 h 606580"/>
                <a:gd name="connsiteX31" fmla="*/ 308154 w 572779"/>
                <a:gd name="connsiteY31" fmla="*/ 160472 h 606580"/>
                <a:gd name="connsiteX32" fmla="*/ 308385 w 572779"/>
                <a:gd name="connsiteY32" fmla="*/ 160472 h 606580"/>
                <a:gd name="connsiteX33" fmla="*/ 307344 w 572779"/>
                <a:gd name="connsiteY33" fmla="*/ 162726 h 606580"/>
                <a:gd name="connsiteX34" fmla="*/ 298316 w 572779"/>
                <a:gd name="connsiteY34" fmla="*/ 187227 h 606580"/>
                <a:gd name="connsiteX35" fmla="*/ 303409 w 572779"/>
                <a:gd name="connsiteY35" fmla="*/ 242470 h 606580"/>
                <a:gd name="connsiteX36" fmla="*/ 322910 w 572779"/>
                <a:gd name="connsiteY36" fmla="*/ 242470 h 606580"/>
                <a:gd name="connsiteX37" fmla="*/ 339401 w 572779"/>
                <a:gd name="connsiteY37" fmla="*/ 160183 h 606580"/>
                <a:gd name="connsiteX38" fmla="*/ 355951 w 572779"/>
                <a:gd name="connsiteY38" fmla="*/ 160183 h 606580"/>
                <a:gd name="connsiteX39" fmla="*/ 401376 w 572779"/>
                <a:gd name="connsiteY39" fmla="*/ 205430 h 606580"/>
                <a:gd name="connsiteX40" fmla="*/ 401376 w 572779"/>
                <a:gd name="connsiteY40" fmla="*/ 337413 h 606580"/>
                <a:gd name="connsiteX41" fmla="*/ 356009 w 572779"/>
                <a:gd name="connsiteY41" fmla="*/ 382717 h 606580"/>
                <a:gd name="connsiteX42" fmla="*/ 350222 w 572779"/>
                <a:gd name="connsiteY42" fmla="*/ 382717 h 606580"/>
                <a:gd name="connsiteX43" fmla="*/ 350222 w 572779"/>
                <a:gd name="connsiteY43" fmla="*/ 574624 h 606580"/>
                <a:gd name="connsiteX44" fmla="*/ 318222 w 572779"/>
                <a:gd name="connsiteY44" fmla="*/ 606580 h 606580"/>
                <a:gd name="connsiteX45" fmla="*/ 286396 w 572779"/>
                <a:gd name="connsiteY45" fmla="*/ 578149 h 606580"/>
                <a:gd name="connsiteX46" fmla="*/ 254628 w 572779"/>
                <a:gd name="connsiteY46" fmla="*/ 606580 h 606580"/>
                <a:gd name="connsiteX47" fmla="*/ 222628 w 572779"/>
                <a:gd name="connsiteY47" fmla="*/ 574624 h 606580"/>
                <a:gd name="connsiteX48" fmla="*/ 222628 w 572779"/>
                <a:gd name="connsiteY48" fmla="*/ 382833 h 606580"/>
                <a:gd name="connsiteX49" fmla="*/ 216841 w 572779"/>
                <a:gd name="connsiteY49" fmla="*/ 382833 h 606580"/>
                <a:gd name="connsiteX50" fmla="*/ 171474 w 572779"/>
                <a:gd name="connsiteY50" fmla="*/ 337528 h 606580"/>
                <a:gd name="connsiteX51" fmla="*/ 171474 w 572779"/>
                <a:gd name="connsiteY51" fmla="*/ 205545 h 606580"/>
                <a:gd name="connsiteX52" fmla="*/ 216841 w 572779"/>
                <a:gd name="connsiteY52" fmla="*/ 160241 h 606580"/>
                <a:gd name="connsiteX53" fmla="*/ 233333 w 572779"/>
                <a:gd name="connsiteY53" fmla="*/ 160241 h 606580"/>
                <a:gd name="connsiteX54" fmla="*/ 249825 w 572779"/>
                <a:gd name="connsiteY54" fmla="*/ 242528 h 606580"/>
                <a:gd name="connsiteX55" fmla="*/ 269383 w 572779"/>
                <a:gd name="connsiteY55" fmla="*/ 242528 h 606580"/>
                <a:gd name="connsiteX56" fmla="*/ 274476 w 572779"/>
                <a:gd name="connsiteY56" fmla="*/ 186996 h 606580"/>
                <a:gd name="connsiteX57" fmla="*/ 273839 w 572779"/>
                <a:gd name="connsiteY57" fmla="*/ 183991 h 606580"/>
                <a:gd name="connsiteX58" fmla="*/ 265506 w 572779"/>
                <a:gd name="connsiteY58" fmla="*/ 162726 h 606580"/>
                <a:gd name="connsiteX59" fmla="*/ 264407 w 572779"/>
                <a:gd name="connsiteY59" fmla="*/ 160472 h 606580"/>
                <a:gd name="connsiteX60" fmla="*/ 264523 w 572779"/>
                <a:gd name="connsiteY60" fmla="*/ 160472 h 606580"/>
                <a:gd name="connsiteX61" fmla="*/ 264349 w 572779"/>
                <a:gd name="connsiteY61" fmla="*/ 160183 h 606580"/>
                <a:gd name="connsiteX62" fmla="*/ 92987 w 572779"/>
                <a:gd name="connsiteY62" fmla="*/ 160183 h 606580"/>
                <a:gd name="connsiteX63" fmla="*/ 136964 w 572779"/>
                <a:gd name="connsiteY63" fmla="*/ 160183 h 606580"/>
                <a:gd name="connsiteX64" fmla="*/ 136791 w 572779"/>
                <a:gd name="connsiteY64" fmla="*/ 160472 h 606580"/>
                <a:gd name="connsiteX65" fmla="*/ 137022 w 572779"/>
                <a:gd name="connsiteY65" fmla="*/ 160472 h 606580"/>
                <a:gd name="connsiteX66" fmla="*/ 135923 w 572779"/>
                <a:gd name="connsiteY66" fmla="*/ 162726 h 606580"/>
                <a:gd name="connsiteX67" fmla="*/ 126896 w 572779"/>
                <a:gd name="connsiteY67" fmla="*/ 187227 h 606580"/>
                <a:gd name="connsiteX68" fmla="*/ 131988 w 572779"/>
                <a:gd name="connsiteY68" fmla="*/ 242470 h 606580"/>
                <a:gd name="connsiteX69" fmla="*/ 149752 w 572779"/>
                <a:gd name="connsiteY69" fmla="*/ 242470 h 606580"/>
                <a:gd name="connsiteX70" fmla="*/ 149752 w 572779"/>
                <a:gd name="connsiteY70" fmla="*/ 337471 h 606580"/>
                <a:gd name="connsiteX71" fmla="*/ 178742 w 572779"/>
                <a:gd name="connsiteY71" fmla="*/ 392483 h 606580"/>
                <a:gd name="connsiteX72" fmla="*/ 178742 w 572779"/>
                <a:gd name="connsiteY72" fmla="*/ 574624 h 606580"/>
                <a:gd name="connsiteX73" fmla="*/ 146743 w 572779"/>
                <a:gd name="connsiteY73" fmla="*/ 606580 h 606580"/>
                <a:gd name="connsiteX74" fmla="*/ 114976 w 572779"/>
                <a:gd name="connsiteY74" fmla="*/ 578149 h 606580"/>
                <a:gd name="connsiteX75" fmla="*/ 83151 w 572779"/>
                <a:gd name="connsiteY75" fmla="*/ 606580 h 606580"/>
                <a:gd name="connsiteX76" fmla="*/ 51152 w 572779"/>
                <a:gd name="connsiteY76" fmla="*/ 574624 h 606580"/>
                <a:gd name="connsiteX77" fmla="*/ 51152 w 572779"/>
                <a:gd name="connsiteY77" fmla="*/ 382833 h 606580"/>
                <a:gd name="connsiteX78" fmla="*/ 45365 w 572779"/>
                <a:gd name="connsiteY78" fmla="*/ 382833 h 606580"/>
                <a:gd name="connsiteX79" fmla="*/ 0 w 572779"/>
                <a:gd name="connsiteY79" fmla="*/ 337528 h 606580"/>
                <a:gd name="connsiteX80" fmla="*/ 0 w 572779"/>
                <a:gd name="connsiteY80" fmla="*/ 205545 h 606580"/>
                <a:gd name="connsiteX81" fmla="*/ 45365 w 572779"/>
                <a:gd name="connsiteY81" fmla="*/ 160241 h 606580"/>
                <a:gd name="connsiteX82" fmla="*/ 61972 w 572779"/>
                <a:gd name="connsiteY82" fmla="*/ 160241 h 606580"/>
                <a:gd name="connsiteX83" fmla="*/ 78464 w 572779"/>
                <a:gd name="connsiteY83" fmla="*/ 242528 h 606580"/>
                <a:gd name="connsiteX84" fmla="*/ 97964 w 572779"/>
                <a:gd name="connsiteY84" fmla="*/ 242528 h 606580"/>
                <a:gd name="connsiteX85" fmla="*/ 103056 w 572779"/>
                <a:gd name="connsiteY85" fmla="*/ 186996 h 606580"/>
                <a:gd name="connsiteX86" fmla="*/ 102477 w 572779"/>
                <a:gd name="connsiteY86" fmla="*/ 183991 h 606580"/>
                <a:gd name="connsiteX87" fmla="*/ 94145 w 572779"/>
                <a:gd name="connsiteY87" fmla="*/ 162726 h 606580"/>
                <a:gd name="connsiteX88" fmla="*/ 93045 w 572779"/>
                <a:gd name="connsiteY88" fmla="*/ 160472 h 606580"/>
                <a:gd name="connsiteX89" fmla="*/ 93103 w 572779"/>
                <a:gd name="connsiteY89" fmla="*/ 160472 h 606580"/>
                <a:gd name="connsiteX90" fmla="*/ 92987 w 572779"/>
                <a:gd name="connsiteY90" fmla="*/ 160183 h 606580"/>
                <a:gd name="connsiteX91" fmla="*/ 457411 w 572779"/>
                <a:gd name="connsiteY91" fmla="*/ 751 h 606580"/>
                <a:gd name="connsiteX92" fmla="*/ 458047 w 572779"/>
                <a:gd name="connsiteY92" fmla="*/ 751 h 606580"/>
                <a:gd name="connsiteX93" fmla="*/ 521621 w 572779"/>
                <a:gd name="connsiteY93" fmla="*/ 49915 h 606580"/>
                <a:gd name="connsiteX94" fmla="*/ 523761 w 572779"/>
                <a:gd name="connsiteY94" fmla="*/ 66553 h 606580"/>
                <a:gd name="connsiteX95" fmla="*/ 458105 w 572779"/>
                <a:gd name="connsiteY95" fmla="*/ 132124 h 606580"/>
                <a:gd name="connsiteX96" fmla="*/ 457469 w 572779"/>
                <a:gd name="connsiteY96" fmla="*/ 132124 h 606580"/>
                <a:gd name="connsiteX97" fmla="*/ 393895 w 572779"/>
                <a:gd name="connsiteY97" fmla="*/ 82960 h 606580"/>
                <a:gd name="connsiteX98" fmla="*/ 391755 w 572779"/>
                <a:gd name="connsiteY98" fmla="*/ 66322 h 606580"/>
                <a:gd name="connsiteX99" fmla="*/ 457411 w 572779"/>
                <a:gd name="connsiteY99" fmla="*/ 751 h 606580"/>
                <a:gd name="connsiteX100" fmla="*/ 285868 w 572779"/>
                <a:gd name="connsiteY100" fmla="*/ 751 h 606580"/>
                <a:gd name="connsiteX101" fmla="*/ 286621 w 572779"/>
                <a:gd name="connsiteY101" fmla="*/ 751 h 606580"/>
                <a:gd name="connsiteX102" fmla="*/ 350227 w 572779"/>
                <a:gd name="connsiteY102" fmla="*/ 49915 h 606580"/>
                <a:gd name="connsiteX103" fmla="*/ 352369 w 572779"/>
                <a:gd name="connsiteY103" fmla="*/ 66553 h 606580"/>
                <a:gd name="connsiteX104" fmla="*/ 286736 w 572779"/>
                <a:gd name="connsiteY104" fmla="*/ 132124 h 606580"/>
                <a:gd name="connsiteX105" fmla="*/ 286100 w 572779"/>
                <a:gd name="connsiteY105" fmla="*/ 132124 h 606580"/>
                <a:gd name="connsiteX106" fmla="*/ 222493 w 572779"/>
                <a:gd name="connsiteY106" fmla="*/ 82845 h 606580"/>
                <a:gd name="connsiteX107" fmla="*/ 220351 w 572779"/>
                <a:gd name="connsiteY107" fmla="*/ 66264 h 606580"/>
                <a:gd name="connsiteX108" fmla="*/ 285868 w 572779"/>
                <a:gd name="connsiteY108" fmla="*/ 751 h 606580"/>
                <a:gd name="connsiteX109" fmla="*/ 114639 w 572779"/>
                <a:gd name="connsiteY109" fmla="*/ 751 h 606580"/>
                <a:gd name="connsiteX110" fmla="*/ 115275 w 572779"/>
                <a:gd name="connsiteY110" fmla="*/ 751 h 606580"/>
                <a:gd name="connsiteX111" fmla="*/ 178882 w 572779"/>
                <a:gd name="connsiteY111" fmla="*/ 49915 h 606580"/>
                <a:gd name="connsiteX112" fmla="*/ 181024 w 572779"/>
                <a:gd name="connsiteY112" fmla="*/ 66553 h 606580"/>
                <a:gd name="connsiteX113" fmla="*/ 115333 w 572779"/>
                <a:gd name="connsiteY113" fmla="*/ 132124 h 606580"/>
                <a:gd name="connsiteX114" fmla="*/ 114754 w 572779"/>
                <a:gd name="connsiteY114" fmla="*/ 132124 h 606580"/>
                <a:gd name="connsiteX115" fmla="*/ 51148 w 572779"/>
                <a:gd name="connsiteY115" fmla="*/ 82960 h 606580"/>
                <a:gd name="connsiteX116" fmla="*/ 49006 w 572779"/>
                <a:gd name="connsiteY116" fmla="*/ 66322 h 606580"/>
                <a:gd name="connsiteX117" fmla="*/ 114639 w 572779"/>
                <a:gd name="connsiteY117" fmla="*/ 751 h 606580"/>
                <a:gd name="connsiteX118" fmla="*/ 457410 w 572779"/>
                <a:gd name="connsiteY118" fmla="*/ 423 h 606580"/>
                <a:gd name="connsiteX119" fmla="*/ 391355 w 572779"/>
                <a:gd name="connsiteY119" fmla="*/ 66356 h 606580"/>
                <a:gd name="connsiteX120" fmla="*/ 393497 w 572779"/>
                <a:gd name="connsiteY120" fmla="*/ 83056 h 606580"/>
                <a:gd name="connsiteX121" fmla="*/ 457468 w 572779"/>
                <a:gd name="connsiteY121" fmla="*/ 132521 h 606580"/>
                <a:gd name="connsiteX122" fmla="*/ 457815 w 572779"/>
                <a:gd name="connsiteY122" fmla="*/ 132521 h 606580"/>
                <a:gd name="connsiteX123" fmla="*/ 458104 w 572779"/>
                <a:gd name="connsiteY123" fmla="*/ 132521 h 606580"/>
                <a:gd name="connsiteX124" fmla="*/ 524159 w 572779"/>
                <a:gd name="connsiteY124" fmla="*/ 66587 h 606580"/>
                <a:gd name="connsiteX125" fmla="*/ 522017 w 572779"/>
                <a:gd name="connsiteY125" fmla="*/ 49887 h 606580"/>
                <a:gd name="connsiteX126" fmla="*/ 458046 w 572779"/>
                <a:gd name="connsiteY126" fmla="*/ 423 h 606580"/>
                <a:gd name="connsiteX127" fmla="*/ 457699 w 572779"/>
                <a:gd name="connsiteY127" fmla="*/ 423 h 606580"/>
                <a:gd name="connsiteX128" fmla="*/ 114646 w 572779"/>
                <a:gd name="connsiteY128" fmla="*/ 423 h 606580"/>
                <a:gd name="connsiteX129" fmla="*/ 48620 w 572779"/>
                <a:gd name="connsiteY129" fmla="*/ 66356 h 606580"/>
                <a:gd name="connsiteX130" fmla="*/ 50761 w 572779"/>
                <a:gd name="connsiteY130" fmla="*/ 83056 h 606580"/>
                <a:gd name="connsiteX131" fmla="*/ 114762 w 572779"/>
                <a:gd name="connsiteY131" fmla="*/ 132521 h 606580"/>
                <a:gd name="connsiteX132" fmla="*/ 115051 w 572779"/>
                <a:gd name="connsiteY132" fmla="*/ 132521 h 606580"/>
                <a:gd name="connsiteX133" fmla="*/ 115340 w 572779"/>
                <a:gd name="connsiteY133" fmla="*/ 132521 h 606580"/>
                <a:gd name="connsiteX134" fmla="*/ 181424 w 572779"/>
                <a:gd name="connsiteY134" fmla="*/ 66587 h 606580"/>
                <a:gd name="connsiteX135" fmla="*/ 179225 w 572779"/>
                <a:gd name="connsiteY135" fmla="*/ 49887 h 606580"/>
                <a:gd name="connsiteX136" fmla="*/ 115282 w 572779"/>
                <a:gd name="connsiteY136" fmla="*/ 423 h 606580"/>
                <a:gd name="connsiteX137" fmla="*/ 114993 w 572779"/>
                <a:gd name="connsiteY137" fmla="*/ 423 h 606580"/>
                <a:gd name="connsiteX138" fmla="*/ 286036 w 572779"/>
                <a:gd name="connsiteY138" fmla="*/ 397 h 606580"/>
                <a:gd name="connsiteX139" fmla="*/ 219952 w 572779"/>
                <a:gd name="connsiteY139" fmla="*/ 66286 h 606580"/>
                <a:gd name="connsiteX140" fmla="*/ 222151 w 572779"/>
                <a:gd name="connsiteY140" fmla="*/ 82990 h 606580"/>
                <a:gd name="connsiteX141" fmla="*/ 286094 w 572779"/>
                <a:gd name="connsiteY141" fmla="*/ 132522 h 606580"/>
                <a:gd name="connsiteX142" fmla="*/ 286383 w 572779"/>
                <a:gd name="connsiteY142" fmla="*/ 132522 h 606580"/>
                <a:gd name="connsiteX143" fmla="*/ 286730 w 572779"/>
                <a:gd name="connsiteY143" fmla="*/ 132522 h 606580"/>
                <a:gd name="connsiteX144" fmla="*/ 352756 w 572779"/>
                <a:gd name="connsiteY144" fmla="*/ 66575 h 606580"/>
                <a:gd name="connsiteX145" fmla="*/ 350615 w 572779"/>
                <a:gd name="connsiteY145" fmla="*/ 49872 h 606580"/>
                <a:gd name="connsiteX146" fmla="*/ 286614 w 572779"/>
                <a:gd name="connsiteY146" fmla="*/ 397 h 606580"/>
                <a:gd name="connsiteX147" fmla="*/ 286325 w 572779"/>
                <a:gd name="connsiteY147" fmla="*/ 397 h 606580"/>
                <a:gd name="connsiteX148" fmla="*/ 457411 w 572779"/>
                <a:gd name="connsiteY148" fmla="*/ 0 h 606580"/>
                <a:gd name="connsiteX149" fmla="*/ 458047 w 572779"/>
                <a:gd name="connsiteY149" fmla="*/ 0 h 606580"/>
                <a:gd name="connsiteX150" fmla="*/ 522315 w 572779"/>
                <a:gd name="connsiteY150" fmla="*/ 49741 h 606580"/>
                <a:gd name="connsiteX151" fmla="*/ 524513 w 572779"/>
                <a:gd name="connsiteY151" fmla="*/ 66553 h 606580"/>
                <a:gd name="connsiteX152" fmla="*/ 458105 w 572779"/>
                <a:gd name="connsiteY152" fmla="*/ 132875 h 606580"/>
                <a:gd name="connsiteX153" fmla="*/ 457469 w 572779"/>
                <a:gd name="connsiteY153" fmla="*/ 132875 h 606580"/>
                <a:gd name="connsiteX154" fmla="*/ 393201 w 572779"/>
                <a:gd name="connsiteY154" fmla="*/ 83133 h 606580"/>
                <a:gd name="connsiteX155" fmla="*/ 391003 w 572779"/>
                <a:gd name="connsiteY155" fmla="*/ 66322 h 606580"/>
                <a:gd name="connsiteX156" fmla="*/ 457411 w 572779"/>
                <a:gd name="connsiteY156" fmla="*/ 0 h 606580"/>
                <a:gd name="connsiteX157" fmla="*/ 285868 w 572779"/>
                <a:gd name="connsiteY157" fmla="*/ 0 h 606580"/>
                <a:gd name="connsiteX158" fmla="*/ 286621 w 572779"/>
                <a:gd name="connsiteY158" fmla="*/ 0 h 606580"/>
                <a:gd name="connsiteX159" fmla="*/ 350980 w 572779"/>
                <a:gd name="connsiteY159" fmla="*/ 49741 h 606580"/>
                <a:gd name="connsiteX160" fmla="*/ 353179 w 572779"/>
                <a:gd name="connsiteY160" fmla="*/ 66553 h 606580"/>
                <a:gd name="connsiteX161" fmla="*/ 286736 w 572779"/>
                <a:gd name="connsiteY161" fmla="*/ 132875 h 606580"/>
                <a:gd name="connsiteX162" fmla="*/ 286100 w 572779"/>
                <a:gd name="connsiteY162" fmla="*/ 132875 h 606580"/>
                <a:gd name="connsiteX163" fmla="*/ 221740 w 572779"/>
                <a:gd name="connsiteY163" fmla="*/ 83076 h 606580"/>
                <a:gd name="connsiteX164" fmla="*/ 219599 w 572779"/>
                <a:gd name="connsiteY164" fmla="*/ 66264 h 606580"/>
                <a:gd name="connsiteX165" fmla="*/ 285868 w 572779"/>
                <a:gd name="connsiteY165" fmla="*/ 0 h 606580"/>
                <a:gd name="connsiteX166" fmla="*/ 114639 w 572779"/>
                <a:gd name="connsiteY166" fmla="*/ 0 h 606580"/>
                <a:gd name="connsiteX167" fmla="*/ 115275 w 572779"/>
                <a:gd name="connsiteY167" fmla="*/ 0 h 606580"/>
                <a:gd name="connsiteX168" fmla="*/ 179635 w 572779"/>
                <a:gd name="connsiteY168" fmla="*/ 49741 h 606580"/>
                <a:gd name="connsiteX169" fmla="*/ 181776 w 572779"/>
                <a:gd name="connsiteY169" fmla="*/ 66553 h 606580"/>
                <a:gd name="connsiteX170" fmla="*/ 115333 w 572779"/>
                <a:gd name="connsiteY170" fmla="*/ 132875 h 606580"/>
                <a:gd name="connsiteX171" fmla="*/ 114754 w 572779"/>
                <a:gd name="connsiteY171" fmla="*/ 132875 h 606580"/>
                <a:gd name="connsiteX172" fmla="*/ 50395 w 572779"/>
                <a:gd name="connsiteY172" fmla="*/ 83133 h 606580"/>
                <a:gd name="connsiteX173" fmla="*/ 48196 w 572779"/>
                <a:gd name="connsiteY173" fmla="*/ 66322 h 606580"/>
                <a:gd name="connsiteX174" fmla="*/ 114639 w 572779"/>
                <a:gd name="connsiteY174"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Lst>
              <a:rect l="l" t="t" r="r" b="b"/>
              <a:pathLst>
                <a:path w="572779" h="606580">
                  <a:moveTo>
                    <a:pt x="435703" y="160183"/>
                  </a:moveTo>
                  <a:lnTo>
                    <a:pt x="479697" y="160183"/>
                  </a:lnTo>
                  <a:cubicBezTo>
                    <a:pt x="479639" y="160241"/>
                    <a:pt x="479639" y="160414"/>
                    <a:pt x="479581" y="160472"/>
                  </a:cubicBezTo>
                  <a:lnTo>
                    <a:pt x="479812" y="160472"/>
                  </a:lnTo>
                  <a:cubicBezTo>
                    <a:pt x="479407" y="161281"/>
                    <a:pt x="478713" y="162726"/>
                    <a:pt x="478713" y="162726"/>
                  </a:cubicBezTo>
                  <a:cubicBezTo>
                    <a:pt x="474834" y="170989"/>
                    <a:pt x="471245" y="178848"/>
                    <a:pt x="469682" y="187227"/>
                  </a:cubicBezTo>
                  <a:lnTo>
                    <a:pt x="474776" y="242470"/>
                  </a:lnTo>
                  <a:lnTo>
                    <a:pt x="494284" y="242470"/>
                  </a:lnTo>
                  <a:lnTo>
                    <a:pt x="510840" y="160183"/>
                  </a:lnTo>
                  <a:lnTo>
                    <a:pt x="527338" y="160183"/>
                  </a:lnTo>
                  <a:cubicBezTo>
                    <a:pt x="552345" y="160183"/>
                    <a:pt x="572663" y="180466"/>
                    <a:pt x="572779" y="205430"/>
                  </a:cubicBezTo>
                  <a:lnTo>
                    <a:pt x="572779" y="337413"/>
                  </a:lnTo>
                  <a:cubicBezTo>
                    <a:pt x="572779" y="362434"/>
                    <a:pt x="552519" y="382717"/>
                    <a:pt x="527396" y="382717"/>
                  </a:cubicBezTo>
                  <a:lnTo>
                    <a:pt x="521607" y="382717"/>
                  </a:lnTo>
                  <a:lnTo>
                    <a:pt x="521607" y="574624"/>
                  </a:lnTo>
                  <a:cubicBezTo>
                    <a:pt x="521607" y="592249"/>
                    <a:pt x="507251" y="606580"/>
                    <a:pt x="489595" y="606580"/>
                  </a:cubicBezTo>
                  <a:cubicBezTo>
                    <a:pt x="473155" y="606580"/>
                    <a:pt x="459552" y="594098"/>
                    <a:pt x="457815" y="578149"/>
                  </a:cubicBezTo>
                  <a:cubicBezTo>
                    <a:pt x="456021" y="594214"/>
                    <a:pt x="442417" y="606580"/>
                    <a:pt x="425978" y="606580"/>
                  </a:cubicBezTo>
                  <a:cubicBezTo>
                    <a:pt x="408322" y="606580"/>
                    <a:pt x="393966" y="592249"/>
                    <a:pt x="393966" y="574624"/>
                  </a:cubicBezTo>
                  <a:lnTo>
                    <a:pt x="393966" y="392541"/>
                  </a:lnTo>
                  <a:cubicBezTo>
                    <a:pt x="411506" y="380521"/>
                    <a:pt x="422967" y="360354"/>
                    <a:pt x="422967" y="337528"/>
                  </a:cubicBezTo>
                  <a:lnTo>
                    <a:pt x="422967" y="242528"/>
                  </a:lnTo>
                  <a:lnTo>
                    <a:pt x="440739" y="242528"/>
                  </a:lnTo>
                  <a:lnTo>
                    <a:pt x="445833" y="186996"/>
                  </a:lnTo>
                  <a:cubicBezTo>
                    <a:pt x="445659" y="186013"/>
                    <a:pt x="445428" y="184973"/>
                    <a:pt x="445196" y="183991"/>
                  </a:cubicBezTo>
                  <a:cubicBezTo>
                    <a:pt x="443459" y="176768"/>
                    <a:pt x="440276" y="169891"/>
                    <a:pt x="436860" y="162726"/>
                  </a:cubicBezTo>
                  <a:cubicBezTo>
                    <a:pt x="436860" y="162726"/>
                    <a:pt x="436166" y="161281"/>
                    <a:pt x="435818" y="160472"/>
                  </a:cubicBezTo>
                  <a:lnTo>
                    <a:pt x="435876" y="160472"/>
                  </a:lnTo>
                  <a:cubicBezTo>
                    <a:pt x="435818" y="160356"/>
                    <a:pt x="435818" y="160241"/>
                    <a:pt x="435703" y="160183"/>
                  </a:cubicBezTo>
                  <a:close/>
                  <a:moveTo>
                    <a:pt x="264349" y="160183"/>
                  </a:moveTo>
                  <a:lnTo>
                    <a:pt x="308327" y="160183"/>
                  </a:lnTo>
                  <a:cubicBezTo>
                    <a:pt x="308269" y="160241"/>
                    <a:pt x="308269" y="160414"/>
                    <a:pt x="308154" y="160472"/>
                  </a:cubicBezTo>
                  <a:lnTo>
                    <a:pt x="308385" y="160472"/>
                  </a:lnTo>
                  <a:cubicBezTo>
                    <a:pt x="308038" y="161281"/>
                    <a:pt x="307344" y="162726"/>
                    <a:pt x="307344" y="162726"/>
                  </a:cubicBezTo>
                  <a:cubicBezTo>
                    <a:pt x="303467" y="170989"/>
                    <a:pt x="299821" y="178848"/>
                    <a:pt x="298316" y="187227"/>
                  </a:cubicBezTo>
                  <a:lnTo>
                    <a:pt x="303409" y="242470"/>
                  </a:lnTo>
                  <a:lnTo>
                    <a:pt x="322910" y="242470"/>
                  </a:lnTo>
                  <a:lnTo>
                    <a:pt x="339401" y="160183"/>
                  </a:lnTo>
                  <a:lnTo>
                    <a:pt x="355951" y="160183"/>
                  </a:lnTo>
                  <a:cubicBezTo>
                    <a:pt x="380949" y="160183"/>
                    <a:pt x="401202" y="180466"/>
                    <a:pt x="401376" y="205430"/>
                  </a:cubicBezTo>
                  <a:lnTo>
                    <a:pt x="401376" y="337413"/>
                  </a:lnTo>
                  <a:cubicBezTo>
                    <a:pt x="401376" y="362434"/>
                    <a:pt x="381065" y="382717"/>
                    <a:pt x="356009" y="382717"/>
                  </a:cubicBezTo>
                  <a:lnTo>
                    <a:pt x="350222" y="382717"/>
                  </a:lnTo>
                  <a:lnTo>
                    <a:pt x="350222" y="574624"/>
                  </a:lnTo>
                  <a:cubicBezTo>
                    <a:pt x="350222" y="592249"/>
                    <a:pt x="335872" y="606580"/>
                    <a:pt x="318222" y="606580"/>
                  </a:cubicBezTo>
                  <a:cubicBezTo>
                    <a:pt x="301788" y="606580"/>
                    <a:pt x="288190" y="594098"/>
                    <a:pt x="286396" y="578149"/>
                  </a:cubicBezTo>
                  <a:cubicBezTo>
                    <a:pt x="284660" y="594214"/>
                    <a:pt x="271062" y="606580"/>
                    <a:pt x="254628" y="606580"/>
                  </a:cubicBezTo>
                  <a:cubicBezTo>
                    <a:pt x="236978" y="606580"/>
                    <a:pt x="222628" y="592249"/>
                    <a:pt x="222628" y="574624"/>
                  </a:cubicBezTo>
                  <a:lnTo>
                    <a:pt x="222628" y="382833"/>
                  </a:lnTo>
                  <a:lnTo>
                    <a:pt x="216841" y="382833"/>
                  </a:lnTo>
                  <a:cubicBezTo>
                    <a:pt x="191727" y="382833"/>
                    <a:pt x="171474" y="362608"/>
                    <a:pt x="171474" y="337528"/>
                  </a:cubicBezTo>
                  <a:lnTo>
                    <a:pt x="171474" y="205545"/>
                  </a:lnTo>
                  <a:cubicBezTo>
                    <a:pt x="171474" y="180524"/>
                    <a:pt x="191727" y="160241"/>
                    <a:pt x="216841" y="160241"/>
                  </a:cubicBezTo>
                  <a:lnTo>
                    <a:pt x="233333" y="160241"/>
                  </a:lnTo>
                  <a:lnTo>
                    <a:pt x="249825" y="242528"/>
                  </a:lnTo>
                  <a:lnTo>
                    <a:pt x="269383" y="242528"/>
                  </a:lnTo>
                  <a:lnTo>
                    <a:pt x="274476" y="186996"/>
                  </a:lnTo>
                  <a:cubicBezTo>
                    <a:pt x="274302" y="186013"/>
                    <a:pt x="274071" y="184973"/>
                    <a:pt x="273839" y="183991"/>
                  </a:cubicBezTo>
                  <a:cubicBezTo>
                    <a:pt x="272045" y="176768"/>
                    <a:pt x="268921" y="169891"/>
                    <a:pt x="265506" y="162726"/>
                  </a:cubicBezTo>
                  <a:cubicBezTo>
                    <a:pt x="265506" y="162726"/>
                    <a:pt x="264812" y="161281"/>
                    <a:pt x="264407" y="160472"/>
                  </a:cubicBezTo>
                  <a:lnTo>
                    <a:pt x="264523" y="160472"/>
                  </a:lnTo>
                  <a:cubicBezTo>
                    <a:pt x="264407" y="160356"/>
                    <a:pt x="264407" y="160241"/>
                    <a:pt x="264349" y="160183"/>
                  </a:cubicBezTo>
                  <a:close/>
                  <a:moveTo>
                    <a:pt x="92987" y="160183"/>
                  </a:moveTo>
                  <a:lnTo>
                    <a:pt x="136964" y="160183"/>
                  </a:lnTo>
                  <a:cubicBezTo>
                    <a:pt x="136848" y="160241"/>
                    <a:pt x="136848" y="160414"/>
                    <a:pt x="136791" y="160472"/>
                  </a:cubicBezTo>
                  <a:lnTo>
                    <a:pt x="137022" y="160472"/>
                  </a:lnTo>
                  <a:cubicBezTo>
                    <a:pt x="136617" y="161281"/>
                    <a:pt x="135923" y="162726"/>
                    <a:pt x="135923" y="162726"/>
                  </a:cubicBezTo>
                  <a:cubicBezTo>
                    <a:pt x="132104" y="170989"/>
                    <a:pt x="128458" y="178848"/>
                    <a:pt x="126896" y="187227"/>
                  </a:cubicBezTo>
                  <a:lnTo>
                    <a:pt x="131988" y="242470"/>
                  </a:lnTo>
                  <a:lnTo>
                    <a:pt x="149752" y="242470"/>
                  </a:lnTo>
                  <a:lnTo>
                    <a:pt x="149752" y="337471"/>
                  </a:lnTo>
                  <a:cubicBezTo>
                    <a:pt x="149752" y="360296"/>
                    <a:pt x="161267" y="380406"/>
                    <a:pt x="178742" y="392483"/>
                  </a:cubicBezTo>
                  <a:lnTo>
                    <a:pt x="178742" y="574624"/>
                  </a:lnTo>
                  <a:cubicBezTo>
                    <a:pt x="178742" y="592249"/>
                    <a:pt x="164392" y="606580"/>
                    <a:pt x="146743" y="606580"/>
                  </a:cubicBezTo>
                  <a:cubicBezTo>
                    <a:pt x="130310" y="606580"/>
                    <a:pt x="116712" y="594098"/>
                    <a:pt x="114976" y="578149"/>
                  </a:cubicBezTo>
                  <a:cubicBezTo>
                    <a:pt x="113182" y="594214"/>
                    <a:pt x="99584" y="606580"/>
                    <a:pt x="83151" y="606580"/>
                  </a:cubicBezTo>
                  <a:cubicBezTo>
                    <a:pt x="65502" y="606580"/>
                    <a:pt x="51152" y="592249"/>
                    <a:pt x="51152" y="574624"/>
                  </a:cubicBezTo>
                  <a:lnTo>
                    <a:pt x="51152" y="382833"/>
                  </a:lnTo>
                  <a:lnTo>
                    <a:pt x="45365" y="382833"/>
                  </a:lnTo>
                  <a:cubicBezTo>
                    <a:pt x="20310" y="382833"/>
                    <a:pt x="0" y="362608"/>
                    <a:pt x="0" y="337528"/>
                  </a:cubicBezTo>
                  <a:lnTo>
                    <a:pt x="0" y="205545"/>
                  </a:lnTo>
                  <a:cubicBezTo>
                    <a:pt x="0" y="180524"/>
                    <a:pt x="20310" y="160241"/>
                    <a:pt x="45365" y="160241"/>
                  </a:cubicBezTo>
                  <a:lnTo>
                    <a:pt x="61972" y="160241"/>
                  </a:lnTo>
                  <a:lnTo>
                    <a:pt x="78464" y="242528"/>
                  </a:lnTo>
                  <a:lnTo>
                    <a:pt x="97964" y="242528"/>
                  </a:lnTo>
                  <a:lnTo>
                    <a:pt x="103056" y="186996"/>
                  </a:lnTo>
                  <a:cubicBezTo>
                    <a:pt x="102940" y="186013"/>
                    <a:pt x="102709" y="184973"/>
                    <a:pt x="102477" y="183991"/>
                  </a:cubicBezTo>
                  <a:cubicBezTo>
                    <a:pt x="100683" y="176768"/>
                    <a:pt x="97501" y="169891"/>
                    <a:pt x="94145" y="162726"/>
                  </a:cubicBezTo>
                  <a:cubicBezTo>
                    <a:pt x="94145" y="162726"/>
                    <a:pt x="93450" y="161281"/>
                    <a:pt x="93045" y="160472"/>
                  </a:cubicBezTo>
                  <a:lnTo>
                    <a:pt x="93103" y="160472"/>
                  </a:lnTo>
                  <a:cubicBezTo>
                    <a:pt x="93045" y="160356"/>
                    <a:pt x="93045" y="160241"/>
                    <a:pt x="92987" y="160183"/>
                  </a:cubicBezTo>
                  <a:close/>
                  <a:moveTo>
                    <a:pt x="457411" y="751"/>
                  </a:moveTo>
                  <a:lnTo>
                    <a:pt x="458047" y="751"/>
                  </a:lnTo>
                  <a:cubicBezTo>
                    <a:pt x="488012" y="751"/>
                    <a:pt x="514158" y="20971"/>
                    <a:pt x="521621" y="49915"/>
                  </a:cubicBezTo>
                  <a:cubicBezTo>
                    <a:pt x="523009" y="55403"/>
                    <a:pt x="523761" y="61007"/>
                    <a:pt x="523761" y="66553"/>
                  </a:cubicBezTo>
                  <a:cubicBezTo>
                    <a:pt x="523761" y="102718"/>
                    <a:pt x="494317" y="132124"/>
                    <a:pt x="458105" y="132124"/>
                  </a:cubicBezTo>
                  <a:lnTo>
                    <a:pt x="457469" y="132124"/>
                  </a:lnTo>
                  <a:cubicBezTo>
                    <a:pt x="427504" y="132124"/>
                    <a:pt x="401358" y="111904"/>
                    <a:pt x="393895" y="82960"/>
                  </a:cubicBezTo>
                  <a:cubicBezTo>
                    <a:pt x="392507" y="77472"/>
                    <a:pt x="391755" y="71868"/>
                    <a:pt x="391755" y="66322"/>
                  </a:cubicBezTo>
                  <a:cubicBezTo>
                    <a:pt x="391755" y="30157"/>
                    <a:pt x="421199" y="751"/>
                    <a:pt x="457411" y="751"/>
                  </a:cubicBezTo>
                  <a:close/>
                  <a:moveTo>
                    <a:pt x="285868" y="751"/>
                  </a:moveTo>
                  <a:lnTo>
                    <a:pt x="286621" y="751"/>
                  </a:lnTo>
                  <a:cubicBezTo>
                    <a:pt x="316601" y="751"/>
                    <a:pt x="342761" y="20971"/>
                    <a:pt x="350227" y="49915"/>
                  </a:cubicBezTo>
                  <a:cubicBezTo>
                    <a:pt x="351674" y="55403"/>
                    <a:pt x="352369" y="61007"/>
                    <a:pt x="352369" y="66553"/>
                  </a:cubicBezTo>
                  <a:cubicBezTo>
                    <a:pt x="352369" y="102718"/>
                    <a:pt x="322909" y="132124"/>
                    <a:pt x="286736" y="132124"/>
                  </a:cubicBezTo>
                  <a:lnTo>
                    <a:pt x="286100" y="132124"/>
                  </a:lnTo>
                  <a:cubicBezTo>
                    <a:pt x="256119" y="132124"/>
                    <a:pt x="229959" y="111846"/>
                    <a:pt x="222493" y="82845"/>
                  </a:cubicBezTo>
                  <a:cubicBezTo>
                    <a:pt x="221046" y="77414"/>
                    <a:pt x="220351" y="71810"/>
                    <a:pt x="220351" y="66264"/>
                  </a:cubicBezTo>
                  <a:cubicBezTo>
                    <a:pt x="220351" y="30157"/>
                    <a:pt x="249753" y="751"/>
                    <a:pt x="285868" y="751"/>
                  </a:cubicBezTo>
                  <a:close/>
                  <a:moveTo>
                    <a:pt x="114639" y="751"/>
                  </a:moveTo>
                  <a:lnTo>
                    <a:pt x="115275" y="751"/>
                  </a:lnTo>
                  <a:cubicBezTo>
                    <a:pt x="145256" y="751"/>
                    <a:pt x="171416" y="20971"/>
                    <a:pt x="178882" y="49915"/>
                  </a:cubicBezTo>
                  <a:cubicBezTo>
                    <a:pt x="180329" y="55403"/>
                    <a:pt x="181024" y="61007"/>
                    <a:pt x="181024" y="66553"/>
                  </a:cubicBezTo>
                  <a:cubicBezTo>
                    <a:pt x="181024" y="102718"/>
                    <a:pt x="151564" y="132124"/>
                    <a:pt x="115333" y="132124"/>
                  </a:cubicBezTo>
                  <a:lnTo>
                    <a:pt x="114754" y="132124"/>
                  </a:lnTo>
                  <a:cubicBezTo>
                    <a:pt x="84774" y="132124"/>
                    <a:pt x="58614" y="111904"/>
                    <a:pt x="51148" y="82960"/>
                  </a:cubicBezTo>
                  <a:cubicBezTo>
                    <a:pt x="49701" y="77472"/>
                    <a:pt x="49006" y="71868"/>
                    <a:pt x="49006" y="66322"/>
                  </a:cubicBezTo>
                  <a:cubicBezTo>
                    <a:pt x="49006" y="30157"/>
                    <a:pt x="78466" y="751"/>
                    <a:pt x="114639" y="751"/>
                  </a:cubicBezTo>
                  <a:close/>
                  <a:moveTo>
                    <a:pt x="457410" y="423"/>
                  </a:moveTo>
                  <a:cubicBezTo>
                    <a:pt x="420880" y="423"/>
                    <a:pt x="391355" y="29894"/>
                    <a:pt x="391355" y="66356"/>
                  </a:cubicBezTo>
                  <a:cubicBezTo>
                    <a:pt x="391355" y="72135"/>
                    <a:pt x="392108" y="77740"/>
                    <a:pt x="393497" y="83056"/>
                  </a:cubicBezTo>
                  <a:cubicBezTo>
                    <a:pt x="400849" y="111487"/>
                    <a:pt x="426669" y="132521"/>
                    <a:pt x="457468" y="132521"/>
                  </a:cubicBezTo>
                  <a:lnTo>
                    <a:pt x="457815" y="132521"/>
                  </a:lnTo>
                  <a:lnTo>
                    <a:pt x="458104" y="132521"/>
                  </a:lnTo>
                  <a:cubicBezTo>
                    <a:pt x="494634" y="132521"/>
                    <a:pt x="524159" y="103050"/>
                    <a:pt x="524159" y="66587"/>
                  </a:cubicBezTo>
                  <a:cubicBezTo>
                    <a:pt x="524159" y="60809"/>
                    <a:pt x="523406" y="55204"/>
                    <a:pt x="522017" y="49887"/>
                  </a:cubicBezTo>
                  <a:cubicBezTo>
                    <a:pt x="514665" y="21457"/>
                    <a:pt x="488845" y="423"/>
                    <a:pt x="458046" y="423"/>
                  </a:cubicBezTo>
                  <a:lnTo>
                    <a:pt x="457699" y="423"/>
                  </a:lnTo>
                  <a:close/>
                  <a:moveTo>
                    <a:pt x="114646" y="423"/>
                  </a:moveTo>
                  <a:cubicBezTo>
                    <a:pt x="78190" y="423"/>
                    <a:pt x="48620" y="29894"/>
                    <a:pt x="48620" y="66356"/>
                  </a:cubicBezTo>
                  <a:cubicBezTo>
                    <a:pt x="48620" y="72135"/>
                    <a:pt x="49372" y="77740"/>
                    <a:pt x="50761" y="83056"/>
                  </a:cubicBezTo>
                  <a:cubicBezTo>
                    <a:pt x="58110" y="111487"/>
                    <a:pt x="83977" y="132521"/>
                    <a:pt x="114762" y="132521"/>
                  </a:cubicBezTo>
                  <a:lnTo>
                    <a:pt x="115051" y="132521"/>
                  </a:lnTo>
                  <a:lnTo>
                    <a:pt x="115340" y="132521"/>
                  </a:lnTo>
                  <a:cubicBezTo>
                    <a:pt x="151854" y="132521"/>
                    <a:pt x="181424" y="103050"/>
                    <a:pt x="181424" y="66587"/>
                  </a:cubicBezTo>
                  <a:cubicBezTo>
                    <a:pt x="181424" y="60809"/>
                    <a:pt x="180614" y="55204"/>
                    <a:pt x="179225" y="49887"/>
                  </a:cubicBezTo>
                  <a:cubicBezTo>
                    <a:pt x="171934" y="21457"/>
                    <a:pt x="146067" y="423"/>
                    <a:pt x="115282" y="423"/>
                  </a:cubicBezTo>
                  <a:lnTo>
                    <a:pt x="114993" y="423"/>
                  </a:lnTo>
                  <a:close/>
                  <a:moveTo>
                    <a:pt x="286036" y="397"/>
                  </a:moveTo>
                  <a:cubicBezTo>
                    <a:pt x="249522" y="282"/>
                    <a:pt x="219952" y="29874"/>
                    <a:pt x="219952" y="66286"/>
                  </a:cubicBezTo>
                  <a:cubicBezTo>
                    <a:pt x="219952" y="72066"/>
                    <a:pt x="220762" y="77672"/>
                    <a:pt x="222151" y="82990"/>
                  </a:cubicBezTo>
                  <a:cubicBezTo>
                    <a:pt x="229442" y="111484"/>
                    <a:pt x="255309" y="132522"/>
                    <a:pt x="286094" y="132522"/>
                  </a:cubicBezTo>
                  <a:lnTo>
                    <a:pt x="286383" y="132522"/>
                  </a:lnTo>
                  <a:lnTo>
                    <a:pt x="286730" y="132522"/>
                  </a:lnTo>
                  <a:cubicBezTo>
                    <a:pt x="323186" y="132522"/>
                    <a:pt x="352756" y="103045"/>
                    <a:pt x="352756" y="66575"/>
                  </a:cubicBezTo>
                  <a:cubicBezTo>
                    <a:pt x="352756" y="60796"/>
                    <a:pt x="352004" y="55189"/>
                    <a:pt x="350615" y="49872"/>
                  </a:cubicBezTo>
                  <a:cubicBezTo>
                    <a:pt x="343266" y="21436"/>
                    <a:pt x="317399" y="397"/>
                    <a:pt x="286614" y="397"/>
                  </a:cubicBezTo>
                  <a:lnTo>
                    <a:pt x="286325" y="397"/>
                  </a:lnTo>
                  <a:close/>
                  <a:moveTo>
                    <a:pt x="457411" y="0"/>
                  </a:moveTo>
                  <a:lnTo>
                    <a:pt x="458047" y="0"/>
                  </a:lnTo>
                  <a:cubicBezTo>
                    <a:pt x="488359" y="0"/>
                    <a:pt x="514795" y="20451"/>
                    <a:pt x="522315" y="49741"/>
                  </a:cubicBezTo>
                  <a:cubicBezTo>
                    <a:pt x="523761" y="55230"/>
                    <a:pt x="524513" y="60891"/>
                    <a:pt x="524513" y="66553"/>
                  </a:cubicBezTo>
                  <a:cubicBezTo>
                    <a:pt x="524513" y="103122"/>
                    <a:pt x="494722" y="132875"/>
                    <a:pt x="458105" y="132875"/>
                  </a:cubicBezTo>
                  <a:lnTo>
                    <a:pt x="457469" y="132875"/>
                  </a:lnTo>
                  <a:cubicBezTo>
                    <a:pt x="427157" y="132875"/>
                    <a:pt x="400721" y="112424"/>
                    <a:pt x="393201" y="83133"/>
                  </a:cubicBezTo>
                  <a:cubicBezTo>
                    <a:pt x="391755" y="77645"/>
                    <a:pt x="391003" y="71983"/>
                    <a:pt x="391003" y="66322"/>
                  </a:cubicBezTo>
                  <a:cubicBezTo>
                    <a:pt x="391003" y="29752"/>
                    <a:pt x="420794" y="0"/>
                    <a:pt x="457411" y="0"/>
                  </a:cubicBezTo>
                  <a:close/>
                  <a:moveTo>
                    <a:pt x="285868" y="0"/>
                  </a:moveTo>
                  <a:lnTo>
                    <a:pt x="286621" y="0"/>
                  </a:lnTo>
                  <a:cubicBezTo>
                    <a:pt x="316948" y="0"/>
                    <a:pt x="343456" y="20451"/>
                    <a:pt x="350980" y="49741"/>
                  </a:cubicBezTo>
                  <a:cubicBezTo>
                    <a:pt x="352427" y="55287"/>
                    <a:pt x="353179" y="60891"/>
                    <a:pt x="353179" y="66553"/>
                  </a:cubicBezTo>
                  <a:cubicBezTo>
                    <a:pt x="353179" y="103122"/>
                    <a:pt x="323372" y="132875"/>
                    <a:pt x="286736" y="132875"/>
                  </a:cubicBezTo>
                  <a:lnTo>
                    <a:pt x="286100" y="132875"/>
                  </a:lnTo>
                  <a:cubicBezTo>
                    <a:pt x="255772" y="132875"/>
                    <a:pt x="229322" y="112366"/>
                    <a:pt x="221740" y="83076"/>
                  </a:cubicBezTo>
                  <a:cubicBezTo>
                    <a:pt x="220294" y="77530"/>
                    <a:pt x="219599" y="71868"/>
                    <a:pt x="219599" y="66264"/>
                  </a:cubicBezTo>
                  <a:cubicBezTo>
                    <a:pt x="219599" y="29695"/>
                    <a:pt x="249348" y="0"/>
                    <a:pt x="285868" y="0"/>
                  </a:cubicBezTo>
                  <a:close/>
                  <a:moveTo>
                    <a:pt x="114639" y="0"/>
                  </a:moveTo>
                  <a:lnTo>
                    <a:pt x="115275" y="0"/>
                  </a:lnTo>
                  <a:cubicBezTo>
                    <a:pt x="145603" y="0"/>
                    <a:pt x="172053" y="20451"/>
                    <a:pt x="179635" y="49741"/>
                  </a:cubicBezTo>
                  <a:cubicBezTo>
                    <a:pt x="181081" y="55230"/>
                    <a:pt x="181776" y="60891"/>
                    <a:pt x="181776" y="66553"/>
                  </a:cubicBezTo>
                  <a:cubicBezTo>
                    <a:pt x="181776" y="103122"/>
                    <a:pt x="151969" y="132875"/>
                    <a:pt x="115333" y="132875"/>
                  </a:cubicBezTo>
                  <a:lnTo>
                    <a:pt x="114754" y="132875"/>
                  </a:lnTo>
                  <a:cubicBezTo>
                    <a:pt x="84427" y="132875"/>
                    <a:pt x="57919" y="112424"/>
                    <a:pt x="50395" y="83133"/>
                  </a:cubicBezTo>
                  <a:cubicBezTo>
                    <a:pt x="48948" y="77645"/>
                    <a:pt x="48196" y="71983"/>
                    <a:pt x="48196" y="66322"/>
                  </a:cubicBezTo>
                  <a:cubicBezTo>
                    <a:pt x="48196" y="29752"/>
                    <a:pt x="78003" y="0"/>
                    <a:pt x="1146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businessman_57134">
              <a:extLst>
                <a:ext uri="{FF2B5EF4-FFF2-40B4-BE49-F238E27FC236}">
                  <a16:creationId xmlns:a16="http://schemas.microsoft.com/office/drawing/2014/main" id="{DB5E201A-7B8A-4245-A6B9-4F3E8548A692}"/>
                </a:ext>
              </a:extLst>
            </p:cNvPr>
            <p:cNvSpPr/>
            <p:nvPr/>
          </p:nvSpPr>
          <p:spPr>
            <a:xfrm>
              <a:off x="1960978" y="1963900"/>
              <a:ext cx="558601" cy="609685"/>
            </a:xfrm>
            <a:custGeom>
              <a:avLst/>
              <a:gdLst>
                <a:gd name="connsiteX0" fmla="*/ 243589 w 557114"/>
                <a:gd name="connsiteY0" fmla="*/ 355438 h 608062"/>
                <a:gd name="connsiteX1" fmla="*/ 277656 w 557114"/>
                <a:gd name="connsiteY1" fmla="*/ 355438 h 608062"/>
                <a:gd name="connsiteX2" fmla="*/ 277940 w 557114"/>
                <a:gd name="connsiteY2" fmla="*/ 355438 h 608062"/>
                <a:gd name="connsiteX3" fmla="*/ 278604 w 557114"/>
                <a:gd name="connsiteY3" fmla="*/ 355438 h 608062"/>
                <a:gd name="connsiteX4" fmla="*/ 279174 w 557114"/>
                <a:gd name="connsiteY4" fmla="*/ 355438 h 608062"/>
                <a:gd name="connsiteX5" fmla="*/ 279458 w 557114"/>
                <a:gd name="connsiteY5" fmla="*/ 355438 h 608062"/>
                <a:gd name="connsiteX6" fmla="*/ 279553 w 557114"/>
                <a:gd name="connsiteY6" fmla="*/ 355438 h 608062"/>
                <a:gd name="connsiteX7" fmla="*/ 313620 w 557114"/>
                <a:gd name="connsiteY7" fmla="*/ 355438 h 608062"/>
                <a:gd name="connsiteX8" fmla="*/ 324438 w 557114"/>
                <a:gd name="connsiteY8" fmla="*/ 375432 h 608062"/>
                <a:gd name="connsiteX9" fmla="*/ 298152 w 557114"/>
                <a:gd name="connsiteY9" fmla="*/ 430202 h 608062"/>
                <a:gd name="connsiteX10" fmla="*/ 301948 w 557114"/>
                <a:gd name="connsiteY10" fmla="*/ 510272 h 608062"/>
                <a:gd name="connsiteX11" fmla="*/ 356891 w 557114"/>
                <a:gd name="connsiteY11" fmla="*/ 389172 h 608062"/>
                <a:gd name="connsiteX12" fmla="*/ 356986 w 557114"/>
                <a:gd name="connsiteY12" fmla="*/ 389172 h 608062"/>
                <a:gd name="connsiteX13" fmla="*/ 376628 w 557114"/>
                <a:gd name="connsiteY13" fmla="*/ 375337 h 608062"/>
                <a:gd name="connsiteX14" fmla="*/ 383556 w 557114"/>
                <a:gd name="connsiteY14" fmla="*/ 376474 h 608062"/>
                <a:gd name="connsiteX15" fmla="*/ 383745 w 557114"/>
                <a:gd name="connsiteY15" fmla="*/ 376569 h 608062"/>
                <a:gd name="connsiteX16" fmla="*/ 518588 w 557114"/>
                <a:gd name="connsiteY16" fmla="*/ 438920 h 608062"/>
                <a:gd name="connsiteX17" fmla="*/ 557114 w 557114"/>
                <a:gd name="connsiteY17" fmla="*/ 482224 h 608062"/>
                <a:gd name="connsiteX18" fmla="*/ 557114 w 557114"/>
                <a:gd name="connsiteY18" fmla="*/ 608062 h 608062"/>
                <a:gd name="connsiteX19" fmla="*/ 279743 w 557114"/>
                <a:gd name="connsiteY19" fmla="*/ 608062 h 608062"/>
                <a:gd name="connsiteX20" fmla="*/ 279458 w 557114"/>
                <a:gd name="connsiteY20" fmla="*/ 608062 h 608062"/>
                <a:gd name="connsiteX21" fmla="*/ 279364 w 557114"/>
                <a:gd name="connsiteY21" fmla="*/ 608062 h 608062"/>
                <a:gd name="connsiteX22" fmla="*/ 279174 w 557114"/>
                <a:gd name="connsiteY22" fmla="*/ 608062 h 608062"/>
                <a:gd name="connsiteX23" fmla="*/ 278984 w 557114"/>
                <a:gd name="connsiteY23" fmla="*/ 608062 h 608062"/>
                <a:gd name="connsiteX24" fmla="*/ 278604 w 557114"/>
                <a:gd name="connsiteY24" fmla="*/ 608062 h 608062"/>
                <a:gd name="connsiteX25" fmla="*/ 278130 w 557114"/>
                <a:gd name="connsiteY25" fmla="*/ 608062 h 608062"/>
                <a:gd name="connsiteX26" fmla="*/ 277940 w 557114"/>
                <a:gd name="connsiteY26" fmla="*/ 608062 h 608062"/>
                <a:gd name="connsiteX27" fmla="*/ 277845 w 557114"/>
                <a:gd name="connsiteY27" fmla="*/ 608062 h 608062"/>
                <a:gd name="connsiteX28" fmla="*/ 277750 w 557114"/>
                <a:gd name="connsiteY28" fmla="*/ 608062 h 608062"/>
                <a:gd name="connsiteX29" fmla="*/ 277656 w 557114"/>
                <a:gd name="connsiteY29" fmla="*/ 608062 h 608062"/>
                <a:gd name="connsiteX30" fmla="*/ 277371 w 557114"/>
                <a:gd name="connsiteY30" fmla="*/ 608062 h 608062"/>
                <a:gd name="connsiteX31" fmla="*/ 0 w 557114"/>
                <a:gd name="connsiteY31" fmla="*/ 608062 h 608062"/>
                <a:gd name="connsiteX32" fmla="*/ 0 w 557114"/>
                <a:gd name="connsiteY32" fmla="*/ 482224 h 608062"/>
                <a:gd name="connsiteX33" fmla="*/ 38621 w 557114"/>
                <a:gd name="connsiteY33" fmla="*/ 438920 h 608062"/>
                <a:gd name="connsiteX34" fmla="*/ 173464 w 557114"/>
                <a:gd name="connsiteY34" fmla="*/ 376569 h 608062"/>
                <a:gd name="connsiteX35" fmla="*/ 173558 w 557114"/>
                <a:gd name="connsiteY35" fmla="*/ 376474 h 608062"/>
                <a:gd name="connsiteX36" fmla="*/ 180486 w 557114"/>
                <a:gd name="connsiteY36" fmla="*/ 375337 h 608062"/>
                <a:gd name="connsiteX37" fmla="*/ 200223 w 557114"/>
                <a:gd name="connsiteY37" fmla="*/ 389172 h 608062"/>
                <a:gd name="connsiteX38" fmla="*/ 255166 w 557114"/>
                <a:gd name="connsiteY38" fmla="*/ 510272 h 608062"/>
                <a:gd name="connsiteX39" fmla="*/ 258962 w 557114"/>
                <a:gd name="connsiteY39" fmla="*/ 430202 h 608062"/>
                <a:gd name="connsiteX40" fmla="*/ 232676 w 557114"/>
                <a:gd name="connsiteY40" fmla="*/ 375432 h 608062"/>
                <a:gd name="connsiteX41" fmla="*/ 243589 w 557114"/>
                <a:gd name="connsiteY41" fmla="*/ 355438 h 608062"/>
                <a:gd name="connsiteX42" fmla="*/ 276250 w 557114"/>
                <a:gd name="connsiteY42" fmla="*/ 0 h 608062"/>
                <a:gd name="connsiteX43" fmla="*/ 277674 w 557114"/>
                <a:gd name="connsiteY43" fmla="*/ 0 h 608062"/>
                <a:gd name="connsiteX44" fmla="*/ 277863 w 557114"/>
                <a:gd name="connsiteY44" fmla="*/ 0 h 608062"/>
                <a:gd name="connsiteX45" fmla="*/ 277958 w 557114"/>
                <a:gd name="connsiteY45" fmla="*/ 0 h 608062"/>
                <a:gd name="connsiteX46" fmla="*/ 279382 w 557114"/>
                <a:gd name="connsiteY46" fmla="*/ 0 h 608062"/>
                <a:gd name="connsiteX47" fmla="*/ 402570 w 557114"/>
                <a:gd name="connsiteY47" fmla="*/ 104895 h 608062"/>
                <a:gd name="connsiteX48" fmla="*/ 394693 w 557114"/>
                <a:gd name="connsiteY48" fmla="*/ 159001 h 608062"/>
                <a:gd name="connsiteX49" fmla="*/ 405892 w 557114"/>
                <a:gd name="connsiteY49" fmla="*/ 184774 h 608062"/>
                <a:gd name="connsiteX50" fmla="*/ 377040 w 557114"/>
                <a:gd name="connsiteY50" fmla="*/ 236890 h 608062"/>
                <a:gd name="connsiteX51" fmla="*/ 315731 w 557114"/>
                <a:gd name="connsiteY51" fmla="*/ 311274 h 608062"/>
                <a:gd name="connsiteX52" fmla="*/ 277958 w 557114"/>
                <a:gd name="connsiteY52" fmla="*/ 319707 h 608062"/>
                <a:gd name="connsiteX53" fmla="*/ 277958 w 557114"/>
                <a:gd name="connsiteY53" fmla="*/ 319802 h 608062"/>
                <a:gd name="connsiteX54" fmla="*/ 277863 w 557114"/>
                <a:gd name="connsiteY54" fmla="*/ 319802 h 608062"/>
                <a:gd name="connsiteX55" fmla="*/ 277674 w 557114"/>
                <a:gd name="connsiteY55" fmla="*/ 319802 h 608062"/>
                <a:gd name="connsiteX56" fmla="*/ 277674 w 557114"/>
                <a:gd name="connsiteY56" fmla="*/ 319707 h 608062"/>
                <a:gd name="connsiteX57" fmla="*/ 239901 w 557114"/>
                <a:gd name="connsiteY57" fmla="*/ 311274 h 608062"/>
                <a:gd name="connsiteX58" fmla="*/ 178592 w 557114"/>
                <a:gd name="connsiteY58" fmla="*/ 236890 h 608062"/>
                <a:gd name="connsiteX59" fmla="*/ 149740 w 557114"/>
                <a:gd name="connsiteY59" fmla="*/ 184774 h 608062"/>
                <a:gd name="connsiteX60" fmla="*/ 161034 w 557114"/>
                <a:gd name="connsiteY60" fmla="*/ 159001 h 608062"/>
                <a:gd name="connsiteX61" fmla="*/ 153062 w 557114"/>
                <a:gd name="connsiteY61" fmla="*/ 104895 h 608062"/>
                <a:gd name="connsiteX62" fmla="*/ 276250 w 557114"/>
                <a:gd name="connsiteY62"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live-chat_72439">
              <a:extLst>
                <a:ext uri="{FF2B5EF4-FFF2-40B4-BE49-F238E27FC236}">
                  <a16:creationId xmlns:a16="http://schemas.microsoft.com/office/drawing/2014/main" id="{9350FF50-F21C-4D40-A5C9-61CDDE677FE6}"/>
                </a:ext>
              </a:extLst>
            </p:cNvPr>
            <p:cNvSpPr/>
            <p:nvPr/>
          </p:nvSpPr>
          <p:spPr>
            <a:xfrm>
              <a:off x="5564038" y="1963900"/>
              <a:ext cx="609685" cy="532220"/>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progress-report_18229">
              <a:extLst>
                <a:ext uri="{FF2B5EF4-FFF2-40B4-BE49-F238E27FC236}">
                  <a16:creationId xmlns:a16="http://schemas.microsoft.com/office/drawing/2014/main" id="{46E7402C-FC6E-4A68-907F-8AE6FBAAFD39}"/>
                </a:ext>
              </a:extLst>
            </p:cNvPr>
            <p:cNvSpPr/>
            <p:nvPr/>
          </p:nvSpPr>
          <p:spPr>
            <a:xfrm>
              <a:off x="6793411" y="1963900"/>
              <a:ext cx="609684" cy="553212"/>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admin-with-cogwheels_78948">
              <a:extLst>
                <a:ext uri="{FF2B5EF4-FFF2-40B4-BE49-F238E27FC236}">
                  <a16:creationId xmlns:a16="http://schemas.microsoft.com/office/drawing/2014/main" id="{31D746D0-239C-4CBA-9C00-7F3E384AF523}"/>
                </a:ext>
              </a:extLst>
            </p:cNvPr>
            <p:cNvSpPr/>
            <p:nvPr/>
          </p:nvSpPr>
          <p:spPr>
            <a:xfrm>
              <a:off x="9252159" y="1963900"/>
              <a:ext cx="575113" cy="609685"/>
            </a:xfrm>
            <a:custGeom>
              <a:avLst/>
              <a:gdLst>
                <a:gd name="connsiteX0" fmla="*/ 163934 w 574049"/>
                <a:gd name="connsiteY0" fmla="*/ 419229 h 608556"/>
                <a:gd name="connsiteX1" fmla="*/ 243204 w 574049"/>
                <a:gd name="connsiteY1" fmla="*/ 456825 h 608556"/>
                <a:gd name="connsiteX2" fmla="*/ 322474 w 574049"/>
                <a:gd name="connsiteY2" fmla="*/ 419229 h 608556"/>
                <a:gd name="connsiteX3" fmla="*/ 465217 w 574049"/>
                <a:gd name="connsiteY3" fmla="*/ 530768 h 608556"/>
                <a:gd name="connsiteX4" fmla="*/ 476968 w 574049"/>
                <a:gd name="connsiteY4" fmla="*/ 565383 h 608556"/>
                <a:gd name="connsiteX5" fmla="*/ 472634 w 574049"/>
                <a:gd name="connsiteY5" fmla="*/ 594902 h 608556"/>
                <a:gd name="connsiteX6" fmla="*/ 446050 w 574049"/>
                <a:gd name="connsiteY6" fmla="*/ 608556 h 608556"/>
                <a:gd name="connsiteX7" fmla="*/ 40358 w 574049"/>
                <a:gd name="connsiteY7" fmla="*/ 608556 h 608556"/>
                <a:gd name="connsiteX8" fmla="*/ 13871 w 574049"/>
                <a:gd name="connsiteY8" fmla="*/ 594902 h 608556"/>
                <a:gd name="connsiteX9" fmla="*/ 9440 w 574049"/>
                <a:gd name="connsiteY9" fmla="*/ 565383 h 608556"/>
                <a:gd name="connsiteX10" fmla="*/ 21191 w 574049"/>
                <a:gd name="connsiteY10" fmla="*/ 530768 h 608556"/>
                <a:gd name="connsiteX11" fmla="*/ 163934 w 574049"/>
                <a:gd name="connsiteY11" fmla="*/ 419229 h 608556"/>
                <a:gd name="connsiteX12" fmla="*/ 406631 w 574049"/>
                <a:gd name="connsiteY12" fmla="*/ 313875 h 608556"/>
                <a:gd name="connsiteX13" fmla="*/ 472435 w 574049"/>
                <a:gd name="connsiteY13" fmla="*/ 379473 h 608556"/>
                <a:gd name="connsiteX14" fmla="*/ 438040 w 574049"/>
                <a:gd name="connsiteY14" fmla="*/ 436800 h 608556"/>
                <a:gd name="connsiteX15" fmla="*/ 344006 w 574049"/>
                <a:gd name="connsiteY15" fmla="*/ 390920 h 608556"/>
                <a:gd name="connsiteX16" fmla="*/ 371946 w 574049"/>
                <a:gd name="connsiteY16" fmla="*/ 323974 h 608556"/>
                <a:gd name="connsiteX17" fmla="*/ 406631 w 574049"/>
                <a:gd name="connsiteY17" fmla="*/ 313875 h 608556"/>
                <a:gd name="connsiteX18" fmla="*/ 381817 w 574049"/>
                <a:gd name="connsiteY18" fmla="*/ 212472 h 608556"/>
                <a:gd name="connsiteX19" fmla="*/ 431512 w 574049"/>
                <a:gd name="connsiteY19" fmla="*/ 212472 h 608556"/>
                <a:gd name="connsiteX20" fmla="*/ 445284 w 574049"/>
                <a:gd name="connsiteY20" fmla="*/ 226127 h 608556"/>
                <a:gd name="connsiteX21" fmla="*/ 445284 w 574049"/>
                <a:gd name="connsiteY21" fmla="*/ 254301 h 608556"/>
                <a:gd name="connsiteX22" fmla="*/ 468013 w 574049"/>
                <a:gd name="connsiteY22" fmla="*/ 263725 h 608556"/>
                <a:gd name="connsiteX23" fmla="*/ 488045 w 574049"/>
                <a:gd name="connsiteY23" fmla="*/ 243820 h 608556"/>
                <a:gd name="connsiteX24" fmla="*/ 497773 w 574049"/>
                <a:gd name="connsiteY24" fmla="*/ 239781 h 608556"/>
                <a:gd name="connsiteX25" fmla="*/ 507403 w 574049"/>
                <a:gd name="connsiteY25" fmla="*/ 243820 h 608556"/>
                <a:gd name="connsiteX26" fmla="*/ 542556 w 574049"/>
                <a:gd name="connsiteY26" fmla="*/ 278918 h 608556"/>
                <a:gd name="connsiteX27" fmla="*/ 546601 w 574049"/>
                <a:gd name="connsiteY27" fmla="*/ 288630 h 608556"/>
                <a:gd name="connsiteX28" fmla="*/ 542556 w 574049"/>
                <a:gd name="connsiteY28" fmla="*/ 298246 h 608556"/>
                <a:gd name="connsiteX29" fmla="*/ 522620 w 574049"/>
                <a:gd name="connsiteY29" fmla="*/ 318247 h 608556"/>
                <a:gd name="connsiteX30" fmla="*/ 532155 w 574049"/>
                <a:gd name="connsiteY30" fmla="*/ 340941 h 608556"/>
                <a:gd name="connsiteX31" fmla="*/ 560277 w 574049"/>
                <a:gd name="connsiteY31" fmla="*/ 340941 h 608556"/>
                <a:gd name="connsiteX32" fmla="*/ 574049 w 574049"/>
                <a:gd name="connsiteY32" fmla="*/ 354692 h 608556"/>
                <a:gd name="connsiteX33" fmla="*/ 574049 w 574049"/>
                <a:gd name="connsiteY33" fmla="*/ 404310 h 608556"/>
                <a:gd name="connsiteX34" fmla="*/ 570004 w 574049"/>
                <a:gd name="connsiteY34" fmla="*/ 414022 h 608556"/>
                <a:gd name="connsiteX35" fmla="*/ 560277 w 574049"/>
                <a:gd name="connsiteY35" fmla="*/ 418060 h 608556"/>
                <a:gd name="connsiteX36" fmla="*/ 532155 w 574049"/>
                <a:gd name="connsiteY36" fmla="*/ 418060 h 608556"/>
                <a:gd name="connsiteX37" fmla="*/ 522620 w 574049"/>
                <a:gd name="connsiteY37" fmla="*/ 440754 h 608556"/>
                <a:gd name="connsiteX38" fmla="*/ 542652 w 574049"/>
                <a:gd name="connsiteY38" fmla="*/ 460755 h 608556"/>
                <a:gd name="connsiteX39" fmla="*/ 546601 w 574049"/>
                <a:gd name="connsiteY39" fmla="*/ 470371 h 608556"/>
                <a:gd name="connsiteX40" fmla="*/ 542652 w 574049"/>
                <a:gd name="connsiteY40" fmla="*/ 480083 h 608556"/>
                <a:gd name="connsiteX41" fmla="*/ 507500 w 574049"/>
                <a:gd name="connsiteY41" fmla="*/ 515181 h 608556"/>
                <a:gd name="connsiteX42" fmla="*/ 497773 w 574049"/>
                <a:gd name="connsiteY42" fmla="*/ 519220 h 608556"/>
                <a:gd name="connsiteX43" fmla="*/ 493246 w 574049"/>
                <a:gd name="connsiteY43" fmla="*/ 518355 h 608556"/>
                <a:gd name="connsiteX44" fmla="*/ 453182 w 574049"/>
                <a:gd name="connsiteY44" fmla="*/ 451716 h 608556"/>
                <a:gd name="connsiteX45" fmla="*/ 492861 w 574049"/>
                <a:gd name="connsiteY45" fmla="*/ 379501 h 608556"/>
                <a:gd name="connsiteX46" fmla="*/ 406665 w 574049"/>
                <a:gd name="connsiteY46" fmla="*/ 293534 h 608556"/>
                <a:gd name="connsiteX47" fmla="*/ 377098 w 574049"/>
                <a:gd name="connsiteY47" fmla="*/ 299015 h 608556"/>
                <a:gd name="connsiteX48" fmla="*/ 379698 w 574049"/>
                <a:gd name="connsiteY48" fmla="*/ 265167 h 608556"/>
                <a:gd name="connsiteX49" fmla="*/ 373149 w 574049"/>
                <a:gd name="connsiteY49" fmla="*/ 215741 h 608556"/>
                <a:gd name="connsiteX50" fmla="*/ 381817 w 574049"/>
                <a:gd name="connsiteY50" fmla="*/ 212472 h 608556"/>
                <a:gd name="connsiteX51" fmla="*/ 243227 w 574049"/>
                <a:gd name="connsiteY51" fmla="*/ 144222 h 608556"/>
                <a:gd name="connsiteX52" fmla="*/ 348920 w 574049"/>
                <a:gd name="connsiteY52" fmla="*/ 265117 h 608556"/>
                <a:gd name="connsiteX53" fmla="*/ 243190 w 574049"/>
                <a:gd name="connsiteY53" fmla="*/ 426215 h 608556"/>
                <a:gd name="connsiteX54" fmla="*/ 137461 w 574049"/>
                <a:gd name="connsiteY54" fmla="*/ 265117 h 608556"/>
                <a:gd name="connsiteX55" fmla="*/ 243227 w 574049"/>
                <a:gd name="connsiteY55" fmla="*/ 144222 h 608556"/>
                <a:gd name="connsiteX56" fmla="*/ 279862 w 574049"/>
                <a:gd name="connsiteY56" fmla="*/ 119148 h 608556"/>
                <a:gd name="connsiteX57" fmla="*/ 310064 w 574049"/>
                <a:gd name="connsiteY57" fmla="*/ 131181 h 608556"/>
                <a:gd name="connsiteX58" fmla="*/ 279862 w 574049"/>
                <a:gd name="connsiteY58" fmla="*/ 119148 h 608556"/>
                <a:gd name="connsiteX59" fmla="*/ 155080 w 574049"/>
                <a:gd name="connsiteY59" fmla="*/ 94840 h 608556"/>
                <a:gd name="connsiteX60" fmla="*/ 203722 w 574049"/>
                <a:gd name="connsiteY60" fmla="*/ 119842 h 608556"/>
                <a:gd name="connsiteX61" fmla="*/ 117804 w 574049"/>
                <a:gd name="connsiteY61" fmla="*/ 201676 h 608556"/>
                <a:gd name="connsiteX62" fmla="*/ 155080 w 574049"/>
                <a:gd name="connsiteY62" fmla="*/ 94840 h 608556"/>
                <a:gd name="connsiteX63" fmla="*/ 131962 w 574049"/>
                <a:gd name="connsiteY63" fmla="*/ 0 h 608556"/>
                <a:gd name="connsiteX64" fmla="*/ 178101 w 574049"/>
                <a:gd name="connsiteY64" fmla="*/ 0 h 608556"/>
                <a:gd name="connsiteX65" fmla="*/ 190816 w 574049"/>
                <a:gd name="connsiteY65" fmla="*/ 12695 h 608556"/>
                <a:gd name="connsiteX66" fmla="*/ 190816 w 574049"/>
                <a:gd name="connsiteY66" fmla="*/ 38757 h 608556"/>
                <a:gd name="connsiteX67" fmla="*/ 211911 w 574049"/>
                <a:gd name="connsiteY67" fmla="*/ 47509 h 608556"/>
                <a:gd name="connsiteX68" fmla="*/ 230501 w 574049"/>
                <a:gd name="connsiteY68" fmla="*/ 29044 h 608556"/>
                <a:gd name="connsiteX69" fmla="*/ 239459 w 574049"/>
                <a:gd name="connsiteY69" fmla="*/ 25389 h 608556"/>
                <a:gd name="connsiteX70" fmla="*/ 248417 w 574049"/>
                <a:gd name="connsiteY70" fmla="*/ 29044 h 608556"/>
                <a:gd name="connsiteX71" fmla="*/ 280975 w 574049"/>
                <a:gd name="connsiteY71" fmla="*/ 61646 h 608556"/>
                <a:gd name="connsiteX72" fmla="*/ 284731 w 574049"/>
                <a:gd name="connsiteY72" fmla="*/ 70590 h 608556"/>
                <a:gd name="connsiteX73" fmla="*/ 280975 w 574049"/>
                <a:gd name="connsiteY73" fmla="*/ 79534 h 608556"/>
                <a:gd name="connsiteX74" fmla="*/ 262481 w 574049"/>
                <a:gd name="connsiteY74" fmla="*/ 97999 h 608556"/>
                <a:gd name="connsiteX75" fmla="*/ 270379 w 574049"/>
                <a:gd name="connsiteY75" fmla="*/ 116848 h 608556"/>
                <a:gd name="connsiteX76" fmla="*/ 224915 w 574049"/>
                <a:gd name="connsiteY76" fmla="*/ 115502 h 608556"/>
                <a:gd name="connsiteX77" fmla="*/ 155080 w 574049"/>
                <a:gd name="connsiteY77" fmla="*/ 74437 h 608556"/>
                <a:gd name="connsiteX78" fmla="*/ 74458 w 574049"/>
                <a:gd name="connsiteY78" fmla="*/ 154836 h 608556"/>
                <a:gd name="connsiteX79" fmla="*/ 111638 w 574049"/>
                <a:gd name="connsiteY79" fmla="*/ 222445 h 608556"/>
                <a:gd name="connsiteX80" fmla="*/ 106822 w 574049"/>
                <a:gd name="connsiteY80" fmla="*/ 265145 h 608556"/>
                <a:gd name="connsiteX81" fmla="*/ 106822 w 574049"/>
                <a:gd name="connsiteY81" fmla="*/ 265818 h 608556"/>
                <a:gd name="connsiteX82" fmla="*/ 98153 w 574049"/>
                <a:gd name="connsiteY82" fmla="*/ 262163 h 608556"/>
                <a:gd name="connsiteX83" fmla="*/ 79659 w 574049"/>
                <a:gd name="connsiteY83" fmla="*/ 280628 h 608556"/>
                <a:gd name="connsiteX84" fmla="*/ 70701 w 574049"/>
                <a:gd name="connsiteY84" fmla="*/ 284379 h 608556"/>
                <a:gd name="connsiteX85" fmla="*/ 61647 w 574049"/>
                <a:gd name="connsiteY85" fmla="*/ 280628 h 608556"/>
                <a:gd name="connsiteX86" fmla="*/ 29089 w 574049"/>
                <a:gd name="connsiteY86" fmla="*/ 248122 h 608556"/>
                <a:gd name="connsiteX87" fmla="*/ 29089 w 574049"/>
                <a:gd name="connsiteY87" fmla="*/ 230138 h 608556"/>
                <a:gd name="connsiteX88" fmla="*/ 47583 w 574049"/>
                <a:gd name="connsiteY88" fmla="*/ 211673 h 608556"/>
                <a:gd name="connsiteX89" fmla="*/ 38722 w 574049"/>
                <a:gd name="connsiteY89" fmla="*/ 190612 h 608556"/>
                <a:gd name="connsiteX90" fmla="*/ 12715 w 574049"/>
                <a:gd name="connsiteY90" fmla="*/ 190612 h 608556"/>
                <a:gd name="connsiteX91" fmla="*/ 0 w 574049"/>
                <a:gd name="connsiteY91" fmla="*/ 177821 h 608556"/>
                <a:gd name="connsiteX92" fmla="*/ 0 w 574049"/>
                <a:gd name="connsiteY92" fmla="*/ 131851 h 608556"/>
                <a:gd name="connsiteX93" fmla="*/ 12715 w 574049"/>
                <a:gd name="connsiteY93" fmla="*/ 119156 h 608556"/>
                <a:gd name="connsiteX94" fmla="*/ 38818 w 574049"/>
                <a:gd name="connsiteY94" fmla="*/ 119156 h 608556"/>
                <a:gd name="connsiteX95" fmla="*/ 47583 w 574049"/>
                <a:gd name="connsiteY95" fmla="*/ 98095 h 608556"/>
                <a:gd name="connsiteX96" fmla="*/ 29089 w 574049"/>
                <a:gd name="connsiteY96" fmla="*/ 79630 h 608556"/>
                <a:gd name="connsiteX97" fmla="*/ 25333 w 574049"/>
                <a:gd name="connsiteY97" fmla="*/ 70590 h 608556"/>
                <a:gd name="connsiteX98" fmla="*/ 29089 w 574049"/>
                <a:gd name="connsiteY98" fmla="*/ 61646 h 608556"/>
                <a:gd name="connsiteX99" fmla="*/ 61647 w 574049"/>
                <a:gd name="connsiteY99" fmla="*/ 29044 h 608556"/>
                <a:gd name="connsiteX100" fmla="*/ 70701 w 574049"/>
                <a:gd name="connsiteY100" fmla="*/ 25389 h 608556"/>
                <a:gd name="connsiteX101" fmla="*/ 79659 w 574049"/>
                <a:gd name="connsiteY101" fmla="*/ 29140 h 608556"/>
                <a:gd name="connsiteX102" fmla="*/ 98153 w 574049"/>
                <a:gd name="connsiteY102" fmla="*/ 47509 h 608556"/>
                <a:gd name="connsiteX103" fmla="*/ 119248 w 574049"/>
                <a:gd name="connsiteY103" fmla="*/ 38757 h 608556"/>
                <a:gd name="connsiteX104" fmla="*/ 119248 w 574049"/>
                <a:gd name="connsiteY104" fmla="*/ 12695 h 608556"/>
                <a:gd name="connsiteX105" fmla="*/ 131962 w 574049"/>
                <a:gd name="connsiteY10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574049" h="608556">
                  <a:moveTo>
                    <a:pt x="163934" y="419229"/>
                  </a:moveTo>
                  <a:cubicBezTo>
                    <a:pt x="185702" y="442210"/>
                    <a:pt x="212671" y="456825"/>
                    <a:pt x="243204" y="456825"/>
                  </a:cubicBezTo>
                  <a:cubicBezTo>
                    <a:pt x="273737" y="456825"/>
                    <a:pt x="300706" y="442210"/>
                    <a:pt x="322474" y="419229"/>
                  </a:cubicBezTo>
                  <a:cubicBezTo>
                    <a:pt x="387585" y="424998"/>
                    <a:pt x="443835" y="468075"/>
                    <a:pt x="465217" y="530768"/>
                  </a:cubicBezTo>
                  <a:lnTo>
                    <a:pt x="476968" y="565383"/>
                  </a:lnTo>
                  <a:cubicBezTo>
                    <a:pt x="480339" y="575383"/>
                    <a:pt x="478702" y="586344"/>
                    <a:pt x="472634" y="594902"/>
                  </a:cubicBezTo>
                  <a:cubicBezTo>
                    <a:pt x="466469" y="603460"/>
                    <a:pt x="456549" y="608556"/>
                    <a:pt x="446050" y="608556"/>
                  </a:cubicBezTo>
                  <a:lnTo>
                    <a:pt x="40358" y="608556"/>
                  </a:lnTo>
                  <a:cubicBezTo>
                    <a:pt x="29859" y="608556"/>
                    <a:pt x="19939" y="603460"/>
                    <a:pt x="13871" y="594902"/>
                  </a:cubicBezTo>
                  <a:cubicBezTo>
                    <a:pt x="7706" y="586344"/>
                    <a:pt x="6069" y="575383"/>
                    <a:pt x="9440" y="565383"/>
                  </a:cubicBezTo>
                  <a:lnTo>
                    <a:pt x="21191" y="530768"/>
                  </a:lnTo>
                  <a:cubicBezTo>
                    <a:pt x="42573" y="468075"/>
                    <a:pt x="98919" y="424998"/>
                    <a:pt x="163934" y="419229"/>
                  </a:cubicBezTo>
                  <a:close/>
                  <a:moveTo>
                    <a:pt x="406631" y="313875"/>
                  </a:moveTo>
                  <a:cubicBezTo>
                    <a:pt x="442857" y="313875"/>
                    <a:pt x="472435" y="343308"/>
                    <a:pt x="472435" y="379473"/>
                  </a:cubicBezTo>
                  <a:cubicBezTo>
                    <a:pt x="472435" y="404289"/>
                    <a:pt x="458369" y="425642"/>
                    <a:pt x="438040" y="436800"/>
                  </a:cubicBezTo>
                  <a:cubicBezTo>
                    <a:pt x="411641" y="413523"/>
                    <a:pt x="379269" y="397556"/>
                    <a:pt x="344006" y="390920"/>
                  </a:cubicBezTo>
                  <a:cubicBezTo>
                    <a:pt x="356435" y="370913"/>
                    <a:pt x="365973" y="347925"/>
                    <a:pt x="371946" y="323974"/>
                  </a:cubicBezTo>
                  <a:cubicBezTo>
                    <a:pt x="382063" y="317626"/>
                    <a:pt x="393913" y="313875"/>
                    <a:pt x="406631" y="313875"/>
                  </a:cubicBezTo>
                  <a:close/>
                  <a:moveTo>
                    <a:pt x="381817" y="212472"/>
                  </a:moveTo>
                  <a:lnTo>
                    <a:pt x="431512" y="212472"/>
                  </a:lnTo>
                  <a:cubicBezTo>
                    <a:pt x="439121" y="212472"/>
                    <a:pt x="445284" y="218530"/>
                    <a:pt x="445284" y="226127"/>
                  </a:cubicBezTo>
                  <a:lnTo>
                    <a:pt x="445284" y="254301"/>
                  </a:lnTo>
                  <a:cubicBezTo>
                    <a:pt x="453182" y="256705"/>
                    <a:pt x="460790" y="259879"/>
                    <a:pt x="468013" y="263725"/>
                  </a:cubicBezTo>
                  <a:lnTo>
                    <a:pt x="488045" y="243820"/>
                  </a:lnTo>
                  <a:cubicBezTo>
                    <a:pt x="490742" y="241127"/>
                    <a:pt x="494209" y="239781"/>
                    <a:pt x="497773" y="239781"/>
                  </a:cubicBezTo>
                  <a:cubicBezTo>
                    <a:pt x="501240" y="239781"/>
                    <a:pt x="504803" y="241127"/>
                    <a:pt x="507403" y="243820"/>
                  </a:cubicBezTo>
                  <a:lnTo>
                    <a:pt x="542556" y="278918"/>
                  </a:lnTo>
                  <a:cubicBezTo>
                    <a:pt x="545157" y="281514"/>
                    <a:pt x="546601" y="284976"/>
                    <a:pt x="546601" y="288630"/>
                  </a:cubicBezTo>
                  <a:cubicBezTo>
                    <a:pt x="546601" y="292188"/>
                    <a:pt x="545157" y="295746"/>
                    <a:pt x="542556" y="298246"/>
                  </a:cubicBezTo>
                  <a:lnTo>
                    <a:pt x="522620" y="318247"/>
                  </a:lnTo>
                  <a:cubicBezTo>
                    <a:pt x="526473" y="325459"/>
                    <a:pt x="529651" y="333056"/>
                    <a:pt x="532155" y="340941"/>
                  </a:cubicBezTo>
                  <a:lnTo>
                    <a:pt x="560277" y="340941"/>
                  </a:lnTo>
                  <a:cubicBezTo>
                    <a:pt x="567885" y="340941"/>
                    <a:pt x="574049" y="347095"/>
                    <a:pt x="574049" y="354692"/>
                  </a:cubicBezTo>
                  <a:lnTo>
                    <a:pt x="574049" y="404310"/>
                  </a:lnTo>
                  <a:cubicBezTo>
                    <a:pt x="574049" y="407964"/>
                    <a:pt x="572605" y="411425"/>
                    <a:pt x="570004" y="414022"/>
                  </a:cubicBezTo>
                  <a:cubicBezTo>
                    <a:pt x="567500" y="416618"/>
                    <a:pt x="563937" y="418060"/>
                    <a:pt x="560277" y="418060"/>
                  </a:cubicBezTo>
                  <a:lnTo>
                    <a:pt x="532155" y="418060"/>
                  </a:lnTo>
                  <a:cubicBezTo>
                    <a:pt x="529651" y="425946"/>
                    <a:pt x="526473" y="433542"/>
                    <a:pt x="522620" y="440754"/>
                  </a:cubicBezTo>
                  <a:lnTo>
                    <a:pt x="542652" y="460755"/>
                  </a:lnTo>
                  <a:cubicBezTo>
                    <a:pt x="545157" y="463255"/>
                    <a:pt x="546601" y="466813"/>
                    <a:pt x="546601" y="470371"/>
                  </a:cubicBezTo>
                  <a:cubicBezTo>
                    <a:pt x="546601" y="474025"/>
                    <a:pt x="545157" y="477487"/>
                    <a:pt x="542652" y="480083"/>
                  </a:cubicBezTo>
                  <a:lnTo>
                    <a:pt x="507500" y="515181"/>
                  </a:lnTo>
                  <a:cubicBezTo>
                    <a:pt x="504803" y="517874"/>
                    <a:pt x="501240" y="519220"/>
                    <a:pt x="497773" y="519220"/>
                  </a:cubicBezTo>
                  <a:cubicBezTo>
                    <a:pt x="496232" y="519220"/>
                    <a:pt x="494691" y="518835"/>
                    <a:pt x="493246" y="518355"/>
                  </a:cubicBezTo>
                  <a:cubicBezTo>
                    <a:pt x="484289" y="493161"/>
                    <a:pt x="470517" y="470660"/>
                    <a:pt x="453182" y="451716"/>
                  </a:cubicBezTo>
                  <a:cubicBezTo>
                    <a:pt x="476970" y="436331"/>
                    <a:pt x="492861" y="409791"/>
                    <a:pt x="492861" y="379501"/>
                  </a:cubicBezTo>
                  <a:cubicBezTo>
                    <a:pt x="492861" y="332094"/>
                    <a:pt x="454145" y="293534"/>
                    <a:pt x="406665" y="293534"/>
                  </a:cubicBezTo>
                  <a:cubicBezTo>
                    <a:pt x="396263" y="293534"/>
                    <a:pt x="386440" y="295650"/>
                    <a:pt x="377098" y="299015"/>
                  </a:cubicBezTo>
                  <a:cubicBezTo>
                    <a:pt x="378735" y="287765"/>
                    <a:pt x="379698" y="276418"/>
                    <a:pt x="379698" y="265167"/>
                  </a:cubicBezTo>
                  <a:cubicBezTo>
                    <a:pt x="379698" y="247570"/>
                    <a:pt x="377387" y="231031"/>
                    <a:pt x="373149" y="215741"/>
                  </a:cubicBezTo>
                  <a:cubicBezTo>
                    <a:pt x="375557" y="213818"/>
                    <a:pt x="378542" y="212472"/>
                    <a:pt x="381817" y="212472"/>
                  </a:cubicBezTo>
                  <a:close/>
                  <a:moveTo>
                    <a:pt x="243227" y="144222"/>
                  </a:moveTo>
                  <a:cubicBezTo>
                    <a:pt x="296103" y="144270"/>
                    <a:pt x="348968" y="184617"/>
                    <a:pt x="348920" y="265117"/>
                  </a:cubicBezTo>
                  <a:cubicBezTo>
                    <a:pt x="348920" y="342829"/>
                    <a:pt x="301640" y="426215"/>
                    <a:pt x="243190" y="426215"/>
                  </a:cubicBezTo>
                  <a:cubicBezTo>
                    <a:pt x="184837" y="426215"/>
                    <a:pt x="137461" y="342829"/>
                    <a:pt x="137461" y="265117"/>
                  </a:cubicBezTo>
                  <a:cubicBezTo>
                    <a:pt x="137461" y="184424"/>
                    <a:pt x="190350" y="144174"/>
                    <a:pt x="243227" y="144222"/>
                  </a:cubicBezTo>
                  <a:close/>
                  <a:moveTo>
                    <a:pt x="279862" y="119148"/>
                  </a:moveTo>
                  <a:cubicBezTo>
                    <a:pt x="294336" y="119148"/>
                    <a:pt x="309292" y="116645"/>
                    <a:pt x="310064" y="131181"/>
                  </a:cubicBezTo>
                  <a:cubicBezTo>
                    <a:pt x="300704" y="125983"/>
                    <a:pt x="290573" y="121940"/>
                    <a:pt x="279862" y="119148"/>
                  </a:cubicBezTo>
                  <a:close/>
                  <a:moveTo>
                    <a:pt x="155080" y="94840"/>
                  </a:moveTo>
                  <a:cubicBezTo>
                    <a:pt x="175115" y="94840"/>
                    <a:pt x="192838" y="104745"/>
                    <a:pt x="203722" y="119842"/>
                  </a:cubicBezTo>
                  <a:cubicBezTo>
                    <a:pt x="163749" y="131478"/>
                    <a:pt x="133216" y="160807"/>
                    <a:pt x="117804" y="201676"/>
                  </a:cubicBezTo>
                  <a:cubicBezTo>
                    <a:pt x="72823" y="165904"/>
                    <a:pt x="98733" y="94840"/>
                    <a:pt x="155080" y="94840"/>
                  </a:cubicBezTo>
                  <a:close/>
                  <a:moveTo>
                    <a:pt x="131962" y="0"/>
                  </a:moveTo>
                  <a:lnTo>
                    <a:pt x="178101" y="0"/>
                  </a:lnTo>
                  <a:cubicBezTo>
                    <a:pt x="185133" y="0"/>
                    <a:pt x="190816" y="5674"/>
                    <a:pt x="190816" y="12695"/>
                  </a:cubicBezTo>
                  <a:lnTo>
                    <a:pt x="190816" y="38757"/>
                  </a:lnTo>
                  <a:cubicBezTo>
                    <a:pt x="198233" y="41065"/>
                    <a:pt x="205265" y="44047"/>
                    <a:pt x="211911" y="47509"/>
                  </a:cubicBezTo>
                  <a:lnTo>
                    <a:pt x="230501" y="29044"/>
                  </a:lnTo>
                  <a:cubicBezTo>
                    <a:pt x="232909" y="26543"/>
                    <a:pt x="236184" y="25389"/>
                    <a:pt x="239459" y="25389"/>
                  </a:cubicBezTo>
                  <a:cubicBezTo>
                    <a:pt x="242734" y="25389"/>
                    <a:pt x="245913" y="26543"/>
                    <a:pt x="248417" y="29044"/>
                  </a:cubicBezTo>
                  <a:lnTo>
                    <a:pt x="280975" y="61646"/>
                  </a:lnTo>
                  <a:cubicBezTo>
                    <a:pt x="283383" y="63954"/>
                    <a:pt x="284731" y="67224"/>
                    <a:pt x="284731" y="70590"/>
                  </a:cubicBezTo>
                  <a:cubicBezTo>
                    <a:pt x="284731" y="73956"/>
                    <a:pt x="283383" y="77226"/>
                    <a:pt x="280975" y="79534"/>
                  </a:cubicBezTo>
                  <a:lnTo>
                    <a:pt x="262481" y="97999"/>
                  </a:lnTo>
                  <a:cubicBezTo>
                    <a:pt x="265659" y="103961"/>
                    <a:pt x="268260" y="110405"/>
                    <a:pt x="270379" y="116848"/>
                  </a:cubicBezTo>
                  <a:cubicBezTo>
                    <a:pt x="253619" y="113675"/>
                    <a:pt x="239748" y="113675"/>
                    <a:pt x="224915" y="115502"/>
                  </a:cubicBezTo>
                  <a:cubicBezTo>
                    <a:pt x="211044" y="91171"/>
                    <a:pt x="185133" y="74437"/>
                    <a:pt x="155080" y="74437"/>
                  </a:cubicBezTo>
                  <a:cubicBezTo>
                    <a:pt x="110675" y="74437"/>
                    <a:pt x="74458" y="110501"/>
                    <a:pt x="74458" y="154836"/>
                  </a:cubicBezTo>
                  <a:cubicBezTo>
                    <a:pt x="74458" y="183207"/>
                    <a:pt x="89388" y="208115"/>
                    <a:pt x="111638" y="222445"/>
                  </a:cubicBezTo>
                  <a:cubicBezTo>
                    <a:pt x="108556" y="235812"/>
                    <a:pt x="106822" y="250046"/>
                    <a:pt x="106822" y="265145"/>
                  </a:cubicBezTo>
                  <a:cubicBezTo>
                    <a:pt x="106822" y="265337"/>
                    <a:pt x="106822" y="265626"/>
                    <a:pt x="106822" y="265818"/>
                  </a:cubicBezTo>
                  <a:cubicBezTo>
                    <a:pt x="104029" y="264568"/>
                    <a:pt x="100946" y="263606"/>
                    <a:pt x="98153" y="262163"/>
                  </a:cubicBezTo>
                  <a:lnTo>
                    <a:pt x="79659" y="280628"/>
                  </a:lnTo>
                  <a:cubicBezTo>
                    <a:pt x="77251" y="283033"/>
                    <a:pt x="74072" y="284379"/>
                    <a:pt x="70701" y="284379"/>
                  </a:cubicBezTo>
                  <a:cubicBezTo>
                    <a:pt x="67330" y="284379"/>
                    <a:pt x="64055" y="283033"/>
                    <a:pt x="61647" y="280628"/>
                  </a:cubicBezTo>
                  <a:lnTo>
                    <a:pt x="29089" y="248122"/>
                  </a:lnTo>
                  <a:cubicBezTo>
                    <a:pt x="24081" y="243121"/>
                    <a:pt x="24081" y="235043"/>
                    <a:pt x="29089" y="230138"/>
                  </a:cubicBezTo>
                  <a:lnTo>
                    <a:pt x="47583" y="211673"/>
                  </a:lnTo>
                  <a:cubicBezTo>
                    <a:pt x="44020" y="204941"/>
                    <a:pt x="41034" y="197921"/>
                    <a:pt x="38722" y="190612"/>
                  </a:cubicBezTo>
                  <a:lnTo>
                    <a:pt x="12715" y="190612"/>
                  </a:lnTo>
                  <a:cubicBezTo>
                    <a:pt x="5683" y="190612"/>
                    <a:pt x="0" y="184842"/>
                    <a:pt x="0" y="177821"/>
                  </a:cubicBezTo>
                  <a:lnTo>
                    <a:pt x="0" y="131851"/>
                  </a:lnTo>
                  <a:cubicBezTo>
                    <a:pt x="0" y="124831"/>
                    <a:pt x="5683" y="119156"/>
                    <a:pt x="12715" y="119156"/>
                  </a:cubicBezTo>
                  <a:lnTo>
                    <a:pt x="38818" y="119156"/>
                  </a:lnTo>
                  <a:cubicBezTo>
                    <a:pt x="41034" y="111751"/>
                    <a:pt x="44020" y="104731"/>
                    <a:pt x="47583" y="98095"/>
                  </a:cubicBezTo>
                  <a:lnTo>
                    <a:pt x="29089" y="79630"/>
                  </a:lnTo>
                  <a:cubicBezTo>
                    <a:pt x="26681" y="77226"/>
                    <a:pt x="25333" y="73956"/>
                    <a:pt x="25333" y="70590"/>
                  </a:cubicBezTo>
                  <a:cubicBezTo>
                    <a:pt x="25333" y="67224"/>
                    <a:pt x="26681" y="63954"/>
                    <a:pt x="29089" y="61646"/>
                  </a:cubicBezTo>
                  <a:lnTo>
                    <a:pt x="61647" y="29044"/>
                  </a:lnTo>
                  <a:cubicBezTo>
                    <a:pt x="64151" y="26639"/>
                    <a:pt x="67426" y="25389"/>
                    <a:pt x="70701" y="25389"/>
                  </a:cubicBezTo>
                  <a:cubicBezTo>
                    <a:pt x="73976" y="25389"/>
                    <a:pt x="77155" y="26639"/>
                    <a:pt x="79659" y="29140"/>
                  </a:cubicBezTo>
                  <a:lnTo>
                    <a:pt x="98153" y="47509"/>
                  </a:lnTo>
                  <a:cubicBezTo>
                    <a:pt x="104896" y="44047"/>
                    <a:pt x="111927" y="41065"/>
                    <a:pt x="119248" y="38757"/>
                  </a:cubicBezTo>
                  <a:lnTo>
                    <a:pt x="119248" y="12695"/>
                  </a:lnTo>
                  <a:cubicBezTo>
                    <a:pt x="119248" y="5674"/>
                    <a:pt x="125027" y="0"/>
                    <a:pt x="13196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businessmen_126365">
              <a:extLst>
                <a:ext uri="{FF2B5EF4-FFF2-40B4-BE49-F238E27FC236}">
                  <a16:creationId xmlns:a16="http://schemas.microsoft.com/office/drawing/2014/main" id="{909AA798-7668-489A-9F98-FE40B0648F93}"/>
                </a:ext>
              </a:extLst>
            </p:cNvPr>
            <p:cNvSpPr/>
            <p:nvPr/>
          </p:nvSpPr>
          <p:spPr>
            <a:xfrm>
              <a:off x="8022783" y="1963900"/>
              <a:ext cx="609685" cy="529451"/>
            </a:xfrm>
            <a:custGeom>
              <a:avLst/>
              <a:gdLst>
                <a:gd name="connsiteX0" fmla="*/ 373712 w 606516"/>
                <a:gd name="connsiteY0" fmla="*/ 367646 h 526700"/>
                <a:gd name="connsiteX1" fmla="*/ 406213 w 606516"/>
                <a:gd name="connsiteY1" fmla="*/ 470253 h 526700"/>
                <a:gd name="connsiteX2" fmla="*/ 410671 w 606516"/>
                <a:gd name="connsiteY2" fmla="*/ 484249 h 526700"/>
                <a:gd name="connsiteX3" fmla="*/ 425250 w 606516"/>
                <a:gd name="connsiteY3" fmla="*/ 443095 h 526700"/>
                <a:gd name="connsiteX4" fmla="*/ 434072 w 606516"/>
                <a:gd name="connsiteY4" fmla="*/ 394248 h 526700"/>
                <a:gd name="connsiteX5" fmla="*/ 434165 w 606516"/>
                <a:gd name="connsiteY5" fmla="*/ 394248 h 526700"/>
                <a:gd name="connsiteX6" fmla="*/ 434258 w 606516"/>
                <a:gd name="connsiteY6" fmla="*/ 394248 h 526700"/>
                <a:gd name="connsiteX7" fmla="*/ 434443 w 606516"/>
                <a:gd name="connsiteY7" fmla="*/ 394248 h 526700"/>
                <a:gd name="connsiteX8" fmla="*/ 434536 w 606516"/>
                <a:gd name="connsiteY8" fmla="*/ 394248 h 526700"/>
                <a:gd name="connsiteX9" fmla="*/ 443358 w 606516"/>
                <a:gd name="connsiteY9" fmla="*/ 443095 h 526700"/>
                <a:gd name="connsiteX10" fmla="*/ 457937 w 606516"/>
                <a:gd name="connsiteY10" fmla="*/ 484249 h 526700"/>
                <a:gd name="connsiteX11" fmla="*/ 462395 w 606516"/>
                <a:gd name="connsiteY11" fmla="*/ 470253 h 526700"/>
                <a:gd name="connsiteX12" fmla="*/ 494804 w 606516"/>
                <a:gd name="connsiteY12" fmla="*/ 367646 h 526700"/>
                <a:gd name="connsiteX13" fmla="*/ 562221 w 606516"/>
                <a:gd name="connsiteY13" fmla="*/ 400180 h 526700"/>
                <a:gd name="connsiteX14" fmla="*/ 606516 w 606516"/>
                <a:gd name="connsiteY14" fmla="*/ 526700 h 526700"/>
                <a:gd name="connsiteX15" fmla="*/ 434443 w 606516"/>
                <a:gd name="connsiteY15" fmla="*/ 526700 h 526700"/>
                <a:gd name="connsiteX16" fmla="*/ 434072 w 606516"/>
                <a:gd name="connsiteY16" fmla="*/ 526700 h 526700"/>
                <a:gd name="connsiteX17" fmla="*/ 374362 w 606516"/>
                <a:gd name="connsiteY17" fmla="*/ 526700 h 526700"/>
                <a:gd name="connsiteX18" fmla="*/ 374362 w 606516"/>
                <a:gd name="connsiteY18" fmla="*/ 526329 h 526700"/>
                <a:gd name="connsiteX19" fmla="*/ 374269 w 606516"/>
                <a:gd name="connsiteY19" fmla="*/ 512797 h 526700"/>
                <a:gd name="connsiteX20" fmla="*/ 366840 w 606516"/>
                <a:gd name="connsiteY20" fmla="*/ 430304 h 526700"/>
                <a:gd name="connsiteX21" fmla="*/ 337681 w 606516"/>
                <a:gd name="connsiteY21" fmla="*/ 386925 h 526700"/>
                <a:gd name="connsiteX22" fmla="*/ 373712 w 606516"/>
                <a:gd name="connsiteY22" fmla="*/ 367646 h 526700"/>
                <a:gd name="connsiteX23" fmla="*/ 111694 w 606516"/>
                <a:gd name="connsiteY23" fmla="*/ 367646 h 526700"/>
                <a:gd name="connsiteX24" fmla="*/ 144097 w 606516"/>
                <a:gd name="connsiteY24" fmla="*/ 470253 h 526700"/>
                <a:gd name="connsiteX25" fmla="*/ 148554 w 606516"/>
                <a:gd name="connsiteY25" fmla="*/ 484249 h 526700"/>
                <a:gd name="connsiteX26" fmla="*/ 163130 w 606516"/>
                <a:gd name="connsiteY26" fmla="*/ 443095 h 526700"/>
                <a:gd name="connsiteX27" fmla="*/ 171951 w 606516"/>
                <a:gd name="connsiteY27" fmla="*/ 394248 h 526700"/>
                <a:gd name="connsiteX28" fmla="*/ 172044 w 606516"/>
                <a:gd name="connsiteY28" fmla="*/ 394248 h 526700"/>
                <a:gd name="connsiteX29" fmla="*/ 172229 w 606516"/>
                <a:gd name="connsiteY29" fmla="*/ 394248 h 526700"/>
                <a:gd name="connsiteX30" fmla="*/ 172322 w 606516"/>
                <a:gd name="connsiteY30" fmla="*/ 394248 h 526700"/>
                <a:gd name="connsiteX31" fmla="*/ 172415 w 606516"/>
                <a:gd name="connsiteY31" fmla="*/ 394248 h 526700"/>
                <a:gd name="connsiteX32" fmla="*/ 181235 w 606516"/>
                <a:gd name="connsiteY32" fmla="*/ 443095 h 526700"/>
                <a:gd name="connsiteX33" fmla="*/ 195812 w 606516"/>
                <a:gd name="connsiteY33" fmla="*/ 484249 h 526700"/>
                <a:gd name="connsiteX34" fmla="*/ 200269 w 606516"/>
                <a:gd name="connsiteY34" fmla="*/ 470253 h 526700"/>
                <a:gd name="connsiteX35" fmla="*/ 232766 w 606516"/>
                <a:gd name="connsiteY35" fmla="*/ 367646 h 526700"/>
                <a:gd name="connsiteX36" fmla="*/ 300079 w 606516"/>
                <a:gd name="connsiteY36" fmla="*/ 400180 h 526700"/>
                <a:gd name="connsiteX37" fmla="*/ 344552 w 606516"/>
                <a:gd name="connsiteY37" fmla="*/ 526700 h 526700"/>
                <a:gd name="connsiteX38" fmla="*/ 172415 w 606516"/>
                <a:gd name="connsiteY38" fmla="*/ 526700 h 526700"/>
                <a:gd name="connsiteX39" fmla="*/ 172044 w 606516"/>
                <a:gd name="connsiteY39" fmla="*/ 526700 h 526700"/>
                <a:gd name="connsiteX40" fmla="*/ 0 w 606516"/>
                <a:gd name="connsiteY40" fmla="*/ 526700 h 526700"/>
                <a:gd name="connsiteX41" fmla="*/ 44287 w 606516"/>
                <a:gd name="connsiteY41" fmla="*/ 400180 h 526700"/>
                <a:gd name="connsiteX42" fmla="*/ 111694 w 606516"/>
                <a:gd name="connsiteY42" fmla="*/ 367646 h 526700"/>
                <a:gd name="connsiteX43" fmla="*/ 434075 w 606516"/>
                <a:gd name="connsiteY43" fmla="*/ 153512 h 526700"/>
                <a:gd name="connsiteX44" fmla="*/ 514298 w 606516"/>
                <a:gd name="connsiteY44" fmla="*/ 235556 h 526700"/>
                <a:gd name="connsiteX45" fmla="*/ 434632 w 606516"/>
                <a:gd name="connsiteY45" fmla="*/ 360801 h 526700"/>
                <a:gd name="connsiteX46" fmla="*/ 434168 w 606516"/>
                <a:gd name="connsiteY46" fmla="*/ 360801 h 526700"/>
                <a:gd name="connsiteX47" fmla="*/ 433704 w 606516"/>
                <a:gd name="connsiteY47" fmla="*/ 360801 h 526700"/>
                <a:gd name="connsiteX48" fmla="*/ 354038 w 606516"/>
                <a:gd name="connsiteY48" fmla="*/ 235556 h 526700"/>
                <a:gd name="connsiteX49" fmla="*/ 434075 w 606516"/>
                <a:gd name="connsiteY49" fmla="*/ 153512 h 526700"/>
                <a:gd name="connsiteX50" fmla="*/ 172347 w 606516"/>
                <a:gd name="connsiteY50" fmla="*/ 153512 h 526700"/>
                <a:gd name="connsiteX51" fmla="*/ 252591 w 606516"/>
                <a:gd name="connsiteY51" fmla="*/ 235556 h 526700"/>
                <a:gd name="connsiteX52" fmla="*/ 172718 w 606516"/>
                <a:gd name="connsiteY52" fmla="*/ 360801 h 526700"/>
                <a:gd name="connsiteX53" fmla="*/ 172254 w 606516"/>
                <a:gd name="connsiteY53" fmla="*/ 360801 h 526700"/>
                <a:gd name="connsiteX54" fmla="*/ 171697 w 606516"/>
                <a:gd name="connsiteY54" fmla="*/ 360801 h 526700"/>
                <a:gd name="connsiteX55" fmla="*/ 92103 w 606516"/>
                <a:gd name="connsiteY55" fmla="*/ 235556 h 526700"/>
                <a:gd name="connsiteX56" fmla="*/ 172347 w 606516"/>
                <a:gd name="connsiteY56" fmla="*/ 153512 h 526700"/>
                <a:gd name="connsiteX57" fmla="*/ 354248 w 606516"/>
                <a:gd name="connsiteY57" fmla="*/ 51351 h 526700"/>
                <a:gd name="connsiteX58" fmla="*/ 351276 w 606516"/>
                <a:gd name="connsiteY58" fmla="*/ 51629 h 526700"/>
                <a:gd name="connsiteX59" fmla="*/ 348490 w 606516"/>
                <a:gd name="connsiteY59" fmla="*/ 52463 h 526700"/>
                <a:gd name="connsiteX60" fmla="*/ 339575 w 606516"/>
                <a:gd name="connsiteY60" fmla="*/ 65996 h 526700"/>
                <a:gd name="connsiteX61" fmla="*/ 348490 w 606516"/>
                <a:gd name="connsiteY61" fmla="*/ 79436 h 526700"/>
                <a:gd name="connsiteX62" fmla="*/ 351276 w 606516"/>
                <a:gd name="connsiteY62" fmla="*/ 80270 h 526700"/>
                <a:gd name="connsiteX63" fmla="*/ 354248 w 606516"/>
                <a:gd name="connsiteY63" fmla="*/ 80548 h 526700"/>
                <a:gd name="connsiteX64" fmla="*/ 368828 w 606516"/>
                <a:gd name="connsiteY64" fmla="*/ 65996 h 526700"/>
                <a:gd name="connsiteX65" fmla="*/ 354248 w 606516"/>
                <a:gd name="connsiteY65" fmla="*/ 51351 h 526700"/>
                <a:gd name="connsiteX66" fmla="*/ 309301 w 606516"/>
                <a:gd name="connsiteY66" fmla="*/ 50424 h 526700"/>
                <a:gd name="connsiteX67" fmla="*/ 294628 w 606516"/>
                <a:gd name="connsiteY67" fmla="*/ 64976 h 526700"/>
                <a:gd name="connsiteX68" fmla="*/ 309301 w 606516"/>
                <a:gd name="connsiteY68" fmla="*/ 79529 h 526700"/>
                <a:gd name="connsiteX69" fmla="*/ 323881 w 606516"/>
                <a:gd name="connsiteY69" fmla="*/ 64976 h 526700"/>
                <a:gd name="connsiteX70" fmla="*/ 309301 w 606516"/>
                <a:gd name="connsiteY70" fmla="*/ 50424 h 526700"/>
                <a:gd name="connsiteX71" fmla="*/ 264446 w 606516"/>
                <a:gd name="connsiteY71" fmla="*/ 49497 h 526700"/>
                <a:gd name="connsiteX72" fmla="*/ 257481 w 606516"/>
                <a:gd name="connsiteY72" fmla="*/ 51258 h 526700"/>
                <a:gd name="connsiteX73" fmla="*/ 249959 w 606516"/>
                <a:gd name="connsiteY73" fmla="*/ 62381 h 526700"/>
                <a:gd name="connsiteX74" fmla="*/ 249959 w 606516"/>
                <a:gd name="connsiteY74" fmla="*/ 65810 h 526700"/>
                <a:gd name="connsiteX75" fmla="*/ 257481 w 606516"/>
                <a:gd name="connsiteY75" fmla="*/ 76933 h 526700"/>
                <a:gd name="connsiteX76" fmla="*/ 264446 w 606516"/>
                <a:gd name="connsiteY76" fmla="*/ 78694 h 526700"/>
                <a:gd name="connsiteX77" fmla="*/ 279026 w 606516"/>
                <a:gd name="connsiteY77" fmla="*/ 64142 h 526700"/>
                <a:gd name="connsiteX78" fmla="*/ 264446 w 606516"/>
                <a:gd name="connsiteY78" fmla="*/ 49497 h 526700"/>
                <a:gd name="connsiteX79" fmla="*/ 266768 w 606516"/>
                <a:gd name="connsiteY79" fmla="*/ 0 h 526700"/>
                <a:gd name="connsiteX80" fmla="*/ 352391 w 606516"/>
                <a:gd name="connsiteY80" fmla="*/ 0 h 526700"/>
                <a:gd name="connsiteX81" fmla="*/ 399567 w 606516"/>
                <a:gd name="connsiteY81" fmla="*/ 47087 h 526700"/>
                <a:gd name="connsiteX82" fmla="*/ 399567 w 606516"/>
                <a:gd name="connsiteY82" fmla="*/ 81661 h 526700"/>
                <a:gd name="connsiteX83" fmla="*/ 352391 w 606516"/>
                <a:gd name="connsiteY83" fmla="*/ 128747 h 526700"/>
                <a:gd name="connsiteX84" fmla="*/ 266768 w 606516"/>
                <a:gd name="connsiteY84" fmla="*/ 128747 h 526700"/>
                <a:gd name="connsiteX85" fmla="*/ 244758 w 606516"/>
                <a:gd name="connsiteY85" fmla="*/ 123279 h 526700"/>
                <a:gd name="connsiteX86" fmla="*/ 209933 w 606516"/>
                <a:gd name="connsiteY86" fmla="*/ 131250 h 526700"/>
                <a:gd name="connsiteX87" fmla="*/ 209097 w 606516"/>
                <a:gd name="connsiteY87" fmla="*/ 125132 h 526700"/>
                <a:gd name="connsiteX88" fmla="*/ 226278 w 606516"/>
                <a:gd name="connsiteY88" fmla="*/ 105667 h 526700"/>
                <a:gd name="connsiteX89" fmla="*/ 219591 w 606516"/>
                <a:gd name="connsiteY89" fmla="*/ 81661 h 526700"/>
                <a:gd name="connsiteX90" fmla="*/ 219591 w 606516"/>
                <a:gd name="connsiteY90" fmla="*/ 47087 h 526700"/>
                <a:gd name="connsiteX91" fmla="*/ 266768 w 606516"/>
                <a:gd name="connsiteY91" fmla="*/ 0 h 52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6516" h="526700">
                  <a:moveTo>
                    <a:pt x="373712" y="367646"/>
                  </a:moveTo>
                  <a:lnTo>
                    <a:pt x="406213" y="470253"/>
                  </a:lnTo>
                  <a:lnTo>
                    <a:pt x="410671" y="484249"/>
                  </a:lnTo>
                  <a:lnTo>
                    <a:pt x="425250" y="443095"/>
                  </a:lnTo>
                  <a:cubicBezTo>
                    <a:pt x="391820" y="396472"/>
                    <a:pt x="427850" y="394248"/>
                    <a:pt x="434072" y="394248"/>
                  </a:cubicBezTo>
                  <a:lnTo>
                    <a:pt x="434165" y="394248"/>
                  </a:lnTo>
                  <a:lnTo>
                    <a:pt x="434258" y="394248"/>
                  </a:lnTo>
                  <a:lnTo>
                    <a:pt x="434443" y="394248"/>
                  </a:lnTo>
                  <a:lnTo>
                    <a:pt x="434536" y="394248"/>
                  </a:lnTo>
                  <a:cubicBezTo>
                    <a:pt x="440851" y="394248"/>
                    <a:pt x="476788" y="396472"/>
                    <a:pt x="443358" y="443095"/>
                  </a:cubicBezTo>
                  <a:lnTo>
                    <a:pt x="457937" y="484249"/>
                  </a:lnTo>
                  <a:lnTo>
                    <a:pt x="462395" y="470253"/>
                  </a:lnTo>
                  <a:lnTo>
                    <a:pt x="494804" y="367646"/>
                  </a:lnTo>
                  <a:cubicBezTo>
                    <a:pt x="494804" y="367646"/>
                    <a:pt x="520062" y="384145"/>
                    <a:pt x="562221" y="400180"/>
                  </a:cubicBezTo>
                  <a:cubicBezTo>
                    <a:pt x="608652" y="417142"/>
                    <a:pt x="605681" y="455144"/>
                    <a:pt x="606516" y="526700"/>
                  </a:cubicBezTo>
                  <a:lnTo>
                    <a:pt x="434443" y="526700"/>
                  </a:lnTo>
                  <a:lnTo>
                    <a:pt x="434072" y="526700"/>
                  </a:lnTo>
                  <a:lnTo>
                    <a:pt x="374362" y="526700"/>
                  </a:lnTo>
                  <a:lnTo>
                    <a:pt x="374362" y="526329"/>
                  </a:lnTo>
                  <a:cubicBezTo>
                    <a:pt x="374362" y="521695"/>
                    <a:pt x="374269" y="517060"/>
                    <a:pt x="374269" y="512797"/>
                  </a:cubicBezTo>
                  <a:cubicBezTo>
                    <a:pt x="373897" y="479243"/>
                    <a:pt x="373619" y="452827"/>
                    <a:pt x="366840" y="430304"/>
                  </a:cubicBezTo>
                  <a:cubicBezTo>
                    <a:pt x="361268" y="412044"/>
                    <a:pt x="351703" y="397677"/>
                    <a:pt x="337681" y="386925"/>
                  </a:cubicBezTo>
                  <a:cubicBezTo>
                    <a:pt x="360711" y="376173"/>
                    <a:pt x="373712" y="367646"/>
                    <a:pt x="373712" y="367646"/>
                  </a:cubicBezTo>
                  <a:close/>
                  <a:moveTo>
                    <a:pt x="111694" y="367646"/>
                  </a:moveTo>
                  <a:lnTo>
                    <a:pt x="144097" y="470253"/>
                  </a:lnTo>
                  <a:lnTo>
                    <a:pt x="148554" y="484249"/>
                  </a:lnTo>
                  <a:lnTo>
                    <a:pt x="163130" y="443095"/>
                  </a:lnTo>
                  <a:cubicBezTo>
                    <a:pt x="129706" y="396472"/>
                    <a:pt x="165730" y="394248"/>
                    <a:pt x="171951" y="394248"/>
                  </a:cubicBezTo>
                  <a:lnTo>
                    <a:pt x="172044" y="394248"/>
                  </a:lnTo>
                  <a:lnTo>
                    <a:pt x="172229" y="394248"/>
                  </a:lnTo>
                  <a:lnTo>
                    <a:pt x="172322" y="394248"/>
                  </a:lnTo>
                  <a:lnTo>
                    <a:pt x="172415" y="394248"/>
                  </a:lnTo>
                  <a:cubicBezTo>
                    <a:pt x="178729" y="394248"/>
                    <a:pt x="214661" y="396472"/>
                    <a:pt x="181235" y="443095"/>
                  </a:cubicBezTo>
                  <a:lnTo>
                    <a:pt x="195812" y="484249"/>
                  </a:lnTo>
                  <a:lnTo>
                    <a:pt x="200269" y="470253"/>
                  </a:lnTo>
                  <a:lnTo>
                    <a:pt x="232766" y="367646"/>
                  </a:lnTo>
                  <a:cubicBezTo>
                    <a:pt x="232766" y="367646"/>
                    <a:pt x="258020" y="384145"/>
                    <a:pt x="300079" y="400180"/>
                  </a:cubicBezTo>
                  <a:cubicBezTo>
                    <a:pt x="346502" y="417142"/>
                    <a:pt x="343624" y="455144"/>
                    <a:pt x="344552" y="526700"/>
                  </a:cubicBezTo>
                  <a:lnTo>
                    <a:pt x="172415" y="526700"/>
                  </a:lnTo>
                  <a:lnTo>
                    <a:pt x="172044" y="526700"/>
                  </a:lnTo>
                  <a:lnTo>
                    <a:pt x="0" y="526700"/>
                  </a:lnTo>
                  <a:cubicBezTo>
                    <a:pt x="1021" y="455144"/>
                    <a:pt x="-1950" y="417142"/>
                    <a:pt x="44287" y="400180"/>
                  </a:cubicBezTo>
                  <a:cubicBezTo>
                    <a:pt x="86439" y="384145"/>
                    <a:pt x="111694" y="367646"/>
                    <a:pt x="111694" y="367646"/>
                  </a:cubicBezTo>
                  <a:close/>
                  <a:moveTo>
                    <a:pt x="434075" y="153512"/>
                  </a:moveTo>
                  <a:cubicBezTo>
                    <a:pt x="440853" y="153234"/>
                    <a:pt x="510398" y="152492"/>
                    <a:pt x="514298" y="235556"/>
                  </a:cubicBezTo>
                  <a:cubicBezTo>
                    <a:pt x="514298" y="235556"/>
                    <a:pt x="527854" y="359781"/>
                    <a:pt x="434632" y="360801"/>
                  </a:cubicBezTo>
                  <a:lnTo>
                    <a:pt x="434168" y="360801"/>
                  </a:lnTo>
                  <a:lnTo>
                    <a:pt x="433704" y="360801"/>
                  </a:lnTo>
                  <a:cubicBezTo>
                    <a:pt x="340574" y="359781"/>
                    <a:pt x="354038" y="235556"/>
                    <a:pt x="354038" y="235556"/>
                  </a:cubicBezTo>
                  <a:cubicBezTo>
                    <a:pt x="357937" y="152492"/>
                    <a:pt x="427483" y="153234"/>
                    <a:pt x="434075" y="153512"/>
                  </a:cubicBezTo>
                  <a:close/>
                  <a:moveTo>
                    <a:pt x="172347" y="153512"/>
                  </a:moveTo>
                  <a:cubicBezTo>
                    <a:pt x="179127" y="153234"/>
                    <a:pt x="248783" y="152492"/>
                    <a:pt x="252591" y="235556"/>
                  </a:cubicBezTo>
                  <a:cubicBezTo>
                    <a:pt x="252591" y="235556"/>
                    <a:pt x="266058" y="359781"/>
                    <a:pt x="172718" y="360801"/>
                  </a:cubicBezTo>
                  <a:lnTo>
                    <a:pt x="172254" y="360801"/>
                  </a:lnTo>
                  <a:lnTo>
                    <a:pt x="171697" y="360801"/>
                  </a:lnTo>
                  <a:cubicBezTo>
                    <a:pt x="78636" y="359781"/>
                    <a:pt x="92103" y="235556"/>
                    <a:pt x="92103" y="235556"/>
                  </a:cubicBezTo>
                  <a:cubicBezTo>
                    <a:pt x="95911" y="152492"/>
                    <a:pt x="165567" y="153234"/>
                    <a:pt x="172347" y="153512"/>
                  </a:cubicBezTo>
                  <a:close/>
                  <a:moveTo>
                    <a:pt x="354248" y="51351"/>
                  </a:moveTo>
                  <a:cubicBezTo>
                    <a:pt x="353227" y="51351"/>
                    <a:pt x="352205" y="51351"/>
                    <a:pt x="351276" y="51629"/>
                  </a:cubicBezTo>
                  <a:cubicBezTo>
                    <a:pt x="350255" y="51907"/>
                    <a:pt x="349419" y="52092"/>
                    <a:pt x="348490" y="52463"/>
                  </a:cubicBezTo>
                  <a:cubicBezTo>
                    <a:pt x="343290" y="54688"/>
                    <a:pt x="339575" y="59878"/>
                    <a:pt x="339575" y="65996"/>
                  </a:cubicBezTo>
                  <a:cubicBezTo>
                    <a:pt x="339575" y="72021"/>
                    <a:pt x="343290" y="77211"/>
                    <a:pt x="348490" y="79436"/>
                  </a:cubicBezTo>
                  <a:cubicBezTo>
                    <a:pt x="349419" y="79807"/>
                    <a:pt x="350255" y="80085"/>
                    <a:pt x="351276" y="80270"/>
                  </a:cubicBezTo>
                  <a:cubicBezTo>
                    <a:pt x="352205" y="80456"/>
                    <a:pt x="353227" y="80548"/>
                    <a:pt x="354248" y="80548"/>
                  </a:cubicBezTo>
                  <a:cubicBezTo>
                    <a:pt x="362235" y="80548"/>
                    <a:pt x="368828" y="73967"/>
                    <a:pt x="368828" y="65996"/>
                  </a:cubicBezTo>
                  <a:cubicBezTo>
                    <a:pt x="368828" y="57932"/>
                    <a:pt x="362235" y="51351"/>
                    <a:pt x="354248" y="51351"/>
                  </a:cubicBezTo>
                  <a:close/>
                  <a:moveTo>
                    <a:pt x="309301" y="50424"/>
                  </a:moveTo>
                  <a:cubicBezTo>
                    <a:pt x="301221" y="50424"/>
                    <a:pt x="294813" y="56912"/>
                    <a:pt x="294628" y="64976"/>
                  </a:cubicBezTo>
                  <a:cubicBezTo>
                    <a:pt x="294628" y="73040"/>
                    <a:pt x="301221" y="79529"/>
                    <a:pt x="309301" y="79529"/>
                  </a:cubicBezTo>
                  <a:cubicBezTo>
                    <a:pt x="317287" y="79529"/>
                    <a:pt x="323881" y="73040"/>
                    <a:pt x="323881" y="64976"/>
                  </a:cubicBezTo>
                  <a:cubicBezTo>
                    <a:pt x="323881" y="56912"/>
                    <a:pt x="317287" y="50424"/>
                    <a:pt x="309301" y="50424"/>
                  </a:cubicBezTo>
                  <a:close/>
                  <a:moveTo>
                    <a:pt x="264446" y="49497"/>
                  </a:moveTo>
                  <a:cubicBezTo>
                    <a:pt x="261938" y="49497"/>
                    <a:pt x="259617" y="50146"/>
                    <a:pt x="257481" y="51258"/>
                  </a:cubicBezTo>
                  <a:cubicBezTo>
                    <a:pt x="253395" y="53483"/>
                    <a:pt x="250609" y="57561"/>
                    <a:pt x="249959" y="62381"/>
                  </a:cubicBezTo>
                  <a:lnTo>
                    <a:pt x="249959" y="65810"/>
                  </a:lnTo>
                  <a:cubicBezTo>
                    <a:pt x="250609" y="70630"/>
                    <a:pt x="253395" y="74709"/>
                    <a:pt x="257481" y="76933"/>
                  </a:cubicBezTo>
                  <a:cubicBezTo>
                    <a:pt x="259617" y="78046"/>
                    <a:pt x="261938" y="78694"/>
                    <a:pt x="264446" y="78694"/>
                  </a:cubicBezTo>
                  <a:cubicBezTo>
                    <a:pt x="272525" y="78694"/>
                    <a:pt x="279026" y="72113"/>
                    <a:pt x="279026" y="64142"/>
                  </a:cubicBezTo>
                  <a:cubicBezTo>
                    <a:pt x="279026" y="56078"/>
                    <a:pt x="272525" y="49497"/>
                    <a:pt x="264446" y="49497"/>
                  </a:cubicBezTo>
                  <a:close/>
                  <a:moveTo>
                    <a:pt x="266768" y="0"/>
                  </a:moveTo>
                  <a:lnTo>
                    <a:pt x="352391" y="0"/>
                  </a:lnTo>
                  <a:cubicBezTo>
                    <a:pt x="378394" y="0"/>
                    <a:pt x="399567" y="21226"/>
                    <a:pt x="399567" y="47087"/>
                  </a:cubicBezTo>
                  <a:lnTo>
                    <a:pt x="399567" y="81661"/>
                  </a:lnTo>
                  <a:cubicBezTo>
                    <a:pt x="399567" y="107614"/>
                    <a:pt x="378208" y="128747"/>
                    <a:pt x="352391" y="128747"/>
                  </a:cubicBezTo>
                  <a:lnTo>
                    <a:pt x="266768" y="128747"/>
                  </a:lnTo>
                  <a:cubicBezTo>
                    <a:pt x="258781" y="128747"/>
                    <a:pt x="251352" y="126801"/>
                    <a:pt x="244758" y="123279"/>
                  </a:cubicBezTo>
                  <a:cubicBezTo>
                    <a:pt x="232407" y="132362"/>
                    <a:pt x="219127" y="132733"/>
                    <a:pt x="209933" y="131250"/>
                  </a:cubicBezTo>
                  <a:cubicBezTo>
                    <a:pt x="206868" y="130694"/>
                    <a:pt x="206218" y="126523"/>
                    <a:pt x="209097" y="125132"/>
                  </a:cubicBezTo>
                  <a:cubicBezTo>
                    <a:pt x="217734" y="120869"/>
                    <a:pt x="223213" y="112434"/>
                    <a:pt x="226278" y="105667"/>
                  </a:cubicBezTo>
                  <a:cubicBezTo>
                    <a:pt x="222098" y="98623"/>
                    <a:pt x="219591" y="90466"/>
                    <a:pt x="219591" y="81661"/>
                  </a:cubicBezTo>
                  <a:lnTo>
                    <a:pt x="219591" y="47087"/>
                  </a:lnTo>
                  <a:cubicBezTo>
                    <a:pt x="219591" y="21134"/>
                    <a:pt x="240950" y="0"/>
                    <a:pt x="26676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0" name="1-2">
            <a:extLst>
              <a:ext uri="{FF2B5EF4-FFF2-40B4-BE49-F238E27FC236}">
                <a16:creationId xmlns:a16="http://schemas.microsoft.com/office/drawing/2014/main" id="{30020B80-EA1A-4F1C-A97C-729C870CD376}"/>
              </a:ext>
            </a:extLst>
          </p:cNvPr>
          <p:cNvGrpSpPr/>
          <p:nvPr/>
        </p:nvGrpSpPr>
        <p:grpSpPr>
          <a:xfrm>
            <a:off x="1935435" y="2844799"/>
            <a:ext cx="7926409" cy="608835"/>
            <a:chOff x="1935435" y="3072890"/>
            <a:chExt cx="7926409" cy="608835"/>
          </a:xfrm>
          <a:solidFill>
            <a:schemeClr val="accent1"/>
          </a:solidFill>
        </p:grpSpPr>
        <p:sp>
          <p:nvSpPr>
            <p:cNvPr id="11" name="crowd-of-users_33887">
              <a:extLst>
                <a:ext uri="{FF2B5EF4-FFF2-40B4-BE49-F238E27FC236}">
                  <a16:creationId xmlns:a16="http://schemas.microsoft.com/office/drawing/2014/main" id="{95F220B7-3E9A-426E-ACE5-D931071F4D74}"/>
                </a:ext>
              </a:extLst>
            </p:cNvPr>
            <p:cNvSpPr/>
            <p:nvPr/>
          </p:nvSpPr>
          <p:spPr>
            <a:xfrm>
              <a:off x="4374343" y="3072890"/>
              <a:ext cx="609685" cy="466203"/>
            </a:xfrm>
            <a:custGeom>
              <a:avLst/>
              <a:gdLst>
                <a:gd name="connsiteX0" fmla="*/ 279380 w 602133"/>
                <a:gd name="connsiteY0" fmla="*/ 303917 h 460429"/>
                <a:gd name="connsiteX1" fmla="*/ 329638 w 602133"/>
                <a:gd name="connsiteY1" fmla="*/ 303917 h 460429"/>
                <a:gd name="connsiteX2" fmla="*/ 405716 w 602133"/>
                <a:gd name="connsiteY2" fmla="*/ 379871 h 460429"/>
                <a:gd name="connsiteX3" fmla="*/ 405716 w 602133"/>
                <a:gd name="connsiteY3" fmla="*/ 441555 h 460429"/>
                <a:gd name="connsiteX4" fmla="*/ 405255 w 602133"/>
                <a:gd name="connsiteY4" fmla="*/ 441555 h 460429"/>
                <a:gd name="connsiteX5" fmla="*/ 401566 w 602133"/>
                <a:gd name="connsiteY5" fmla="*/ 443857 h 460429"/>
                <a:gd name="connsiteX6" fmla="*/ 311195 w 602133"/>
                <a:gd name="connsiteY6" fmla="*/ 460429 h 460429"/>
                <a:gd name="connsiteX7" fmla="*/ 207452 w 602133"/>
                <a:gd name="connsiteY7" fmla="*/ 443857 h 460429"/>
                <a:gd name="connsiteX8" fmla="*/ 203302 w 602133"/>
                <a:gd name="connsiteY8" fmla="*/ 442476 h 460429"/>
                <a:gd name="connsiteX9" fmla="*/ 203302 w 602133"/>
                <a:gd name="connsiteY9" fmla="*/ 441555 h 460429"/>
                <a:gd name="connsiteX10" fmla="*/ 203302 w 602133"/>
                <a:gd name="connsiteY10" fmla="*/ 379871 h 460429"/>
                <a:gd name="connsiteX11" fmla="*/ 279380 w 602133"/>
                <a:gd name="connsiteY11" fmla="*/ 303917 h 460429"/>
                <a:gd name="connsiteX12" fmla="*/ 378044 w 602133"/>
                <a:gd name="connsiteY12" fmla="*/ 242690 h 460429"/>
                <a:gd name="connsiteX13" fmla="*/ 428312 w 602133"/>
                <a:gd name="connsiteY13" fmla="*/ 242690 h 460429"/>
                <a:gd name="connsiteX14" fmla="*/ 504406 w 602133"/>
                <a:gd name="connsiteY14" fmla="*/ 318644 h 460429"/>
                <a:gd name="connsiteX15" fmla="*/ 504406 w 602133"/>
                <a:gd name="connsiteY15" fmla="*/ 380329 h 460429"/>
                <a:gd name="connsiteX16" fmla="*/ 503945 w 602133"/>
                <a:gd name="connsiteY16" fmla="*/ 380329 h 460429"/>
                <a:gd name="connsiteX17" fmla="*/ 499794 w 602133"/>
                <a:gd name="connsiteY17" fmla="*/ 382630 h 460429"/>
                <a:gd name="connsiteX18" fmla="*/ 420011 w 602133"/>
                <a:gd name="connsiteY18" fmla="*/ 399202 h 460429"/>
                <a:gd name="connsiteX19" fmla="*/ 420011 w 602133"/>
                <a:gd name="connsiteY19" fmla="*/ 380329 h 460429"/>
                <a:gd name="connsiteX20" fmla="*/ 355446 w 602133"/>
                <a:gd name="connsiteY20" fmla="*/ 293787 h 460429"/>
                <a:gd name="connsiteX21" fmla="*/ 378044 w 602133"/>
                <a:gd name="connsiteY21" fmla="*/ 242690 h 460429"/>
                <a:gd name="connsiteX22" fmla="*/ 175210 w 602133"/>
                <a:gd name="connsiteY22" fmla="*/ 242690 h 460429"/>
                <a:gd name="connsiteX23" fmla="*/ 225454 w 602133"/>
                <a:gd name="connsiteY23" fmla="*/ 242690 h 460429"/>
                <a:gd name="connsiteX24" fmla="*/ 230986 w 602133"/>
                <a:gd name="connsiteY24" fmla="*/ 243150 h 460429"/>
                <a:gd name="connsiteX25" fmla="*/ 253573 w 602133"/>
                <a:gd name="connsiteY25" fmla="*/ 293792 h 460429"/>
                <a:gd name="connsiteX26" fmla="*/ 189038 w 602133"/>
                <a:gd name="connsiteY26" fmla="*/ 380343 h 460429"/>
                <a:gd name="connsiteX27" fmla="*/ 189038 w 602133"/>
                <a:gd name="connsiteY27" fmla="*/ 398758 h 460429"/>
                <a:gd name="connsiteX28" fmla="*/ 103300 w 602133"/>
                <a:gd name="connsiteY28" fmla="*/ 382645 h 460429"/>
                <a:gd name="connsiteX29" fmla="*/ 99151 w 602133"/>
                <a:gd name="connsiteY29" fmla="*/ 381264 h 460429"/>
                <a:gd name="connsiteX30" fmla="*/ 98690 w 602133"/>
                <a:gd name="connsiteY30" fmla="*/ 380343 h 460429"/>
                <a:gd name="connsiteX31" fmla="*/ 98690 w 602133"/>
                <a:gd name="connsiteY31" fmla="*/ 318652 h 460429"/>
                <a:gd name="connsiteX32" fmla="*/ 175210 w 602133"/>
                <a:gd name="connsiteY32" fmla="*/ 242690 h 460429"/>
                <a:gd name="connsiteX33" fmla="*/ 76056 w 602133"/>
                <a:gd name="connsiteY33" fmla="*/ 185090 h 460429"/>
                <a:gd name="connsiteX34" fmla="*/ 126300 w 602133"/>
                <a:gd name="connsiteY34" fmla="*/ 185090 h 460429"/>
                <a:gd name="connsiteX35" fmla="*/ 148886 w 602133"/>
                <a:gd name="connsiteY35" fmla="*/ 235732 h 460429"/>
                <a:gd name="connsiteX36" fmla="*/ 84353 w 602133"/>
                <a:gd name="connsiteY36" fmla="*/ 322283 h 460429"/>
                <a:gd name="connsiteX37" fmla="*/ 84353 w 602133"/>
                <a:gd name="connsiteY37" fmla="*/ 341158 h 460429"/>
                <a:gd name="connsiteX38" fmla="*/ 4609 w 602133"/>
                <a:gd name="connsiteY38" fmla="*/ 324584 h 460429"/>
                <a:gd name="connsiteX39" fmla="*/ 461 w 602133"/>
                <a:gd name="connsiteY39" fmla="*/ 322743 h 460429"/>
                <a:gd name="connsiteX40" fmla="*/ 0 w 602133"/>
                <a:gd name="connsiteY40" fmla="*/ 322743 h 460429"/>
                <a:gd name="connsiteX41" fmla="*/ 0 w 602133"/>
                <a:gd name="connsiteY41" fmla="*/ 261052 h 460429"/>
                <a:gd name="connsiteX42" fmla="*/ 76056 w 602133"/>
                <a:gd name="connsiteY42" fmla="*/ 185090 h 460429"/>
                <a:gd name="connsiteX43" fmla="*/ 476280 w 602133"/>
                <a:gd name="connsiteY43" fmla="*/ 183239 h 460429"/>
                <a:gd name="connsiteX44" fmla="*/ 526068 w 602133"/>
                <a:gd name="connsiteY44" fmla="*/ 183239 h 460429"/>
                <a:gd name="connsiteX45" fmla="*/ 602133 w 602133"/>
                <a:gd name="connsiteY45" fmla="*/ 259201 h 460429"/>
                <a:gd name="connsiteX46" fmla="*/ 602133 w 602133"/>
                <a:gd name="connsiteY46" fmla="*/ 320432 h 460429"/>
                <a:gd name="connsiteX47" fmla="*/ 601672 w 602133"/>
                <a:gd name="connsiteY47" fmla="*/ 320432 h 460429"/>
                <a:gd name="connsiteX48" fmla="*/ 597984 w 602133"/>
                <a:gd name="connsiteY48" fmla="*/ 322733 h 460429"/>
                <a:gd name="connsiteX49" fmla="*/ 518231 w 602133"/>
                <a:gd name="connsiteY49" fmla="*/ 339307 h 460429"/>
                <a:gd name="connsiteX50" fmla="*/ 518231 w 602133"/>
                <a:gd name="connsiteY50" fmla="*/ 320432 h 460429"/>
                <a:gd name="connsiteX51" fmla="*/ 453691 w 602133"/>
                <a:gd name="connsiteY51" fmla="*/ 233881 h 460429"/>
                <a:gd name="connsiteX52" fmla="*/ 476280 w 602133"/>
                <a:gd name="connsiteY52" fmla="*/ 183239 h 460429"/>
                <a:gd name="connsiteX53" fmla="*/ 304510 w 602133"/>
                <a:gd name="connsiteY53" fmla="*/ 181462 h 460429"/>
                <a:gd name="connsiteX54" fmla="*/ 363739 w 602133"/>
                <a:gd name="connsiteY54" fmla="*/ 240839 h 460429"/>
                <a:gd name="connsiteX55" fmla="*/ 304510 w 602133"/>
                <a:gd name="connsiteY55" fmla="*/ 300216 h 460429"/>
                <a:gd name="connsiteX56" fmla="*/ 245281 w 602133"/>
                <a:gd name="connsiteY56" fmla="*/ 240839 h 460429"/>
                <a:gd name="connsiteX57" fmla="*/ 304510 w 602133"/>
                <a:gd name="connsiteY57" fmla="*/ 181462 h 460429"/>
                <a:gd name="connsiteX58" fmla="*/ 274338 w 602133"/>
                <a:gd name="connsiteY58" fmla="*/ 133116 h 460429"/>
                <a:gd name="connsiteX59" fmla="*/ 328757 w 602133"/>
                <a:gd name="connsiteY59" fmla="*/ 133116 h 460429"/>
                <a:gd name="connsiteX60" fmla="*/ 345821 w 602133"/>
                <a:gd name="connsiteY60" fmla="*/ 134957 h 460429"/>
                <a:gd name="connsiteX61" fmla="*/ 332447 w 602133"/>
                <a:gd name="connsiteY61" fmla="*/ 172703 h 460429"/>
                <a:gd name="connsiteX62" fmla="*/ 304776 w 602133"/>
                <a:gd name="connsiteY62" fmla="*/ 166719 h 460429"/>
                <a:gd name="connsiteX63" fmla="*/ 270648 w 602133"/>
                <a:gd name="connsiteY63" fmla="*/ 175465 h 460429"/>
                <a:gd name="connsiteX64" fmla="*/ 257274 w 602133"/>
                <a:gd name="connsiteY64" fmla="*/ 134957 h 460429"/>
                <a:gd name="connsiteX65" fmla="*/ 274338 w 602133"/>
                <a:gd name="connsiteY65" fmla="*/ 133116 h 460429"/>
                <a:gd name="connsiteX66" fmla="*/ 402940 w 602133"/>
                <a:gd name="connsiteY66" fmla="*/ 120160 h 460429"/>
                <a:gd name="connsiteX67" fmla="*/ 462427 w 602133"/>
                <a:gd name="connsiteY67" fmla="*/ 179582 h 460429"/>
                <a:gd name="connsiteX68" fmla="*/ 402940 w 602133"/>
                <a:gd name="connsiteY68" fmla="*/ 238543 h 460429"/>
                <a:gd name="connsiteX69" fmla="*/ 377577 w 602133"/>
                <a:gd name="connsiteY69" fmla="*/ 233015 h 460429"/>
                <a:gd name="connsiteX70" fmla="*/ 343452 w 602133"/>
                <a:gd name="connsiteY70" fmla="*/ 178661 h 460429"/>
                <a:gd name="connsiteX71" fmla="*/ 402940 w 602133"/>
                <a:gd name="connsiteY71" fmla="*/ 120160 h 460429"/>
                <a:gd name="connsiteX72" fmla="*/ 200081 w 602133"/>
                <a:gd name="connsiteY72" fmla="*/ 120160 h 460429"/>
                <a:gd name="connsiteX73" fmla="*/ 259569 w 602133"/>
                <a:gd name="connsiteY73" fmla="*/ 179582 h 460429"/>
                <a:gd name="connsiteX74" fmla="*/ 259569 w 602133"/>
                <a:gd name="connsiteY74" fmla="*/ 182806 h 460429"/>
                <a:gd name="connsiteX75" fmla="*/ 231900 w 602133"/>
                <a:gd name="connsiteY75" fmla="*/ 229791 h 460429"/>
                <a:gd name="connsiteX76" fmla="*/ 200081 w 602133"/>
                <a:gd name="connsiteY76" fmla="*/ 238543 h 460429"/>
                <a:gd name="connsiteX77" fmla="*/ 140594 w 602133"/>
                <a:gd name="connsiteY77" fmla="*/ 179582 h 460429"/>
                <a:gd name="connsiteX78" fmla="*/ 200081 w 602133"/>
                <a:gd name="connsiteY78" fmla="*/ 120160 h 460429"/>
                <a:gd name="connsiteX79" fmla="*/ 101428 w 602133"/>
                <a:gd name="connsiteY79" fmla="*/ 62190 h 460429"/>
                <a:gd name="connsiteX80" fmla="*/ 160879 w 602133"/>
                <a:gd name="connsiteY80" fmla="*/ 120646 h 460429"/>
                <a:gd name="connsiteX81" fmla="*/ 126315 w 602133"/>
                <a:gd name="connsiteY81" fmla="*/ 175421 h 460429"/>
                <a:gd name="connsiteX82" fmla="*/ 101428 w 602133"/>
                <a:gd name="connsiteY82" fmla="*/ 180944 h 460429"/>
                <a:gd name="connsiteX83" fmla="*/ 41978 w 602133"/>
                <a:gd name="connsiteY83" fmla="*/ 121567 h 460429"/>
                <a:gd name="connsiteX84" fmla="*/ 101428 w 602133"/>
                <a:gd name="connsiteY84" fmla="*/ 62190 h 460429"/>
                <a:gd name="connsiteX85" fmla="*/ 500695 w 602133"/>
                <a:gd name="connsiteY85" fmla="*/ 60339 h 460429"/>
                <a:gd name="connsiteX86" fmla="*/ 560154 w 602133"/>
                <a:gd name="connsiteY86" fmla="*/ 119716 h 460429"/>
                <a:gd name="connsiteX87" fmla="*/ 500695 w 602133"/>
                <a:gd name="connsiteY87" fmla="*/ 179093 h 460429"/>
                <a:gd name="connsiteX88" fmla="*/ 475805 w 602133"/>
                <a:gd name="connsiteY88" fmla="*/ 173570 h 460429"/>
                <a:gd name="connsiteX89" fmla="*/ 441697 w 602133"/>
                <a:gd name="connsiteY89" fmla="*/ 118795 h 460429"/>
                <a:gd name="connsiteX90" fmla="*/ 500695 w 602133"/>
                <a:gd name="connsiteY90" fmla="*/ 60339 h 460429"/>
                <a:gd name="connsiteX91" fmla="*/ 413085 w 602133"/>
                <a:gd name="connsiteY91" fmla="*/ 16140 h 460429"/>
                <a:gd name="connsiteX92" fmla="*/ 468869 w 602133"/>
                <a:gd name="connsiteY92" fmla="*/ 55274 h 460429"/>
                <a:gd name="connsiteX93" fmla="*/ 429221 w 602133"/>
                <a:gd name="connsiteY93" fmla="*/ 112824 h 460429"/>
                <a:gd name="connsiteX94" fmla="*/ 402020 w 602133"/>
                <a:gd name="connsiteY94" fmla="*/ 107760 h 460429"/>
                <a:gd name="connsiteX95" fmla="*/ 370670 w 602133"/>
                <a:gd name="connsiteY95" fmla="*/ 115126 h 460429"/>
                <a:gd name="connsiteX96" fmla="*/ 363294 w 602133"/>
                <a:gd name="connsiteY96" fmla="*/ 105918 h 460429"/>
                <a:gd name="connsiteX97" fmla="*/ 376664 w 602133"/>
                <a:gd name="connsiteY97" fmla="*/ 63561 h 460429"/>
                <a:gd name="connsiteX98" fmla="*/ 370670 w 602133"/>
                <a:gd name="connsiteY98" fmla="*/ 34556 h 460429"/>
                <a:gd name="connsiteX99" fmla="*/ 413085 w 602133"/>
                <a:gd name="connsiteY99" fmla="*/ 16140 h 460429"/>
                <a:gd name="connsiteX100" fmla="*/ 192697 w 602133"/>
                <a:gd name="connsiteY100" fmla="*/ 16140 h 460429"/>
                <a:gd name="connsiteX101" fmla="*/ 231875 w 602133"/>
                <a:gd name="connsiteY101" fmla="*/ 31337 h 460429"/>
                <a:gd name="connsiteX102" fmla="*/ 224501 w 602133"/>
                <a:gd name="connsiteY102" fmla="*/ 63573 h 460429"/>
                <a:gd name="connsiteX103" fmla="*/ 240172 w 602133"/>
                <a:gd name="connsiteY103" fmla="*/ 109165 h 460429"/>
                <a:gd name="connsiteX104" fmla="*/ 233719 w 602133"/>
                <a:gd name="connsiteY104" fmla="*/ 116533 h 460429"/>
                <a:gd name="connsiteX105" fmla="*/ 199150 w 602133"/>
                <a:gd name="connsiteY105" fmla="*/ 107783 h 460429"/>
                <a:gd name="connsiteX106" fmla="*/ 171034 w 602133"/>
                <a:gd name="connsiteY106" fmla="*/ 114230 h 460429"/>
                <a:gd name="connsiteX107" fmla="*/ 136004 w 602133"/>
                <a:gd name="connsiteY107" fmla="*/ 59429 h 460429"/>
                <a:gd name="connsiteX108" fmla="*/ 192697 w 602133"/>
                <a:gd name="connsiteY108" fmla="*/ 16140 h 460429"/>
                <a:gd name="connsiteX109" fmla="*/ 301511 w 602133"/>
                <a:gd name="connsiteY109" fmla="*/ 0 h 460429"/>
                <a:gd name="connsiteX110" fmla="*/ 366033 w 602133"/>
                <a:gd name="connsiteY110" fmla="*/ 64485 h 460429"/>
                <a:gd name="connsiteX111" fmla="*/ 301511 w 602133"/>
                <a:gd name="connsiteY111" fmla="*/ 128970 h 460429"/>
                <a:gd name="connsiteX112" fmla="*/ 236989 w 602133"/>
                <a:gd name="connsiteY112" fmla="*/ 64485 h 460429"/>
                <a:gd name="connsiteX113" fmla="*/ 301511 w 602133"/>
                <a:gd name="connsiteY113" fmla="*/ 0 h 460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02133" h="460429">
                  <a:moveTo>
                    <a:pt x="279380" y="303917"/>
                  </a:moveTo>
                  <a:lnTo>
                    <a:pt x="329638" y="303917"/>
                  </a:lnTo>
                  <a:cubicBezTo>
                    <a:pt x="371596" y="303917"/>
                    <a:pt x="405716" y="337981"/>
                    <a:pt x="405716" y="379871"/>
                  </a:cubicBezTo>
                  <a:lnTo>
                    <a:pt x="405716" y="441555"/>
                  </a:lnTo>
                  <a:lnTo>
                    <a:pt x="405255" y="441555"/>
                  </a:lnTo>
                  <a:lnTo>
                    <a:pt x="401566" y="443857"/>
                  </a:lnTo>
                  <a:cubicBezTo>
                    <a:pt x="399261" y="444778"/>
                    <a:pt x="366985" y="460429"/>
                    <a:pt x="311195" y="460429"/>
                  </a:cubicBezTo>
                  <a:cubicBezTo>
                    <a:pt x="282608" y="460429"/>
                    <a:pt x="247566" y="456286"/>
                    <a:pt x="207452" y="443857"/>
                  </a:cubicBezTo>
                  <a:lnTo>
                    <a:pt x="203302" y="442476"/>
                  </a:lnTo>
                  <a:lnTo>
                    <a:pt x="203302" y="441555"/>
                  </a:lnTo>
                  <a:lnTo>
                    <a:pt x="203302" y="379871"/>
                  </a:lnTo>
                  <a:cubicBezTo>
                    <a:pt x="203302" y="337981"/>
                    <a:pt x="237422" y="303917"/>
                    <a:pt x="279380" y="303917"/>
                  </a:cubicBezTo>
                  <a:close/>
                  <a:moveTo>
                    <a:pt x="378044" y="242690"/>
                  </a:moveTo>
                  <a:lnTo>
                    <a:pt x="428312" y="242690"/>
                  </a:lnTo>
                  <a:cubicBezTo>
                    <a:pt x="470279" y="242690"/>
                    <a:pt x="504406" y="276754"/>
                    <a:pt x="504406" y="318644"/>
                  </a:cubicBezTo>
                  <a:lnTo>
                    <a:pt x="504406" y="380329"/>
                  </a:lnTo>
                  <a:lnTo>
                    <a:pt x="503945" y="380329"/>
                  </a:lnTo>
                  <a:lnTo>
                    <a:pt x="499794" y="382630"/>
                  </a:lnTo>
                  <a:cubicBezTo>
                    <a:pt x="497950" y="383551"/>
                    <a:pt x="469357" y="397361"/>
                    <a:pt x="420011" y="399202"/>
                  </a:cubicBezTo>
                  <a:lnTo>
                    <a:pt x="420011" y="380329"/>
                  </a:lnTo>
                  <a:cubicBezTo>
                    <a:pt x="420011" y="339359"/>
                    <a:pt x="392801" y="304834"/>
                    <a:pt x="355446" y="293787"/>
                  </a:cubicBezTo>
                  <a:cubicBezTo>
                    <a:pt x="368820" y="280897"/>
                    <a:pt x="377583" y="262944"/>
                    <a:pt x="378044" y="242690"/>
                  </a:cubicBezTo>
                  <a:close/>
                  <a:moveTo>
                    <a:pt x="175210" y="242690"/>
                  </a:moveTo>
                  <a:lnTo>
                    <a:pt x="225454" y="242690"/>
                  </a:lnTo>
                  <a:cubicBezTo>
                    <a:pt x="227298" y="242690"/>
                    <a:pt x="229142" y="243150"/>
                    <a:pt x="230986" y="243150"/>
                  </a:cubicBezTo>
                  <a:cubicBezTo>
                    <a:pt x="231447" y="262947"/>
                    <a:pt x="240205" y="280901"/>
                    <a:pt x="253573" y="293792"/>
                  </a:cubicBezTo>
                  <a:cubicBezTo>
                    <a:pt x="216235" y="304841"/>
                    <a:pt x="189038" y="339369"/>
                    <a:pt x="189038" y="380343"/>
                  </a:cubicBezTo>
                  <a:lnTo>
                    <a:pt x="189038" y="398758"/>
                  </a:lnTo>
                  <a:cubicBezTo>
                    <a:pt x="164146" y="397377"/>
                    <a:pt x="135567" y="392773"/>
                    <a:pt x="103300" y="382645"/>
                  </a:cubicBezTo>
                  <a:lnTo>
                    <a:pt x="99151" y="381264"/>
                  </a:lnTo>
                  <a:lnTo>
                    <a:pt x="98690" y="380343"/>
                  </a:lnTo>
                  <a:lnTo>
                    <a:pt x="98690" y="318652"/>
                  </a:lnTo>
                  <a:cubicBezTo>
                    <a:pt x="98690" y="276758"/>
                    <a:pt x="133262" y="242690"/>
                    <a:pt x="175210" y="242690"/>
                  </a:cubicBezTo>
                  <a:close/>
                  <a:moveTo>
                    <a:pt x="76056" y="185090"/>
                  </a:moveTo>
                  <a:lnTo>
                    <a:pt x="126300" y="185090"/>
                  </a:lnTo>
                  <a:cubicBezTo>
                    <a:pt x="126760" y="204886"/>
                    <a:pt x="135058" y="222841"/>
                    <a:pt x="148886" y="235732"/>
                  </a:cubicBezTo>
                  <a:cubicBezTo>
                    <a:pt x="111549" y="246781"/>
                    <a:pt x="84353" y="281309"/>
                    <a:pt x="84353" y="322283"/>
                  </a:cubicBezTo>
                  <a:lnTo>
                    <a:pt x="84353" y="341158"/>
                  </a:lnTo>
                  <a:cubicBezTo>
                    <a:pt x="34571" y="339316"/>
                    <a:pt x="6453" y="325505"/>
                    <a:pt x="4609" y="324584"/>
                  </a:cubicBezTo>
                  <a:lnTo>
                    <a:pt x="461" y="322743"/>
                  </a:lnTo>
                  <a:lnTo>
                    <a:pt x="0" y="322743"/>
                  </a:lnTo>
                  <a:lnTo>
                    <a:pt x="0" y="261052"/>
                  </a:lnTo>
                  <a:cubicBezTo>
                    <a:pt x="0" y="219158"/>
                    <a:pt x="34110" y="185090"/>
                    <a:pt x="76056" y="185090"/>
                  </a:cubicBezTo>
                  <a:close/>
                  <a:moveTo>
                    <a:pt x="476280" y="183239"/>
                  </a:moveTo>
                  <a:lnTo>
                    <a:pt x="526068" y="183239"/>
                  </a:lnTo>
                  <a:cubicBezTo>
                    <a:pt x="568019" y="183239"/>
                    <a:pt x="602133" y="217307"/>
                    <a:pt x="602133" y="259201"/>
                  </a:cubicBezTo>
                  <a:lnTo>
                    <a:pt x="602133" y="320432"/>
                  </a:lnTo>
                  <a:lnTo>
                    <a:pt x="601672" y="320432"/>
                  </a:lnTo>
                  <a:lnTo>
                    <a:pt x="597984" y="322733"/>
                  </a:lnTo>
                  <a:cubicBezTo>
                    <a:pt x="596140" y="323654"/>
                    <a:pt x="567558" y="337465"/>
                    <a:pt x="518231" y="339307"/>
                  </a:cubicBezTo>
                  <a:lnTo>
                    <a:pt x="518231" y="320432"/>
                  </a:lnTo>
                  <a:cubicBezTo>
                    <a:pt x="518231" y="279458"/>
                    <a:pt x="490571" y="244930"/>
                    <a:pt x="453691" y="233881"/>
                  </a:cubicBezTo>
                  <a:cubicBezTo>
                    <a:pt x="467060" y="220990"/>
                    <a:pt x="475358" y="203035"/>
                    <a:pt x="476280" y="183239"/>
                  </a:cubicBezTo>
                  <a:close/>
                  <a:moveTo>
                    <a:pt x="304510" y="181462"/>
                  </a:moveTo>
                  <a:cubicBezTo>
                    <a:pt x="337221" y="181462"/>
                    <a:pt x="363739" y="208046"/>
                    <a:pt x="363739" y="240839"/>
                  </a:cubicBezTo>
                  <a:cubicBezTo>
                    <a:pt x="363739" y="273632"/>
                    <a:pt x="337221" y="300216"/>
                    <a:pt x="304510" y="300216"/>
                  </a:cubicBezTo>
                  <a:cubicBezTo>
                    <a:pt x="271799" y="300216"/>
                    <a:pt x="245281" y="273632"/>
                    <a:pt x="245281" y="240839"/>
                  </a:cubicBezTo>
                  <a:cubicBezTo>
                    <a:pt x="245281" y="208046"/>
                    <a:pt x="271799" y="181462"/>
                    <a:pt x="304510" y="181462"/>
                  </a:cubicBezTo>
                  <a:close/>
                  <a:moveTo>
                    <a:pt x="274338" y="133116"/>
                  </a:moveTo>
                  <a:lnTo>
                    <a:pt x="328757" y="133116"/>
                  </a:lnTo>
                  <a:cubicBezTo>
                    <a:pt x="334753" y="133116"/>
                    <a:pt x="340287" y="134037"/>
                    <a:pt x="345821" y="134957"/>
                  </a:cubicBezTo>
                  <a:cubicBezTo>
                    <a:pt x="337981" y="145545"/>
                    <a:pt x="333369" y="158894"/>
                    <a:pt x="332447" y="172703"/>
                  </a:cubicBezTo>
                  <a:cubicBezTo>
                    <a:pt x="324145" y="169021"/>
                    <a:pt x="314461" y="166719"/>
                    <a:pt x="304776" y="166719"/>
                  </a:cubicBezTo>
                  <a:cubicBezTo>
                    <a:pt x="292324" y="166719"/>
                    <a:pt x="280794" y="169941"/>
                    <a:pt x="270648" y="175465"/>
                  </a:cubicBezTo>
                  <a:cubicBezTo>
                    <a:pt x="270648" y="160275"/>
                    <a:pt x="265575" y="146465"/>
                    <a:pt x="257274" y="134957"/>
                  </a:cubicBezTo>
                  <a:cubicBezTo>
                    <a:pt x="262808" y="134037"/>
                    <a:pt x="268342" y="133116"/>
                    <a:pt x="274338" y="133116"/>
                  </a:cubicBezTo>
                  <a:close/>
                  <a:moveTo>
                    <a:pt x="402940" y="120160"/>
                  </a:moveTo>
                  <a:cubicBezTo>
                    <a:pt x="435681" y="120160"/>
                    <a:pt x="462427" y="146416"/>
                    <a:pt x="462427" y="179582"/>
                  </a:cubicBezTo>
                  <a:cubicBezTo>
                    <a:pt x="462427" y="212287"/>
                    <a:pt x="435681" y="238543"/>
                    <a:pt x="402940" y="238543"/>
                  </a:cubicBezTo>
                  <a:cubicBezTo>
                    <a:pt x="393717" y="238543"/>
                    <a:pt x="385416" y="236700"/>
                    <a:pt x="377577" y="233015"/>
                  </a:cubicBezTo>
                  <a:cubicBezTo>
                    <a:pt x="375271" y="209984"/>
                    <a:pt x="362359" y="190176"/>
                    <a:pt x="343452" y="178661"/>
                  </a:cubicBezTo>
                  <a:cubicBezTo>
                    <a:pt x="343913" y="145956"/>
                    <a:pt x="370198" y="120160"/>
                    <a:pt x="402940" y="120160"/>
                  </a:cubicBezTo>
                  <a:close/>
                  <a:moveTo>
                    <a:pt x="200081" y="120160"/>
                  </a:moveTo>
                  <a:cubicBezTo>
                    <a:pt x="232823" y="120160"/>
                    <a:pt x="259569" y="146416"/>
                    <a:pt x="259569" y="179582"/>
                  </a:cubicBezTo>
                  <a:cubicBezTo>
                    <a:pt x="259569" y="180503"/>
                    <a:pt x="259569" y="181424"/>
                    <a:pt x="259569" y="182806"/>
                  </a:cubicBezTo>
                  <a:cubicBezTo>
                    <a:pt x="244812" y="193861"/>
                    <a:pt x="234667" y="210444"/>
                    <a:pt x="231900" y="229791"/>
                  </a:cubicBezTo>
                  <a:cubicBezTo>
                    <a:pt x="222677" y="235319"/>
                    <a:pt x="212071" y="238543"/>
                    <a:pt x="200081" y="238543"/>
                  </a:cubicBezTo>
                  <a:cubicBezTo>
                    <a:pt x="167340" y="238543"/>
                    <a:pt x="140594" y="212287"/>
                    <a:pt x="140594" y="179582"/>
                  </a:cubicBezTo>
                  <a:cubicBezTo>
                    <a:pt x="140594" y="146416"/>
                    <a:pt x="167340" y="120160"/>
                    <a:pt x="200081" y="120160"/>
                  </a:cubicBezTo>
                  <a:close/>
                  <a:moveTo>
                    <a:pt x="101428" y="62190"/>
                  </a:moveTo>
                  <a:cubicBezTo>
                    <a:pt x="133688" y="62190"/>
                    <a:pt x="160418" y="88426"/>
                    <a:pt x="160879" y="120646"/>
                  </a:cubicBezTo>
                  <a:cubicBezTo>
                    <a:pt x="141984" y="132154"/>
                    <a:pt x="128619" y="152406"/>
                    <a:pt x="126315" y="175421"/>
                  </a:cubicBezTo>
                  <a:cubicBezTo>
                    <a:pt x="118941" y="178643"/>
                    <a:pt x="110185" y="180944"/>
                    <a:pt x="101428" y="180944"/>
                  </a:cubicBezTo>
                  <a:cubicBezTo>
                    <a:pt x="68708" y="180944"/>
                    <a:pt x="41978" y="154247"/>
                    <a:pt x="41978" y="121567"/>
                  </a:cubicBezTo>
                  <a:cubicBezTo>
                    <a:pt x="41978" y="88887"/>
                    <a:pt x="68708" y="62190"/>
                    <a:pt x="101428" y="62190"/>
                  </a:cubicBezTo>
                  <a:close/>
                  <a:moveTo>
                    <a:pt x="500695" y="60339"/>
                  </a:moveTo>
                  <a:cubicBezTo>
                    <a:pt x="533882" y="60339"/>
                    <a:pt x="560154" y="87036"/>
                    <a:pt x="560154" y="119716"/>
                  </a:cubicBezTo>
                  <a:cubicBezTo>
                    <a:pt x="560154" y="152396"/>
                    <a:pt x="533882" y="179093"/>
                    <a:pt x="500695" y="179093"/>
                  </a:cubicBezTo>
                  <a:cubicBezTo>
                    <a:pt x="491938" y="179093"/>
                    <a:pt x="483180" y="176792"/>
                    <a:pt x="475805" y="173570"/>
                  </a:cubicBezTo>
                  <a:cubicBezTo>
                    <a:pt x="473501" y="150095"/>
                    <a:pt x="460134" y="130303"/>
                    <a:pt x="441697" y="118795"/>
                  </a:cubicBezTo>
                  <a:cubicBezTo>
                    <a:pt x="442158" y="86575"/>
                    <a:pt x="468431" y="60339"/>
                    <a:pt x="500695" y="60339"/>
                  </a:cubicBezTo>
                  <a:close/>
                  <a:moveTo>
                    <a:pt x="413085" y="16140"/>
                  </a:moveTo>
                  <a:cubicBezTo>
                    <a:pt x="438441" y="16140"/>
                    <a:pt x="460571" y="31794"/>
                    <a:pt x="468869" y="55274"/>
                  </a:cubicBezTo>
                  <a:cubicBezTo>
                    <a:pt x="446279" y="66324"/>
                    <a:pt x="431526" y="87962"/>
                    <a:pt x="429221" y="112824"/>
                  </a:cubicBezTo>
                  <a:cubicBezTo>
                    <a:pt x="422766" y="110522"/>
                    <a:pt x="412624" y="107760"/>
                    <a:pt x="402020" y="107760"/>
                  </a:cubicBezTo>
                  <a:cubicBezTo>
                    <a:pt x="390956" y="107760"/>
                    <a:pt x="380352" y="110062"/>
                    <a:pt x="370670" y="115126"/>
                  </a:cubicBezTo>
                  <a:cubicBezTo>
                    <a:pt x="367904" y="112364"/>
                    <a:pt x="365599" y="109141"/>
                    <a:pt x="363294" y="105918"/>
                  </a:cubicBezTo>
                  <a:cubicBezTo>
                    <a:pt x="372054" y="93487"/>
                    <a:pt x="376664" y="78754"/>
                    <a:pt x="376664" y="63561"/>
                  </a:cubicBezTo>
                  <a:cubicBezTo>
                    <a:pt x="376664" y="53432"/>
                    <a:pt x="374359" y="43764"/>
                    <a:pt x="370670" y="34556"/>
                  </a:cubicBezTo>
                  <a:cubicBezTo>
                    <a:pt x="381735" y="22586"/>
                    <a:pt x="396949" y="16140"/>
                    <a:pt x="413085" y="16140"/>
                  </a:cubicBezTo>
                  <a:close/>
                  <a:moveTo>
                    <a:pt x="192697" y="16140"/>
                  </a:moveTo>
                  <a:cubicBezTo>
                    <a:pt x="207447" y="16140"/>
                    <a:pt x="221274" y="21206"/>
                    <a:pt x="231875" y="31337"/>
                  </a:cubicBezTo>
                  <a:cubicBezTo>
                    <a:pt x="227266" y="41008"/>
                    <a:pt x="224501" y="52060"/>
                    <a:pt x="224501" y="63573"/>
                  </a:cubicBezTo>
                  <a:cubicBezTo>
                    <a:pt x="224501" y="80152"/>
                    <a:pt x="230032" y="96270"/>
                    <a:pt x="240172" y="109165"/>
                  </a:cubicBezTo>
                  <a:cubicBezTo>
                    <a:pt x="238328" y="111928"/>
                    <a:pt x="236024" y="114230"/>
                    <a:pt x="233719" y="116533"/>
                  </a:cubicBezTo>
                  <a:cubicBezTo>
                    <a:pt x="223118" y="111007"/>
                    <a:pt x="211134" y="107783"/>
                    <a:pt x="199150" y="107783"/>
                  </a:cubicBezTo>
                  <a:cubicBezTo>
                    <a:pt x="189010" y="107783"/>
                    <a:pt x="177948" y="111467"/>
                    <a:pt x="171034" y="114230"/>
                  </a:cubicBezTo>
                  <a:cubicBezTo>
                    <a:pt x="168729" y="91204"/>
                    <a:pt x="155824" y="70942"/>
                    <a:pt x="136004" y="59429"/>
                  </a:cubicBezTo>
                  <a:cubicBezTo>
                    <a:pt x="142457" y="34100"/>
                    <a:pt x="165964" y="16140"/>
                    <a:pt x="192697" y="16140"/>
                  </a:cubicBezTo>
                  <a:close/>
                  <a:moveTo>
                    <a:pt x="301511" y="0"/>
                  </a:moveTo>
                  <a:cubicBezTo>
                    <a:pt x="337146" y="0"/>
                    <a:pt x="366033" y="28871"/>
                    <a:pt x="366033" y="64485"/>
                  </a:cubicBezTo>
                  <a:cubicBezTo>
                    <a:pt x="366033" y="100099"/>
                    <a:pt x="337146" y="128970"/>
                    <a:pt x="301511" y="128970"/>
                  </a:cubicBezTo>
                  <a:cubicBezTo>
                    <a:pt x="265876" y="128970"/>
                    <a:pt x="236989" y="100099"/>
                    <a:pt x="236989" y="64485"/>
                  </a:cubicBezTo>
                  <a:cubicBezTo>
                    <a:pt x="236989" y="28871"/>
                    <a:pt x="265876" y="0"/>
                    <a:pt x="30151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rade-center_89006">
              <a:extLst>
                <a:ext uri="{FF2B5EF4-FFF2-40B4-BE49-F238E27FC236}">
                  <a16:creationId xmlns:a16="http://schemas.microsoft.com/office/drawing/2014/main" id="{666C82CD-AFD6-4237-872E-1F0DEF406B4B}"/>
                </a:ext>
              </a:extLst>
            </p:cNvPr>
            <p:cNvSpPr/>
            <p:nvPr/>
          </p:nvSpPr>
          <p:spPr>
            <a:xfrm>
              <a:off x="3154889" y="3072890"/>
              <a:ext cx="609685" cy="587151"/>
            </a:xfrm>
            <a:custGeom>
              <a:avLst/>
              <a:gdLst>
                <a:gd name="connsiteX0" fmla="*/ 216243 w 609050"/>
                <a:gd name="connsiteY0" fmla="*/ 412730 h 586540"/>
                <a:gd name="connsiteX1" fmla="*/ 216243 w 609050"/>
                <a:gd name="connsiteY1" fmla="*/ 456594 h 586540"/>
                <a:gd name="connsiteX2" fmla="*/ 293953 w 609050"/>
                <a:gd name="connsiteY2" fmla="*/ 456594 h 586540"/>
                <a:gd name="connsiteX3" fmla="*/ 293953 w 609050"/>
                <a:gd name="connsiteY3" fmla="*/ 412730 h 586540"/>
                <a:gd name="connsiteX4" fmla="*/ 69884 w 609050"/>
                <a:gd name="connsiteY4" fmla="*/ 412730 h 586540"/>
                <a:gd name="connsiteX5" fmla="*/ 69884 w 609050"/>
                <a:gd name="connsiteY5" fmla="*/ 456594 h 586540"/>
                <a:gd name="connsiteX6" fmla="*/ 147595 w 609050"/>
                <a:gd name="connsiteY6" fmla="*/ 456594 h 586540"/>
                <a:gd name="connsiteX7" fmla="*/ 147595 w 609050"/>
                <a:gd name="connsiteY7" fmla="*/ 412730 h 586540"/>
                <a:gd name="connsiteX8" fmla="*/ 460769 w 609050"/>
                <a:gd name="connsiteY8" fmla="*/ 376268 h 586540"/>
                <a:gd name="connsiteX9" fmla="*/ 460769 w 609050"/>
                <a:gd name="connsiteY9" fmla="*/ 414786 h 586540"/>
                <a:gd name="connsiteX10" fmla="*/ 555916 w 609050"/>
                <a:gd name="connsiteY10" fmla="*/ 414786 h 586540"/>
                <a:gd name="connsiteX11" fmla="*/ 555916 w 609050"/>
                <a:gd name="connsiteY11" fmla="*/ 376268 h 586540"/>
                <a:gd name="connsiteX12" fmla="*/ 216243 w 609050"/>
                <a:gd name="connsiteY12" fmla="*/ 339670 h 586540"/>
                <a:gd name="connsiteX13" fmla="*/ 216243 w 609050"/>
                <a:gd name="connsiteY13" fmla="*/ 383533 h 586540"/>
                <a:gd name="connsiteX14" fmla="*/ 293953 w 609050"/>
                <a:gd name="connsiteY14" fmla="*/ 383533 h 586540"/>
                <a:gd name="connsiteX15" fmla="*/ 293953 w 609050"/>
                <a:gd name="connsiteY15" fmla="*/ 339670 h 586540"/>
                <a:gd name="connsiteX16" fmla="*/ 69884 w 609050"/>
                <a:gd name="connsiteY16" fmla="*/ 339670 h 586540"/>
                <a:gd name="connsiteX17" fmla="*/ 69884 w 609050"/>
                <a:gd name="connsiteY17" fmla="*/ 383533 h 586540"/>
                <a:gd name="connsiteX18" fmla="*/ 147595 w 609050"/>
                <a:gd name="connsiteY18" fmla="*/ 383533 h 586540"/>
                <a:gd name="connsiteX19" fmla="*/ 147595 w 609050"/>
                <a:gd name="connsiteY19" fmla="*/ 339670 h 586540"/>
                <a:gd name="connsiteX20" fmla="*/ 460769 w 609050"/>
                <a:gd name="connsiteY20" fmla="*/ 303071 h 586540"/>
                <a:gd name="connsiteX21" fmla="*/ 460769 w 609050"/>
                <a:gd name="connsiteY21" fmla="*/ 341726 h 586540"/>
                <a:gd name="connsiteX22" fmla="*/ 555916 w 609050"/>
                <a:gd name="connsiteY22" fmla="*/ 341726 h 586540"/>
                <a:gd name="connsiteX23" fmla="*/ 555916 w 609050"/>
                <a:gd name="connsiteY23" fmla="*/ 303071 h 586540"/>
                <a:gd name="connsiteX24" fmla="*/ 216243 w 609050"/>
                <a:gd name="connsiteY24" fmla="*/ 266609 h 586540"/>
                <a:gd name="connsiteX25" fmla="*/ 216243 w 609050"/>
                <a:gd name="connsiteY25" fmla="*/ 310473 h 586540"/>
                <a:gd name="connsiteX26" fmla="*/ 293953 w 609050"/>
                <a:gd name="connsiteY26" fmla="*/ 310473 h 586540"/>
                <a:gd name="connsiteX27" fmla="*/ 293953 w 609050"/>
                <a:gd name="connsiteY27" fmla="*/ 266609 h 586540"/>
                <a:gd name="connsiteX28" fmla="*/ 69884 w 609050"/>
                <a:gd name="connsiteY28" fmla="*/ 266609 h 586540"/>
                <a:gd name="connsiteX29" fmla="*/ 69884 w 609050"/>
                <a:gd name="connsiteY29" fmla="*/ 310473 h 586540"/>
                <a:gd name="connsiteX30" fmla="*/ 147595 w 609050"/>
                <a:gd name="connsiteY30" fmla="*/ 310473 h 586540"/>
                <a:gd name="connsiteX31" fmla="*/ 147595 w 609050"/>
                <a:gd name="connsiteY31" fmla="*/ 266609 h 586540"/>
                <a:gd name="connsiteX32" fmla="*/ 460769 w 609050"/>
                <a:gd name="connsiteY32" fmla="*/ 230010 h 586540"/>
                <a:gd name="connsiteX33" fmla="*/ 460769 w 609050"/>
                <a:gd name="connsiteY33" fmla="*/ 268528 h 586540"/>
                <a:gd name="connsiteX34" fmla="*/ 555916 w 609050"/>
                <a:gd name="connsiteY34" fmla="*/ 268528 h 586540"/>
                <a:gd name="connsiteX35" fmla="*/ 555916 w 609050"/>
                <a:gd name="connsiteY35" fmla="*/ 230010 h 586540"/>
                <a:gd name="connsiteX36" fmla="*/ 216243 w 609050"/>
                <a:gd name="connsiteY36" fmla="*/ 193549 h 586540"/>
                <a:gd name="connsiteX37" fmla="*/ 216243 w 609050"/>
                <a:gd name="connsiteY37" fmla="*/ 237412 h 586540"/>
                <a:gd name="connsiteX38" fmla="*/ 293953 w 609050"/>
                <a:gd name="connsiteY38" fmla="*/ 237412 h 586540"/>
                <a:gd name="connsiteX39" fmla="*/ 293953 w 609050"/>
                <a:gd name="connsiteY39" fmla="*/ 193549 h 586540"/>
                <a:gd name="connsiteX40" fmla="*/ 69884 w 609050"/>
                <a:gd name="connsiteY40" fmla="*/ 193549 h 586540"/>
                <a:gd name="connsiteX41" fmla="*/ 69884 w 609050"/>
                <a:gd name="connsiteY41" fmla="*/ 237412 h 586540"/>
                <a:gd name="connsiteX42" fmla="*/ 147595 w 609050"/>
                <a:gd name="connsiteY42" fmla="*/ 237412 h 586540"/>
                <a:gd name="connsiteX43" fmla="*/ 147595 w 609050"/>
                <a:gd name="connsiteY43" fmla="*/ 193549 h 586540"/>
                <a:gd name="connsiteX44" fmla="*/ 460769 w 609050"/>
                <a:gd name="connsiteY44" fmla="*/ 156950 h 586540"/>
                <a:gd name="connsiteX45" fmla="*/ 460769 w 609050"/>
                <a:gd name="connsiteY45" fmla="*/ 195468 h 586540"/>
                <a:gd name="connsiteX46" fmla="*/ 555916 w 609050"/>
                <a:gd name="connsiteY46" fmla="*/ 195468 h 586540"/>
                <a:gd name="connsiteX47" fmla="*/ 555916 w 609050"/>
                <a:gd name="connsiteY47" fmla="*/ 156950 h 586540"/>
                <a:gd name="connsiteX48" fmla="*/ 192926 w 609050"/>
                <a:gd name="connsiteY48" fmla="*/ 96251 h 586540"/>
                <a:gd name="connsiteX49" fmla="*/ 361366 w 609050"/>
                <a:gd name="connsiteY49" fmla="*/ 96251 h 586540"/>
                <a:gd name="connsiteX50" fmla="*/ 361366 w 609050"/>
                <a:gd name="connsiteY50" fmla="*/ 114880 h 586540"/>
                <a:gd name="connsiteX51" fmla="*/ 192926 w 609050"/>
                <a:gd name="connsiteY51" fmla="*/ 114880 h 586540"/>
                <a:gd name="connsiteX52" fmla="*/ 192926 w 609050"/>
                <a:gd name="connsiteY52" fmla="*/ 49819 h 586540"/>
                <a:gd name="connsiteX53" fmla="*/ 361366 w 609050"/>
                <a:gd name="connsiteY53" fmla="*/ 49819 h 586540"/>
                <a:gd name="connsiteX54" fmla="*/ 361366 w 609050"/>
                <a:gd name="connsiteY54" fmla="*/ 68307 h 586540"/>
                <a:gd name="connsiteX55" fmla="*/ 192926 w 609050"/>
                <a:gd name="connsiteY55" fmla="*/ 68307 h 586540"/>
                <a:gd name="connsiteX56" fmla="*/ 166130 w 609050"/>
                <a:gd name="connsiteY56" fmla="*/ 25222 h 586540"/>
                <a:gd name="connsiteX57" fmla="*/ 166130 w 609050"/>
                <a:gd name="connsiteY57" fmla="*/ 155716 h 586540"/>
                <a:gd name="connsiteX58" fmla="*/ 338987 w 609050"/>
                <a:gd name="connsiteY58" fmla="*/ 155716 h 586540"/>
                <a:gd name="connsiteX59" fmla="*/ 338987 w 609050"/>
                <a:gd name="connsiteY59" fmla="*/ 341040 h 586540"/>
                <a:gd name="connsiteX60" fmla="*/ 338987 w 609050"/>
                <a:gd name="connsiteY60" fmla="*/ 531710 h 586540"/>
                <a:gd name="connsiteX61" fmla="*/ 366721 w 609050"/>
                <a:gd name="connsiteY61" fmla="*/ 531710 h 586540"/>
                <a:gd name="connsiteX62" fmla="*/ 366721 w 609050"/>
                <a:gd name="connsiteY62" fmla="*/ 341040 h 586540"/>
                <a:gd name="connsiteX63" fmla="*/ 366721 w 609050"/>
                <a:gd name="connsiteY63" fmla="*/ 155305 h 586540"/>
                <a:gd name="connsiteX64" fmla="*/ 388002 w 609050"/>
                <a:gd name="connsiteY64" fmla="*/ 143517 h 586540"/>
                <a:gd name="connsiteX65" fmla="*/ 388002 w 609050"/>
                <a:gd name="connsiteY65" fmla="*/ 25222 h 586540"/>
                <a:gd name="connsiteX66" fmla="*/ 140867 w 609050"/>
                <a:gd name="connsiteY66" fmla="*/ 0 h 586540"/>
                <a:gd name="connsiteX67" fmla="*/ 413402 w 609050"/>
                <a:gd name="connsiteY67" fmla="*/ 0 h 586540"/>
                <a:gd name="connsiteX68" fmla="*/ 413402 w 609050"/>
                <a:gd name="connsiteY68" fmla="*/ 129398 h 586540"/>
                <a:gd name="connsiteX69" fmla="*/ 432486 w 609050"/>
                <a:gd name="connsiteY69" fmla="*/ 118843 h 586540"/>
                <a:gd name="connsiteX70" fmla="*/ 584199 w 609050"/>
                <a:gd name="connsiteY70" fmla="*/ 118843 h 586540"/>
                <a:gd name="connsiteX71" fmla="*/ 584199 w 609050"/>
                <a:gd name="connsiteY71" fmla="*/ 531710 h 586540"/>
                <a:gd name="connsiteX72" fmla="*/ 609050 w 609050"/>
                <a:gd name="connsiteY72" fmla="*/ 531710 h 586540"/>
                <a:gd name="connsiteX73" fmla="*/ 609050 w 609050"/>
                <a:gd name="connsiteY73" fmla="*/ 586540 h 586540"/>
                <a:gd name="connsiteX74" fmla="*/ 0 w 609050"/>
                <a:gd name="connsiteY74" fmla="*/ 586540 h 586540"/>
                <a:gd name="connsiteX75" fmla="*/ 0 w 609050"/>
                <a:gd name="connsiteY75" fmla="*/ 531710 h 586540"/>
                <a:gd name="connsiteX76" fmla="*/ 24851 w 609050"/>
                <a:gd name="connsiteY76" fmla="*/ 531710 h 586540"/>
                <a:gd name="connsiteX77" fmla="*/ 24851 w 609050"/>
                <a:gd name="connsiteY77" fmla="*/ 155716 h 586540"/>
                <a:gd name="connsiteX78" fmla="*/ 140867 w 609050"/>
                <a:gd name="connsiteY78" fmla="*/ 155716 h 586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609050" h="586540">
                  <a:moveTo>
                    <a:pt x="216243" y="412730"/>
                  </a:moveTo>
                  <a:lnTo>
                    <a:pt x="216243" y="456594"/>
                  </a:lnTo>
                  <a:lnTo>
                    <a:pt x="293953" y="456594"/>
                  </a:lnTo>
                  <a:lnTo>
                    <a:pt x="293953" y="412730"/>
                  </a:lnTo>
                  <a:close/>
                  <a:moveTo>
                    <a:pt x="69884" y="412730"/>
                  </a:moveTo>
                  <a:lnTo>
                    <a:pt x="69884" y="456594"/>
                  </a:lnTo>
                  <a:lnTo>
                    <a:pt x="147595" y="456594"/>
                  </a:lnTo>
                  <a:lnTo>
                    <a:pt x="147595" y="412730"/>
                  </a:lnTo>
                  <a:close/>
                  <a:moveTo>
                    <a:pt x="460769" y="376268"/>
                  </a:moveTo>
                  <a:lnTo>
                    <a:pt x="460769" y="414786"/>
                  </a:lnTo>
                  <a:lnTo>
                    <a:pt x="555916" y="414786"/>
                  </a:lnTo>
                  <a:lnTo>
                    <a:pt x="555916" y="376268"/>
                  </a:lnTo>
                  <a:close/>
                  <a:moveTo>
                    <a:pt x="216243" y="339670"/>
                  </a:moveTo>
                  <a:lnTo>
                    <a:pt x="216243" y="383533"/>
                  </a:lnTo>
                  <a:lnTo>
                    <a:pt x="293953" y="383533"/>
                  </a:lnTo>
                  <a:lnTo>
                    <a:pt x="293953" y="339670"/>
                  </a:lnTo>
                  <a:close/>
                  <a:moveTo>
                    <a:pt x="69884" y="339670"/>
                  </a:moveTo>
                  <a:lnTo>
                    <a:pt x="69884" y="383533"/>
                  </a:lnTo>
                  <a:lnTo>
                    <a:pt x="147595" y="383533"/>
                  </a:lnTo>
                  <a:lnTo>
                    <a:pt x="147595" y="339670"/>
                  </a:lnTo>
                  <a:close/>
                  <a:moveTo>
                    <a:pt x="460769" y="303071"/>
                  </a:moveTo>
                  <a:lnTo>
                    <a:pt x="460769" y="341726"/>
                  </a:lnTo>
                  <a:lnTo>
                    <a:pt x="555916" y="341726"/>
                  </a:lnTo>
                  <a:lnTo>
                    <a:pt x="555916" y="303071"/>
                  </a:lnTo>
                  <a:close/>
                  <a:moveTo>
                    <a:pt x="216243" y="266609"/>
                  </a:moveTo>
                  <a:lnTo>
                    <a:pt x="216243" y="310473"/>
                  </a:lnTo>
                  <a:lnTo>
                    <a:pt x="293953" y="310473"/>
                  </a:lnTo>
                  <a:lnTo>
                    <a:pt x="293953" y="266609"/>
                  </a:lnTo>
                  <a:close/>
                  <a:moveTo>
                    <a:pt x="69884" y="266609"/>
                  </a:moveTo>
                  <a:lnTo>
                    <a:pt x="69884" y="310473"/>
                  </a:lnTo>
                  <a:lnTo>
                    <a:pt x="147595" y="310473"/>
                  </a:lnTo>
                  <a:lnTo>
                    <a:pt x="147595" y="266609"/>
                  </a:lnTo>
                  <a:close/>
                  <a:moveTo>
                    <a:pt x="460769" y="230010"/>
                  </a:moveTo>
                  <a:lnTo>
                    <a:pt x="460769" y="268528"/>
                  </a:lnTo>
                  <a:lnTo>
                    <a:pt x="555916" y="268528"/>
                  </a:lnTo>
                  <a:lnTo>
                    <a:pt x="555916" y="230010"/>
                  </a:lnTo>
                  <a:close/>
                  <a:moveTo>
                    <a:pt x="216243" y="193549"/>
                  </a:moveTo>
                  <a:lnTo>
                    <a:pt x="216243" y="237412"/>
                  </a:lnTo>
                  <a:lnTo>
                    <a:pt x="293953" y="237412"/>
                  </a:lnTo>
                  <a:lnTo>
                    <a:pt x="293953" y="193549"/>
                  </a:lnTo>
                  <a:close/>
                  <a:moveTo>
                    <a:pt x="69884" y="193549"/>
                  </a:moveTo>
                  <a:lnTo>
                    <a:pt x="69884" y="237412"/>
                  </a:lnTo>
                  <a:lnTo>
                    <a:pt x="147595" y="237412"/>
                  </a:lnTo>
                  <a:lnTo>
                    <a:pt x="147595" y="193549"/>
                  </a:lnTo>
                  <a:close/>
                  <a:moveTo>
                    <a:pt x="460769" y="156950"/>
                  </a:moveTo>
                  <a:lnTo>
                    <a:pt x="460769" y="195468"/>
                  </a:lnTo>
                  <a:lnTo>
                    <a:pt x="555916" y="195468"/>
                  </a:lnTo>
                  <a:lnTo>
                    <a:pt x="555916" y="156950"/>
                  </a:lnTo>
                  <a:close/>
                  <a:moveTo>
                    <a:pt x="192926" y="96251"/>
                  </a:moveTo>
                  <a:lnTo>
                    <a:pt x="361366" y="96251"/>
                  </a:lnTo>
                  <a:lnTo>
                    <a:pt x="361366" y="114880"/>
                  </a:lnTo>
                  <a:lnTo>
                    <a:pt x="192926" y="114880"/>
                  </a:lnTo>
                  <a:close/>
                  <a:moveTo>
                    <a:pt x="192926" y="49819"/>
                  </a:moveTo>
                  <a:lnTo>
                    <a:pt x="361366" y="49819"/>
                  </a:lnTo>
                  <a:lnTo>
                    <a:pt x="361366" y="68307"/>
                  </a:lnTo>
                  <a:lnTo>
                    <a:pt x="192926" y="68307"/>
                  </a:lnTo>
                  <a:close/>
                  <a:moveTo>
                    <a:pt x="166130" y="25222"/>
                  </a:moveTo>
                  <a:lnTo>
                    <a:pt x="166130" y="155716"/>
                  </a:lnTo>
                  <a:lnTo>
                    <a:pt x="338987" y="155716"/>
                  </a:lnTo>
                  <a:lnTo>
                    <a:pt x="338987" y="341040"/>
                  </a:lnTo>
                  <a:lnTo>
                    <a:pt x="338987" y="531710"/>
                  </a:lnTo>
                  <a:lnTo>
                    <a:pt x="366721" y="531710"/>
                  </a:lnTo>
                  <a:lnTo>
                    <a:pt x="366721" y="341040"/>
                  </a:lnTo>
                  <a:lnTo>
                    <a:pt x="366721" y="155305"/>
                  </a:lnTo>
                  <a:lnTo>
                    <a:pt x="388002" y="143517"/>
                  </a:lnTo>
                  <a:lnTo>
                    <a:pt x="388002" y="25222"/>
                  </a:lnTo>
                  <a:close/>
                  <a:moveTo>
                    <a:pt x="140867" y="0"/>
                  </a:moveTo>
                  <a:lnTo>
                    <a:pt x="413402" y="0"/>
                  </a:lnTo>
                  <a:lnTo>
                    <a:pt x="413402" y="129398"/>
                  </a:lnTo>
                  <a:lnTo>
                    <a:pt x="432486" y="118843"/>
                  </a:lnTo>
                  <a:lnTo>
                    <a:pt x="584199" y="118843"/>
                  </a:lnTo>
                  <a:lnTo>
                    <a:pt x="584199" y="531710"/>
                  </a:lnTo>
                  <a:lnTo>
                    <a:pt x="609050" y="531710"/>
                  </a:lnTo>
                  <a:lnTo>
                    <a:pt x="609050" y="586540"/>
                  </a:lnTo>
                  <a:lnTo>
                    <a:pt x="0" y="586540"/>
                  </a:lnTo>
                  <a:lnTo>
                    <a:pt x="0" y="531710"/>
                  </a:lnTo>
                  <a:lnTo>
                    <a:pt x="24851" y="531710"/>
                  </a:lnTo>
                  <a:lnTo>
                    <a:pt x="24851" y="155716"/>
                  </a:lnTo>
                  <a:lnTo>
                    <a:pt x="140867" y="15571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agreement_126444">
              <a:extLst>
                <a:ext uri="{FF2B5EF4-FFF2-40B4-BE49-F238E27FC236}">
                  <a16:creationId xmlns:a16="http://schemas.microsoft.com/office/drawing/2014/main" id="{556BCA2D-BDA0-4B65-8F8A-FC1C4FB07487}"/>
                </a:ext>
              </a:extLst>
            </p:cNvPr>
            <p:cNvSpPr/>
            <p:nvPr/>
          </p:nvSpPr>
          <p:spPr>
            <a:xfrm>
              <a:off x="1935435" y="3072890"/>
              <a:ext cx="609685" cy="540101"/>
            </a:xfrm>
            <a:custGeom>
              <a:avLst/>
              <a:gdLst>
                <a:gd name="T0" fmla="*/ 5423 w 6499"/>
                <a:gd name="T1" fmla="*/ 940 h 5766"/>
                <a:gd name="T2" fmla="*/ 6499 w 6499"/>
                <a:gd name="T3" fmla="*/ 7 h 5766"/>
                <a:gd name="T4" fmla="*/ 4987 w 6499"/>
                <a:gd name="T5" fmla="*/ 792 h 5766"/>
                <a:gd name="T6" fmla="*/ 3216 w 6499"/>
                <a:gd name="T7" fmla="*/ 716 h 5766"/>
                <a:gd name="T8" fmla="*/ 1453 w 6499"/>
                <a:gd name="T9" fmla="*/ 667 h 5766"/>
                <a:gd name="T10" fmla="*/ 0 w 6499"/>
                <a:gd name="T11" fmla="*/ 2664 h 5766"/>
                <a:gd name="T12" fmla="*/ 661 w 6499"/>
                <a:gd name="T13" fmla="*/ 3284 h 5766"/>
                <a:gd name="T14" fmla="*/ 448 w 6499"/>
                <a:gd name="T15" fmla="*/ 4071 h 5766"/>
                <a:gd name="T16" fmla="*/ 844 w 6499"/>
                <a:gd name="T17" fmla="*/ 4279 h 5766"/>
                <a:gd name="T18" fmla="*/ 1080 w 6499"/>
                <a:gd name="T19" fmla="*/ 4576 h 5766"/>
                <a:gd name="T20" fmla="*/ 1583 w 6499"/>
                <a:gd name="T21" fmla="*/ 4775 h 5766"/>
                <a:gd name="T22" fmla="*/ 2017 w 6499"/>
                <a:gd name="T23" fmla="*/ 5327 h 5766"/>
                <a:gd name="T24" fmla="*/ 2405 w 6499"/>
                <a:gd name="T25" fmla="*/ 5234 h 5766"/>
                <a:gd name="T26" fmla="*/ 2535 w 6499"/>
                <a:gd name="T27" fmla="*/ 5395 h 5766"/>
                <a:gd name="T28" fmla="*/ 2876 w 6499"/>
                <a:gd name="T29" fmla="*/ 5576 h 5766"/>
                <a:gd name="T30" fmla="*/ 3165 w 6499"/>
                <a:gd name="T31" fmla="*/ 5494 h 5766"/>
                <a:gd name="T32" fmla="*/ 3701 w 6499"/>
                <a:gd name="T33" fmla="*/ 5660 h 5766"/>
                <a:gd name="T34" fmla="*/ 3832 w 6499"/>
                <a:gd name="T35" fmla="*/ 5267 h 5766"/>
                <a:gd name="T36" fmla="*/ 4495 w 6499"/>
                <a:gd name="T37" fmla="*/ 4970 h 5766"/>
                <a:gd name="T38" fmla="*/ 4988 w 6499"/>
                <a:gd name="T39" fmla="*/ 5020 h 5766"/>
                <a:gd name="T40" fmla="*/ 5597 w 6499"/>
                <a:gd name="T41" fmla="*/ 4588 h 5766"/>
                <a:gd name="T42" fmla="*/ 5503 w 6499"/>
                <a:gd name="T43" fmla="*/ 3760 h 5766"/>
                <a:gd name="T44" fmla="*/ 6296 w 6499"/>
                <a:gd name="T45" fmla="*/ 2963 h 5766"/>
                <a:gd name="T46" fmla="*/ 6499 w 6499"/>
                <a:gd name="T47" fmla="*/ 2528 h 5766"/>
                <a:gd name="T48" fmla="*/ 5795 w 6499"/>
                <a:gd name="T49" fmla="*/ 3035 h 5766"/>
                <a:gd name="T50" fmla="*/ 4857 w 6499"/>
                <a:gd name="T51" fmla="*/ 3514 h 5766"/>
                <a:gd name="T52" fmla="*/ 4769 w 6499"/>
                <a:gd name="T53" fmla="*/ 4088 h 5766"/>
                <a:gd name="T54" fmla="*/ 4331 w 6499"/>
                <a:gd name="T55" fmla="*/ 4082 h 5766"/>
                <a:gd name="T56" fmla="*/ 4173 w 6499"/>
                <a:gd name="T57" fmla="*/ 4456 h 5766"/>
                <a:gd name="T58" fmla="*/ 3747 w 6499"/>
                <a:gd name="T59" fmla="*/ 4507 h 5766"/>
                <a:gd name="T60" fmla="*/ 3473 w 6499"/>
                <a:gd name="T61" fmla="*/ 4915 h 5766"/>
                <a:gd name="T62" fmla="*/ 3065 w 6499"/>
                <a:gd name="T63" fmla="*/ 5251 h 5766"/>
                <a:gd name="T64" fmla="*/ 2867 w 6499"/>
                <a:gd name="T65" fmla="*/ 5322 h 5766"/>
                <a:gd name="T66" fmla="*/ 2707 w 6499"/>
                <a:gd name="T67" fmla="*/ 5102 h 5766"/>
                <a:gd name="T68" fmla="*/ 3423 w 6499"/>
                <a:gd name="T69" fmla="*/ 4496 h 5766"/>
                <a:gd name="T70" fmla="*/ 3345 w 6499"/>
                <a:gd name="T71" fmla="*/ 4266 h 5766"/>
                <a:gd name="T72" fmla="*/ 2255 w 6499"/>
                <a:gd name="T73" fmla="*/ 5022 h 5766"/>
                <a:gd name="T74" fmla="*/ 1884 w 6499"/>
                <a:gd name="T75" fmla="*/ 4962 h 5766"/>
                <a:gd name="T76" fmla="*/ 3155 w 6499"/>
                <a:gd name="T77" fmla="*/ 3735 h 5766"/>
                <a:gd name="T78" fmla="*/ 3075 w 6499"/>
                <a:gd name="T79" fmla="*/ 3503 h 5766"/>
                <a:gd name="T80" fmla="*/ 1791 w 6499"/>
                <a:gd name="T81" fmla="*/ 4404 h 5766"/>
                <a:gd name="T82" fmla="*/ 1285 w 6499"/>
                <a:gd name="T83" fmla="*/ 4435 h 5766"/>
                <a:gd name="T84" fmla="*/ 1439 w 6499"/>
                <a:gd name="T85" fmla="*/ 4004 h 5766"/>
                <a:gd name="T86" fmla="*/ 2809 w 6499"/>
                <a:gd name="T87" fmla="*/ 3011 h 5766"/>
                <a:gd name="T88" fmla="*/ 2612 w 6499"/>
                <a:gd name="T89" fmla="*/ 2895 h 5766"/>
                <a:gd name="T90" fmla="*/ 1167 w 6499"/>
                <a:gd name="T91" fmla="*/ 3884 h 5766"/>
                <a:gd name="T92" fmla="*/ 668 w 6499"/>
                <a:gd name="T93" fmla="*/ 3923 h 5766"/>
                <a:gd name="T94" fmla="*/ 3388 w 6499"/>
                <a:gd name="T95" fmla="*/ 1602 h 5766"/>
                <a:gd name="T96" fmla="*/ 4543 w 6499"/>
                <a:gd name="T97" fmla="*/ 2706 h 5766"/>
                <a:gd name="T98" fmla="*/ 4492 w 6499"/>
                <a:gd name="T99" fmla="*/ 1496 h 5766"/>
                <a:gd name="T100" fmla="*/ 4777 w 6499"/>
                <a:gd name="T101" fmla="*/ 1048 h 5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499" h="5766">
                  <a:moveTo>
                    <a:pt x="5048" y="1043"/>
                  </a:moveTo>
                  <a:cubicBezTo>
                    <a:pt x="5180" y="1043"/>
                    <a:pt x="5309" y="1008"/>
                    <a:pt x="5423" y="940"/>
                  </a:cubicBezTo>
                  <a:lnTo>
                    <a:pt x="6499" y="304"/>
                  </a:lnTo>
                  <a:lnTo>
                    <a:pt x="6499" y="7"/>
                  </a:lnTo>
                  <a:lnTo>
                    <a:pt x="5288" y="712"/>
                  </a:lnTo>
                  <a:cubicBezTo>
                    <a:pt x="5196" y="766"/>
                    <a:pt x="5092" y="794"/>
                    <a:pt x="4987" y="792"/>
                  </a:cubicBezTo>
                  <a:lnTo>
                    <a:pt x="3384" y="774"/>
                  </a:lnTo>
                  <a:cubicBezTo>
                    <a:pt x="3304" y="744"/>
                    <a:pt x="3240" y="726"/>
                    <a:pt x="3216" y="716"/>
                  </a:cubicBezTo>
                  <a:cubicBezTo>
                    <a:pt x="2715" y="604"/>
                    <a:pt x="2323" y="648"/>
                    <a:pt x="2056" y="720"/>
                  </a:cubicBezTo>
                  <a:cubicBezTo>
                    <a:pt x="1856" y="774"/>
                    <a:pt x="1643" y="754"/>
                    <a:pt x="1453" y="667"/>
                  </a:cubicBezTo>
                  <a:lnTo>
                    <a:pt x="0" y="0"/>
                  </a:lnTo>
                  <a:lnTo>
                    <a:pt x="0" y="2664"/>
                  </a:lnTo>
                  <a:lnTo>
                    <a:pt x="151" y="2747"/>
                  </a:lnTo>
                  <a:cubicBezTo>
                    <a:pt x="373" y="2868"/>
                    <a:pt x="551" y="3056"/>
                    <a:pt x="661" y="3284"/>
                  </a:cubicBezTo>
                  <a:lnTo>
                    <a:pt x="576" y="3354"/>
                  </a:lnTo>
                  <a:cubicBezTo>
                    <a:pt x="347" y="3520"/>
                    <a:pt x="297" y="3843"/>
                    <a:pt x="448" y="4071"/>
                  </a:cubicBezTo>
                  <a:cubicBezTo>
                    <a:pt x="532" y="4182"/>
                    <a:pt x="651" y="4252"/>
                    <a:pt x="787" y="4276"/>
                  </a:cubicBezTo>
                  <a:cubicBezTo>
                    <a:pt x="803" y="4278"/>
                    <a:pt x="827" y="4279"/>
                    <a:pt x="844" y="4279"/>
                  </a:cubicBezTo>
                  <a:cubicBezTo>
                    <a:pt x="893" y="4282"/>
                    <a:pt x="941" y="4276"/>
                    <a:pt x="983" y="4270"/>
                  </a:cubicBezTo>
                  <a:cubicBezTo>
                    <a:pt x="985" y="4384"/>
                    <a:pt x="1012" y="4483"/>
                    <a:pt x="1080" y="4576"/>
                  </a:cubicBezTo>
                  <a:cubicBezTo>
                    <a:pt x="1171" y="4703"/>
                    <a:pt x="1315" y="4760"/>
                    <a:pt x="1469" y="4768"/>
                  </a:cubicBezTo>
                  <a:cubicBezTo>
                    <a:pt x="1509" y="4771"/>
                    <a:pt x="1551" y="4772"/>
                    <a:pt x="1583" y="4775"/>
                  </a:cubicBezTo>
                  <a:cubicBezTo>
                    <a:pt x="1568" y="4896"/>
                    <a:pt x="1603" y="5020"/>
                    <a:pt x="1679" y="5122"/>
                  </a:cubicBezTo>
                  <a:cubicBezTo>
                    <a:pt x="1763" y="5232"/>
                    <a:pt x="1881" y="5303"/>
                    <a:pt x="2017" y="5327"/>
                  </a:cubicBezTo>
                  <a:cubicBezTo>
                    <a:pt x="2033" y="5328"/>
                    <a:pt x="2057" y="5330"/>
                    <a:pt x="2075" y="5330"/>
                  </a:cubicBezTo>
                  <a:cubicBezTo>
                    <a:pt x="2196" y="5336"/>
                    <a:pt x="2312" y="5302"/>
                    <a:pt x="2405" y="5234"/>
                  </a:cubicBezTo>
                  <a:lnTo>
                    <a:pt x="2456" y="5195"/>
                  </a:lnTo>
                  <a:cubicBezTo>
                    <a:pt x="2468" y="5268"/>
                    <a:pt x="2489" y="5335"/>
                    <a:pt x="2535" y="5395"/>
                  </a:cubicBezTo>
                  <a:cubicBezTo>
                    <a:pt x="2603" y="5488"/>
                    <a:pt x="2705" y="5551"/>
                    <a:pt x="2827" y="5574"/>
                  </a:cubicBezTo>
                  <a:cubicBezTo>
                    <a:pt x="2843" y="5575"/>
                    <a:pt x="2859" y="5575"/>
                    <a:pt x="2876" y="5576"/>
                  </a:cubicBezTo>
                  <a:cubicBezTo>
                    <a:pt x="2973" y="5582"/>
                    <a:pt x="3072" y="5554"/>
                    <a:pt x="3157" y="5494"/>
                  </a:cubicBezTo>
                  <a:lnTo>
                    <a:pt x="3165" y="5494"/>
                  </a:lnTo>
                  <a:lnTo>
                    <a:pt x="3225" y="5578"/>
                  </a:lnTo>
                  <a:cubicBezTo>
                    <a:pt x="3331" y="5730"/>
                    <a:pt x="3549" y="5766"/>
                    <a:pt x="3701" y="5660"/>
                  </a:cubicBezTo>
                  <a:cubicBezTo>
                    <a:pt x="3828" y="5570"/>
                    <a:pt x="3879" y="5392"/>
                    <a:pt x="3821" y="5251"/>
                  </a:cubicBezTo>
                  <a:lnTo>
                    <a:pt x="3832" y="5267"/>
                  </a:lnTo>
                  <a:cubicBezTo>
                    <a:pt x="3932" y="5415"/>
                    <a:pt x="4121" y="5479"/>
                    <a:pt x="4287" y="5411"/>
                  </a:cubicBezTo>
                  <a:cubicBezTo>
                    <a:pt x="4469" y="5336"/>
                    <a:pt x="4543" y="5139"/>
                    <a:pt x="4495" y="4970"/>
                  </a:cubicBezTo>
                  <a:cubicBezTo>
                    <a:pt x="4617" y="5107"/>
                    <a:pt x="4828" y="5134"/>
                    <a:pt x="4980" y="5028"/>
                  </a:cubicBezTo>
                  <a:lnTo>
                    <a:pt x="4988" y="5020"/>
                  </a:lnTo>
                  <a:cubicBezTo>
                    <a:pt x="5140" y="4915"/>
                    <a:pt x="5184" y="4714"/>
                    <a:pt x="5103" y="4554"/>
                  </a:cubicBezTo>
                  <a:cubicBezTo>
                    <a:pt x="5235" y="4675"/>
                    <a:pt x="5445" y="4694"/>
                    <a:pt x="5597" y="4588"/>
                  </a:cubicBezTo>
                  <a:cubicBezTo>
                    <a:pt x="5775" y="4459"/>
                    <a:pt x="5821" y="4210"/>
                    <a:pt x="5692" y="4031"/>
                  </a:cubicBezTo>
                  <a:lnTo>
                    <a:pt x="5503" y="3760"/>
                  </a:lnTo>
                  <a:lnTo>
                    <a:pt x="5915" y="3280"/>
                  </a:lnTo>
                  <a:cubicBezTo>
                    <a:pt x="6023" y="3154"/>
                    <a:pt x="6152" y="3047"/>
                    <a:pt x="6296" y="2963"/>
                  </a:cubicBezTo>
                  <a:lnTo>
                    <a:pt x="6499" y="2846"/>
                  </a:lnTo>
                  <a:lnTo>
                    <a:pt x="6499" y="2528"/>
                  </a:lnTo>
                  <a:lnTo>
                    <a:pt x="6219" y="2687"/>
                  </a:lnTo>
                  <a:cubicBezTo>
                    <a:pt x="6059" y="2778"/>
                    <a:pt x="5915" y="2895"/>
                    <a:pt x="5795" y="3035"/>
                  </a:cubicBezTo>
                  <a:lnTo>
                    <a:pt x="5352" y="3548"/>
                  </a:lnTo>
                  <a:cubicBezTo>
                    <a:pt x="5220" y="3427"/>
                    <a:pt x="5009" y="3408"/>
                    <a:pt x="4857" y="3514"/>
                  </a:cubicBezTo>
                  <a:cubicBezTo>
                    <a:pt x="4680" y="3643"/>
                    <a:pt x="4633" y="3892"/>
                    <a:pt x="4763" y="4071"/>
                  </a:cubicBezTo>
                  <a:lnTo>
                    <a:pt x="4769" y="4088"/>
                  </a:lnTo>
                  <a:lnTo>
                    <a:pt x="4761" y="4088"/>
                  </a:lnTo>
                  <a:cubicBezTo>
                    <a:pt x="4636" y="4000"/>
                    <a:pt x="4465" y="3991"/>
                    <a:pt x="4331" y="4082"/>
                  </a:cubicBezTo>
                  <a:lnTo>
                    <a:pt x="4323" y="4090"/>
                  </a:lnTo>
                  <a:cubicBezTo>
                    <a:pt x="4204" y="4172"/>
                    <a:pt x="4148" y="4316"/>
                    <a:pt x="4173" y="4456"/>
                  </a:cubicBezTo>
                  <a:lnTo>
                    <a:pt x="4131" y="4487"/>
                  </a:lnTo>
                  <a:cubicBezTo>
                    <a:pt x="4012" y="4424"/>
                    <a:pt x="3865" y="4424"/>
                    <a:pt x="3747" y="4507"/>
                  </a:cubicBezTo>
                  <a:cubicBezTo>
                    <a:pt x="3637" y="4583"/>
                    <a:pt x="3581" y="4718"/>
                    <a:pt x="3591" y="4840"/>
                  </a:cubicBezTo>
                  <a:lnTo>
                    <a:pt x="3473" y="4915"/>
                  </a:lnTo>
                  <a:cubicBezTo>
                    <a:pt x="3385" y="4894"/>
                    <a:pt x="3287" y="4914"/>
                    <a:pt x="3211" y="4966"/>
                  </a:cubicBezTo>
                  <a:cubicBezTo>
                    <a:pt x="3117" y="5034"/>
                    <a:pt x="3063" y="5146"/>
                    <a:pt x="3065" y="5251"/>
                  </a:cubicBezTo>
                  <a:lnTo>
                    <a:pt x="3007" y="5288"/>
                  </a:lnTo>
                  <a:cubicBezTo>
                    <a:pt x="2972" y="5319"/>
                    <a:pt x="2915" y="5332"/>
                    <a:pt x="2867" y="5322"/>
                  </a:cubicBezTo>
                  <a:cubicBezTo>
                    <a:pt x="2819" y="5311"/>
                    <a:pt x="2771" y="5284"/>
                    <a:pt x="2740" y="5242"/>
                  </a:cubicBezTo>
                  <a:cubicBezTo>
                    <a:pt x="2709" y="5207"/>
                    <a:pt x="2696" y="5150"/>
                    <a:pt x="2707" y="5102"/>
                  </a:cubicBezTo>
                  <a:cubicBezTo>
                    <a:pt x="2717" y="5054"/>
                    <a:pt x="2744" y="5006"/>
                    <a:pt x="2787" y="4975"/>
                  </a:cubicBezTo>
                  <a:lnTo>
                    <a:pt x="3423" y="4496"/>
                  </a:lnTo>
                  <a:cubicBezTo>
                    <a:pt x="3456" y="4474"/>
                    <a:pt x="3475" y="4442"/>
                    <a:pt x="3476" y="4402"/>
                  </a:cubicBezTo>
                  <a:cubicBezTo>
                    <a:pt x="3480" y="4328"/>
                    <a:pt x="3417" y="4266"/>
                    <a:pt x="3345" y="4266"/>
                  </a:cubicBezTo>
                  <a:cubicBezTo>
                    <a:pt x="3317" y="4266"/>
                    <a:pt x="3295" y="4272"/>
                    <a:pt x="3271" y="4286"/>
                  </a:cubicBezTo>
                  <a:lnTo>
                    <a:pt x="2255" y="5022"/>
                  </a:lnTo>
                  <a:cubicBezTo>
                    <a:pt x="2196" y="5059"/>
                    <a:pt x="2129" y="5080"/>
                    <a:pt x="2057" y="5068"/>
                  </a:cubicBezTo>
                  <a:cubicBezTo>
                    <a:pt x="1985" y="5056"/>
                    <a:pt x="1921" y="5020"/>
                    <a:pt x="1884" y="4962"/>
                  </a:cubicBezTo>
                  <a:cubicBezTo>
                    <a:pt x="1800" y="4851"/>
                    <a:pt x="1825" y="4682"/>
                    <a:pt x="1944" y="4599"/>
                  </a:cubicBezTo>
                  <a:lnTo>
                    <a:pt x="3155" y="3735"/>
                  </a:lnTo>
                  <a:cubicBezTo>
                    <a:pt x="3181" y="3711"/>
                    <a:pt x="3200" y="3678"/>
                    <a:pt x="3200" y="3634"/>
                  </a:cubicBezTo>
                  <a:cubicBezTo>
                    <a:pt x="3201" y="3564"/>
                    <a:pt x="3144" y="3506"/>
                    <a:pt x="3075" y="3503"/>
                  </a:cubicBezTo>
                  <a:cubicBezTo>
                    <a:pt x="3035" y="3502"/>
                    <a:pt x="3003" y="3516"/>
                    <a:pt x="2976" y="3547"/>
                  </a:cubicBezTo>
                  <a:lnTo>
                    <a:pt x="1791" y="4404"/>
                  </a:lnTo>
                  <a:cubicBezTo>
                    <a:pt x="1757" y="4419"/>
                    <a:pt x="1740" y="4443"/>
                    <a:pt x="1715" y="4466"/>
                  </a:cubicBezTo>
                  <a:cubicBezTo>
                    <a:pt x="1572" y="4556"/>
                    <a:pt x="1361" y="4536"/>
                    <a:pt x="1285" y="4435"/>
                  </a:cubicBezTo>
                  <a:cubicBezTo>
                    <a:pt x="1209" y="4326"/>
                    <a:pt x="1225" y="4179"/>
                    <a:pt x="1320" y="4087"/>
                  </a:cubicBezTo>
                  <a:lnTo>
                    <a:pt x="1439" y="4004"/>
                  </a:lnTo>
                  <a:lnTo>
                    <a:pt x="2756" y="3106"/>
                  </a:lnTo>
                  <a:cubicBezTo>
                    <a:pt x="2789" y="3083"/>
                    <a:pt x="2808" y="3051"/>
                    <a:pt x="2809" y="3011"/>
                  </a:cubicBezTo>
                  <a:cubicBezTo>
                    <a:pt x="2812" y="2967"/>
                    <a:pt x="2791" y="2926"/>
                    <a:pt x="2755" y="2900"/>
                  </a:cubicBezTo>
                  <a:cubicBezTo>
                    <a:pt x="2708" y="2867"/>
                    <a:pt x="2661" y="2866"/>
                    <a:pt x="2612" y="2895"/>
                  </a:cubicBezTo>
                  <a:lnTo>
                    <a:pt x="1201" y="3854"/>
                  </a:lnTo>
                  <a:cubicBezTo>
                    <a:pt x="1192" y="3870"/>
                    <a:pt x="1176" y="3876"/>
                    <a:pt x="1167" y="3884"/>
                  </a:cubicBezTo>
                  <a:lnTo>
                    <a:pt x="1031" y="3983"/>
                  </a:lnTo>
                  <a:cubicBezTo>
                    <a:pt x="920" y="4067"/>
                    <a:pt x="751" y="4042"/>
                    <a:pt x="668" y="3923"/>
                  </a:cubicBezTo>
                  <a:cubicBezTo>
                    <a:pt x="584" y="3812"/>
                    <a:pt x="609" y="3643"/>
                    <a:pt x="728" y="3560"/>
                  </a:cubicBezTo>
                  <a:lnTo>
                    <a:pt x="3388" y="1602"/>
                  </a:lnTo>
                  <a:cubicBezTo>
                    <a:pt x="3601" y="1727"/>
                    <a:pt x="3759" y="1979"/>
                    <a:pt x="3759" y="1979"/>
                  </a:cubicBezTo>
                  <a:cubicBezTo>
                    <a:pt x="4020" y="2798"/>
                    <a:pt x="4345" y="2804"/>
                    <a:pt x="4543" y="2706"/>
                  </a:cubicBezTo>
                  <a:cubicBezTo>
                    <a:pt x="4645" y="2655"/>
                    <a:pt x="4692" y="2534"/>
                    <a:pt x="4656" y="2424"/>
                  </a:cubicBezTo>
                  <a:cubicBezTo>
                    <a:pt x="4552" y="2108"/>
                    <a:pt x="4492" y="1496"/>
                    <a:pt x="4492" y="1496"/>
                  </a:cubicBezTo>
                  <a:cubicBezTo>
                    <a:pt x="4419" y="1338"/>
                    <a:pt x="4184" y="1171"/>
                    <a:pt x="3923" y="1035"/>
                  </a:cubicBezTo>
                  <a:lnTo>
                    <a:pt x="4777" y="1048"/>
                  </a:lnTo>
                  <a:lnTo>
                    <a:pt x="5048" y="104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wallet-filled-money-tool_60484">
              <a:extLst>
                <a:ext uri="{FF2B5EF4-FFF2-40B4-BE49-F238E27FC236}">
                  <a16:creationId xmlns:a16="http://schemas.microsoft.com/office/drawing/2014/main" id="{21539D5C-3AC1-457F-9BCD-4A3E80B57A37}"/>
                </a:ext>
              </a:extLst>
            </p:cNvPr>
            <p:cNvSpPr/>
            <p:nvPr/>
          </p:nvSpPr>
          <p:spPr>
            <a:xfrm>
              <a:off x="6813251" y="3072890"/>
              <a:ext cx="609685" cy="584326"/>
            </a:xfrm>
            <a:custGeom>
              <a:avLst/>
              <a:gdLst>
                <a:gd name="connsiteX0" fmla="*/ 413212 w 608062"/>
                <a:gd name="connsiteY0" fmla="*/ 336089 h 582771"/>
                <a:gd name="connsiteX1" fmla="*/ 402712 w 608062"/>
                <a:gd name="connsiteY1" fmla="*/ 339771 h 582771"/>
                <a:gd name="connsiteX2" fmla="*/ 396155 w 608062"/>
                <a:gd name="connsiteY2" fmla="*/ 353117 h 582771"/>
                <a:gd name="connsiteX3" fmla="*/ 396155 w 608062"/>
                <a:gd name="connsiteY3" fmla="*/ 364468 h 582771"/>
                <a:gd name="connsiteX4" fmla="*/ 413212 w 608062"/>
                <a:gd name="connsiteY4" fmla="*/ 381496 h 582771"/>
                <a:gd name="connsiteX5" fmla="*/ 424584 w 608062"/>
                <a:gd name="connsiteY5" fmla="*/ 381496 h 582771"/>
                <a:gd name="connsiteX6" fmla="*/ 441641 w 608062"/>
                <a:gd name="connsiteY6" fmla="*/ 364468 h 582771"/>
                <a:gd name="connsiteX7" fmla="*/ 441641 w 608062"/>
                <a:gd name="connsiteY7" fmla="*/ 353117 h 582771"/>
                <a:gd name="connsiteX8" fmla="*/ 424584 w 608062"/>
                <a:gd name="connsiteY8" fmla="*/ 336089 h 582771"/>
                <a:gd name="connsiteX9" fmla="*/ 416081 w 608062"/>
                <a:gd name="connsiteY9" fmla="*/ 336089 h 582771"/>
                <a:gd name="connsiteX10" fmla="*/ 370339 w 608062"/>
                <a:gd name="connsiteY10" fmla="*/ 285620 h 582771"/>
                <a:gd name="connsiteX11" fmla="*/ 523596 w 608062"/>
                <a:gd name="connsiteY11" fmla="*/ 285620 h 582771"/>
                <a:gd name="connsiteX12" fmla="*/ 561757 w 608062"/>
                <a:gd name="connsiteY12" fmla="*/ 285620 h 582771"/>
                <a:gd name="connsiteX13" fmla="*/ 572360 w 608062"/>
                <a:gd name="connsiteY13" fmla="*/ 285620 h 582771"/>
                <a:gd name="connsiteX14" fmla="*/ 573026 w 608062"/>
                <a:gd name="connsiteY14" fmla="*/ 285620 h 582771"/>
                <a:gd name="connsiteX15" fmla="*/ 573948 w 608062"/>
                <a:gd name="connsiteY15" fmla="*/ 285620 h 582771"/>
                <a:gd name="connsiteX16" fmla="*/ 585012 w 608062"/>
                <a:gd name="connsiteY16" fmla="*/ 287461 h 582771"/>
                <a:gd name="connsiteX17" fmla="*/ 596947 w 608062"/>
                <a:gd name="connsiteY17" fmla="*/ 294568 h 582771"/>
                <a:gd name="connsiteX18" fmla="*/ 608062 w 608062"/>
                <a:gd name="connsiteY18" fmla="*/ 319726 h 582771"/>
                <a:gd name="connsiteX19" fmla="*/ 608062 w 608062"/>
                <a:gd name="connsiteY19" fmla="*/ 395609 h 582771"/>
                <a:gd name="connsiteX20" fmla="*/ 596947 w 608062"/>
                <a:gd name="connsiteY20" fmla="*/ 420767 h 582771"/>
                <a:gd name="connsiteX21" fmla="*/ 585012 w 608062"/>
                <a:gd name="connsiteY21" fmla="*/ 427874 h 582771"/>
                <a:gd name="connsiteX22" fmla="*/ 573948 w 608062"/>
                <a:gd name="connsiteY22" fmla="*/ 429715 h 582771"/>
                <a:gd name="connsiteX23" fmla="*/ 573026 w 608062"/>
                <a:gd name="connsiteY23" fmla="*/ 429715 h 582771"/>
                <a:gd name="connsiteX24" fmla="*/ 370339 w 608062"/>
                <a:gd name="connsiteY24" fmla="*/ 429715 h 582771"/>
                <a:gd name="connsiteX25" fmla="*/ 336174 w 608062"/>
                <a:gd name="connsiteY25" fmla="*/ 395609 h 582771"/>
                <a:gd name="connsiteX26" fmla="*/ 336174 w 608062"/>
                <a:gd name="connsiteY26" fmla="*/ 357821 h 582771"/>
                <a:gd name="connsiteX27" fmla="*/ 336174 w 608062"/>
                <a:gd name="connsiteY27" fmla="*/ 347287 h 582771"/>
                <a:gd name="connsiteX28" fmla="*/ 336174 w 608062"/>
                <a:gd name="connsiteY28" fmla="*/ 336703 h 582771"/>
                <a:gd name="connsiteX29" fmla="*/ 336174 w 608062"/>
                <a:gd name="connsiteY29" fmla="*/ 319726 h 582771"/>
                <a:gd name="connsiteX30" fmla="*/ 370339 w 608062"/>
                <a:gd name="connsiteY30" fmla="*/ 285620 h 582771"/>
                <a:gd name="connsiteX31" fmla="*/ 34208 w 608062"/>
                <a:gd name="connsiteY31" fmla="*/ 134822 h 582771"/>
                <a:gd name="connsiteX32" fmla="*/ 54539 w 608062"/>
                <a:gd name="connsiteY32" fmla="*/ 134822 h 582771"/>
                <a:gd name="connsiteX33" fmla="*/ 60633 w 608062"/>
                <a:gd name="connsiteY33" fmla="*/ 134822 h 582771"/>
                <a:gd name="connsiteX34" fmla="*/ 93407 w 608062"/>
                <a:gd name="connsiteY34" fmla="*/ 134822 h 582771"/>
                <a:gd name="connsiteX35" fmla="*/ 132327 w 608062"/>
                <a:gd name="connsiteY35" fmla="*/ 134822 h 582771"/>
                <a:gd name="connsiteX36" fmla="*/ 429142 w 608062"/>
                <a:gd name="connsiteY36" fmla="*/ 134822 h 582771"/>
                <a:gd name="connsiteX37" fmla="*/ 509900 w 608062"/>
                <a:gd name="connsiteY37" fmla="*/ 134822 h 582771"/>
                <a:gd name="connsiteX38" fmla="*/ 520501 w 608062"/>
                <a:gd name="connsiteY38" fmla="*/ 134822 h 582771"/>
                <a:gd name="connsiteX39" fmla="*/ 531101 w 608062"/>
                <a:gd name="connsiteY39" fmla="*/ 134822 h 582771"/>
                <a:gd name="connsiteX40" fmla="*/ 538885 w 608062"/>
                <a:gd name="connsiteY40" fmla="*/ 134822 h 582771"/>
                <a:gd name="connsiteX41" fmla="*/ 572940 w 608062"/>
                <a:gd name="connsiteY41" fmla="*/ 168926 h 582771"/>
                <a:gd name="connsiteX42" fmla="*/ 572940 w 608062"/>
                <a:gd name="connsiteY42" fmla="*/ 261982 h 582771"/>
                <a:gd name="connsiteX43" fmla="*/ 565719 w 608062"/>
                <a:gd name="connsiteY43" fmla="*/ 261982 h 582771"/>
                <a:gd name="connsiteX44" fmla="*/ 555119 w 608062"/>
                <a:gd name="connsiteY44" fmla="*/ 261982 h 582771"/>
                <a:gd name="connsiteX45" fmla="*/ 544518 w 608062"/>
                <a:gd name="connsiteY45" fmla="*/ 261982 h 582771"/>
                <a:gd name="connsiteX46" fmla="*/ 370301 w 608062"/>
                <a:gd name="connsiteY46" fmla="*/ 261982 h 582771"/>
                <a:gd name="connsiteX47" fmla="*/ 363388 w 608062"/>
                <a:gd name="connsiteY47" fmla="*/ 262391 h 582771"/>
                <a:gd name="connsiteX48" fmla="*/ 328770 w 608062"/>
                <a:gd name="connsiteY48" fmla="*/ 279468 h 582771"/>
                <a:gd name="connsiteX49" fmla="*/ 312331 w 608062"/>
                <a:gd name="connsiteY49" fmla="*/ 319861 h 582771"/>
                <a:gd name="connsiteX50" fmla="*/ 312331 w 608062"/>
                <a:gd name="connsiteY50" fmla="*/ 343279 h 582771"/>
                <a:gd name="connsiteX51" fmla="*/ 312331 w 608062"/>
                <a:gd name="connsiteY51" fmla="*/ 353863 h 582771"/>
                <a:gd name="connsiteX52" fmla="*/ 312331 w 608062"/>
                <a:gd name="connsiteY52" fmla="*/ 364446 h 582771"/>
                <a:gd name="connsiteX53" fmla="*/ 312331 w 608062"/>
                <a:gd name="connsiteY53" fmla="*/ 395636 h 582771"/>
                <a:gd name="connsiteX54" fmla="*/ 370352 w 608062"/>
                <a:gd name="connsiteY54" fmla="*/ 453617 h 582771"/>
                <a:gd name="connsiteX55" fmla="*/ 572940 w 608062"/>
                <a:gd name="connsiteY55" fmla="*/ 453617 h 582771"/>
                <a:gd name="connsiteX56" fmla="*/ 572940 w 608062"/>
                <a:gd name="connsiteY56" fmla="*/ 548719 h 582771"/>
                <a:gd name="connsiteX57" fmla="*/ 538783 w 608062"/>
                <a:gd name="connsiteY57" fmla="*/ 582771 h 582771"/>
                <a:gd name="connsiteX58" fmla="*/ 34157 w 608062"/>
                <a:gd name="connsiteY58" fmla="*/ 582771 h 582771"/>
                <a:gd name="connsiteX59" fmla="*/ 0 w 608062"/>
                <a:gd name="connsiteY59" fmla="*/ 548719 h 582771"/>
                <a:gd name="connsiteX60" fmla="*/ 0 w 608062"/>
                <a:gd name="connsiteY60" fmla="*/ 211875 h 582771"/>
                <a:gd name="connsiteX61" fmla="*/ 0 w 608062"/>
                <a:gd name="connsiteY61" fmla="*/ 173016 h 582771"/>
                <a:gd name="connsiteX62" fmla="*/ 0 w 608062"/>
                <a:gd name="connsiteY62" fmla="*/ 168926 h 582771"/>
                <a:gd name="connsiteX63" fmla="*/ 1229 w 608062"/>
                <a:gd name="connsiteY63" fmla="*/ 159978 h 582771"/>
                <a:gd name="connsiteX64" fmla="*/ 7528 w 608062"/>
                <a:gd name="connsiteY64" fmla="*/ 147656 h 582771"/>
                <a:gd name="connsiteX65" fmla="*/ 34208 w 608062"/>
                <a:gd name="connsiteY65" fmla="*/ 134822 h 582771"/>
                <a:gd name="connsiteX66" fmla="*/ 459702 w 608062"/>
                <a:gd name="connsiteY66" fmla="*/ 46827 h 582771"/>
                <a:gd name="connsiteX67" fmla="*/ 492623 w 608062"/>
                <a:gd name="connsiteY67" fmla="*/ 71966 h 582771"/>
                <a:gd name="connsiteX68" fmla="*/ 503273 w 608062"/>
                <a:gd name="connsiteY68" fmla="*/ 110900 h 582771"/>
                <a:gd name="connsiteX69" fmla="*/ 417257 w 608062"/>
                <a:gd name="connsiteY69" fmla="*/ 110900 h 582771"/>
                <a:gd name="connsiteX70" fmla="*/ 219882 w 608062"/>
                <a:gd name="connsiteY70" fmla="*/ 110900 h 582771"/>
                <a:gd name="connsiteX71" fmla="*/ 393757 w 608062"/>
                <a:gd name="connsiteY71" fmla="*/ 63586 h 582771"/>
                <a:gd name="connsiteX72" fmla="*/ 450691 w 608062"/>
                <a:gd name="connsiteY72" fmla="*/ 48053 h 582771"/>
                <a:gd name="connsiteX73" fmla="*/ 459702 w 608062"/>
                <a:gd name="connsiteY73" fmla="*/ 46827 h 582771"/>
                <a:gd name="connsiteX74" fmla="*/ 351961 w 608062"/>
                <a:gd name="connsiteY74" fmla="*/ 1805 h 582771"/>
                <a:gd name="connsiteX75" fmla="*/ 371657 w 608062"/>
                <a:gd name="connsiteY75" fmla="*/ 18993 h 582771"/>
                <a:gd name="connsiteX76" fmla="*/ 384511 w 608062"/>
                <a:gd name="connsiteY76" fmla="*/ 44858 h 582771"/>
                <a:gd name="connsiteX77" fmla="*/ 142137 w 608062"/>
                <a:gd name="connsiteY77" fmla="*/ 110900 h 582771"/>
                <a:gd name="connsiteX78" fmla="*/ 108953 w 608062"/>
                <a:gd name="connsiteY78" fmla="*/ 110900 h 582771"/>
                <a:gd name="connsiteX79" fmla="*/ 325927 w 608062"/>
                <a:gd name="connsiteY79" fmla="*/ 3556 h 582771"/>
                <a:gd name="connsiteX80" fmla="*/ 351961 w 608062"/>
                <a:gd name="connsiteY80" fmla="*/ 1805 h 58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8062" h="582771">
                  <a:moveTo>
                    <a:pt x="413212" y="336089"/>
                  </a:moveTo>
                  <a:cubicBezTo>
                    <a:pt x="409268" y="336089"/>
                    <a:pt x="405631" y="337521"/>
                    <a:pt x="402712" y="339771"/>
                  </a:cubicBezTo>
                  <a:cubicBezTo>
                    <a:pt x="398665" y="342839"/>
                    <a:pt x="396155" y="347696"/>
                    <a:pt x="396155" y="353117"/>
                  </a:cubicBezTo>
                  <a:lnTo>
                    <a:pt x="396155" y="364468"/>
                  </a:lnTo>
                  <a:cubicBezTo>
                    <a:pt x="396155" y="373877"/>
                    <a:pt x="403787" y="381496"/>
                    <a:pt x="413212" y="381496"/>
                  </a:cubicBezTo>
                  <a:lnTo>
                    <a:pt x="424584" y="381496"/>
                  </a:lnTo>
                  <a:cubicBezTo>
                    <a:pt x="434009" y="381496"/>
                    <a:pt x="441641" y="373877"/>
                    <a:pt x="441641" y="364468"/>
                  </a:cubicBezTo>
                  <a:lnTo>
                    <a:pt x="441641" y="353117"/>
                  </a:lnTo>
                  <a:cubicBezTo>
                    <a:pt x="441641" y="343708"/>
                    <a:pt x="434009" y="336089"/>
                    <a:pt x="424584" y="336089"/>
                  </a:cubicBezTo>
                  <a:lnTo>
                    <a:pt x="416081" y="336089"/>
                  </a:lnTo>
                  <a:close/>
                  <a:moveTo>
                    <a:pt x="370339" y="285620"/>
                  </a:moveTo>
                  <a:lnTo>
                    <a:pt x="523596" y="285620"/>
                  </a:lnTo>
                  <a:lnTo>
                    <a:pt x="561757" y="285620"/>
                  </a:lnTo>
                  <a:lnTo>
                    <a:pt x="572360" y="285620"/>
                  </a:lnTo>
                  <a:lnTo>
                    <a:pt x="573026" y="285620"/>
                  </a:lnTo>
                  <a:lnTo>
                    <a:pt x="573948" y="285620"/>
                  </a:lnTo>
                  <a:cubicBezTo>
                    <a:pt x="577841" y="285620"/>
                    <a:pt x="581529" y="286336"/>
                    <a:pt x="585012" y="287461"/>
                  </a:cubicBezTo>
                  <a:cubicBezTo>
                    <a:pt x="589520" y="289046"/>
                    <a:pt x="593515" y="291449"/>
                    <a:pt x="596947" y="294568"/>
                  </a:cubicBezTo>
                  <a:cubicBezTo>
                    <a:pt x="603759" y="300756"/>
                    <a:pt x="608062" y="309755"/>
                    <a:pt x="608062" y="319726"/>
                  </a:cubicBezTo>
                  <a:lnTo>
                    <a:pt x="608062" y="395609"/>
                  </a:lnTo>
                  <a:cubicBezTo>
                    <a:pt x="608062" y="405580"/>
                    <a:pt x="603759" y="414579"/>
                    <a:pt x="596947" y="420767"/>
                  </a:cubicBezTo>
                  <a:cubicBezTo>
                    <a:pt x="593515" y="423886"/>
                    <a:pt x="589520" y="426340"/>
                    <a:pt x="585012" y="427874"/>
                  </a:cubicBezTo>
                  <a:cubicBezTo>
                    <a:pt x="581529" y="428999"/>
                    <a:pt x="577841" y="429715"/>
                    <a:pt x="573948" y="429715"/>
                  </a:cubicBezTo>
                  <a:lnTo>
                    <a:pt x="573026" y="429715"/>
                  </a:lnTo>
                  <a:lnTo>
                    <a:pt x="370339" y="429715"/>
                  </a:lnTo>
                  <a:cubicBezTo>
                    <a:pt x="351489" y="429715"/>
                    <a:pt x="336174" y="414426"/>
                    <a:pt x="336174" y="395609"/>
                  </a:cubicBezTo>
                  <a:lnTo>
                    <a:pt x="336174" y="357821"/>
                  </a:lnTo>
                  <a:lnTo>
                    <a:pt x="336174" y="347287"/>
                  </a:lnTo>
                  <a:lnTo>
                    <a:pt x="336174" y="336703"/>
                  </a:lnTo>
                  <a:lnTo>
                    <a:pt x="336174" y="319726"/>
                  </a:lnTo>
                  <a:cubicBezTo>
                    <a:pt x="336174" y="300909"/>
                    <a:pt x="351489" y="285620"/>
                    <a:pt x="370339" y="285620"/>
                  </a:cubicBezTo>
                  <a:close/>
                  <a:moveTo>
                    <a:pt x="34208" y="134822"/>
                  </a:moveTo>
                  <a:lnTo>
                    <a:pt x="54539" y="134822"/>
                  </a:lnTo>
                  <a:lnTo>
                    <a:pt x="60633" y="134822"/>
                  </a:lnTo>
                  <a:lnTo>
                    <a:pt x="93407" y="134822"/>
                  </a:lnTo>
                  <a:lnTo>
                    <a:pt x="132327" y="134822"/>
                  </a:lnTo>
                  <a:lnTo>
                    <a:pt x="429142" y="134822"/>
                  </a:lnTo>
                  <a:lnTo>
                    <a:pt x="509900" y="134822"/>
                  </a:lnTo>
                  <a:lnTo>
                    <a:pt x="520501" y="134822"/>
                  </a:lnTo>
                  <a:lnTo>
                    <a:pt x="531101" y="134822"/>
                  </a:lnTo>
                  <a:lnTo>
                    <a:pt x="538885" y="134822"/>
                  </a:lnTo>
                  <a:cubicBezTo>
                    <a:pt x="557730" y="134822"/>
                    <a:pt x="572991" y="150110"/>
                    <a:pt x="572940" y="168926"/>
                  </a:cubicBezTo>
                  <a:lnTo>
                    <a:pt x="572940" y="261982"/>
                  </a:lnTo>
                  <a:lnTo>
                    <a:pt x="565719" y="261982"/>
                  </a:lnTo>
                  <a:lnTo>
                    <a:pt x="555119" y="261982"/>
                  </a:lnTo>
                  <a:lnTo>
                    <a:pt x="544518" y="261982"/>
                  </a:lnTo>
                  <a:lnTo>
                    <a:pt x="370301" y="261982"/>
                  </a:lnTo>
                  <a:cubicBezTo>
                    <a:pt x="367945" y="261982"/>
                    <a:pt x="365641" y="262084"/>
                    <a:pt x="363388" y="262391"/>
                  </a:cubicBezTo>
                  <a:cubicBezTo>
                    <a:pt x="349868" y="263925"/>
                    <a:pt x="337783" y="270214"/>
                    <a:pt x="328770" y="279468"/>
                  </a:cubicBezTo>
                  <a:cubicBezTo>
                    <a:pt x="318579" y="289899"/>
                    <a:pt x="312331" y="304164"/>
                    <a:pt x="312331" y="319861"/>
                  </a:cubicBezTo>
                  <a:lnTo>
                    <a:pt x="312331" y="343279"/>
                  </a:lnTo>
                  <a:lnTo>
                    <a:pt x="312331" y="353863"/>
                  </a:lnTo>
                  <a:lnTo>
                    <a:pt x="312331" y="364446"/>
                  </a:lnTo>
                  <a:lnTo>
                    <a:pt x="312331" y="395636"/>
                  </a:lnTo>
                  <a:cubicBezTo>
                    <a:pt x="312331" y="427643"/>
                    <a:pt x="338346" y="453617"/>
                    <a:pt x="370352" y="453617"/>
                  </a:cubicBezTo>
                  <a:lnTo>
                    <a:pt x="572940" y="453617"/>
                  </a:lnTo>
                  <a:lnTo>
                    <a:pt x="572940" y="548719"/>
                  </a:lnTo>
                  <a:cubicBezTo>
                    <a:pt x="572940" y="567534"/>
                    <a:pt x="557628" y="582771"/>
                    <a:pt x="538783" y="582771"/>
                  </a:cubicBezTo>
                  <a:lnTo>
                    <a:pt x="34157" y="582771"/>
                  </a:lnTo>
                  <a:cubicBezTo>
                    <a:pt x="15312" y="582771"/>
                    <a:pt x="0" y="567534"/>
                    <a:pt x="0" y="548719"/>
                  </a:cubicBezTo>
                  <a:lnTo>
                    <a:pt x="0" y="211875"/>
                  </a:lnTo>
                  <a:lnTo>
                    <a:pt x="0" y="173016"/>
                  </a:lnTo>
                  <a:lnTo>
                    <a:pt x="0" y="168926"/>
                  </a:lnTo>
                  <a:cubicBezTo>
                    <a:pt x="0" y="165858"/>
                    <a:pt x="461" y="162841"/>
                    <a:pt x="1229" y="159978"/>
                  </a:cubicBezTo>
                  <a:cubicBezTo>
                    <a:pt x="2458" y="155427"/>
                    <a:pt x="4660" y="151235"/>
                    <a:pt x="7528" y="147656"/>
                  </a:cubicBezTo>
                  <a:cubicBezTo>
                    <a:pt x="13776" y="139782"/>
                    <a:pt x="23403" y="134822"/>
                    <a:pt x="34208" y="134822"/>
                  </a:cubicBezTo>
                  <a:close/>
                  <a:moveTo>
                    <a:pt x="459702" y="46827"/>
                  </a:moveTo>
                  <a:cubicBezTo>
                    <a:pt x="474755" y="46827"/>
                    <a:pt x="488527" y="56739"/>
                    <a:pt x="492623" y="71966"/>
                  </a:cubicBezTo>
                  <a:lnTo>
                    <a:pt x="503273" y="110900"/>
                  </a:lnTo>
                  <a:lnTo>
                    <a:pt x="417257" y="110900"/>
                  </a:lnTo>
                  <a:lnTo>
                    <a:pt x="219882" y="110900"/>
                  </a:lnTo>
                  <a:lnTo>
                    <a:pt x="393757" y="63586"/>
                  </a:lnTo>
                  <a:lnTo>
                    <a:pt x="450691" y="48053"/>
                  </a:lnTo>
                  <a:cubicBezTo>
                    <a:pt x="453712" y="47236"/>
                    <a:pt x="456732" y="46827"/>
                    <a:pt x="459702" y="46827"/>
                  </a:cubicBezTo>
                  <a:close/>
                  <a:moveTo>
                    <a:pt x="351961" y="1805"/>
                  </a:moveTo>
                  <a:cubicBezTo>
                    <a:pt x="360237" y="4604"/>
                    <a:pt x="367458" y="10559"/>
                    <a:pt x="371657" y="18993"/>
                  </a:cubicBezTo>
                  <a:lnTo>
                    <a:pt x="384511" y="44858"/>
                  </a:lnTo>
                  <a:lnTo>
                    <a:pt x="142137" y="110900"/>
                  </a:lnTo>
                  <a:lnTo>
                    <a:pt x="108953" y="110900"/>
                  </a:lnTo>
                  <a:lnTo>
                    <a:pt x="325927" y="3556"/>
                  </a:lnTo>
                  <a:cubicBezTo>
                    <a:pt x="334351" y="-636"/>
                    <a:pt x="343684" y="-993"/>
                    <a:pt x="351961" y="180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esidential_122365">
              <a:extLst>
                <a:ext uri="{FF2B5EF4-FFF2-40B4-BE49-F238E27FC236}">
                  <a16:creationId xmlns:a16="http://schemas.microsoft.com/office/drawing/2014/main" id="{71703AB5-4D63-46A6-BC0D-9365C47E466C}"/>
                </a:ext>
              </a:extLst>
            </p:cNvPr>
            <p:cNvSpPr/>
            <p:nvPr/>
          </p:nvSpPr>
          <p:spPr>
            <a:xfrm>
              <a:off x="8032705" y="3072890"/>
              <a:ext cx="609685" cy="608835"/>
            </a:xfrm>
            <a:custGeom>
              <a:avLst/>
              <a:gdLst>
                <a:gd name="connsiteX0" fmla="*/ 64421 w 606933"/>
                <a:gd name="connsiteY0" fmla="*/ 368927 h 606087"/>
                <a:gd name="connsiteX1" fmla="*/ 64421 w 606933"/>
                <a:gd name="connsiteY1" fmla="*/ 408886 h 606087"/>
                <a:gd name="connsiteX2" fmla="*/ 218970 w 606933"/>
                <a:gd name="connsiteY2" fmla="*/ 408886 h 606087"/>
                <a:gd name="connsiteX3" fmla="*/ 218970 w 606933"/>
                <a:gd name="connsiteY3" fmla="*/ 368927 h 606087"/>
                <a:gd name="connsiteX4" fmla="*/ 387986 w 606933"/>
                <a:gd name="connsiteY4" fmla="*/ 368912 h 606087"/>
                <a:gd name="connsiteX5" fmla="*/ 387986 w 606933"/>
                <a:gd name="connsiteY5" fmla="*/ 408874 h 606087"/>
                <a:gd name="connsiteX6" fmla="*/ 542419 w 606933"/>
                <a:gd name="connsiteY6" fmla="*/ 408874 h 606087"/>
                <a:gd name="connsiteX7" fmla="*/ 542419 w 606933"/>
                <a:gd name="connsiteY7" fmla="*/ 368912 h 606087"/>
                <a:gd name="connsiteX8" fmla="*/ 64421 w 606933"/>
                <a:gd name="connsiteY8" fmla="*/ 271725 h 606087"/>
                <a:gd name="connsiteX9" fmla="*/ 64421 w 606933"/>
                <a:gd name="connsiteY9" fmla="*/ 311685 h 606087"/>
                <a:gd name="connsiteX10" fmla="*/ 218970 w 606933"/>
                <a:gd name="connsiteY10" fmla="*/ 311685 h 606087"/>
                <a:gd name="connsiteX11" fmla="*/ 218970 w 606933"/>
                <a:gd name="connsiteY11" fmla="*/ 271725 h 606087"/>
                <a:gd name="connsiteX12" fmla="*/ 387986 w 606933"/>
                <a:gd name="connsiteY12" fmla="*/ 271704 h 606087"/>
                <a:gd name="connsiteX13" fmla="*/ 387986 w 606933"/>
                <a:gd name="connsiteY13" fmla="*/ 311666 h 606087"/>
                <a:gd name="connsiteX14" fmla="*/ 542419 w 606933"/>
                <a:gd name="connsiteY14" fmla="*/ 311666 h 606087"/>
                <a:gd name="connsiteX15" fmla="*/ 542419 w 606933"/>
                <a:gd name="connsiteY15" fmla="*/ 271704 h 606087"/>
                <a:gd name="connsiteX16" fmla="*/ 64421 w 606933"/>
                <a:gd name="connsiteY16" fmla="*/ 174524 h 606087"/>
                <a:gd name="connsiteX17" fmla="*/ 64421 w 606933"/>
                <a:gd name="connsiteY17" fmla="*/ 214483 h 606087"/>
                <a:gd name="connsiteX18" fmla="*/ 218970 w 606933"/>
                <a:gd name="connsiteY18" fmla="*/ 214483 h 606087"/>
                <a:gd name="connsiteX19" fmla="*/ 218970 w 606933"/>
                <a:gd name="connsiteY19" fmla="*/ 174524 h 606087"/>
                <a:gd name="connsiteX20" fmla="*/ 387986 w 606933"/>
                <a:gd name="connsiteY20" fmla="*/ 174496 h 606087"/>
                <a:gd name="connsiteX21" fmla="*/ 387986 w 606933"/>
                <a:gd name="connsiteY21" fmla="*/ 214458 h 606087"/>
                <a:gd name="connsiteX22" fmla="*/ 542419 w 606933"/>
                <a:gd name="connsiteY22" fmla="*/ 214458 h 606087"/>
                <a:gd name="connsiteX23" fmla="*/ 542419 w 606933"/>
                <a:gd name="connsiteY23" fmla="*/ 174496 h 606087"/>
                <a:gd name="connsiteX24" fmla="*/ 323472 w 606933"/>
                <a:gd name="connsiteY24" fmla="*/ 97169 h 606087"/>
                <a:gd name="connsiteX25" fmla="*/ 606933 w 606933"/>
                <a:gd name="connsiteY25" fmla="*/ 97169 h 606087"/>
                <a:gd name="connsiteX26" fmla="*/ 606933 w 606933"/>
                <a:gd name="connsiteY26" fmla="*/ 606087 h 606087"/>
                <a:gd name="connsiteX27" fmla="*/ 485207 w 606933"/>
                <a:gd name="connsiteY27" fmla="*/ 606087 h 606087"/>
                <a:gd name="connsiteX28" fmla="*/ 485207 w 606933"/>
                <a:gd name="connsiteY28" fmla="*/ 513974 h 606087"/>
                <a:gd name="connsiteX29" fmla="*/ 445198 w 606933"/>
                <a:gd name="connsiteY29" fmla="*/ 513974 h 606087"/>
                <a:gd name="connsiteX30" fmla="*/ 445198 w 606933"/>
                <a:gd name="connsiteY30" fmla="*/ 606087 h 606087"/>
                <a:gd name="connsiteX31" fmla="*/ 323472 w 606933"/>
                <a:gd name="connsiteY31" fmla="*/ 606087 h 606087"/>
                <a:gd name="connsiteX32" fmla="*/ 64421 w 606933"/>
                <a:gd name="connsiteY32" fmla="*/ 77222 h 606087"/>
                <a:gd name="connsiteX33" fmla="*/ 64421 w 606933"/>
                <a:gd name="connsiteY33" fmla="*/ 117181 h 606087"/>
                <a:gd name="connsiteX34" fmla="*/ 218970 w 606933"/>
                <a:gd name="connsiteY34" fmla="*/ 117181 h 606087"/>
                <a:gd name="connsiteX35" fmla="*/ 218970 w 606933"/>
                <a:gd name="connsiteY35" fmla="*/ 77222 h 606087"/>
                <a:gd name="connsiteX36" fmla="*/ 0 w 606933"/>
                <a:gd name="connsiteY36" fmla="*/ 0 h 606087"/>
                <a:gd name="connsiteX37" fmla="*/ 283391 w 606933"/>
                <a:gd name="connsiteY37" fmla="*/ 0 h 606087"/>
                <a:gd name="connsiteX38" fmla="*/ 283391 w 606933"/>
                <a:gd name="connsiteY38" fmla="*/ 606087 h 606087"/>
                <a:gd name="connsiteX39" fmla="*/ 161752 w 606933"/>
                <a:gd name="connsiteY39" fmla="*/ 606087 h 606087"/>
                <a:gd name="connsiteX40" fmla="*/ 161752 w 606933"/>
                <a:gd name="connsiteY40" fmla="*/ 513980 h 606087"/>
                <a:gd name="connsiteX41" fmla="*/ 121739 w 606933"/>
                <a:gd name="connsiteY41" fmla="*/ 513980 h 606087"/>
                <a:gd name="connsiteX42" fmla="*/ 121739 w 606933"/>
                <a:gd name="connsiteY42" fmla="*/ 606087 h 606087"/>
                <a:gd name="connsiteX43" fmla="*/ 0 w 606933"/>
                <a:gd name="connsiteY43" fmla="*/ 606087 h 606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6933" h="606087">
                  <a:moveTo>
                    <a:pt x="64421" y="368927"/>
                  </a:moveTo>
                  <a:lnTo>
                    <a:pt x="64421" y="408886"/>
                  </a:lnTo>
                  <a:lnTo>
                    <a:pt x="218970" y="408886"/>
                  </a:lnTo>
                  <a:lnTo>
                    <a:pt x="218970" y="368927"/>
                  </a:lnTo>
                  <a:close/>
                  <a:moveTo>
                    <a:pt x="387986" y="368912"/>
                  </a:moveTo>
                  <a:lnTo>
                    <a:pt x="387986" y="408874"/>
                  </a:lnTo>
                  <a:lnTo>
                    <a:pt x="542419" y="408874"/>
                  </a:lnTo>
                  <a:lnTo>
                    <a:pt x="542419" y="368912"/>
                  </a:lnTo>
                  <a:close/>
                  <a:moveTo>
                    <a:pt x="64421" y="271725"/>
                  </a:moveTo>
                  <a:lnTo>
                    <a:pt x="64421" y="311685"/>
                  </a:lnTo>
                  <a:lnTo>
                    <a:pt x="218970" y="311685"/>
                  </a:lnTo>
                  <a:lnTo>
                    <a:pt x="218970" y="271725"/>
                  </a:lnTo>
                  <a:close/>
                  <a:moveTo>
                    <a:pt x="387986" y="271704"/>
                  </a:moveTo>
                  <a:lnTo>
                    <a:pt x="387986" y="311666"/>
                  </a:lnTo>
                  <a:lnTo>
                    <a:pt x="542419" y="311666"/>
                  </a:lnTo>
                  <a:lnTo>
                    <a:pt x="542419" y="271704"/>
                  </a:lnTo>
                  <a:close/>
                  <a:moveTo>
                    <a:pt x="64421" y="174524"/>
                  </a:moveTo>
                  <a:lnTo>
                    <a:pt x="64421" y="214483"/>
                  </a:lnTo>
                  <a:lnTo>
                    <a:pt x="218970" y="214483"/>
                  </a:lnTo>
                  <a:lnTo>
                    <a:pt x="218970" y="174524"/>
                  </a:lnTo>
                  <a:close/>
                  <a:moveTo>
                    <a:pt x="387986" y="174496"/>
                  </a:moveTo>
                  <a:lnTo>
                    <a:pt x="387986" y="214458"/>
                  </a:lnTo>
                  <a:lnTo>
                    <a:pt x="542419" y="214458"/>
                  </a:lnTo>
                  <a:lnTo>
                    <a:pt x="542419" y="174496"/>
                  </a:lnTo>
                  <a:close/>
                  <a:moveTo>
                    <a:pt x="323472" y="97169"/>
                  </a:moveTo>
                  <a:lnTo>
                    <a:pt x="606933" y="97169"/>
                  </a:lnTo>
                  <a:lnTo>
                    <a:pt x="606933" y="606087"/>
                  </a:lnTo>
                  <a:lnTo>
                    <a:pt x="485207" y="606087"/>
                  </a:lnTo>
                  <a:lnTo>
                    <a:pt x="485207" y="513974"/>
                  </a:lnTo>
                  <a:lnTo>
                    <a:pt x="445198" y="513974"/>
                  </a:lnTo>
                  <a:lnTo>
                    <a:pt x="445198" y="606087"/>
                  </a:lnTo>
                  <a:lnTo>
                    <a:pt x="323472" y="606087"/>
                  </a:lnTo>
                  <a:close/>
                  <a:moveTo>
                    <a:pt x="64421" y="77222"/>
                  </a:moveTo>
                  <a:lnTo>
                    <a:pt x="64421" y="117181"/>
                  </a:lnTo>
                  <a:lnTo>
                    <a:pt x="218970" y="117181"/>
                  </a:lnTo>
                  <a:lnTo>
                    <a:pt x="218970" y="77222"/>
                  </a:lnTo>
                  <a:close/>
                  <a:moveTo>
                    <a:pt x="0" y="0"/>
                  </a:moveTo>
                  <a:lnTo>
                    <a:pt x="283391" y="0"/>
                  </a:lnTo>
                  <a:lnTo>
                    <a:pt x="283391" y="606087"/>
                  </a:lnTo>
                  <a:lnTo>
                    <a:pt x="161752" y="606087"/>
                  </a:lnTo>
                  <a:lnTo>
                    <a:pt x="161752" y="513980"/>
                  </a:lnTo>
                  <a:lnTo>
                    <a:pt x="121739" y="513980"/>
                  </a:lnTo>
                  <a:lnTo>
                    <a:pt x="121739" y="606087"/>
                  </a:lnTo>
                  <a:lnTo>
                    <a:pt x="0" y="6060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 name="double-wrench-tool-and-hammer-forming-a-cross_28483">
              <a:extLst>
                <a:ext uri="{FF2B5EF4-FFF2-40B4-BE49-F238E27FC236}">
                  <a16:creationId xmlns:a16="http://schemas.microsoft.com/office/drawing/2014/main" id="{A13F2A12-3D47-4EA0-A3FF-D0C7C2D92C62}"/>
                </a:ext>
              </a:extLst>
            </p:cNvPr>
            <p:cNvSpPr/>
            <p:nvPr/>
          </p:nvSpPr>
          <p:spPr>
            <a:xfrm>
              <a:off x="5593797" y="3072890"/>
              <a:ext cx="609685" cy="580830"/>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analytics_230928">
              <a:extLst>
                <a:ext uri="{FF2B5EF4-FFF2-40B4-BE49-F238E27FC236}">
                  <a16:creationId xmlns:a16="http://schemas.microsoft.com/office/drawing/2014/main" id="{985F2E64-40AD-4840-BF7E-1B6356B0F8CB}"/>
                </a:ext>
              </a:extLst>
            </p:cNvPr>
            <p:cNvSpPr/>
            <p:nvPr/>
          </p:nvSpPr>
          <p:spPr>
            <a:xfrm>
              <a:off x="9252159" y="3072890"/>
              <a:ext cx="609685" cy="608764"/>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18" name="1-3">
            <a:extLst>
              <a:ext uri="{FF2B5EF4-FFF2-40B4-BE49-F238E27FC236}">
                <a16:creationId xmlns:a16="http://schemas.microsoft.com/office/drawing/2014/main" id="{B165C724-183B-43DC-A087-42B8CB0A76F4}"/>
              </a:ext>
            </a:extLst>
          </p:cNvPr>
          <p:cNvGrpSpPr/>
          <p:nvPr/>
        </p:nvGrpSpPr>
        <p:grpSpPr>
          <a:xfrm>
            <a:off x="2007858" y="4102620"/>
            <a:ext cx="7821206" cy="609685"/>
            <a:chOff x="2007858" y="4249681"/>
            <a:chExt cx="7821206" cy="609685"/>
          </a:xfrm>
          <a:solidFill>
            <a:schemeClr val="accent1"/>
          </a:solidFill>
        </p:grpSpPr>
        <p:sp>
          <p:nvSpPr>
            <p:cNvPr id="19" name="teacher-at-the-blackboard_65882">
              <a:extLst>
                <a:ext uri="{FF2B5EF4-FFF2-40B4-BE49-F238E27FC236}">
                  <a16:creationId xmlns:a16="http://schemas.microsoft.com/office/drawing/2014/main" id="{D62E583A-824E-4CF4-9A25-5C86B772AFFF}"/>
                </a:ext>
              </a:extLst>
            </p:cNvPr>
            <p:cNvSpPr/>
            <p:nvPr/>
          </p:nvSpPr>
          <p:spPr>
            <a:xfrm>
              <a:off x="5550776" y="4249681"/>
              <a:ext cx="609685" cy="583592"/>
            </a:xfrm>
            <a:custGeom>
              <a:avLst/>
              <a:gdLst>
                <a:gd name="connsiteX0" fmla="*/ 37204 w 608415"/>
                <a:gd name="connsiteY0" fmla="*/ 154115 h 582377"/>
                <a:gd name="connsiteX1" fmla="*/ 185044 w 608415"/>
                <a:gd name="connsiteY1" fmla="*/ 154115 h 582377"/>
                <a:gd name="connsiteX2" fmla="*/ 225753 w 608415"/>
                <a:gd name="connsiteY2" fmla="*/ 173761 h 582377"/>
                <a:gd name="connsiteX3" fmla="*/ 265489 w 608415"/>
                <a:gd name="connsiteY3" fmla="*/ 223847 h 582377"/>
                <a:gd name="connsiteX4" fmla="*/ 273865 w 608415"/>
                <a:gd name="connsiteY4" fmla="*/ 234399 h 582377"/>
                <a:gd name="connsiteX5" fmla="*/ 333225 w 608415"/>
                <a:gd name="connsiteY5" fmla="*/ 234448 h 582377"/>
                <a:gd name="connsiteX6" fmla="*/ 349440 w 608415"/>
                <a:gd name="connsiteY6" fmla="*/ 250689 h 582377"/>
                <a:gd name="connsiteX7" fmla="*/ 349440 w 608415"/>
                <a:gd name="connsiteY7" fmla="*/ 263576 h 582377"/>
                <a:gd name="connsiteX8" fmla="*/ 333225 w 608415"/>
                <a:gd name="connsiteY8" fmla="*/ 279768 h 582377"/>
                <a:gd name="connsiteX9" fmla="*/ 262957 w 608415"/>
                <a:gd name="connsiteY9" fmla="*/ 279768 h 582377"/>
                <a:gd name="connsiteX10" fmla="*/ 245183 w 608415"/>
                <a:gd name="connsiteY10" fmla="*/ 271161 h 582377"/>
                <a:gd name="connsiteX11" fmla="*/ 215576 w 608415"/>
                <a:gd name="connsiteY11" fmla="*/ 233183 h 582377"/>
                <a:gd name="connsiteX12" fmla="*/ 209197 w 608415"/>
                <a:gd name="connsiteY12" fmla="*/ 230071 h 582377"/>
                <a:gd name="connsiteX13" fmla="*/ 207200 w 608415"/>
                <a:gd name="connsiteY13" fmla="*/ 230071 h 582377"/>
                <a:gd name="connsiteX14" fmla="*/ 199117 w 608415"/>
                <a:gd name="connsiteY14" fmla="*/ 238095 h 582377"/>
                <a:gd name="connsiteX15" fmla="*/ 198873 w 608415"/>
                <a:gd name="connsiteY15" fmla="*/ 566184 h 582377"/>
                <a:gd name="connsiteX16" fmla="*/ 182658 w 608415"/>
                <a:gd name="connsiteY16" fmla="*/ 582377 h 582377"/>
                <a:gd name="connsiteX17" fmla="*/ 155388 w 608415"/>
                <a:gd name="connsiteY17" fmla="*/ 582377 h 582377"/>
                <a:gd name="connsiteX18" fmla="*/ 139124 w 608415"/>
                <a:gd name="connsiteY18" fmla="*/ 566184 h 582377"/>
                <a:gd name="connsiteX19" fmla="*/ 139124 w 608415"/>
                <a:gd name="connsiteY19" fmla="*/ 430270 h 582377"/>
                <a:gd name="connsiteX20" fmla="*/ 130456 w 608415"/>
                <a:gd name="connsiteY20" fmla="*/ 421566 h 582377"/>
                <a:gd name="connsiteX21" fmla="*/ 121739 w 608415"/>
                <a:gd name="connsiteY21" fmla="*/ 430270 h 582377"/>
                <a:gd name="connsiteX22" fmla="*/ 121739 w 608415"/>
                <a:gd name="connsiteY22" fmla="*/ 565503 h 582377"/>
                <a:gd name="connsiteX23" fmla="*/ 104842 w 608415"/>
                <a:gd name="connsiteY23" fmla="*/ 582377 h 582377"/>
                <a:gd name="connsiteX24" fmla="*/ 78157 w 608415"/>
                <a:gd name="connsiteY24" fmla="*/ 582377 h 582377"/>
                <a:gd name="connsiteX25" fmla="*/ 61941 w 608415"/>
                <a:gd name="connsiteY25" fmla="*/ 566184 h 582377"/>
                <a:gd name="connsiteX26" fmla="*/ 61795 w 608415"/>
                <a:gd name="connsiteY26" fmla="*/ 238095 h 582377"/>
                <a:gd name="connsiteX27" fmla="*/ 53760 w 608415"/>
                <a:gd name="connsiteY27" fmla="*/ 230071 h 582377"/>
                <a:gd name="connsiteX28" fmla="*/ 45725 w 608415"/>
                <a:gd name="connsiteY28" fmla="*/ 238095 h 582377"/>
                <a:gd name="connsiteX29" fmla="*/ 45725 w 608415"/>
                <a:gd name="connsiteY29" fmla="*/ 364283 h 582377"/>
                <a:gd name="connsiteX30" fmla="*/ 29461 w 608415"/>
                <a:gd name="connsiteY30" fmla="*/ 380476 h 582377"/>
                <a:gd name="connsiteX31" fmla="*/ 16216 w 608415"/>
                <a:gd name="connsiteY31" fmla="*/ 380476 h 582377"/>
                <a:gd name="connsiteX32" fmla="*/ 0 w 608415"/>
                <a:gd name="connsiteY32" fmla="*/ 364283 h 582377"/>
                <a:gd name="connsiteX33" fmla="*/ 0 w 608415"/>
                <a:gd name="connsiteY33" fmla="*/ 191267 h 582377"/>
                <a:gd name="connsiteX34" fmla="*/ 37204 w 608415"/>
                <a:gd name="connsiteY34" fmla="*/ 154115 h 582377"/>
                <a:gd name="connsiteX35" fmla="*/ 281805 w 608415"/>
                <a:gd name="connsiteY35" fmla="*/ 51936 h 582377"/>
                <a:gd name="connsiteX36" fmla="*/ 592197 w 608415"/>
                <a:gd name="connsiteY36" fmla="*/ 51936 h 582377"/>
                <a:gd name="connsiteX37" fmla="*/ 608415 w 608415"/>
                <a:gd name="connsiteY37" fmla="*/ 68179 h 582377"/>
                <a:gd name="connsiteX38" fmla="*/ 608415 w 608415"/>
                <a:gd name="connsiteY38" fmla="*/ 273407 h 582377"/>
                <a:gd name="connsiteX39" fmla="*/ 592197 w 608415"/>
                <a:gd name="connsiteY39" fmla="*/ 289601 h 582377"/>
                <a:gd name="connsiteX40" fmla="*/ 347848 w 608415"/>
                <a:gd name="connsiteY40" fmla="*/ 289601 h 582377"/>
                <a:gd name="connsiteX41" fmla="*/ 368937 w 608415"/>
                <a:gd name="connsiteY41" fmla="*/ 257066 h 582377"/>
                <a:gd name="connsiteX42" fmla="*/ 362167 w 608415"/>
                <a:gd name="connsiteY42" fmla="*/ 236252 h 582377"/>
                <a:gd name="connsiteX43" fmla="*/ 424460 w 608415"/>
                <a:gd name="connsiteY43" fmla="*/ 159997 h 582377"/>
                <a:gd name="connsiteX44" fmla="*/ 423047 w 608415"/>
                <a:gd name="connsiteY44" fmla="*/ 144142 h 582377"/>
                <a:gd name="connsiteX45" fmla="*/ 406683 w 608415"/>
                <a:gd name="connsiteY45" fmla="*/ 145844 h 582377"/>
                <a:gd name="connsiteX46" fmla="*/ 343660 w 608415"/>
                <a:gd name="connsiteY46" fmla="*/ 222927 h 582377"/>
                <a:gd name="connsiteX47" fmla="*/ 333140 w 608415"/>
                <a:gd name="connsiteY47" fmla="*/ 221370 h 582377"/>
                <a:gd name="connsiteX48" fmla="*/ 333140 w 608415"/>
                <a:gd name="connsiteY48" fmla="*/ 221468 h 582377"/>
                <a:gd name="connsiteX49" fmla="*/ 280247 w 608415"/>
                <a:gd name="connsiteY49" fmla="*/ 221468 h 582377"/>
                <a:gd name="connsiteX50" fmla="*/ 265538 w 608415"/>
                <a:gd name="connsiteY50" fmla="*/ 202890 h 582377"/>
                <a:gd name="connsiteX51" fmla="*/ 265538 w 608415"/>
                <a:gd name="connsiteY51" fmla="*/ 68179 h 582377"/>
                <a:gd name="connsiteX52" fmla="*/ 281805 w 608415"/>
                <a:gd name="connsiteY52" fmla="*/ 51936 h 582377"/>
                <a:gd name="connsiteX53" fmla="*/ 130688 w 608415"/>
                <a:gd name="connsiteY53" fmla="*/ 0 h 582377"/>
                <a:gd name="connsiteX54" fmla="*/ 197161 w 608415"/>
                <a:gd name="connsiteY54" fmla="*/ 66402 h 582377"/>
                <a:gd name="connsiteX55" fmla="*/ 130688 w 608415"/>
                <a:gd name="connsiteY55" fmla="*/ 132804 h 582377"/>
                <a:gd name="connsiteX56" fmla="*/ 64215 w 608415"/>
                <a:gd name="connsiteY56" fmla="*/ 66402 h 582377"/>
                <a:gd name="connsiteX57" fmla="*/ 130688 w 608415"/>
                <a:gd name="connsiteY57" fmla="*/ 0 h 582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8415" h="582377">
                  <a:moveTo>
                    <a:pt x="37204" y="154115"/>
                  </a:moveTo>
                  <a:lnTo>
                    <a:pt x="185044" y="154115"/>
                  </a:lnTo>
                  <a:cubicBezTo>
                    <a:pt x="200870" y="154115"/>
                    <a:pt x="215868" y="161409"/>
                    <a:pt x="225753" y="173761"/>
                  </a:cubicBezTo>
                  <a:lnTo>
                    <a:pt x="265489" y="223847"/>
                  </a:lnTo>
                  <a:lnTo>
                    <a:pt x="273865" y="234399"/>
                  </a:lnTo>
                  <a:cubicBezTo>
                    <a:pt x="273865" y="234399"/>
                    <a:pt x="311506" y="234399"/>
                    <a:pt x="333225" y="234448"/>
                  </a:cubicBezTo>
                  <a:cubicBezTo>
                    <a:pt x="342185" y="234448"/>
                    <a:pt x="349440" y="241742"/>
                    <a:pt x="349440" y="250689"/>
                  </a:cubicBezTo>
                  <a:lnTo>
                    <a:pt x="349440" y="263576"/>
                  </a:lnTo>
                  <a:cubicBezTo>
                    <a:pt x="349440" y="272523"/>
                    <a:pt x="342185" y="279768"/>
                    <a:pt x="333225" y="279768"/>
                  </a:cubicBezTo>
                  <a:lnTo>
                    <a:pt x="262957" y="279768"/>
                  </a:lnTo>
                  <a:cubicBezTo>
                    <a:pt x="255993" y="279768"/>
                    <a:pt x="249468" y="276608"/>
                    <a:pt x="245183" y="271161"/>
                  </a:cubicBezTo>
                  <a:lnTo>
                    <a:pt x="215576" y="233183"/>
                  </a:lnTo>
                  <a:cubicBezTo>
                    <a:pt x="214066" y="231238"/>
                    <a:pt x="211680" y="230071"/>
                    <a:pt x="209197" y="230071"/>
                  </a:cubicBezTo>
                  <a:lnTo>
                    <a:pt x="207200" y="230071"/>
                  </a:lnTo>
                  <a:cubicBezTo>
                    <a:pt x="202769" y="230071"/>
                    <a:pt x="199117" y="233621"/>
                    <a:pt x="199117" y="238095"/>
                  </a:cubicBezTo>
                  <a:lnTo>
                    <a:pt x="198873" y="566184"/>
                  </a:lnTo>
                  <a:cubicBezTo>
                    <a:pt x="198873" y="575132"/>
                    <a:pt x="191618" y="582377"/>
                    <a:pt x="182658" y="582377"/>
                  </a:cubicBezTo>
                  <a:lnTo>
                    <a:pt x="155388" y="582377"/>
                  </a:lnTo>
                  <a:cubicBezTo>
                    <a:pt x="146428" y="582377"/>
                    <a:pt x="139124" y="575132"/>
                    <a:pt x="139124" y="566184"/>
                  </a:cubicBezTo>
                  <a:lnTo>
                    <a:pt x="139124" y="430270"/>
                  </a:lnTo>
                  <a:cubicBezTo>
                    <a:pt x="139124" y="425456"/>
                    <a:pt x="135228" y="421566"/>
                    <a:pt x="130456" y="421566"/>
                  </a:cubicBezTo>
                  <a:cubicBezTo>
                    <a:pt x="125635" y="421566"/>
                    <a:pt x="121739" y="425456"/>
                    <a:pt x="121739" y="430270"/>
                  </a:cubicBezTo>
                  <a:lnTo>
                    <a:pt x="121739" y="565503"/>
                  </a:lnTo>
                  <a:cubicBezTo>
                    <a:pt x="121739" y="574791"/>
                    <a:pt x="114143" y="582377"/>
                    <a:pt x="104842" y="582377"/>
                  </a:cubicBezTo>
                  <a:lnTo>
                    <a:pt x="78157" y="582377"/>
                  </a:lnTo>
                  <a:cubicBezTo>
                    <a:pt x="69197" y="582377"/>
                    <a:pt x="61941" y="575132"/>
                    <a:pt x="61941" y="566184"/>
                  </a:cubicBezTo>
                  <a:lnTo>
                    <a:pt x="61795" y="238095"/>
                  </a:lnTo>
                  <a:cubicBezTo>
                    <a:pt x="61795" y="233670"/>
                    <a:pt x="58240" y="230071"/>
                    <a:pt x="53760" y="230071"/>
                  </a:cubicBezTo>
                  <a:cubicBezTo>
                    <a:pt x="49329" y="230071"/>
                    <a:pt x="45725" y="233621"/>
                    <a:pt x="45725" y="238095"/>
                  </a:cubicBezTo>
                  <a:lnTo>
                    <a:pt x="45725" y="364283"/>
                  </a:lnTo>
                  <a:cubicBezTo>
                    <a:pt x="45725" y="373230"/>
                    <a:pt x="38421" y="380476"/>
                    <a:pt x="29461" y="380476"/>
                  </a:cubicBezTo>
                  <a:lnTo>
                    <a:pt x="16216" y="380476"/>
                  </a:lnTo>
                  <a:cubicBezTo>
                    <a:pt x="7256" y="380476"/>
                    <a:pt x="0" y="373230"/>
                    <a:pt x="0" y="364283"/>
                  </a:cubicBezTo>
                  <a:lnTo>
                    <a:pt x="0" y="191267"/>
                  </a:lnTo>
                  <a:cubicBezTo>
                    <a:pt x="0" y="170746"/>
                    <a:pt x="16703" y="154115"/>
                    <a:pt x="37204" y="154115"/>
                  </a:cubicBezTo>
                  <a:close/>
                  <a:moveTo>
                    <a:pt x="281805" y="51936"/>
                  </a:moveTo>
                  <a:lnTo>
                    <a:pt x="592197" y="51936"/>
                  </a:lnTo>
                  <a:cubicBezTo>
                    <a:pt x="601158" y="51936"/>
                    <a:pt x="608415" y="59231"/>
                    <a:pt x="608415" y="68179"/>
                  </a:cubicBezTo>
                  <a:lnTo>
                    <a:pt x="608415" y="273407"/>
                  </a:lnTo>
                  <a:cubicBezTo>
                    <a:pt x="608415" y="282355"/>
                    <a:pt x="601158" y="289601"/>
                    <a:pt x="592197" y="289601"/>
                  </a:cubicBezTo>
                  <a:lnTo>
                    <a:pt x="347848" y="289601"/>
                  </a:lnTo>
                  <a:cubicBezTo>
                    <a:pt x="360219" y="284008"/>
                    <a:pt x="368937" y="271510"/>
                    <a:pt x="368937" y="257066"/>
                  </a:cubicBezTo>
                  <a:cubicBezTo>
                    <a:pt x="368937" y="249285"/>
                    <a:pt x="366404" y="242088"/>
                    <a:pt x="362167" y="236252"/>
                  </a:cubicBezTo>
                  <a:lnTo>
                    <a:pt x="424460" y="159997"/>
                  </a:lnTo>
                  <a:cubicBezTo>
                    <a:pt x="428405" y="155182"/>
                    <a:pt x="427772" y="148130"/>
                    <a:pt x="423047" y="144142"/>
                  </a:cubicBezTo>
                  <a:cubicBezTo>
                    <a:pt x="418177" y="140009"/>
                    <a:pt x="410677" y="140933"/>
                    <a:pt x="406683" y="145844"/>
                  </a:cubicBezTo>
                  <a:lnTo>
                    <a:pt x="343660" y="222927"/>
                  </a:lnTo>
                  <a:cubicBezTo>
                    <a:pt x="340299" y="221954"/>
                    <a:pt x="336792" y="221370"/>
                    <a:pt x="333140" y="221370"/>
                  </a:cubicBezTo>
                  <a:lnTo>
                    <a:pt x="333140" y="221468"/>
                  </a:lnTo>
                  <a:lnTo>
                    <a:pt x="280247" y="221468"/>
                  </a:lnTo>
                  <a:lnTo>
                    <a:pt x="265538" y="202890"/>
                  </a:lnTo>
                  <a:lnTo>
                    <a:pt x="265538" y="68179"/>
                  </a:lnTo>
                  <a:cubicBezTo>
                    <a:pt x="265538" y="59231"/>
                    <a:pt x="272844" y="51936"/>
                    <a:pt x="281805" y="51936"/>
                  </a:cubicBezTo>
                  <a:close/>
                  <a:moveTo>
                    <a:pt x="130688" y="0"/>
                  </a:moveTo>
                  <a:cubicBezTo>
                    <a:pt x="167400" y="0"/>
                    <a:pt x="197161" y="29729"/>
                    <a:pt x="197161" y="66402"/>
                  </a:cubicBezTo>
                  <a:cubicBezTo>
                    <a:pt x="197161" y="103075"/>
                    <a:pt x="167400" y="132804"/>
                    <a:pt x="130688" y="132804"/>
                  </a:cubicBezTo>
                  <a:cubicBezTo>
                    <a:pt x="93976" y="132804"/>
                    <a:pt x="64215" y="103075"/>
                    <a:pt x="64215" y="66402"/>
                  </a:cubicBezTo>
                  <a:cubicBezTo>
                    <a:pt x="64215" y="29729"/>
                    <a:pt x="93976" y="0"/>
                    <a:pt x="1306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pointer-spot-tool-for-maps_40028">
              <a:extLst>
                <a:ext uri="{FF2B5EF4-FFF2-40B4-BE49-F238E27FC236}">
                  <a16:creationId xmlns:a16="http://schemas.microsoft.com/office/drawing/2014/main" id="{2891C335-0B52-4B90-8205-5037899DCDB3}"/>
                </a:ext>
              </a:extLst>
            </p:cNvPr>
            <p:cNvSpPr/>
            <p:nvPr/>
          </p:nvSpPr>
          <p:spPr>
            <a:xfrm>
              <a:off x="4359711" y="4249681"/>
              <a:ext cx="556030" cy="609685"/>
            </a:xfrm>
            <a:custGeom>
              <a:avLst/>
              <a:gdLst>
                <a:gd name="connsiteX0" fmla="*/ 130776 w 510187"/>
                <a:gd name="connsiteY0" fmla="*/ 398252 h 559418"/>
                <a:gd name="connsiteX1" fmla="*/ 180826 w 510187"/>
                <a:gd name="connsiteY1" fmla="*/ 398252 h 559418"/>
                <a:gd name="connsiteX2" fmla="*/ 195356 w 510187"/>
                <a:gd name="connsiteY2" fmla="*/ 420815 h 559418"/>
                <a:gd name="connsiteX3" fmla="*/ 140463 w 510187"/>
                <a:gd name="connsiteY3" fmla="*/ 420815 h 559418"/>
                <a:gd name="connsiteX4" fmla="*/ 48435 w 510187"/>
                <a:gd name="connsiteY4" fmla="*/ 535243 h 559418"/>
                <a:gd name="connsiteX5" fmla="*/ 461752 w 510187"/>
                <a:gd name="connsiteY5" fmla="*/ 535243 h 559418"/>
                <a:gd name="connsiteX6" fmla="*/ 369724 w 510187"/>
                <a:gd name="connsiteY6" fmla="*/ 420815 h 559418"/>
                <a:gd name="connsiteX7" fmla="*/ 316445 w 510187"/>
                <a:gd name="connsiteY7" fmla="*/ 420815 h 559418"/>
                <a:gd name="connsiteX8" fmla="*/ 329361 w 510187"/>
                <a:gd name="connsiteY8" fmla="*/ 398252 h 559418"/>
                <a:gd name="connsiteX9" fmla="*/ 381026 w 510187"/>
                <a:gd name="connsiteY9" fmla="*/ 398252 h 559418"/>
                <a:gd name="connsiteX10" fmla="*/ 510187 w 510187"/>
                <a:gd name="connsiteY10" fmla="*/ 559418 h 559418"/>
                <a:gd name="connsiteX11" fmla="*/ 0 w 510187"/>
                <a:gd name="connsiteY11" fmla="*/ 559418 h 559418"/>
                <a:gd name="connsiteX12" fmla="*/ 254964 w 510187"/>
                <a:gd name="connsiteY12" fmla="*/ 79000 h 559418"/>
                <a:gd name="connsiteX13" fmla="*/ 175836 w 510187"/>
                <a:gd name="connsiteY13" fmla="*/ 159612 h 559418"/>
                <a:gd name="connsiteX14" fmla="*/ 254964 w 510187"/>
                <a:gd name="connsiteY14" fmla="*/ 238611 h 559418"/>
                <a:gd name="connsiteX15" fmla="*/ 335706 w 510187"/>
                <a:gd name="connsiteY15" fmla="*/ 159612 h 559418"/>
                <a:gd name="connsiteX16" fmla="*/ 254964 w 510187"/>
                <a:gd name="connsiteY16" fmla="*/ 79000 h 559418"/>
                <a:gd name="connsiteX17" fmla="*/ 254964 w 510187"/>
                <a:gd name="connsiteY17" fmla="*/ 0 h 559418"/>
                <a:gd name="connsiteX18" fmla="*/ 414834 w 510187"/>
                <a:gd name="connsiteY18" fmla="*/ 159612 h 559418"/>
                <a:gd name="connsiteX19" fmla="*/ 254964 w 510187"/>
                <a:gd name="connsiteY19" fmla="*/ 478835 h 559418"/>
                <a:gd name="connsiteX20" fmla="*/ 95093 w 510187"/>
                <a:gd name="connsiteY20" fmla="*/ 159612 h 559418"/>
                <a:gd name="connsiteX21" fmla="*/ 254964 w 510187"/>
                <a:gd name="connsiteY21" fmla="*/ 0 h 55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dollar-bag_17794">
              <a:extLst>
                <a:ext uri="{FF2B5EF4-FFF2-40B4-BE49-F238E27FC236}">
                  <a16:creationId xmlns:a16="http://schemas.microsoft.com/office/drawing/2014/main" id="{1FFB3886-6393-4EE4-B65F-944F9AB34B08}"/>
                </a:ext>
              </a:extLst>
            </p:cNvPr>
            <p:cNvSpPr/>
            <p:nvPr/>
          </p:nvSpPr>
          <p:spPr>
            <a:xfrm>
              <a:off x="3252578" y="4249681"/>
              <a:ext cx="472098" cy="609685"/>
            </a:xfrm>
            <a:custGeom>
              <a:avLst/>
              <a:gdLst>
                <a:gd name="T0" fmla="*/ 3250 w 3635"/>
                <a:gd name="T1" fmla="*/ 2043 h 4701"/>
                <a:gd name="T2" fmla="*/ 2365 w 3635"/>
                <a:gd name="T3" fmla="*/ 1417 h 4701"/>
                <a:gd name="T4" fmla="*/ 2500 w 3635"/>
                <a:gd name="T5" fmla="*/ 1414 h 4701"/>
                <a:gd name="T6" fmla="*/ 3193 w 3635"/>
                <a:gd name="T7" fmla="*/ 1490 h 4701"/>
                <a:gd name="T8" fmla="*/ 3332 w 3635"/>
                <a:gd name="T9" fmla="*/ 1453 h 4701"/>
                <a:gd name="T10" fmla="*/ 2904 w 3635"/>
                <a:gd name="T11" fmla="*/ 1344 h 4701"/>
                <a:gd name="T12" fmla="*/ 2345 w 3635"/>
                <a:gd name="T13" fmla="*/ 1358 h 4701"/>
                <a:gd name="T14" fmla="*/ 2555 w 3635"/>
                <a:gd name="T15" fmla="*/ 1321 h 4701"/>
                <a:gd name="T16" fmla="*/ 3115 w 3635"/>
                <a:gd name="T17" fmla="*/ 1087 h 4701"/>
                <a:gd name="T18" fmla="*/ 3164 w 3635"/>
                <a:gd name="T19" fmla="*/ 986 h 4701"/>
                <a:gd name="T20" fmla="*/ 2816 w 3635"/>
                <a:gd name="T21" fmla="*/ 1081 h 4701"/>
                <a:gd name="T22" fmla="*/ 2629 w 3635"/>
                <a:gd name="T23" fmla="*/ 1209 h 4701"/>
                <a:gd name="T24" fmla="*/ 2181 w 3635"/>
                <a:gd name="T25" fmla="*/ 1292 h 4701"/>
                <a:gd name="T26" fmla="*/ 2603 w 3635"/>
                <a:gd name="T27" fmla="*/ 126 h 4701"/>
                <a:gd name="T28" fmla="*/ 2312 w 3635"/>
                <a:gd name="T29" fmla="*/ 78 h 4701"/>
                <a:gd name="T30" fmla="*/ 1847 w 3635"/>
                <a:gd name="T31" fmla="*/ 174 h 4701"/>
                <a:gd name="T32" fmla="*/ 1664 w 3635"/>
                <a:gd name="T33" fmla="*/ 170 h 4701"/>
                <a:gd name="T34" fmla="*/ 1483 w 3635"/>
                <a:gd name="T35" fmla="*/ 165 h 4701"/>
                <a:gd name="T36" fmla="*/ 893 w 3635"/>
                <a:gd name="T37" fmla="*/ 359 h 4701"/>
                <a:gd name="T38" fmla="*/ 1466 w 3635"/>
                <a:gd name="T39" fmla="*/ 1398 h 4701"/>
                <a:gd name="T40" fmla="*/ 115 w 3635"/>
                <a:gd name="T41" fmla="*/ 2775 h 4701"/>
                <a:gd name="T42" fmla="*/ 402 w 3635"/>
                <a:gd name="T43" fmla="*/ 4149 h 4701"/>
                <a:gd name="T44" fmla="*/ 1817 w 3635"/>
                <a:gd name="T45" fmla="*/ 4701 h 4701"/>
                <a:gd name="T46" fmla="*/ 3515 w 3635"/>
                <a:gd name="T47" fmla="*/ 3556 h 4701"/>
                <a:gd name="T48" fmla="*/ 3250 w 3635"/>
                <a:gd name="T49" fmla="*/ 2043 h 4701"/>
                <a:gd name="T50" fmla="*/ 1605 w 3635"/>
                <a:gd name="T51" fmla="*/ 329 h 4701"/>
                <a:gd name="T52" fmla="*/ 1781 w 3635"/>
                <a:gd name="T53" fmla="*/ 333 h 4701"/>
                <a:gd name="T54" fmla="*/ 1970 w 3635"/>
                <a:gd name="T55" fmla="*/ 338 h 4701"/>
                <a:gd name="T56" fmla="*/ 2287 w 3635"/>
                <a:gd name="T57" fmla="*/ 306 h 4701"/>
                <a:gd name="T58" fmla="*/ 2077 w 3635"/>
                <a:gd name="T59" fmla="*/ 444 h 4701"/>
                <a:gd name="T60" fmla="*/ 1157 w 3635"/>
                <a:gd name="T61" fmla="*/ 446 h 4701"/>
                <a:gd name="T62" fmla="*/ 1605 w 3635"/>
                <a:gd name="T63" fmla="*/ 329 h 4701"/>
                <a:gd name="T64" fmla="*/ 1874 w 3635"/>
                <a:gd name="T65" fmla="*/ 3776 h 4701"/>
                <a:gd name="T66" fmla="*/ 1874 w 3635"/>
                <a:gd name="T67" fmla="*/ 4034 h 4701"/>
                <a:gd name="T68" fmla="*/ 1717 w 3635"/>
                <a:gd name="T69" fmla="*/ 4034 h 4701"/>
                <a:gd name="T70" fmla="*/ 1717 w 3635"/>
                <a:gd name="T71" fmla="*/ 3786 h 4701"/>
                <a:gd name="T72" fmla="*/ 1340 w 3635"/>
                <a:gd name="T73" fmla="*/ 3677 h 4701"/>
                <a:gd name="T74" fmla="*/ 1400 w 3635"/>
                <a:gd name="T75" fmla="*/ 3510 h 4701"/>
                <a:gd name="T76" fmla="*/ 1755 w 3635"/>
                <a:gd name="T77" fmla="*/ 3617 h 4701"/>
                <a:gd name="T78" fmla="*/ 2034 w 3635"/>
                <a:gd name="T79" fmla="*/ 3374 h 4701"/>
                <a:gd name="T80" fmla="*/ 1769 w 3635"/>
                <a:gd name="T81" fmla="*/ 3079 h 4701"/>
                <a:gd name="T82" fmla="*/ 1360 w 3635"/>
                <a:gd name="T83" fmla="*/ 2647 h 4701"/>
                <a:gd name="T84" fmla="*/ 1732 w 3635"/>
                <a:gd name="T85" fmla="*/ 2248 h 4701"/>
                <a:gd name="T86" fmla="*/ 1732 w 3635"/>
                <a:gd name="T87" fmla="*/ 2000 h 4701"/>
                <a:gd name="T88" fmla="*/ 1889 w 3635"/>
                <a:gd name="T89" fmla="*/ 2000 h 4701"/>
                <a:gd name="T90" fmla="*/ 1888 w 3635"/>
                <a:gd name="T91" fmla="*/ 2240 h 4701"/>
                <a:gd name="T92" fmla="*/ 2211 w 3635"/>
                <a:gd name="T93" fmla="*/ 2327 h 4701"/>
                <a:gd name="T94" fmla="*/ 2149 w 3635"/>
                <a:gd name="T95" fmla="*/ 2491 h 4701"/>
                <a:gd name="T96" fmla="*/ 1836 w 3635"/>
                <a:gd name="T97" fmla="*/ 2404 h 4701"/>
                <a:gd name="T98" fmla="*/ 1589 w 3635"/>
                <a:gd name="T99" fmla="*/ 2620 h 4701"/>
                <a:gd name="T100" fmla="*/ 1881 w 3635"/>
                <a:gd name="T101" fmla="*/ 2902 h 4701"/>
                <a:gd name="T102" fmla="*/ 2265 w 3635"/>
                <a:gd name="T103" fmla="*/ 3354 h 4701"/>
                <a:gd name="T104" fmla="*/ 1874 w 3635"/>
                <a:gd name="T105" fmla="*/ 3776 h 4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35" h="4701">
                  <a:moveTo>
                    <a:pt x="3250" y="2043"/>
                  </a:moveTo>
                  <a:cubicBezTo>
                    <a:pt x="3034" y="1723"/>
                    <a:pt x="2729" y="1509"/>
                    <a:pt x="2365" y="1417"/>
                  </a:cubicBezTo>
                  <a:cubicBezTo>
                    <a:pt x="2410" y="1417"/>
                    <a:pt x="2456" y="1416"/>
                    <a:pt x="2500" y="1414"/>
                  </a:cubicBezTo>
                  <a:cubicBezTo>
                    <a:pt x="2679" y="1408"/>
                    <a:pt x="3072" y="1316"/>
                    <a:pt x="3193" y="1490"/>
                  </a:cubicBezTo>
                  <a:cubicBezTo>
                    <a:pt x="3217" y="1524"/>
                    <a:pt x="3342" y="1468"/>
                    <a:pt x="3332" y="1453"/>
                  </a:cubicBezTo>
                  <a:cubicBezTo>
                    <a:pt x="3242" y="1324"/>
                    <a:pt x="3042" y="1341"/>
                    <a:pt x="2904" y="1344"/>
                  </a:cubicBezTo>
                  <a:cubicBezTo>
                    <a:pt x="2730" y="1349"/>
                    <a:pt x="2528" y="1384"/>
                    <a:pt x="2345" y="1358"/>
                  </a:cubicBezTo>
                  <a:cubicBezTo>
                    <a:pt x="2415" y="1351"/>
                    <a:pt x="2485" y="1340"/>
                    <a:pt x="2555" y="1321"/>
                  </a:cubicBezTo>
                  <a:cubicBezTo>
                    <a:pt x="2757" y="1266"/>
                    <a:pt x="2892" y="1086"/>
                    <a:pt x="3115" y="1087"/>
                  </a:cubicBezTo>
                  <a:cubicBezTo>
                    <a:pt x="3139" y="1081"/>
                    <a:pt x="3202" y="987"/>
                    <a:pt x="3164" y="986"/>
                  </a:cubicBezTo>
                  <a:cubicBezTo>
                    <a:pt x="3034" y="986"/>
                    <a:pt x="2929" y="1016"/>
                    <a:pt x="2816" y="1081"/>
                  </a:cubicBezTo>
                  <a:cubicBezTo>
                    <a:pt x="2751" y="1118"/>
                    <a:pt x="2692" y="1168"/>
                    <a:pt x="2629" y="1209"/>
                  </a:cubicBezTo>
                  <a:cubicBezTo>
                    <a:pt x="2499" y="1292"/>
                    <a:pt x="2336" y="1296"/>
                    <a:pt x="2181" y="1292"/>
                  </a:cubicBezTo>
                  <a:cubicBezTo>
                    <a:pt x="2457" y="910"/>
                    <a:pt x="2694" y="338"/>
                    <a:pt x="2603" y="126"/>
                  </a:cubicBezTo>
                  <a:cubicBezTo>
                    <a:pt x="2560" y="25"/>
                    <a:pt x="2452" y="0"/>
                    <a:pt x="2312" y="78"/>
                  </a:cubicBezTo>
                  <a:cubicBezTo>
                    <a:pt x="2162" y="163"/>
                    <a:pt x="1992" y="174"/>
                    <a:pt x="1847" y="174"/>
                  </a:cubicBezTo>
                  <a:cubicBezTo>
                    <a:pt x="1786" y="174"/>
                    <a:pt x="1724" y="172"/>
                    <a:pt x="1664" y="170"/>
                  </a:cubicBezTo>
                  <a:cubicBezTo>
                    <a:pt x="1603" y="167"/>
                    <a:pt x="1542" y="165"/>
                    <a:pt x="1483" y="165"/>
                  </a:cubicBezTo>
                  <a:cubicBezTo>
                    <a:pt x="1287" y="165"/>
                    <a:pt x="1064" y="188"/>
                    <a:pt x="893" y="359"/>
                  </a:cubicBezTo>
                  <a:cubicBezTo>
                    <a:pt x="759" y="498"/>
                    <a:pt x="939" y="1065"/>
                    <a:pt x="1466" y="1398"/>
                  </a:cubicBezTo>
                  <a:cubicBezTo>
                    <a:pt x="532" y="1536"/>
                    <a:pt x="256" y="2162"/>
                    <a:pt x="115" y="2775"/>
                  </a:cubicBezTo>
                  <a:cubicBezTo>
                    <a:pt x="0" y="3275"/>
                    <a:pt x="105" y="3776"/>
                    <a:pt x="402" y="4149"/>
                  </a:cubicBezTo>
                  <a:cubicBezTo>
                    <a:pt x="686" y="4505"/>
                    <a:pt x="1337" y="4701"/>
                    <a:pt x="1817" y="4701"/>
                  </a:cubicBezTo>
                  <a:cubicBezTo>
                    <a:pt x="2946" y="4701"/>
                    <a:pt x="3375" y="4232"/>
                    <a:pt x="3515" y="3556"/>
                  </a:cubicBezTo>
                  <a:cubicBezTo>
                    <a:pt x="3635" y="3033"/>
                    <a:pt x="3536" y="2467"/>
                    <a:pt x="3250" y="2043"/>
                  </a:cubicBezTo>
                  <a:close/>
                  <a:moveTo>
                    <a:pt x="1605" y="329"/>
                  </a:moveTo>
                  <a:cubicBezTo>
                    <a:pt x="1663" y="329"/>
                    <a:pt x="1722" y="331"/>
                    <a:pt x="1781" y="333"/>
                  </a:cubicBezTo>
                  <a:cubicBezTo>
                    <a:pt x="1844" y="335"/>
                    <a:pt x="1907" y="338"/>
                    <a:pt x="1970" y="338"/>
                  </a:cubicBezTo>
                  <a:cubicBezTo>
                    <a:pt x="2064" y="338"/>
                    <a:pt x="2174" y="332"/>
                    <a:pt x="2287" y="306"/>
                  </a:cubicBezTo>
                  <a:cubicBezTo>
                    <a:pt x="2216" y="349"/>
                    <a:pt x="2145" y="396"/>
                    <a:pt x="2077" y="444"/>
                  </a:cubicBezTo>
                  <a:cubicBezTo>
                    <a:pt x="1745" y="672"/>
                    <a:pt x="1482" y="852"/>
                    <a:pt x="1157" y="446"/>
                  </a:cubicBezTo>
                  <a:cubicBezTo>
                    <a:pt x="1285" y="345"/>
                    <a:pt x="1447" y="329"/>
                    <a:pt x="1605" y="329"/>
                  </a:cubicBezTo>
                  <a:close/>
                  <a:moveTo>
                    <a:pt x="1874" y="3776"/>
                  </a:moveTo>
                  <a:lnTo>
                    <a:pt x="1874" y="4034"/>
                  </a:lnTo>
                  <a:lnTo>
                    <a:pt x="1717" y="4034"/>
                  </a:lnTo>
                  <a:lnTo>
                    <a:pt x="1717" y="3786"/>
                  </a:lnTo>
                  <a:cubicBezTo>
                    <a:pt x="1574" y="3783"/>
                    <a:pt x="1427" y="3738"/>
                    <a:pt x="1340" y="3677"/>
                  </a:cubicBezTo>
                  <a:lnTo>
                    <a:pt x="1400" y="3510"/>
                  </a:lnTo>
                  <a:cubicBezTo>
                    <a:pt x="1487" y="3567"/>
                    <a:pt x="1616" y="3617"/>
                    <a:pt x="1755" y="3617"/>
                  </a:cubicBezTo>
                  <a:cubicBezTo>
                    <a:pt x="1930" y="3617"/>
                    <a:pt x="2034" y="3515"/>
                    <a:pt x="2034" y="3374"/>
                  </a:cubicBezTo>
                  <a:cubicBezTo>
                    <a:pt x="2034" y="3238"/>
                    <a:pt x="1953" y="3153"/>
                    <a:pt x="1769" y="3079"/>
                  </a:cubicBezTo>
                  <a:cubicBezTo>
                    <a:pt x="1517" y="2979"/>
                    <a:pt x="1360" y="2863"/>
                    <a:pt x="1360" y="2647"/>
                  </a:cubicBezTo>
                  <a:cubicBezTo>
                    <a:pt x="1360" y="2441"/>
                    <a:pt x="1506" y="2285"/>
                    <a:pt x="1732" y="2248"/>
                  </a:cubicBezTo>
                  <a:lnTo>
                    <a:pt x="1732" y="2000"/>
                  </a:lnTo>
                  <a:lnTo>
                    <a:pt x="1889" y="2000"/>
                  </a:lnTo>
                  <a:lnTo>
                    <a:pt x="1888" y="2240"/>
                  </a:lnTo>
                  <a:cubicBezTo>
                    <a:pt x="2035" y="2245"/>
                    <a:pt x="2136" y="2285"/>
                    <a:pt x="2211" y="2327"/>
                  </a:cubicBezTo>
                  <a:lnTo>
                    <a:pt x="2149" y="2491"/>
                  </a:lnTo>
                  <a:cubicBezTo>
                    <a:pt x="2097" y="2461"/>
                    <a:pt x="1995" y="2404"/>
                    <a:pt x="1836" y="2404"/>
                  </a:cubicBezTo>
                  <a:cubicBezTo>
                    <a:pt x="1645" y="2404"/>
                    <a:pt x="1589" y="2518"/>
                    <a:pt x="1589" y="2620"/>
                  </a:cubicBezTo>
                  <a:cubicBezTo>
                    <a:pt x="1589" y="2746"/>
                    <a:pt x="1665" y="2811"/>
                    <a:pt x="1881" y="2902"/>
                  </a:cubicBezTo>
                  <a:cubicBezTo>
                    <a:pt x="2136" y="3007"/>
                    <a:pt x="2265" y="3133"/>
                    <a:pt x="2265" y="3354"/>
                  </a:cubicBezTo>
                  <a:cubicBezTo>
                    <a:pt x="2265" y="3552"/>
                    <a:pt x="2129" y="3736"/>
                    <a:pt x="1874" y="377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2" name="user_158961">
              <a:extLst>
                <a:ext uri="{FF2B5EF4-FFF2-40B4-BE49-F238E27FC236}">
                  <a16:creationId xmlns:a16="http://schemas.microsoft.com/office/drawing/2014/main" id="{6B8946BB-AF24-45C1-A7AF-3EEFCAF62B84}"/>
                </a:ext>
              </a:extLst>
            </p:cNvPr>
            <p:cNvSpPr/>
            <p:nvPr/>
          </p:nvSpPr>
          <p:spPr>
            <a:xfrm>
              <a:off x="2007858" y="4249681"/>
              <a:ext cx="609685" cy="437524"/>
            </a:xfrm>
            <a:custGeom>
              <a:avLst/>
              <a:gdLst>
                <a:gd name="connsiteX0" fmla="*/ 533228 w 606862"/>
                <a:gd name="connsiteY0" fmla="*/ 69781 h 435499"/>
                <a:gd name="connsiteX1" fmla="*/ 528214 w 606862"/>
                <a:gd name="connsiteY1" fmla="*/ 81924 h 435499"/>
                <a:gd name="connsiteX2" fmla="*/ 515122 w 606862"/>
                <a:gd name="connsiteY2" fmla="*/ 82851 h 435499"/>
                <a:gd name="connsiteX3" fmla="*/ 513543 w 606862"/>
                <a:gd name="connsiteY3" fmla="*/ 87671 h 435499"/>
                <a:gd name="connsiteX4" fmla="*/ 523571 w 606862"/>
                <a:gd name="connsiteY4" fmla="*/ 96107 h 435499"/>
                <a:gd name="connsiteX5" fmla="*/ 520414 w 606862"/>
                <a:gd name="connsiteY5" fmla="*/ 108806 h 435499"/>
                <a:gd name="connsiteX6" fmla="*/ 524500 w 606862"/>
                <a:gd name="connsiteY6" fmla="*/ 111773 h 435499"/>
                <a:gd name="connsiteX7" fmla="*/ 535643 w 606862"/>
                <a:gd name="connsiteY7" fmla="*/ 104913 h 435499"/>
                <a:gd name="connsiteX8" fmla="*/ 546785 w 606862"/>
                <a:gd name="connsiteY8" fmla="*/ 111773 h 435499"/>
                <a:gd name="connsiteX9" fmla="*/ 550871 w 606862"/>
                <a:gd name="connsiteY9" fmla="*/ 108806 h 435499"/>
                <a:gd name="connsiteX10" fmla="*/ 547807 w 606862"/>
                <a:gd name="connsiteY10" fmla="*/ 96107 h 435499"/>
                <a:gd name="connsiteX11" fmla="*/ 557835 w 606862"/>
                <a:gd name="connsiteY11" fmla="*/ 87671 h 435499"/>
                <a:gd name="connsiteX12" fmla="*/ 556349 w 606862"/>
                <a:gd name="connsiteY12" fmla="*/ 82851 h 435499"/>
                <a:gd name="connsiteX13" fmla="*/ 543257 w 606862"/>
                <a:gd name="connsiteY13" fmla="*/ 81924 h 435499"/>
                <a:gd name="connsiteX14" fmla="*/ 538242 w 606862"/>
                <a:gd name="connsiteY14" fmla="*/ 69781 h 435499"/>
                <a:gd name="connsiteX15" fmla="*/ 533228 w 606862"/>
                <a:gd name="connsiteY15" fmla="*/ 69781 h 435499"/>
                <a:gd name="connsiteX16" fmla="*/ 474173 w 606862"/>
                <a:gd name="connsiteY16" fmla="*/ 69781 h 435499"/>
                <a:gd name="connsiteX17" fmla="*/ 469159 w 606862"/>
                <a:gd name="connsiteY17" fmla="*/ 81924 h 435499"/>
                <a:gd name="connsiteX18" fmla="*/ 456066 w 606862"/>
                <a:gd name="connsiteY18" fmla="*/ 82851 h 435499"/>
                <a:gd name="connsiteX19" fmla="*/ 454488 w 606862"/>
                <a:gd name="connsiteY19" fmla="*/ 87671 h 435499"/>
                <a:gd name="connsiteX20" fmla="*/ 464516 w 606862"/>
                <a:gd name="connsiteY20" fmla="*/ 96107 h 435499"/>
                <a:gd name="connsiteX21" fmla="*/ 461359 w 606862"/>
                <a:gd name="connsiteY21" fmla="*/ 108806 h 435499"/>
                <a:gd name="connsiteX22" fmla="*/ 465445 w 606862"/>
                <a:gd name="connsiteY22" fmla="*/ 111773 h 435499"/>
                <a:gd name="connsiteX23" fmla="*/ 476587 w 606862"/>
                <a:gd name="connsiteY23" fmla="*/ 104913 h 435499"/>
                <a:gd name="connsiteX24" fmla="*/ 487730 w 606862"/>
                <a:gd name="connsiteY24" fmla="*/ 111773 h 435499"/>
                <a:gd name="connsiteX25" fmla="*/ 491815 w 606862"/>
                <a:gd name="connsiteY25" fmla="*/ 108806 h 435499"/>
                <a:gd name="connsiteX26" fmla="*/ 488751 w 606862"/>
                <a:gd name="connsiteY26" fmla="*/ 96107 h 435499"/>
                <a:gd name="connsiteX27" fmla="*/ 498779 w 606862"/>
                <a:gd name="connsiteY27" fmla="*/ 87671 h 435499"/>
                <a:gd name="connsiteX28" fmla="*/ 497294 w 606862"/>
                <a:gd name="connsiteY28" fmla="*/ 82851 h 435499"/>
                <a:gd name="connsiteX29" fmla="*/ 484201 w 606862"/>
                <a:gd name="connsiteY29" fmla="*/ 81924 h 435499"/>
                <a:gd name="connsiteX30" fmla="*/ 479187 w 606862"/>
                <a:gd name="connsiteY30" fmla="*/ 69781 h 435499"/>
                <a:gd name="connsiteX31" fmla="*/ 474173 w 606862"/>
                <a:gd name="connsiteY31" fmla="*/ 69781 h 435499"/>
                <a:gd name="connsiteX32" fmla="*/ 415117 w 606862"/>
                <a:gd name="connsiteY32" fmla="*/ 69781 h 435499"/>
                <a:gd name="connsiteX33" fmla="*/ 410103 w 606862"/>
                <a:gd name="connsiteY33" fmla="*/ 81924 h 435499"/>
                <a:gd name="connsiteX34" fmla="*/ 397011 w 606862"/>
                <a:gd name="connsiteY34" fmla="*/ 82851 h 435499"/>
                <a:gd name="connsiteX35" fmla="*/ 395432 w 606862"/>
                <a:gd name="connsiteY35" fmla="*/ 87671 h 435499"/>
                <a:gd name="connsiteX36" fmla="*/ 405460 w 606862"/>
                <a:gd name="connsiteY36" fmla="*/ 96107 h 435499"/>
                <a:gd name="connsiteX37" fmla="*/ 402303 w 606862"/>
                <a:gd name="connsiteY37" fmla="*/ 108806 h 435499"/>
                <a:gd name="connsiteX38" fmla="*/ 406389 w 606862"/>
                <a:gd name="connsiteY38" fmla="*/ 111773 h 435499"/>
                <a:gd name="connsiteX39" fmla="*/ 417532 w 606862"/>
                <a:gd name="connsiteY39" fmla="*/ 104913 h 435499"/>
                <a:gd name="connsiteX40" fmla="*/ 428674 w 606862"/>
                <a:gd name="connsiteY40" fmla="*/ 111773 h 435499"/>
                <a:gd name="connsiteX41" fmla="*/ 432760 w 606862"/>
                <a:gd name="connsiteY41" fmla="*/ 108806 h 435499"/>
                <a:gd name="connsiteX42" fmla="*/ 429696 w 606862"/>
                <a:gd name="connsiteY42" fmla="*/ 96107 h 435499"/>
                <a:gd name="connsiteX43" fmla="*/ 439724 w 606862"/>
                <a:gd name="connsiteY43" fmla="*/ 87671 h 435499"/>
                <a:gd name="connsiteX44" fmla="*/ 438238 w 606862"/>
                <a:gd name="connsiteY44" fmla="*/ 82851 h 435499"/>
                <a:gd name="connsiteX45" fmla="*/ 425146 w 606862"/>
                <a:gd name="connsiteY45" fmla="*/ 81924 h 435499"/>
                <a:gd name="connsiteX46" fmla="*/ 420132 w 606862"/>
                <a:gd name="connsiteY46" fmla="*/ 69781 h 435499"/>
                <a:gd name="connsiteX47" fmla="*/ 415117 w 606862"/>
                <a:gd name="connsiteY47" fmla="*/ 69781 h 435499"/>
                <a:gd name="connsiteX48" fmla="*/ 436010 w 606862"/>
                <a:gd name="connsiteY48" fmla="*/ 3780 h 435499"/>
                <a:gd name="connsiteX49" fmla="*/ 517257 w 606862"/>
                <a:gd name="connsiteY49" fmla="*/ 3780 h 435499"/>
                <a:gd name="connsiteX50" fmla="*/ 606862 w 606862"/>
                <a:gd name="connsiteY50" fmla="*/ 93140 h 435499"/>
                <a:gd name="connsiteX51" fmla="*/ 517257 w 606862"/>
                <a:gd name="connsiteY51" fmla="*/ 182594 h 435499"/>
                <a:gd name="connsiteX52" fmla="*/ 456438 w 606862"/>
                <a:gd name="connsiteY52" fmla="*/ 182594 h 435499"/>
                <a:gd name="connsiteX53" fmla="*/ 415210 w 606862"/>
                <a:gd name="connsiteY53" fmla="*/ 223751 h 435499"/>
                <a:gd name="connsiteX54" fmla="*/ 407689 w 606862"/>
                <a:gd name="connsiteY54" fmla="*/ 220692 h 435499"/>
                <a:gd name="connsiteX55" fmla="*/ 407689 w 606862"/>
                <a:gd name="connsiteY55" fmla="*/ 178051 h 435499"/>
                <a:gd name="connsiteX56" fmla="*/ 346405 w 606862"/>
                <a:gd name="connsiteY56" fmla="*/ 93233 h 435499"/>
                <a:gd name="connsiteX57" fmla="*/ 436010 w 606862"/>
                <a:gd name="connsiteY57" fmla="*/ 3780 h 435499"/>
                <a:gd name="connsiteX58" fmla="*/ 140854 w 606862"/>
                <a:gd name="connsiteY58" fmla="*/ 207 h 435499"/>
                <a:gd name="connsiteX59" fmla="*/ 216621 w 606862"/>
                <a:gd name="connsiteY59" fmla="*/ 856 h 435499"/>
                <a:gd name="connsiteX60" fmla="*/ 272145 w 606862"/>
                <a:gd name="connsiteY60" fmla="*/ 33762 h 435499"/>
                <a:gd name="connsiteX61" fmla="*/ 302693 w 606862"/>
                <a:gd name="connsiteY61" fmla="*/ 122934 h 435499"/>
                <a:gd name="connsiteX62" fmla="*/ 310400 w 606862"/>
                <a:gd name="connsiteY62" fmla="*/ 158343 h 435499"/>
                <a:gd name="connsiteX63" fmla="*/ 293130 w 606862"/>
                <a:gd name="connsiteY63" fmla="*/ 188098 h 435499"/>
                <a:gd name="connsiteX64" fmla="*/ 281152 w 606862"/>
                <a:gd name="connsiteY64" fmla="*/ 220819 h 435499"/>
                <a:gd name="connsiteX65" fmla="*/ 281152 w 606862"/>
                <a:gd name="connsiteY65" fmla="*/ 260863 h 435499"/>
                <a:gd name="connsiteX66" fmla="*/ 283287 w 606862"/>
                <a:gd name="connsiteY66" fmla="*/ 264385 h 435499"/>
                <a:gd name="connsiteX67" fmla="*/ 407057 w 606862"/>
                <a:gd name="connsiteY67" fmla="*/ 343732 h 435499"/>
                <a:gd name="connsiteX68" fmla="*/ 422192 w 606862"/>
                <a:gd name="connsiteY68" fmla="*/ 375989 h 435499"/>
                <a:gd name="connsiteX69" fmla="*/ 422192 w 606862"/>
                <a:gd name="connsiteY69" fmla="*/ 435406 h 435499"/>
                <a:gd name="connsiteX70" fmla="*/ 238533 w 606862"/>
                <a:gd name="connsiteY70" fmla="*/ 435406 h 435499"/>
                <a:gd name="connsiteX71" fmla="*/ 220520 w 606862"/>
                <a:gd name="connsiteY71" fmla="*/ 352816 h 435499"/>
                <a:gd name="connsiteX72" fmla="*/ 210957 w 606862"/>
                <a:gd name="connsiteY72" fmla="*/ 299331 h 435499"/>
                <a:gd name="connsiteX73" fmla="*/ 201393 w 606862"/>
                <a:gd name="connsiteY73" fmla="*/ 352816 h 435499"/>
                <a:gd name="connsiteX74" fmla="*/ 183566 w 606862"/>
                <a:gd name="connsiteY74" fmla="*/ 435499 h 435499"/>
                <a:gd name="connsiteX75" fmla="*/ 0 w 606862"/>
                <a:gd name="connsiteY75" fmla="*/ 435499 h 435499"/>
                <a:gd name="connsiteX76" fmla="*/ 0 w 606862"/>
                <a:gd name="connsiteY76" fmla="*/ 376082 h 435499"/>
                <a:gd name="connsiteX77" fmla="*/ 15135 w 606862"/>
                <a:gd name="connsiteY77" fmla="*/ 343824 h 435499"/>
                <a:gd name="connsiteX78" fmla="*/ 138905 w 606862"/>
                <a:gd name="connsiteY78" fmla="*/ 264478 h 435499"/>
                <a:gd name="connsiteX79" fmla="*/ 141040 w 606862"/>
                <a:gd name="connsiteY79" fmla="*/ 261049 h 435499"/>
                <a:gd name="connsiteX80" fmla="*/ 141040 w 606862"/>
                <a:gd name="connsiteY80" fmla="*/ 221005 h 435499"/>
                <a:gd name="connsiteX81" fmla="*/ 128970 w 606862"/>
                <a:gd name="connsiteY81" fmla="*/ 188191 h 435499"/>
                <a:gd name="connsiteX82" fmla="*/ 111792 w 606862"/>
                <a:gd name="connsiteY82" fmla="*/ 158436 h 435499"/>
                <a:gd name="connsiteX83" fmla="*/ 118942 w 606862"/>
                <a:gd name="connsiteY83" fmla="*/ 123120 h 435499"/>
                <a:gd name="connsiteX84" fmla="*/ 149397 w 606862"/>
                <a:gd name="connsiteY84" fmla="*/ 18560 h 435499"/>
                <a:gd name="connsiteX85" fmla="*/ 140854 w 606862"/>
                <a:gd name="connsiteY85" fmla="*/ 207 h 435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6862" h="435499">
                  <a:moveTo>
                    <a:pt x="533228" y="69781"/>
                  </a:moveTo>
                  <a:lnTo>
                    <a:pt x="528214" y="81924"/>
                  </a:lnTo>
                  <a:lnTo>
                    <a:pt x="515122" y="82851"/>
                  </a:lnTo>
                  <a:cubicBezTo>
                    <a:pt x="512615" y="83036"/>
                    <a:pt x="511686" y="86095"/>
                    <a:pt x="513543" y="87671"/>
                  </a:cubicBezTo>
                  <a:lnTo>
                    <a:pt x="523571" y="96107"/>
                  </a:lnTo>
                  <a:lnTo>
                    <a:pt x="520414" y="108806"/>
                  </a:lnTo>
                  <a:cubicBezTo>
                    <a:pt x="519857" y="111217"/>
                    <a:pt x="522457" y="113163"/>
                    <a:pt x="524500" y="111773"/>
                  </a:cubicBezTo>
                  <a:lnTo>
                    <a:pt x="535643" y="104913"/>
                  </a:lnTo>
                  <a:lnTo>
                    <a:pt x="546785" y="111773"/>
                  </a:lnTo>
                  <a:cubicBezTo>
                    <a:pt x="548921" y="113163"/>
                    <a:pt x="551521" y="111217"/>
                    <a:pt x="550871" y="108806"/>
                  </a:cubicBezTo>
                  <a:lnTo>
                    <a:pt x="547807" y="96107"/>
                  </a:lnTo>
                  <a:lnTo>
                    <a:pt x="557835" y="87671"/>
                  </a:lnTo>
                  <a:cubicBezTo>
                    <a:pt x="559785" y="86095"/>
                    <a:pt x="558856" y="83036"/>
                    <a:pt x="556349" y="82851"/>
                  </a:cubicBezTo>
                  <a:lnTo>
                    <a:pt x="543257" y="81924"/>
                  </a:lnTo>
                  <a:lnTo>
                    <a:pt x="538242" y="69781"/>
                  </a:lnTo>
                  <a:cubicBezTo>
                    <a:pt x="537407" y="67463"/>
                    <a:pt x="534157" y="67463"/>
                    <a:pt x="533228" y="69781"/>
                  </a:cubicBezTo>
                  <a:close/>
                  <a:moveTo>
                    <a:pt x="474173" y="69781"/>
                  </a:moveTo>
                  <a:lnTo>
                    <a:pt x="469159" y="81924"/>
                  </a:lnTo>
                  <a:lnTo>
                    <a:pt x="456066" y="82851"/>
                  </a:lnTo>
                  <a:cubicBezTo>
                    <a:pt x="453559" y="83036"/>
                    <a:pt x="452631" y="86095"/>
                    <a:pt x="454488" y="87671"/>
                  </a:cubicBezTo>
                  <a:lnTo>
                    <a:pt x="464516" y="96107"/>
                  </a:lnTo>
                  <a:lnTo>
                    <a:pt x="461359" y="108806"/>
                  </a:lnTo>
                  <a:cubicBezTo>
                    <a:pt x="460802" y="111217"/>
                    <a:pt x="463402" y="113163"/>
                    <a:pt x="465445" y="111773"/>
                  </a:cubicBezTo>
                  <a:lnTo>
                    <a:pt x="476587" y="104913"/>
                  </a:lnTo>
                  <a:lnTo>
                    <a:pt x="487730" y="111773"/>
                  </a:lnTo>
                  <a:cubicBezTo>
                    <a:pt x="489865" y="113163"/>
                    <a:pt x="492465" y="111217"/>
                    <a:pt x="491815" y="108806"/>
                  </a:cubicBezTo>
                  <a:lnTo>
                    <a:pt x="488751" y="96107"/>
                  </a:lnTo>
                  <a:lnTo>
                    <a:pt x="498779" y="87671"/>
                  </a:lnTo>
                  <a:cubicBezTo>
                    <a:pt x="500729" y="86095"/>
                    <a:pt x="499615" y="83036"/>
                    <a:pt x="497294" y="82851"/>
                  </a:cubicBezTo>
                  <a:lnTo>
                    <a:pt x="484201" y="81924"/>
                  </a:lnTo>
                  <a:lnTo>
                    <a:pt x="479187" y="69781"/>
                  </a:lnTo>
                  <a:cubicBezTo>
                    <a:pt x="478351" y="67463"/>
                    <a:pt x="475101" y="67463"/>
                    <a:pt x="474173" y="69781"/>
                  </a:cubicBezTo>
                  <a:close/>
                  <a:moveTo>
                    <a:pt x="415117" y="69781"/>
                  </a:moveTo>
                  <a:lnTo>
                    <a:pt x="410103" y="81924"/>
                  </a:lnTo>
                  <a:lnTo>
                    <a:pt x="397011" y="82851"/>
                  </a:lnTo>
                  <a:cubicBezTo>
                    <a:pt x="394504" y="83036"/>
                    <a:pt x="393575" y="86095"/>
                    <a:pt x="395432" y="87671"/>
                  </a:cubicBezTo>
                  <a:lnTo>
                    <a:pt x="405460" y="96107"/>
                  </a:lnTo>
                  <a:lnTo>
                    <a:pt x="402303" y="108806"/>
                  </a:lnTo>
                  <a:cubicBezTo>
                    <a:pt x="401746" y="111217"/>
                    <a:pt x="404346" y="113163"/>
                    <a:pt x="406389" y="111773"/>
                  </a:cubicBezTo>
                  <a:lnTo>
                    <a:pt x="417532" y="104913"/>
                  </a:lnTo>
                  <a:lnTo>
                    <a:pt x="428674" y="111773"/>
                  </a:lnTo>
                  <a:cubicBezTo>
                    <a:pt x="430810" y="113163"/>
                    <a:pt x="433410" y="111217"/>
                    <a:pt x="432760" y="108806"/>
                  </a:cubicBezTo>
                  <a:lnTo>
                    <a:pt x="429696" y="96107"/>
                  </a:lnTo>
                  <a:lnTo>
                    <a:pt x="439724" y="87671"/>
                  </a:lnTo>
                  <a:cubicBezTo>
                    <a:pt x="441581" y="86095"/>
                    <a:pt x="440560" y="83036"/>
                    <a:pt x="438238" y="82851"/>
                  </a:cubicBezTo>
                  <a:lnTo>
                    <a:pt x="425146" y="81924"/>
                  </a:lnTo>
                  <a:lnTo>
                    <a:pt x="420132" y="69781"/>
                  </a:lnTo>
                  <a:cubicBezTo>
                    <a:pt x="419296" y="67463"/>
                    <a:pt x="416046" y="67463"/>
                    <a:pt x="415117" y="69781"/>
                  </a:cubicBezTo>
                  <a:close/>
                  <a:moveTo>
                    <a:pt x="436010" y="3780"/>
                  </a:moveTo>
                  <a:lnTo>
                    <a:pt x="517257" y="3780"/>
                  </a:lnTo>
                  <a:cubicBezTo>
                    <a:pt x="566749" y="3780"/>
                    <a:pt x="606862" y="43825"/>
                    <a:pt x="606862" y="93140"/>
                  </a:cubicBezTo>
                  <a:cubicBezTo>
                    <a:pt x="606862" y="142548"/>
                    <a:pt x="566749" y="182594"/>
                    <a:pt x="517257" y="182594"/>
                  </a:cubicBezTo>
                  <a:lnTo>
                    <a:pt x="456438" y="182594"/>
                  </a:lnTo>
                  <a:lnTo>
                    <a:pt x="415210" y="223751"/>
                  </a:lnTo>
                  <a:cubicBezTo>
                    <a:pt x="412517" y="226625"/>
                    <a:pt x="407689" y="224678"/>
                    <a:pt x="407689" y="220692"/>
                  </a:cubicBezTo>
                  <a:lnTo>
                    <a:pt x="407689" y="178051"/>
                  </a:lnTo>
                  <a:cubicBezTo>
                    <a:pt x="372126" y="166279"/>
                    <a:pt x="346405" y="132815"/>
                    <a:pt x="346405" y="93233"/>
                  </a:cubicBezTo>
                  <a:cubicBezTo>
                    <a:pt x="346405" y="43825"/>
                    <a:pt x="386518" y="3780"/>
                    <a:pt x="436010" y="3780"/>
                  </a:cubicBezTo>
                  <a:close/>
                  <a:moveTo>
                    <a:pt x="140854" y="207"/>
                  </a:moveTo>
                  <a:cubicBezTo>
                    <a:pt x="140854" y="207"/>
                    <a:pt x="191922" y="5954"/>
                    <a:pt x="216621" y="856"/>
                  </a:cubicBezTo>
                  <a:cubicBezTo>
                    <a:pt x="241412" y="-4335"/>
                    <a:pt x="267874" y="15038"/>
                    <a:pt x="272145" y="33762"/>
                  </a:cubicBezTo>
                  <a:cubicBezTo>
                    <a:pt x="272145" y="33762"/>
                    <a:pt x="322099" y="33948"/>
                    <a:pt x="302693" y="122934"/>
                  </a:cubicBezTo>
                  <a:cubicBezTo>
                    <a:pt x="310493" y="122563"/>
                    <a:pt x="318942" y="128032"/>
                    <a:pt x="310400" y="158343"/>
                  </a:cubicBezTo>
                  <a:cubicBezTo>
                    <a:pt x="303807" y="181331"/>
                    <a:pt x="297772" y="187727"/>
                    <a:pt x="293130" y="188098"/>
                  </a:cubicBezTo>
                  <a:cubicBezTo>
                    <a:pt x="291551" y="198480"/>
                    <a:pt x="287466" y="209974"/>
                    <a:pt x="281152" y="220819"/>
                  </a:cubicBezTo>
                  <a:lnTo>
                    <a:pt x="281152" y="260863"/>
                  </a:lnTo>
                  <a:cubicBezTo>
                    <a:pt x="281152" y="262346"/>
                    <a:pt x="281895" y="263737"/>
                    <a:pt x="283287" y="264385"/>
                  </a:cubicBezTo>
                  <a:cubicBezTo>
                    <a:pt x="294987" y="270133"/>
                    <a:pt x="353204" y="299424"/>
                    <a:pt x="407057" y="343732"/>
                  </a:cubicBezTo>
                  <a:cubicBezTo>
                    <a:pt x="416714" y="351611"/>
                    <a:pt x="422192" y="363476"/>
                    <a:pt x="422192" y="375989"/>
                  </a:cubicBezTo>
                  <a:lnTo>
                    <a:pt x="422192" y="435406"/>
                  </a:lnTo>
                  <a:lnTo>
                    <a:pt x="238533" y="435406"/>
                  </a:lnTo>
                  <a:lnTo>
                    <a:pt x="220520" y="352816"/>
                  </a:lnTo>
                  <a:cubicBezTo>
                    <a:pt x="257104" y="301834"/>
                    <a:pt x="217735" y="299331"/>
                    <a:pt x="210957" y="299331"/>
                  </a:cubicBezTo>
                  <a:cubicBezTo>
                    <a:pt x="204179" y="299424"/>
                    <a:pt x="164810" y="301834"/>
                    <a:pt x="201393" y="352816"/>
                  </a:cubicBezTo>
                  <a:lnTo>
                    <a:pt x="183566" y="435499"/>
                  </a:lnTo>
                  <a:lnTo>
                    <a:pt x="0" y="435499"/>
                  </a:lnTo>
                  <a:lnTo>
                    <a:pt x="0" y="376082"/>
                  </a:lnTo>
                  <a:cubicBezTo>
                    <a:pt x="0" y="363754"/>
                    <a:pt x="5478" y="351703"/>
                    <a:pt x="15135" y="343824"/>
                  </a:cubicBezTo>
                  <a:cubicBezTo>
                    <a:pt x="68988" y="299609"/>
                    <a:pt x="127113" y="270318"/>
                    <a:pt x="138905" y="264478"/>
                  </a:cubicBezTo>
                  <a:cubicBezTo>
                    <a:pt x="140112" y="263829"/>
                    <a:pt x="141040" y="262532"/>
                    <a:pt x="141040" y="261049"/>
                  </a:cubicBezTo>
                  <a:lnTo>
                    <a:pt x="141040" y="221005"/>
                  </a:lnTo>
                  <a:cubicBezTo>
                    <a:pt x="134726" y="210067"/>
                    <a:pt x="130641" y="198573"/>
                    <a:pt x="128970" y="188191"/>
                  </a:cubicBezTo>
                  <a:cubicBezTo>
                    <a:pt x="124420" y="187820"/>
                    <a:pt x="118385" y="181424"/>
                    <a:pt x="111792" y="158436"/>
                  </a:cubicBezTo>
                  <a:cubicBezTo>
                    <a:pt x="103528" y="128867"/>
                    <a:pt x="111328" y="123120"/>
                    <a:pt x="118942" y="123120"/>
                  </a:cubicBezTo>
                  <a:cubicBezTo>
                    <a:pt x="114856" y="105786"/>
                    <a:pt x="104643" y="45813"/>
                    <a:pt x="149397" y="18560"/>
                  </a:cubicBezTo>
                  <a:cubicBezTo>
                    <a:pt x="149397" y="18560"/>
                    <a:pt x="140112" y="10960"/>
                    <a:pt x="140854" y="20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 name="warning_159454">
              <a:extLst>
                <a:ext uri="{FF2B5EF4-FFF2-40B4-BE49-F238E27FC236}">
                  <a16:creationId xmlns:a16="http://schemas.microsoft.com/office/drawing/2014/main" id="{81FBF90B-79CC-40E6-9257-F86D6A5BFCF7}"/>
                </a:ext>
              </a:extLst>
            </p:cNvPr>
            <p:cNvSpPr/>
            <p:nvPr/>
          </p:nvSpPr>
          <p:spPr>
            <a:xfrm>
              <a:off x="6795496" y="4249681"/>
              <a:ext cx="609685" cy="528045"/>
            </a:xfrm>
            <a:custGeom>
              <a:avLst/>
              <a:gdLst>
                <a:gd name="T0" fmla="*/ 6588 w 6959"/>
                <a:gd name="T1" fmla="*/ 4580 h 6036"/>
                <a:gd name="T2" fmla="*/ 4319 w 6959"/>
                <a:gd name="T3" fmla="*/ 649 h 6036"/>
                <a:gd name="T4" fmla="*/ 2641 w 6959"/>
                <a:gd name="T5" fmla="*/ 649 h 6036"/>
                <a:gd name="T6" fmla="*/ 371 w 6959"/>
                <a:gd name="T7" fmla="*/ 4580 h 6036"/>
                <a:gd name="T8" fmla="*/ 1209 w 6959"/>
                <a:gd name="T9" fmla="*/ 6036 h 6036"/>
                <a:gd name="T10" fmla="*/ 5741 w 6959"/>
                <a:gd name="T11" fmla="*/ 6036 h 6036"/>
                <a:gd name="T12" fmla="*/ 6588 w 6959"/>
                <a:gd name="T13" fmla="*/ 4580 h 6036"/>
                <a:gd name="T14" fmla="*/ 3479 w 6959"/>
                <a:gd name="T15" fmla="*/ 5164 h 6036"/>
                <a:gd name="T16" fmla="*/ 3117 w 6959"/>
                <a:gd name="T17" fmla="*/ 4802 h 6036"/>
                <a:gd name="T18" fmla="*/ 3479 w 6959"/>
                <a:gd name="T19" fmla="*/ 4441 h 6036"/>
                <a:gd name="T20" fmla="*/ 3832 w 6959"/>
                <a:gd name="T21" fmla="*/ 4812 h 6036"/>
                <a:gd name="T22" fmla="*/ 3479 w 6959"/>
                <a:gd name="T23" fmla="*/ 5164 h 6036"/>
                <a:gd name="T24" fmla="*/ 3808 w 6959"/>
                <a:gd name="T25" fmla="*/ 2828 h 6036"/>
                <a:gd name="T26" fmla="*/ 3759 w 6959"/>
                <a:gd name="T27" fmla="*/ 3666 h 6036"/>
                <a:gd name="T28" fmla="*/ 3751 w 6959"/>
                <a:gd name="T29" fmla="*/ 3929 h 6036"/>
                <a:gd name="T30" fmla="*/ 3479 w 6959"/>
                <a:gd name="T31" fmla="*/ 4192 h 6036"/>
                <a:gd name="T32" fmla="*/ 3207 w 6959"/>
                <a:gd name="T33" fmla="*/ 3937 h 6036"/>
                <a:gd name="T34" fmla="*/ 3133 w 6959"/>
                <a:gd name="T35" fmla="*/ 2637 h 6036"/>
                <a:gd name="T36" fmla="*/ 3108 w 6959"/>
                <a:gd name="T37" fmla="*/ 2292 h 6036"/>
                <a:gd name="T38" fmla="*/ 3388 w 6959"/>
                <a:gd name="T39" fmla="*/ 1897 h 6036"/>
                <a:gd name="T40" fmla="*/ 3808 w 6959"/>
                <a:gd name="T41" fmla="*/ 2102 h 6036"/>
                <a:gd name="T42" fmla="*/ 3841 w 6959"/>
                <a:gd name="T43" fmla="*/ 2284 h 6036"/>
                <a:gd name="T44" fmla="*/ 3808 w 6959"/>
                <a:gd name="T45" fmla="*/ 2828 h 60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959" h="6036">
                  <a:moveTo>
                    <a:pt x="6588" y="4580"/>
                  </a:moveTo>
                  <a:lnTo>
                    <a:pt x="4319" y="649"/>
                  </a:lnTo>
                  <a:cubicBezTo>
                    <a:pt x="3948" y="0"/>
                    <a:pt x="3011" y="0"/>
                    <a:pt x="2641" y="649"/>
                  </a:cubicBezTo>
                  <a:lnTo>
                    <a:pt x="371" y="4580"/>
                  </a:lnTo>
                  <a:cubicBezTo>
                    <a:pt x="0" y="5229"/>
                    <a:pt x="461" y="6036"/>
                    <a:pt x="1209" y="6036"/>
                  </a:cubicBezTo>
                  <a:lnTo>
                    <a:pt x="5741" y="6036"/>
                  </a:lnTo>
                  <a:cubicBezTo>
                    <a:pt x="6489" y="6036"/>
                    <a:pt x="6959" y="5221"/>
                    <a:pt x="6588" y="4580"/>
                  </a:cubicBezTo>
                  <a:close/>
                  <a:moveTo>
                    <a:pt x="3479" y="5164"/>
                  </a:moveTo>
                  <a:cubicBezTo>
                    <a:pt x="3281" y="5164"/>
                    <a:pt x="3117" y="5000"/>
                    <a:pt x="3117" y="4802"/>
                  </a:cubicBezTo>
                  <a:cubicBezTo>
                    <a:pt x="3117" y="4605"/>
                    <a:pt x="3281" y="4441"/>
                    <a:pt x="3479" y="4441"/>
                  </a:cubicBezTo>
                  <a:cubicBezTo>
                    <a:pt x="3676" y="4441"/>
                    <a:pt x="3840" y="4605"/>
                    <a:pt x="3832" y="4812"/>
                  </a:cubicBezTo>
                  <a:cubicBezTo>
                    <a:pt x="3841" y="5000"/>
                    <a:pt x="3668" y="5164"/>
                    <a:pt x="3479" y="5164"/>
                  </a:cubicBezTo>
                  <a:close/>
                  <a:moveTo>
                    <a:pt x="3808" y="2828"/>
                  </a:moveTo>
                  <a:cubicBezTo>
                    <a:pt x="3792" y="3108"/>
                    <a:pt x="3775" y="3386"/>
                    <a:pt x="3759" y="3666"/>
                  </a:cubicBezTo>
                  <a:cubicBezTo>
                    <a:pt x="3751" y="3757"/>
                    <a:pt x="3751" y="3840"/>
                    <a:pt x="3751" y="3929"/>
                  </a:cubicBezTo>
                  <a:cubicBezTo>
                    <a:pt x="3743" y="4077"/>
                    <a:pt x="3627" y="4192"/>
                    <a:pt x="3479" y="4192"/>
                  </a:cubicBezTo>
                  <a:cubicBezTo>
                    <a:pt x="3331" y="4192"/>
                    <a:pt x="3216" y="4085"/>
                    <a:pt x="3207" y="3937"/>
                  </a:cubicBezTo>
                  <a:cubicBezTo>
                    <a:pt x="3183" y="3501"/>
                    <a:pt x="3157" y="3073"/>
                    <a:pt x="3133" y="2637"/>
                  </a:cubicBezTo>
                  <a:cubicBezTo>
                    <a:pt x="3125" y="2522"/>
                    <a:pt x="3117" y="2406"/>
                    <a:pt x="3108" y="2292"/>
                  </a:cubicBezTo>
                  <a:cubicBezTo>
                    <a:pt x="3108" y="2102"/>
                    <a:pt x="3215" y="1946"/>
                    <a:pt x="3388" y="1897"/>
                  </a:cubicBezTo>
                  <a:cubicBezTo>
                    <a:pt x="3561" y="1856"/>
                    <a:pt x="3733" y="1938"/>
                    <a:pt x="3808" y="2102"/>
                  </a:cubicBezTo>
                  <a:cubicBezTo>
                    <a:pt x="3833" y="2160"/>
                    <a:pt x="3841" y="2217"/>
                    <a:pt x="3841" y="2284"/>
                  </a:cubicBezTo>
                  <a:cubicBezTo>
                    <a:pt x="3833" y="2466"/>
                    <a:pt x="3816" y="2648"/>
                    <a:pt x="3808" y="282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line-dot-chart_64739">
              <a:extLst>
                <a:ext uri="{FF2B5EF4-FFF2-40B4-BE49-F238E27FC236}">
                  <a16:creationId xmlns:a16="http://schemas.microsoft.com/office/drawing/2014/main" id="{320DB2FF-7CC1-42FF-894F-25415CD719EC}"/>
                </a:ext>
              </a:extLst>
            </p:cNvPr>
            <p:cNvSpPr/>
            <p:nvPr/>
          </p:nvSpPr>
          <p:spPr>
            <a:xfrm>
              <a:off x="8040216" y="4249681"/>
              <a:ext cx="609685" cy="608766"/>
            </a:xfrm>
            <a:custGeom>
              <a:avLst/>
              <a:gdLst>
                <a:gd name="connsiteX0" fmla="*/ 556672 w 608415"/>
                <a:gd name="connsiteY0" fmla="*/ 135486 h 607498"/>
                <a:gd name="connsiteX1" fmla="*/ 600088 w 608415"/>
                <a:gd name="connsiteY1" fmla="*/ 178963 h 607498"/>
                <a:gd name="connsiteX2" fmla="*/ 559149 w 608415"/>
                <a:gd name="connsiteY2" fmla="*/ 222309 h 607498"/>
                <a:gd name="connsiteX3" fmla="*/ 464886 w 608415"/>
                <a:gd name="connsiteY3" fmla="*/ 343757 h 607498"/>
                <a:gd name="connsiteX4" fmla="*/ 465146 w 608415"/>
                <a:gd name="connsiteY4" fmla="*/ 348443 h 607498"/>
                <a:gd name="connsiteX5" fmla="*/ 421730 w 608415"/>
                <a:gd name="connsiteY5" fmla="*/ 391790 h 607498"/>
                <a:gd name="connsiteX6" fmla="*/ 379879 w 608415"/>
                <a:gd name="connsiteY6" fmla="*/ 360419 h 607498"/>
                <a:gd name="connsiteX7" fmla="*/ 286137 w 608415"/>
                <a:gd name="connsiteY7" fmla="*/ 308091 h 607498"/>
                <a:gd name="connsiteX8" fmla="*/ 266971 w 608415"/>
                <a:gd name="connsiteY8" fmla="*/ 311345 h 607498"/>
                <a:gd name="connsiteX9" fmla="*/ 189657 w 608415"/>
                <a:gd name="connsiteY9" fmla="*/ 396085 h 607498"/>
                <a:gd name="connsiteX10" fmla="*/ 189917 w 608415"/>
                <a:gd name="connsiteY10" fmla="*/ 400511 h 607498"/>
                <a:gd name="connsiteX11" fmla="*/ 146371 w 608415"/>
                <a:gd name="connsiteY11" fmla="*/ 443857 h 607498"/>
                <a:gd name="connsiteX12" fmla="*/ 102955 w 608415"/>
                <a:gd name="connsiteY12" fmla="*/ 400511 h 607498"/>
                <a:gd name="connsiteX13" fmla="*/ 145198 w 608415"/>
                <a:gd name="connsiteY13" fmla="*/ 357165 h 607498"/>
                <a:gd name="connsiteX14" fmla="*/ 225771 w 608415"/>
                <a:gd name="connsiteY14" fmla="*/ 268780 h 607498"/>
                <a:gd name="connsiteX15" fmla="*/ 225771 w 608415"/>
                <a:gd name="connsiteY15" fmla="*/ 267999 h 607498"/>
                <a:gd name="connsiteX16" fmla="*/ 269318 w 608415"/>
                <a:gd name="connsiteY16" fmla="*/ 224652 h 607498"/>
                <a:gd name="connsiteX17" fmla="*/ 310387 w 608415"/>
                <a:gd name="connsiteY17" fmla="*/ 254070 h 607498"/>
                <a:gd name="connsiteX18" fmla="*/ 406606 w 608415"/>
                <a:gd name="connsiteY18" fmla="*/ 307700 h 607498"/>
                <a:gd name="connsiteX19" fmla="*/ 420166 w 608415"/>
                <a:gd name="connsiteY19" fmla="*/ 305097 h 607498"/>
                <a:gd name="connsiteX20" fmla="*/ 513647 w 608415"/>
                <a:gd name="connsiteY20" fmla="*/ 184560 h 607498"/>
                <a:gd name="connsiteX21" fmla="*/ 513256 w 608415"/>
                <a:gd name="connsiteY21" fmla="*/ 178963 h 607498"/>
                <a:gd name="connsiteX22" fmla="*/ 556672 w 608415"/>
                <a:gd name="connsiteY22" fmla="*/ 135486 h 607498"/>
                <a:gd name="connsiteX23" fmla="*/ 0 w 608415"/>
                <a:gd name="connsiteY23" fmla="*/ 0 h 607498"/>
                <a:gd name="connsiteX24" fmla="*/ 69485 w 608415"/>
                <a:gd name="connsiteY24" fmla="*/ 0 h 607498"/>
                <a:gd name="connsiteX25" fmla="*/ 69485 w 608415"/>
                <a:gd name="connsiteY25" fmla="*/ 537988 h 607498"/>
                <a:gd name="connsiteX26" fmla="*/ 608415 w 608415"/>
                <a:gd name="connsiteY26" fmla="*/ 537988 h 607498"/>
                <a:gd name="connsiteX27" fmla="*/ 608415 w 608415"/>
                <a:gd name="connsiteY27" fmla="*/ 607498 h 607498"/>
                <a:gd name="connsiteX28" fmla="*/ 0 w 608415"/>
                <a:gd name="connsiteY28" fmla="*/ 607498 h 607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8415" h="607498">
                  <a:moveTo>
                    <a:pt x="556672" y="135486"/>
                  </a:moveTo>
                  <a:cubicBezTo>
                    <a:pt x="580662" y="135486"/>
                    <a:pt x="600088" y="155012"/>
                    <a:pt x="600088" y="178963"/>
                  </a:cubicBezTo>
                  <a:cubicBezTo>
                    <a:pt x="600088" y="202003"/>
                    <a:pt x="581965" y="221007"/>
                    <a:pt x="559149" y="222309"/>
                  </a:cubicBezTo>
                  <a:lnTo>
                    <a:pt x="464886" y="343757"/>
                  </a:lnTo>
                  <a:cubicBezTo>
                    <a:pt x="465016" y="345319"/>
                    <a:pt x="465146" y="346881"/>
                    <a:pt x="465146" y="348443"/>
                  </a:cubicBezTo>
                  <a:cubicBezTo>
                    <a:pt x="465146" y="372394"/>
                    <a:pt x="445590" y="391790"/>
                    <a:pt x="421730" y="391790"/>
                  </a:cubicBezTo>
                  <a:cubicBezTo>
                    <a:pt x="401782" y="391790"/>
                    <a:pt x="385094" y="378642"/>
                    <a:pt x="379879" y="360419"/>
                  </a:cubicBezTo>
                  <a:lnTo>
                    <a:pt x="286137" y="308091"/>
                  </a:lnTo>
                  <a:cubicBezTo>
                    <a:pt x="280139" y="310564"/>
                    <a:pt x="273490" y="311735"/>
                    <a:pt x="266971" y="311345"/>
                  </a:cubicBezTo>
                  <a:lnTo>
                    <a:pt x="189657" y="396085"/>
                  </a:lnTo>
                  <a:cubicBezTo>
                    <a:pt x="189787" y="397517"/>
                    <a:pt x="189917" y="398949"/>
                    <a:pt x="189917" y="400511"/>
                  </a:cubicBezTo>
                  <a:cubicBezTo>
                    <a:pt x="189917" y="424462"/>
                    <a:pt x="170361" y="443857"/>
                    <a:pt x="146371" y="443857"/>
                  </a:cubicBezTo>
                  <a:cubicBezTo>
                    <a:pt x="122512" y="443857"/>
                    <a:pt x="102955" y="424462"/>
                    <a:pt x="102955" y="400511"/>
                  </a:cubicBezTo>
                  <a:cubicBezTo>
                    <a:pt x="102955" y="376950"/>
                    <a:pt x="121860" y="357815"/>
                    <a:pt x="145198" y="357165"/>
                  </a:cubicBezTo>
                  <a:lnTo>
                    <a:pt x="225771" y="268780"/>
                  </a:lnTo>
                  <a:cubicBezTo>
                    <a:pt x="225771" y="268519"/>
                    <a:pt x="225771" y="268259"/>
                    <a:pt x="225771" y="267999"/>
                  </a:cubicBezTo>
                  <a:cubicBezTo>
                    <a:pt x="225771" y="244047"/>
                    <a:pt x="245328" y="224652"/>
                    <a:pt x="269318" y="224652"/>
                  </a:cubicBezTo>
                  <a:cubicBezTo>
                    <a:pt x="288353" y="224652"/>
                    <a:pt x="304650" y="236758"/>
                    <a:pt x="310387" y="254070"/>
                  </a:cubicBezTo>
                  <a:lnTo>
                    <a:pt x="406606" y="307700"/>
                  </a:lnTo>
                  <a:cubicBezTo>
                    <a:pt x="410909" y="306138"/>
                    <a:pt x="415472" y="305227"/>
                    <a:pt x="420166" y="305097"/>
                  </a:cubicBezTo>
                  <a:lnTo>
                    <a:pt x="513647" y="184560"/>
                  </a:lnTo>
                  <a:cubicBezTo>
                    <a:pt x="513386" y="182738"/>
                    <a:pt x="513256" y="180785"/>
                    <a:pt x="513256" y="178963"/>
                  </a:cubicBezTo>
                  <a:cubicBezTo>
                    <a:pt x="513256" y="155012"/>
                    <a:pt x="532682" y="135486"/>
                    <a:pt x="556672" y="135486"/>
                  </a:cubicBezTo>
                  <a:close/>
                  <a:moveTo>
                    <a:pt x="0" y="0"/>
                  </a:moveTo>
                  <a:lnTo>
                    <a:pt x="69485" y="0"/>
                  </a:lnTo>
                  <a:lnTo>
                    <a:pt x="69485" y="537988"/>
                  </a:lnTo>
                  <a:lnTo>
                    <a:pt x="608415" y="537988"/>
                  </a:lnTo>
                  <a:lnTo>
                    <a:pt x="608415" y="607498"/>
                  </a:lnTo>
                  <a:lnTo>
                    <a:pt x="0" y="60749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 name="clerk-with-tie_73199">
              <a:extLst>
                <a:ext uri="{FF2B5EF4-FFF2-40B4-BE49-F238E27FC236}">
                  <a16:creationId xmlns:a16="http://schemas.microsoft.com/office/drawing/2014/main" id="{BA68264F-CD94-41E5-A38A-A2ED2B5EC336}"/>
                </a:ext>
              </a:extLst>
            </p:cNvPr>
            <p:cNvSpPr/>
            <p:nvPr/>
          </p:nvSpPr>
          <p:spPr>
            <a:xfrm>
              <a:off x="9284937" y="4249681"/>
              <a:ext cx="544127" cy="609685"/>
            </a:xfrm>
            <a:custGeom>
              <a:avLst/>
              <a:gdLst>
                <a:gd name="T0" fmla="*/ 2003 w 2597"/>
                <a:gd name="T1" fmla="*/ 1085 h 2914"/>
                <a:gd name="T2" fmla="*/ 1796 w 2597"/>
                <a:gd name="T3" fmla="*/ 1305 h 2914"/>
                <a:gd name="T4" fmla="*/ 1608 w 2597"/>
                <a:gd name="T5" fmla="*/ 1588 h 2914"/>
                <a:gd name="T6" fmla="*/ 1490 w 2597"/>
                <a:gd name="T7" fmla="*/ 1660 h 2914"/>
                <a:gd name="T8" fmla="*/ 1298 w 2597"/>
                <a:gd name="T9" fmla="*/ 1696 h 2914"/>
                <a:gd name="T10" fmla="*/ 1107 w 2597"/>
                <a:gd name="T11" fmla="*/ 1660 h 2914"/>
                <a:gd name="T12" fmla="*/ 989 w 2597"/>
                <a:gd name="T13" fmla="*/ 1588 h 2914"/>
                <a:gd name="T14" fmla="*/ 801 w 2597"/>
                <a:gd name="T15" fmla="*/ 1305 h 2914"/>
                <a:gd name="T16" fmla="*/ 593 w 2597"/>
                <a:gd name="T17" fmla="*/ 1085 h 2914"/>
                <a:gd name="T18" fmla="*/ 611 w 2597"/>
                <a:gd name="T19" fmla="*/ 861 h 2914"/>
                <a:gd name="T20" fmla="*/ 665 w 2597"/>
                <a:gd name="T21" fmla="*/ 807 h 2914"/>
                <a:gd name="T22" fmla="*/ 668 w 2597"/>
                <a:gd name="T23" fmla="*/ 739 h 2914"/>
                <a:gd name="T24" fmla="*/ 646 w 2597"/>
                <a:gd name="T25" fmla="*/ 436 h 2914"/>
                <a:gd name="T26" fmla="*/ 900 w 2597"/>
                <a:gd name="T27" fmla="*/ 239 h 2914"/>
                <a:gd name="T28" fmla="*/ 1037 w 2597"/>
                <a:gd name="T29" fmla="*/ 90 h 2914"/>
                <a:gd name="T30" fmla="*/ 1338 w 2597"/>
                <a:gd name="T31" fmla="*/ 0 h 2914"/>
                <a:gd name="T32" fmla="*/ 1741 w 2597"/>
                <a:gd name="T33" fmla="*/ 141 h 2914"/>
                <a:gd name="T34" fmla="*/ 1922 w 2597"/>
                <a:gd name="T35" fmla="*/ 682 h 2914"/>
                <a:gd name="T36" fmla="*/ 1931 w 2597"/>
                <a:gd name="T37" fmla="*/ 807 h 2914"/>
                <a:gd name="T38" fmla="*/ 1985 w 2597"/>
                <a:gd name="T39" fmla="*/ 861 h 2914"/>
                <a:gd name="T40" fmla="*/ 2003 w 2597"/>
                <a:gd name="T41" fmla="*/ 1085 h 2914"/>
                <a:gd name="T42" fmla="*/ 2597 w 2597"/>
                <a:gd name="T43" fmla="*/ 2377 h 2914"/>
                <a:gd name="T44" fmla="*/ 2597 w 2597"/>
                <a:gd name="T45" fmla="*/ 2848 h 2914"/>
                <a:gd name="T46" fmla="*/ 2530 w 2597"/>
                <a:gd name="T47" fmla="*/ 2914 h 2914"/>
                <a:gd name="T48" fmla="*/ 66 w 2597"/>
                <a:gd name="T49" fmla="*/ 2914 h 2914"/>
                <a:gd name="T50" fmla="*/ 0 w 2597"/>
                <a:gd name="T51" fmla="*/ 2848 h 2914"/>
                <a:gd name="T52" fmla="*/ 0 w 2597"/>
                <a:gd name="T53" fmla="*/ 2377 h 2914"/>
                <a:gd name="T54" fmla="*/ 294 w 2597"/>
                <a:gd name="T55" fmla="*/ 1942 h 2914"/>
                <a:gd name="T56" fmla="*/ 877 w 2597"/>
                <a:gd name="T57" fmla="*/ 1709 h 2914"/>
                <a:gd name="T58" fmla="*/ 929 w 2597"/>
                <a:gd name="T59" fmla="*/ 1710 h 2914"/>
                <a:gd name="T60" fmla="*/ 965 w 2597"/>
                <a:gd name="T61" fmla="*/ 1748 h 2914"/>
                <a:gd name="T62" fmla="*/ 1111 w 2597"/>
                <a:gd name="T63" fmla="*/ 2153 h 2914"/>
                <a:gd name="T64" fmla="*/ 1140 w 2597"/>
                <a:gd name="T65" fmla="*/ 2070 h 2914"/>
                <a:gd name="T66" fmla="*/ 1094 w 2597"/>
                <a:gd name="T67" fmla="*/ 1957 h 2914"/>
                <a:gd name="T68" fmla="*/ 1101 w 2597"/>
                <a:gd name="T69" fmla="*/ 1895 h 2914"/>
                <a:gd name="T70" fmla="*/ 1156 w 2597"/>
                <a:gd name="T71" fmla="*/ 1865 h 2914"/>
                <a:gd name="T72" fmla="*/ 1441 w 2597"/>
                <a:gd name="T73" fmla="*/ 1865 h 2914"/>
                <a:gd name="T74" fmla="*/ 1496 w 2597"/>
                <a:gd name="T75" fmla="*/ 1895 h 2914"/>
                <a:gd name="T76" fmla="*/ 1502 w 2597"/>
                <a:gd name="T77" fmla="*/ 1957 h 2914"/>
                <a:gd name="T78" fmla="*/ 1456 w 2597"/>
                <a:gd name="T79" fmla="*/ 2070 h 2914"/>
                <a:gd name="T80" fmla="*/ 1485 w 2597"/>
                <a:gd name="T81" fmla="*/ 2153 h 2914"/>
                <a:gd name="T82" fmla="*/ 1632 w 2597"/>
                <a:gd name="T83" fmla="*/ 1748 h 2914"/>
                <a:gd name="T84" fmla="*/ 1667 w 2597"/>
                <a:gd name="T85" fmla="*/ 1710 h 2914"/>
                <a:gd name="T86" fmla="*/ 1719 w 2597"/>
                <a:gd name="T87" fmla="*/ 1709 h 2914"/>
                <a:gd name="T88" fmla="*/ 2302 w 2597"/>
                <a:gd name="T89" fmla="*/ 1942 h 2914"/>
                <a:gd name="T90" fmla="*/ 2597 w 2597"/>
                <a:gd name="T91" fmla="*/ 2377 h 2914"/>
                <a:gd name="T92" fmla="*/ 2242 w 2597"/>
                <a:gd name="T93" fmla="*/ 2428 h 2914"/>
                <a:gd name="T94" fmla="*/ 2175 w 2597"/>
                <a:gd name="T95" fmla="*/ 2362 h 2914"/>
                <a:gd name="T96" fmla="*/ 1727 w 2597"/>
                <a:gd name="T97" fmla="*/ 2362 h 2914"/>
                <a:gd name="T98" fmla="*/ 1661 w 2597"/>
                <a:gd name="T99" fmla="*/ 2428 h 2914"/>
                <a:gd name="T100" fmla="*/ 1661 w 2597"/>
                <a:gd name="T101" fmla="*/ 2636 h 2914"/>
                <a:gd name="T102" fmla="*/ 1727 w 2597"/>
                <a:gd name="T103" fmla="*/ 2703 h 2914"/>
                <a:gd name="T104" fmla="*/ 2175 w 2597"/>
                <a:gd name="T105" fmla="*/ 2703 h 2914"/>
                <a:gd name="T106" fmla="*/ 2242 w 2597"/>
                <a:gd name="T107" fmla="*/ 2636 h 2914"/>
                <a:gd name="T108" fmla="*/ 2242 w 2597"/>
                <a:gd name="T109" fmla="*/ 2428 h 2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97" h="2914">
                  <a:moveTo>
                    <a:pt x="2003" y="1085"/>
                  </a:moveTo>
                  <a:cubicBezTo>
                    <a:pt x="1958" y="1259"/>
                    <a:pt x="1852" y="1297"/>
                    <a:pt x="1796" y="1305"/>
                  </a:cubicBezTo>
                  <a:cubicBezTo>
                    <a:pt x="1761" y="1374"/>
                    <a:pt x="1684" y="1516"/>
                    <a:pt x="1608" y="1588"/>
                  </a:cubicBezTo>
                  <a:cubicBezTo>
                    <a:pt x="1577" y="1616"/>
                    <a:pt x="1538" y="1641"/>
                    <a:pt x="1490" y="1660"/>
                  </a:cubicBezTo>
                  <a:cubicBezTo>
                    <a:pt x="1429" y="1684"/>
                    <a:pt x="1364" y="1696"/>
                    <a:pt x="1298" y="1696"/>
                  </a:cubicBezTo>
                  <a:cubicBezTo>
                    <a:pt x="1232" y="1696"/>
                    <a:pt x="1168" y="1684"/>
                    <a:pt x="1107" y="1660"/>
                  </a:cubicBezTo>
                  <a:cubicBezTo>
                    <a:pt x="1059" y="1641"/>
                    <a:pt x="1019" y="1616"/>
                    <a:pt x="989" y="1588"/>
                  </a:cubicBezTo>
                  <a:cubicBezTo>
                    <a:pt x="912" y="1516"/>
                    <a:pt x="836" y="1374"/>
                    <a:pt x="801" y="1305"/>
                  </a:cubicBezTo>
                  <a:cubicBezTo>
                    <a:pt x="744" y="1297"/>
                    <a:pt x="638" y="1259"/>
                    <a:pt x="593" y="1085"/>
                  </a:cubicBezTo>
                  <a:cubicBezTo>
                    <a:pt x="569" y="993"/>
                    <a:pt x="575" y="917"/>
                    <a:pt x="611" y="861"/>
                  </a:cubicBezTo>
                  <a:cubicBezTo>
                    <a:pt x="628" y="836"/>
                    <a:pt x="647" y="819"/>
                    <a:pt x="665" y="807"/>
                  </a:cubicBezTo>
                  <a:cubicBezTo>
                    <a:pt x="665" y="789"/>
                    <a:pt x="666" y="765"/>
                    <a:pt x="668" y="739"/>
                  </a:cubicBezTo>
                  <a:cubicBezTo>
                    <a:pt x="636" y="693"/>
                    <a:pt x="591" y="595"/>
                    <a:pt x="646" y="436"/>
                  </a:cubicBezTo>
                  <a:cubicBezTo>
                    <a:pt x="705" y="267"/>
                    <a:pt x="837" y="241"/>
                    <a:pt x="900" y="239"/>
                  </a:cubicBezTo>
                  <a:cubicBezTo>
                    <a:pt x="922" y="199"/>
                    <a:pt x="963" y="142"/>
                    <a:pt x="1037" y="90"/>
                  </a:cubicBezTo>
                  <a:cubicBezTo>
                    <a:pt x="1119" y="32"/>
                    <a:pt x="1226" y="0"/>
                    <a:pt x="1338" y="0"/>
                  </a:cubicBezTo>
                  <a:cubicBezTo>
                    <a:pt x="1477" y="0"/>
                    <a:pt x="1616" y="49"/>
                    <a:pt x="1741" y="141"/>
                  </a:cubicBezTo>
                  <a:cubicBezTo>
                    <a:pt x="1944" y="290"/>
                    <a:pt x="1926" y="622"/>
                    <a:pt x="1922" y="682"/>
                  </a:cubicBezTo>
                  <a:cubicBezTo>
                    <a:pt x="1929" y="732"/>
                    <a:pt x="1931" y="776"/>
                    <a:pt x="1931" y="807"/>
                  </a:cubicBezTo>
                  <a:cubicBezTo>
                    <a:pt x="1949" y="819"/>
                    <a:pt x="1969" y="836"/>
                    <a:pt x="1985" y="861"/>
                  </a:cubicBezTo>
                  <a:cubicBezTo>
                    <a:pt x="2021" y="917"/>
                    <a:pt x="2028" y="993"/>
                    <a:pt x="2003" y="1085"/>
                  </a:cubicBezTo>
                  <a:close/>
                  <a:moveTo>
                    <a:pt x="2597" y="2377"/>
                  </a:moveTo>
                  <a:lnTo>
                    <a:pt x="2597" y="2848"/>
                  </a:lnTo>
                  <a:cubicBezTo>
                    <a:pt x="2597" y="2885"/>
                    <a:pt x="2567" y="2914"/>
                    <a:pt x="2530" y="2914"/>
                  </a:cubicBezTo>
                  <a:lnTo>
                    <a:pt x="66" y="2914"/>
                  </a:lnTo>
                  <a:cubicBezTo>
                    <a:pt x="30" y="2914"/>
                    <a:pt x="0" y="2885"/>
                    <a:pt x="0" y="2848"/>
                  </a:cubicBezTo>
                  <a:lnTo>
                    <a:pt x="0" y="2377"/>
                  </a:lnTo>
                  <a:cubicBezTo>
                    <a:pt x="0" y="2184"/>
                    <a:pt x="115" y="2014"/>
                    <a:pt x="294" y="1942"/>
                  </a:cubicBezTo>
                  <a:lnTo>
                    <a:pt x="877" y="1709"/>
                  </a:lnTo>
                  <a:cubicBezTo>
                    <a:pt x="894" y="1702"/>
                    <a:pt x="913" y="1703"/>
                    <a:pt x="929" y="1710"/>
                  </a:cubicBezTo>
                  <a:cubicBezTo>
                    <a:pt x="946" y="1717"/>
                    <a:pt x="959" y="1731"/>
                    <a:pt x="965" y="1748"/>
                  </a:cubicBezTo>
                  <a:lnTo>
                    <a:pt x="1111" y="2153"/>
                  </a:lnTo>
                  <a:lnTo>
                    <a:pt x="1140" y="2070"/>
                  </a:lnTo>
                  <a:lnTo>
                    <a:pt x="1094" y="1957"/>
                  </a:lnTo>
                  <a:cubicBezTo>
                    <a:pt x="1086" y="1936"/>
                    <a:pt x="1088" y="1913"/>
                    <a:pt x="1101" y="1895"/>
                  </a:cubicBezTo>
                  <a:cubicBezTo>
                    <a:pt x="1113" y="1876"/>
                    <a:pt x="1134" y="1865"/>
                    <a:pt x="1156" y="1865"/>
                  </a:cubicBezTo>
                  <a:lnTo>
                    <a:pt x="1441" y="1865"/>
                  </a:lnTo>
                  <a:cubicBezTo>
                    <a:pt x="1463" y="1865"/>
                    <a:pt x="1484" y="1876"/>
                    <a:pt x="1496" y="1895"/>
                  </a:cubicBezTo>
                  <a:cubicBezTo>
                    <a:pt x="1508" y="1913"/>
                    <a:pt x="1511" y="1936"/>
                    <a:pt x="1502" y="1957"/>
                  </a:cubicBezTo>
                  <a:lnTo>
                    <a:pt x="1456" y="2070"/>
                  </a:lnTo>
                  <a:lnTo>
                    <a:pt x="1485" y="2153"/>
                  </a:lnTo>
                  <a:lnTo>
                    <a:pt x="1632" y="1748"/>
                  </a:lnTo>
                  <a:cubicBezTo>
                    <a:pt x="1638" y="1731"/>
                    <a:pt x="1651" y="1717"/>
                    <a:pt x="1667" y="1710"/>
                  </a:cubicBezTo>
                  <a:cubicBezTo>
                    <a:pt x="1684" y="1703"/>
                    <a:pt x="1702" y="1702"/>
                    <a:pt x="1719" y="1709"/>
                  </a:cubicBezTo>
                  <a:lnTo>
                    <a:pt x="2302" y="1942"/>
                  </a:lnTo>
                  <a:cubicBezTo>
                    <a:pt x="2481" y="2014"/>
                    <a:pt x="2597" y="2184"/>
                    <a:pt x="2597" y="2377"/>
                  </a:cubicBezTo>
                  <a:close/>
                  <a:moveTo>
                    <a:pt x="2242" y="2428"/>
                  </a:moveTo>
                  <a:cubicBezTo>
                    <a:pt x="2242" y="2392"/>
                    <a:pt x="2212" y="2362"/>
                    <a:pt x="2175" y="2362"/>
                  </a:cubicBezTo>
                  <a:lnTo>
                    <a:pt x="1727" y="2362"/>
                  </a:lnTo>
                  <a:cubicBezTo>
                    <a:pt x="1691" y="2362"/>
                    <a:pt x="1661" y="2392"/>
                    <a:pt x="1661" y="2428"/>
                  </a:cubicBezTo>
                  <a:lnTo>
                    <a:pt x="1661" y="2636"/>
                  </a:lnTo>
                  <a:cubicBezTo>
                    <a:pt x="1661" y="2673"/>
                    <a:pt x="1691" y="2703"/>
                    <a:pt x="1727" y="2703"/>
                  </a:cubicBezTo>
                  <a:lnTo>
                    <a:pt x="2175" y="2703"/>
                  </a:lnTo>
                  <a:cubicBezTo>
                    <a:pt x="2212" y="2703"/>
                    <a:pt x="2242" y="2673"/>
                    <a:pt x="2242" y="2636"/>
                  </a:cubicBezTo>
                  <a:lnTo>
                    <a:pt x="2242" y="242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nvGrpSpPr>
          <p:cNvPr id="26" name="1-4">
            <a:extLst>
              <a:ext uri="{FF2B5EF4-FFF2-40B4-BE49-F238E27FC236}">
                <a16:creationId xmlns:a16="http://schemas.microsoft.com/office/drawing/2014/main" id="{51562856-DDFC-46B8-A96B-11DE45A92DBB}"/>
              </a:ext>
            </a:extLst>
          </p:cNvPr>
          <p:cNvGrpSpPr/>
          <p:nvPr/>
        </p:nvGrpSpPr>
        <p:grpSpPr>
          <a:xfrm>
            <a:off x="1960978" y="5361291"/>
            <a:ext cx="8028543" cy="609685"/>
            <a:chOff x="1960978" y="5739063"/>
            <a:chExt cx="8028543" cy="609685"/>
          </a:xfrm>
          <a:solidFill>
            <a:schemeClr val="accent1"/>
          </a:solidFill>
        </p:grpSpPr>
        <p:sp>
          <p:nvSpPr>
            <p:cNvPr id="27" name="new-idea_69628">
              <a:extLst>
                <a:ext uri="{FF2B5EF4-FFF2-40B4-BE49-F238E27FC236}">
                  <a16:creationId xmlns:a16="http://schemas.microsoft.com/office/drawing/2014/main" id="{E13584CE-D9B5-4A4F-9344-11AE97EAA608}"/>
                </a:ext>
              </a:extLst>
            </p:cNvPr>
            <p:cNvSpPr/>
            <p:nvPr/>
          </p:nvSpPr>
          <p:spPr>
            <a:xfrm>
              <a:off x="5680895" y="5739063"/>
              <a:ext cx="513586" cy="609685"/>
            </a:xfrm>
            <a:custGeom>
              <a:avLst/>
              <a:gdLst>
                <a:gd name="connsiteX0" fmla="*/ 218510 w 491355"/>
                <a:gd name="connsiteY0" fmla="*/ 191021 h 583294"/>
                <a:gd name="connsiteX1" fmla="*/ 291225 w 491355"/>
                <a:gd name="connsiteY1" fmla="*/ 263631 h 583294"/>
                <a:gd name="connsiteX2" fmla="*/ 263723 w 491355"/>
                <a:gd name="connsiteY2" fmla="*/ 320332 h 583294"/>
                <a:gd name="connsiteX3" fmla="*/ 259985 w 491355"/>
                <a:gd name="connsiteY3" fmla="*/ 327975 h 583294"/>
                <a:gd name="connsiteX4" fmla="*/ 259985 w 491355"/>
                <a:gd name="connsiteY4" fmla="*/ 346994 h 583294"/>
                <a:gd name="connsiteX5" fmla="*/ 237111 w 491355"/>
                <a:gd name="connsiteY5" fmla="*/ 369834 h 583294"/>
                <a:gd name="connsiteX6" fmla="*/ 199997 w 491355"/>
                <a:gd name="connsiteY6" fmla="*/ 369834 h 583294"/>
                <a:gd name="connsiteX7" fmla="*/ 177123 w 491355"/>
                <a:gd name="connsiteY7" fmla="*/ 346994 h 583294"/>
                <a:gd name="connsiteX8" fmla="*/ 177123 w 491355"/>
                <a:gd name="connsiteY8" fmla="*/ 327975 h 583294"/>
                <a:gd name="connsiteX9" fmla="*/ 173474 w 491355"/>
                <a:gd name="connsiteY9" fmla="*/ 320332 h 583294"/>
                <a:gd name="connsiteX10" fmla="*/ 146506 w 491355"/>
                <a:gd name="connsiteY10" fmla="*/ 254565 h 583294"/>
                <a:gd name="connsiteX11" fmla="*/ 210144 w 491355"/>
                <a:gd name="connsiteY11" fmla="*/ 191554 h 583294"/>
                <a:gd name="connsiteX12" fmla="*/ 218510 w 491355"/>
                <a:gd name="connsiteY12" fmla="*/ 191021 h 583294"/>
                <a:gd name="connsiteX13" fmla="*/ 208005 w 491355"/>
                <a:gd name="connsiteY13" fmla="*/ 172064 h 583294"/>
                <a:gd name="connsiteX14" fmla="*/ 127011 w 491355"/>
                <a:gd name="connsiteY14" fmla="*/ 252142 h 583294"/>
                <a:gd name="connsiteX15" fmla="*/ 157539 w 491355"/>
                <a:gd name="connsiteY15" fmla="*/ 332575 h 583294"/>
                <a:gd name="connsiteX16" fmla="*/ 157539 w 491355"/>
                <a:gd name="connsiteY16" fmla="*/ 346972 h 583294"/>
                <a:gd name="connsiteX17" fmla="*/ 186644 w 491355"/>
                <a:gd name="connsiteY17" fmla="*/ 387056 h 583294"/>
                <a:gd name="connsiteX18" fmla="*/ 186644 w 491355"/>
                <a:gd name="connsiteY18" fmla="*/ 403231 h 583294"/>
                <a:gd name="connsiteX19" fmla="*/ 203020 w 491355"/>
                <a:gd name="connsiteY19" fmla="*/ 419673 h 583294"/>
                <a:gd name="connsiteX20" fmla="*/ 234083 w 491355"/>
                <a:gd name="connsiteY20" fmla="*/ 419673 h 583294"/>
                <a:gd name="connsiteX21" fmla="*/ 250549 w 491355"/>
                <a:gd name="connsiteY21" fmla="*/ 403231 h 583294"/>
                <a:gd name="connsiteX22" fmla="*/ 250549 w 491355"/>
                <a:gd name="connsiteY22" fmla="*/ 387056 h 583294"/>
                <a:gd name="connsiteX23" fmla="*/ 279564 w 491355"/>
                <a:gd name="connsiteY23" fmla="*/ 346972 h 583294"/>
                <a:gd name="connsiteX24" fmla="*/ 279564 w 491355"/>
                <a:gd name="connsiteY24" fmla="*/ 332575 h 583294"/>
                <a:gd name="connsiteX25" fmla="*/ 310805 w 491355"/>
                <a:gd name="connsiteY25" fmla="*/ 263607 h 583294"/>
                <a:gd name="connsiteX26" fmla="*/ 208005 w 491355"/>
                <a:gd name="connsiteY26" fmla="*/ 172064 h 583294"/>
                <a:gd name="connsiteX27" fmla="*/ 121581 w 491355"/>
                <a:gd name="connsiteY27" fmla="*/ 119627 h 583294"/>
                <a:gd name="connsiteX28" fmla="*/ 117487 w 491355"/>
                <a:gd name="connsiteY28" fmla="*/ 121316 h 583294"/>
                <a:gd name="connsiteX29" fmla="*/ 111880 w 491355"/>
                <a:gd name="connsiteY29" fmla="*/ 126915 h 583294"/>
                <a:gd name="connsiteX30" fmla="*/ 111880 w 491355"/>
                <a:gd name="connsiteY30" fmla="*/ 135181 h 583294"/>
                <a:gd name="connsiteX31" fmla="*/ 129058 w 491355"/>
                <a:gd name="connsiteY31" fmla="*/ 152334 h 583294"/>
                <a:gd name="connsiteX32" fmla="*/ 133152 w 491355"/>
                <a:gd name="connsiteY32" fmla="*/ 154022 h 583294"/>
                <a:gd name="connsiteX33" fmla="*/ 137335 w 491355"/>
                <a:gd name="connsiteY33" fmla="*/ 152334 h 583294"/>
                <a:gd name="connsiteX34" fmla="*/ 142942 w 491355"/>
                <a:gd name="connsiteY34" fmla="*/ 146735 h 583294"/>
                <a:gd name="connsiteX35" fmla="*/ 142942 w 491355"/>
                <a:gd name="connsiteY35" fmla="*/ 138469 h 583294"/>
                <a:gd name="connsiteX36" fmla="*/ 125765 w 491355"/>
                <a:gd name="connsiteY36" fmla="*/ 121316 h 583294"/>
                <a:gd name="connsiteX37" fmla="*/ 121581 w 491355"/>
                <a:gd name="connsiteY37" fmla="*/ 119627 h 583294"/>
                <a:gd name="connsiteX38" fmla="*/ 315522 w 491355"/>
                <a:gd name="connsiteY38" fmla="*/ 117672 h 583294"/>
                <a:gd name="connsiteX39" fmla="*/ 311339 w 491355"/>
                <a:gd name="connsiteY39" fmla="*/ 119361 h 583294"/>
                <a:gd name="connsiteX40" fmla="*/ 294250 w 491355"/>
                <a:gd name="connsiteY40" fmla="*/ 136514 h 583294"/>
                <a:gd name="connsiteX41" fmla="*/ 294250 w 491355"/>
                <a:gd name="connsiteY41" fmla="*/ 144779 h 583294"/>
                <a:gd name="connsiteX42" fmla="*/ 299768 w 491355"/>
                <a:gd name="connsiteY42" fmla="*/ 150378 h 583294"/>
                <a:gd name="connsiteX43" fmla="*/ 303951 w 491355"/>
                <a:gd name="connsiteY43" fmla="*/ 152067 h 583294"/>
                <a:gd name="connsiteX44" fmla="*/ 308045 w 491355"/>
                <a:gd name="connsiteY44" fmla="*/ 150378 h 583294"/>
                <a:gd name="connsiteX45" fmla="*/ 325223 w 491355"/>
                <a:gd name="connsiteY45" fmla="*/ 133225 h 583294"/>
                <a:gd name="connsiteX46" fmla="*/ 325223 w 491355"/>
                <a:gd name="connsiteY46" fmla="*/ 124960 h 583294"/>
                <a:gd name="connsiteX47" fmla="*/ 319616 w 491355"/>
                <a:gd name="connsiteY47" fmla="*/ 119361 h 583294"/>
                <a:gd name="connsiteX48" fmla="*/ 315522 w 491355"/>
                <a:gd name="connsiteY48" fmla="*/ 117672 h 583294"/>
                <a:gd name="connsiteX49" fmla="*/ 214591 w 491355"/>
                <a:gd name="connsiteY49" fmla="*/ 82921 h 583294"/>
                <a:gd name="connsiteX50" fmla="*/ 208717 w 491355"/>
                <a:gd name="connsiteY50" fmla="*/ 88787 h 583294"/>
                <a:gd name="connsiteX51" fmla="*/ 208717 w 491355"/>
                <a:gd name="connsiteY51" fmla="*/ 121138 h 583294"/>
                <a:gd name="connsiteX52" fmla="*/ 214591 w 491355"/>
                <a:gd name="connsiteY52" fmla="*/ 127004 h 583294"/>
                <a:gd name="connsiteX53" fmla="*/ 222512 w 491355"/>
                <a:gd name="connsiteY53" fmla="*/ 127004 h 583294"/>
                <a:gd name="connsiteX54" fmla="*/ 228387 w 491355"/>
                <a:gd name="connsiteY54" fmla="*/ 121138 h 583294"/>
                <a:gd name="connsiteX55" fmla="*/ 228387 w 491355"/>
                <a:gd name="connsiteY55" fmla="*/ 88787 h 583294"/>
                <a:gd name="connsiteX56" fmla="*/ 222512 w 491355"/>
                <a:gd name="connsiteY56" fmla="*/ 82921 h 583294"/>
                <a:gd name="connsiteX57" fmla="*/ 249125 w 491355"/>
                <a:gd name="connsiteY57" fmla="*/ 0 h 583294"/>
                <a:gd name="connsiteX58" fmla="*/ 430337 w 491355"/>
                <a:gd name="connsiteY58" fmla="*/ 92342 h 583294"/>
                <a:gd name="connsiteX59" fmla="*/ 490504 w 491355"/>
                <a:gd name="connsiteY59" fmla="*/ 347239 h 583294"/>
                <a:gd name="connsiteX60" fmla="*/ 488368 w 491355"/>
                <a:gd name="connsiteY60" fmla="*/ 366436 h 583294"/>
                <a:gd name="connsiteX61" fmla="*/ 471279 w 491355"/>
                <a:gd name="connsiteY61" fmla="*/ 375502 h 583294"/>
                <a:gd name="connsiteX62" fmla="*/ 443421 w 491355"/>
                <a:gd name="connsiteY62" fmla="*/ 375502 h 583294"/>
                <a:gd name="connsiteX63" fmla="*/ 395448 w 491355"/>
                <a:gd name="connsiteY63" fmla="*/ 517081 h 583294"/>
                <a:gd name="connsiteX64" fmla="*/ 335548 w 491355"/>
                <a:gd name="connsiteY64" fmla="*/ 517259 h 583294"/>
                <a:gd name="connsiteX65" fmla="*/ 310894 w 491355"/>
                <a:gd name="connsiteY65" fmla="*/ 527391 h 583294"/>
                <a:gd name="connsiteX66" fmla="*/ 300569 w 491355"/>
                <a:gd name="connsiteY66" fmla="*/ 552010 h 583294"/>
                <a:gd name="connsiteX67" fmla="*/ 300569 w 491355"/>
                <a:gd name="connsiteY67" fmla="*/ 568452 h 583294"/>
                <a:gd name="connsiteX68" fmla="*/ 285705 w 491355"/>
                <a:gd name="connsiteY68" fmla="*/ 583294 h 583294"/>
                <a:gd name="connsiteX69" fmla="*/ 104315 w 491355"/>
                <a:gd name="connsiteY69" fmla="*/ 583294 h 583294"/>
                <a:gd name="connsiteX70" fmla="*/ 89362 w 491355"/>
                <a:gd name="connsiteY70" fmla="*/ 568452 h 583294"/>
                <a:gd name="connsiteX71" fmla="*/ 89362 w 491355"/>
                <a:gd name="connsiteY71" fmla="*/ 458601 h 583294"/>
                <a:gd name="connsiteX72" fmla="*/ 69603 w 491355"/>
                <a:gd name="connsiteY72" fmla="*/ 413096 h 583294"/>
                <a:gd name="connsiteX73" fmla="*/ 1159 w 491355"/>
                <a:gd name="connsiteY73" fmla="*/ 186196 h 583294"/>
                <a:gd name="connsiteX74" fmla="*/ 249125 w 491355"/>
                <a:gd name="connsiteY74" fmla="*/ 0 h 583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91355" h="583294">
                  <a:moveTo>
                    <a:pt x="218510" y="191021"/>
                  </a:moveTo>
                  <a:cubicBezTo>
                    <a:pt x="258561" y="191021"/>
                    <a:pt x="291225" y="223638"/>
                    <a:pt x="291225" y="263631"/>
                  </a:cubicBezTo>
                  <a:cubicBezTo>
                    <a:pt x="291225" y="285760"/>
                    <a:pt x="281168" y="306467"/>
                    <a:pt x="263723" y="320332"/>
                  </a:cubicBezTo>
                  <a:cubicBezTo>
                    <a:pt x="261320" y="322198"/>
                    <a:pt x="259985" y="325042"/>
                    <a:pt x="259985" y="327975"/>
                  </a:cubicBezTo>
                  <a:lnTo>
                    <a:pt x="259985" y="346994"/>
                  </a:lnTo>
                  <a:cubicBezTo>
                    <a:pt x="259985" y="359614"/>
                    <a:pt x="249750" y="369834"/>
                    <a:pt x="237111" y="369834"/>
                  </a:cubicBezTo>
                  <a:lnTo>
                    <a:pt x="199997" y="369834"/>
                  </a:lnTo>
                  <a:cubicBezTo>
                    <a:pt x="187359" y="369834"/>
                    <a:pt x="177123" y="359614"/>
                    <a:pt x="177123" y="346994"/>
                  </a:cubicBezTo>
                  <a:lnTo>
                    <a:pt x="177123" y="327975"/>
                  </a:lnTo>
                  <a:cubicBezTo>
                    <a:pt x="177123" y="325042"/>
                    <a:pt x="175788" y="322198"/>
                    <a:pt x="173474" y="320332"/>
                  </a:cubicBezTo>
                  <a:cubicBezTo>
                    <a:pt x="153449" y="304512"/>
                    <a:pt x="143391" y="279894"/>
                    <a:pt x="146506" y="254565"/>
                  </a:cubicBezTo>
                  <a:cubicBezTo>
                    <a:pt x="150422" y="221682"/>
                    <a:pt x="177212" y="195198"/>
                    <a:pt x="210144" y="191554"/>
                  </a:cubicBezTo>
                  <a:cubicBezTo>
                    <a:pt x="212992" y="191199"/>
                    <a:pt x="215751" y="191021"/>
                    <a:pt x="218510" y="191021"/>
                  </a:cubicBezTo>
                  <a:close/>
                  <a:moveTo>
                    <a:pt x="208005" y="172064"/>
                  </a:moveTo>
                  <a:cubicBezTo>
                    <a:pt x="166084" y="176686"/>
                    <a:pt x="132084" y="210370"/>
                    <a:pt x="127011" y="252142"/>
                  </a:cubicBezTo>
                  <a:cubicBezTo>
                    <a:pt x="123273" y="282715"/>
                    <a:pt x="134665" y="312400"/>
                    <a:pt x="157539" y="332575"/>
                  </a:cubicBezTo>
                  <a:lnTo>
                    <a:pt x="157539" y="346972"/>
                  </a:lnTo>
                  <a:cubicBezTo>
                    <a:pt x="157539" y="365636"/>
                    <a:pt x="169733" y="381368"/>
                    <a:pt x="186644" y="387056"/>
                  </a:cubicBezTo>
                  <a:lnTo>
                    <a:pt x="186644" y="403231"/>
                  </a:lnTo>
                  <a:cubicBezTo>
                    <a:pt x="186644" y="412296"/>
                    <a:pt x="193942" y="419673"/>
                    <a:pt x="203020" y="419673"/>
                  </a:cubicBezTo>
                  <a:lnTo>
                    <a:pt x="234083" y="419673"/>
                  </a:lnTo>
                  <a:cubicBezTo>
                    <a:pt x="243161" y="419673"/>
                    <a:pt x="250549" y="412296"/>
                    <a:pt x="250549" y="403231"/>
                  </a:cubicBezTo>
                  <a:lnTo>
                    <a:pt x="250549" y="387056"/>
                  </a:lnTo>
                  <a:cubicBezTo>
                    <a:pt x="267370" y="381368"/>
                    <a:pt x="279564" y="365636"/>
                    <a:pt x="279564" y="346972"/>
                  </a:cubicBezTo>
                  <a:lnTo>
                    <a:pt x="279564" y="332575"/>
                  </a:lnTo>
                  <a:cubicBezTo>
                    <a:pt x="299501" y="315066"/>
                    <a:pt x="310805" y="290181"/>
                    <a:pt x="310805" y="263607"/>
                  </a:cubicBezTo>
                  <a:cubicBezTo>
                    <a:pt x="310805" y="209303"/>
                    <a:pt x="263721" y="165843"/>
                    <a:pt x="208005" y="172064"/>
                  </a:cubicBezTo>
                  <a:close/>
                  <a:moveTo>
                    <a:pt x="121581" y="119627"/>
                  </a:moveTo>
                  <a:cubicBezTo>
                    <a:pt x="120068" y="119627"/>
                    <a:pt x="118555" y="120249"/>
                    <a:pt x="117487" y="121316"/>
                  </a:cubicBezTo>
                  <a:lnTo>
                    <a:pt x="111880" y="126915"/>
                  </a:lnTo>
                  <a:cubicBezTo>
                    <a:pt x="109566" y="129137"/>
                    <a:pt x="109566" y="132870"/>
                    <a:pt x="111880" y="135181"/>
                  </a:cubicBezTo>
                  <a:lnTo>
                    <a:pt x="129058" y="152334"/>
                  </a:lnTo>
                  <a:cubicBezTo>
                    <a:pt x="130126" y="153400"/>
                    <a:pt x="131639" y="154022"/>
                    <a:pt x="133152" y="154022"/>
                  </a:cubicBezTo>
                  <a:cubicBezTo>
                    <a:pt x="134754" y="154022"/>
                    <a:pt x="136267" y="153400"/>
                    <a:pt x="137335" y="152334"/>
                  </a:cubicBezTo>
                  <a:lnTo>
                    <a:pt x="142942" y="146735"/>
                  </a:lnTo>
                  <a:cubicBezTo>
                    <a:pt x="145168" y="144424"/>
                    <a:pt x="145168" y="140691"/>
                    <a:pt x="142942" y="138469"/>
                  </a:cubicBezTo>
                  <a:lnTo>
                    <a:pt x="125765" y="121316"/>
                  </a:lnTo>
                  <a:cubicBezTo>
                    <a:pt x="124697" y="120249"/>
                    <a:pt x="123184" y="119627"/>
                    <a:pt x="121581" y="119627"/>
                  </a:cubicBezTo>
                  <a:close/>
                  <a:moveTo>
                    <a:pt x="315522" y="117672"/>
                  </a:moveTo>
                  <a:cubicBezTo>
                    <a:pt x="313920" y="117672"/>
                    <a:pt x="312496" y="118294"/>
                    <a:pt x="311339" y="119361"/>
                  </a:cubicBezTo>
                  <a:lnTo>
                    <a:pt x="294250" y="136514"/>
                  </a:lnTo>
                  <a:cubicBezTo>
                    <a:pt x="291936" y="138825"/>
                    <a:pt x="291936" y="142468"/>
                    <a:pt x="294250" y="144779"/>
                  </a:cubicBezTo>
                  <a:lnTo>
                    <a:pt x="299768" y="150378"/>
                  </a:lnTo>
                  <a:cubicBezTo>
                    <a:pt x="300925" y="151445"/>
                    <a:pt x="302349" y="152067"/>
                    <a:pt x="303951" y="152067"/>
                  </a:cubicBezTo>
                  <a:cubicBezTo>
                    <a:pt x="305464" y="152067"/>
                    <a:pt x="306977" y="151445"/>
                    <a:pt x="308045" y="150378"/>
                  </a:cubicBezTo>
                  <a:lnTo>
                    <a:pt x="325223" y="133225"/>
                  </a:lnTo>
                  <a:cubicBezTo>
                    <a:pt x="327537" y="130915"/>
                    <a:pt x="327537" y="127271"/>
                    <a:pt x="325223" y="124960"/>
                  </a:cubicBezTo>
                  <a:lnTo>
                    <a:pt x="319616" y="119361"/>
                  </a:lnTo>
                  <a:cubicBezTo>
                    <a:pt x="318548" y="118294"/>
                    <a:pt x="317035" y="117672"/>
                    <a:pt x="315522" y="117672"/>
                  </a:cubicBezTo>
                  <a:close/>
                  <a:moveTo>
                    <a:pt x="214591" y="82921"/>
                  </a:moveTo>
                  <a:cubicBezTo>
                    <a:pt x="211387" y="82921"/>
                    <a:pt x="208717" y="85588"/>
                    <a:pt x="208717" y="88787"/>
                  </a:cubicBezTo>
                  <a:lnTo>
                    <a:pt x="208717" y="121138"/>
                  </a:lnTo>
                  <a:cubicBezTo>
                    <a:pt x="208717" y="124427"/>
                    <a:pt x="211387" y="127004"/>
                    <a:pt x="214591" y="127004"/>
                  </a:cubicBezTo>
                  <a:lnTo>
                    <a:pt x="222512" y="127004"/>
                  </a:lnTo>
                  <a:cubicBezTo>
                    <a:pt x="225716" y="127004"/>
                    <a:pt x="228387" y="124427"/>
                    <a:pt x="228387" y="121138"/>
                  </a:cubicBezTo>
                  <a:lnTo>
                    <a:pt x="228387" y="88787"/>
                  </a:lnTo>
                  <a:cubicBezTo>
                    <a:pt x="228387" y="85588"/>
                    <a:pt x="225716" y="82921"/>
                    <a:pt x="222512" y="82921"/>
                  </a:cubicBezTo>
                  <a:close/>
                  <a:moveTo>
                    <a:pt x="249125" y="0"/>
                  </a:moveTo>
                  <a:cubicBezTo>
                    <a:pt x="328071" y="0"/>
                    <a:pt x="396427" y="37506"/>
                    <a:pt x="430337" y="92342"/>
                  </a:cubicBezTo>
                  <a:cubicBezTo>
                    <a:pt x="449384" y="116961"/>
                    <a:pt x="478489" y="280404"/>
                    <a:pt x="490504" y="347239"/>
                  </a:cubicBezTo>
                  <a:cubicBezTo>
                    <a:pt x="491661" y="353905"/>
                    <a:pt x="492195" y="360748"/>
                    <a:pt x="488368" y="366436"/>
                  </a:cubicBezTo>
                  <a:cubicBezTo>
                    <a:pt x="484452" y="372124"/>
                    <a:pt x="478044" y="375502"/>
                    <a:pt x="471279" y="375502"/>
                  </a:cubicBezTo>
                  <a:lnTo>
                    <a:pt x="443421" y="375502"/>
                  </a:lnTo>
                  <a:cubicBezTo>
                    <a:pt x="431761" y="455046"/>
                    <a:pt x="445735" y="510593"/>
                    <a:pt x="395448" y="517081"/>
                  </a:cubicBezTo>
                  <a:cubicBezTo>
                    <a:pt x="392243" y="517437"/>
                    <a:pt x="361270" y="517437"/>
                    <a:pt x="335548" y="517259"/>
                  </a:cubicBezTo>
                  <a:cubicBezTo>
                    <a:pt x="326291" y="517259"/>
                    <a:pt x="317391" y="520903"/>
                    <a:pt x="310894" y="527391"/>
                  </a:cubicBezTo>
                  <a:cubicBezTo>
                    <a:pt x="304307" y="533879"/>
                    <a:pt x="300569" y="542767"/>
                    <a:pt x="300569" y="552010"/>
                  </a:cubicBezTo>
                  <a:lnTo>
                    <a:pt x="300569" y="568452"/>
                  </a:lnTo>
                  <a:cubicBezTo>
                    <a:pt x="300569" y="576628"/>
                    <a:pt x="293983" y="583294"/>
                    <a:pt x="285705" y="583294"/>
                  </a:cubicBezTo>
                  <a:lnTo>
                    <a:pt x="104315" y="583294"/>
                  </a:lnTo>
                  <a:cubicBezTo>
                    <a:pt x="96037" y="583294"/>
                    <a:pt x="89362" y="576628"/>
                    <a:pt x="89362" y="568452"/>
                  </a:cubicBezTo>
                  <a:lnTo>
                    <a:pt x="89362" y="458601"/>
                  </a:lnTo>
                  <a:cubicBezTo>
                    <a:pt x="89362" y="441359"/>
                    <a:pt x="82242" y="424917"/>
                    <a:pt x="69603" y="413096"/>
                  </a:cubicBezTo>
                  <a:cubicBezTo>
                    <a:pt x="37472" y="383056"/>
                    <a:pt x="-7831" y="348306"/>
                    <a:pt x="1159" y="186196"/>
                  </a:cubicBezTo>
                  <a:cubicBezTo>
                    <a:pt x="10326" y="20619"/>
                    <a:pt x="136534" y="0"/>
                    <a:pt x="2491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 name="user_208880">
              <a:extLst>
                <a:ext uri="{FF2B5EF4-FFF2-40B4-BE49-F238E27FC236}">
                  <a16:creationId xmlns:a16="http://schemas.microsoft.com/office/drawing/2014/main" id="{AC5F1324-57AA-44F5-8F64-7E7E25BCF15F}"/>
                </a:ext>
              </a:extLst>
            </p:cNvPr>
            <p:cNvSpPr/>
            <p:nvPr/>
          </p:nvSpPr>
          <p:spPr>
            <a:xfrm>
              <a:off x="4491005" y="5739063"/>
              <a:ext cx="534561" cy="609685"/>
            </a:xfrm>
            <a:custGeom>
              <a:avLst/>
              <a:gdLst>
                <a:gd name="connsiteX0" fmla="*/ 172709 w 530849"/>
                <a:gd name="connsiteY0" fmla="*/ 360519 h 605451"/>
                <a:gd name="connsiteX1" fmla="*/ 222665 w 530849"/>
                <a:gd name="connsiteY1" fmla="*/ 518492 h 605451"/>
                <a:gd name="connsiteX2" fmla="*/ 229536 w 530849"/>
                <a:gd name="connsiteY2" fmla="*/ 539907 h 605451"/>
                <a:gd name="connsiteX3" fmla="*/ 251914 w 530849"/>
                <a:gd name="connsiteY3" fmla="*/ 476496 h 605451"/>
                <a:gd name="connsiteX4" fmla="*/ 265378 w 530849"/>
                <a:gd name="connsiteY4" fmla="*/ 401310 h 605451"/>
                <a:gd name="connsiteX5" fmla="*/ 265564 w 530849"/>
                <a:gd name="connsiteY5" fmla="*/ 401310 h 605451"/>
                <a:gd name="connsiteX6" fmla="*/ 265657 w 530849"/>
                <a:gd name="connsiteY6" fmla="*/ 401310 h 605451"/>
                <a:gd name="connsiteX7" fmla="*/ 265750 w 530849"/>
                <a:gd name="connsiteY7" fmla="*/ 401310 h 605451"/>
                <a:gd name="connsiteX8" fmla="*/ 265935 w 530849"/>
                <a:gd name="connsiteY8" fmla="*/ 401310 h 605451"/>
                <a:gd name="connsiteX9" fmla="*/ 279399 w 530849"/>
                <a:gd name="connsiteY9" fmla="*/ 476496 h 605451"/>
                <a:gd name="connsiteX10" fmla="*/ 301777 w 530849"/>
                <a:gd name="connsiteY10" fmla="*/ 539907 h 605451"/>
                <a:gd name="connsiteX11" fmla="*/ 308648 w 530849"/>
                <a:gd name="connsiteY11" fmla="*/ 518492 h 605451"/>
                <a:gd name="connsiteX12" fmla="*/ 358604 w 530849"/>
                <a:gd name="connsiteY12" fmla="*/ 360519 h 605451"/>
                <a:gd name="connsiteX13" fmla="*/ 462415 w 530849"/>
                <a:gd name="connsiteY13" fmla="*/ 410581 h 605451"/>
                <a:gd name="connsiteX14" fmla="*/ 530849 w 530849"/>
                <a:gd name="connsiteY14" fmla="*/ 605451 h 605451"/>
                <a:gd name="connsiteX15" fmla="*/ 0 w 530849"/>
                <a:gd name="connsiteY15" fmla="*/ 605451 h 605451"/>
                <a:gd name="connsiteX16" fmla="*/ 68898 w 530849"/>
                <a:gd name="connsiteY16" fmla="*/ 410581 h 605451"/>
                <a:gd name="connsiteX17" fmla="*/ 172709 w 530849"/>
                <a:gd name="connsiteY17" fmla="*/ 360519 h 605451"/>
                <a:gd name="connsiteX18" fmla="*/ 245328 w 530849"/>
                <a:gd name="connsiteY18" fmla="*/ 111138 h 605451"/>
                <a:gd name="connsiteX19" fmla="*/ 240037 w 530849"/>
                <a:gd name="connsiteY19" fmla="*/ 116422 h 605451"/>
                <a:gd name="connsiteX20" fmla="*/ 240037 w 530849"/>
                <a:gd name="connsiteY20" fmla="*/ 184921 h 605451"/>
                <a:gd name="connsiteX21" fmla="*/ 213951 w 530849"/>
                <a:gd name="connsiteY21" fmla="*/ 184921 h 605451"/>
                <a:gd name="connsiteX22" fmla="*/ 211352 w 530849"/>
                <a:gd name="connsiteY22" fmla="*/ 190297 h 605451"/>
                <a:gd name="connsiteX23" fmla="*/ 261481 w 530849"/>
                <a:gd name="connsiteY23" fmla="*/ 251474 h 605451"/>
                <a:gd name="connsiteX24" fmla="*/ 267886 w 530849"/>
                <a:gd name="connsiteY24" fmla="*/ 251474 h 605451"/>
                <a:gd name="connsiteX25" fmla="*/ 318108 w 530849"/>
                <a:gd name="connsiteY25" fmla="*/ 190297 h 605451"/>
                <a:gd name="connsiteX26" fmla="*/ 315509 w 530849"/>
                <a:gd name="connsiteY26" fmla="*/ 184921 h 605451"/>
                <a:gd name="connsiteX27" fmla="*/ 289423 w 530849"/>
                <a:gd name="connsiteY27" fmla="*/ 184921 h 605451"/>
                <a:gd name="connsiteX28" fmla="*/ 289423 w 530849"/>
                <a:gd name="connsiteY28" fmla="*/ 116422 h 605451"/>
                <a:gd name="connsiteX29" fmla="*/ 284132 w 530849"/>
                <a:gd name="connsiteY29" fmla="*/ 111138 h 605451"/>
                <a:gd name="connsiteX30" fmla="*/ 247463 w 530849"/>
                <a:gd name="connsiteY30" fmla="*/ 0 h 605451"/>
                <a:gd name="connsiteX31" fmla="*/ 264451 w 530849"/>
                <a:gd name="connsiteY31" fmla="*/ 0 h 605451"/>
                <a:gd name="connsiteX32" fmla="*/ 281347 w 530849"/>
                <a:gd name="connsiteY32" fmla="*/ 0 h 605451"/>
                <a:gd name="connsiteX33" fmla="*/ 294250 w 530849"/>
                <a:gd name="connsiteY33" fmla="*/ 10845 h 605451"/>
                <a:gd name="connsiteX34" fmla="*/ 300099 w 530849"/>
                <a:gd name="connsiteY34" fmla="*/ 44863 h 605451"/>
                <a:gd name="connsiteX35" fmla="*/ 336860 w 530849"/>
                <a:gd name="connsiteY35" fmla="*/ 60065 h 605451"/>
                <a:gd name="connsiteX36" fmla="*/ 364802 w 530849"/>
                <a:gd name="connsiteY36" fmla="*/ 40043 h 605451"/>
                <a:gd name="connsiteX37" fmla="*/ 381512 w 530849"/>
                <a:gd name="connsiteY37" fmla="*/ 41155 h 605451"/>
                <a:gd name="connsiteX38" fmla="*/ 393487 w 530849"/>
                <a:gd name="connsiteY38" fmla="*/ 53113 h 605451"/>
                <a:gd name="connsiteX39" fmla="*/ 405555 w 530849"/>
                <a:gd name="connsiteY39" fmla="*/ 65163 h 605451"/>
                <a:gd name="connsiteX40" fmla="*/ 407040 w 530849"/>
                <a:gd name="connsiteY40" fmla="*/ 81940 h 605451"/>
                <a:gd name="connsiteX41" fmla="*/ 387081 w 530849"/>
                <a:gd name="connsiteY41" fmla="*/ 109840 h 605451"/>
                <a:gd name="connsiteX42" fmla="*/ 402306 w 530849"/>
                <a:gd name="connsiteY42" fmla="*/ 146454 h 605451"/>
                <a:gd name="connsiteX43" fmla="*/ 436375 w 530849"/>
                <a:gd name="connsiteY43" fmla="*/ 152108 h 605451"/>
                <a:gd name="connsiteX44" fmla="*/ 447236 w 530849"/>
                <a:gd name="connsiteY44" fmla="*/ 164900 h 605451"/>
                <a:gd name="connsiteX45" fmla="*/ 447236 w 530849"/>
                <a:gd name="connsiteY45" fmla="*/ 181770 h 605451"/>
                <a:gd name="connsiteX46" fmla="*/ 447236 w 530849"/>
                <a:gd name="connsiteY46" fmla="*/ 198732 h 605451"/>
                <a:gd name="connsiteX47" fmla="*/ 436375 w 530849"/>
                <a:gd name="connsiteY47" fmla="*/ 211617 h 605451"/>
                <a:gd name="connsiteX48" fmla="*/ 402306 w 530849"/>
                <a:gd name="connsiteY48" fmla="*/ 217363 h 605451"/>
                <a:gd name="connsiteX49" fmla="*/ 387081 w 530849"/>
                <a:gd name="connsiteY49" fmla="*/ 254070 h 605451"/>
                <a:gd name="connsiteX50" fmla="*/ 407133 w 530849"/>
                <a:gd name="connsiteY50" fmla="*/ 282063 h 605451"/>
                <a:gd name="connsiteX51" fmla="*/ 405740 w 530849"/>
                <a:gd name="connsiteY51" fmla="*/ 298840 h 605451"/>
                <a:gd name="connsiteX52" fmla="*/ 393765 w 530849"/>
                <a:gd name="connsiteY52" fmla="*/ 310797 h 605451"/>
                <a:gd name="connsiteX53" fmla="*/ 381790 w 530849"/>
                <a:gd name="connsiteY53" fmla="*/ 322847 h 605451"/>
                <a:gd name="connsiteX54" fmla="*/ 364895 w 530849"/>
                <a:gd name="connsiteY54" fmla="*/ 324330 h 605451"/>
                <a:gd name="connsiteX55" fmla="*/ 336953 w 530849"/>
                <a:gd name="connsiteY55" fmla="*/ 304401 h 605451"/>
                <a:gd name="connsiteX56" fmla="*/ 301213 w 530849"/>
                <a:gd name="connsiteY56" fmla="*/ 319232 h 605451"/>
                <a:gd name="connsiteX57" fmla="*/ 295457 w 530849"/>
                <a:gd name="connsiteY57" fmla="*/ 353343 h 605451"/>
                <a:gd name="connsiteX58" fmla="*/ 282739 w 530849"/>
                <a:gd name="connsiteY58" fmla="*/ 364188 h 605451"/>
                <a:gd name="connsiteX59" fmla="*/ 265751 w 530849"/>
                <a:gd name="connsiteY59" fmla="*/ 364188 h 605451"/>
                <a:gd name="connsiteX60" fmla="*/ 248856 w 530849"/>
                <a:gd name="connsiteY60" fmla="*/ 364188 h 605451"/>
                <a:gd name="connsiteX61" fmla="*/ 235952 w 530849"/>
                <a:gd name="connsiteY61" fmla="*/ 353343 h 605451"/>
                <a:gd name="connsiteX62" fmla="*/ 230290 w 530849"/>
                <a:gd name="connsiteY62" fmla="*/ 319696 h 605451"/>
                <a:gd name="connsiteX63" fmla="*/ 193528 w 530849"/>
                <a:gd name="connsiteY63" fmla="*/ 304772 h 605451"/>
                <a:gd name="connsiteX64" fmla="*/ 165122 w 530849"/>
                <a:gd name="connsiteY64" fmla="*/ 324794 h 605451"/>
                <a:gd name="connsiteX65" fmla="*/ 148320 w 530849"/>
                <a:gd name="connsiteY65" fmla="*/ 323403 h 605451"/>
                <a:gd name="connsiteX66" fmla="*/ 136344 w 530849"/>
                <a:gd name="connsiteY66" fmla="*/ 311446 h 605451"/>
                <a:gd name="connsiteX67" fmla="*/ 124276 w 530849"/>
                <a:gd name="connsiteY67" fmla="*/ 299489 h 605451"/>
                <a:gd name="connsiteX68" fmla="*/ 122791 w 530849"/>
                <a:gd name="connsiteY68" fmla="*/ 282619 h 605451"/>
                <a:gd name="connsiteX69" fmla="*/ 142657 w 530849"/>
                <a:gd name="connsiteY69" fmla="*/ 254811 h 605451"/>
                <a:gd name="connsiteX70" fmla="*/ 127154 w 530849"/>
                <a:gd name="connsiteY70" fmla="*/ 218383 h 605451"/>
                <a:gd name="connsiteX71" fmla="*/ 92992 w 530849"/>
                <a:gd name="connsiteY71" fmla="*/ 212729 h 605451"/>
                <a:gd name="connsiteX72" fmla="*/ 82131 w 530849"/>
                <a:gd name="connsiteY72" fmla="*/ 199937 h 605451"/>
                <a:gd name="connsiteX73" fmla="*/ 82131 w 530849"/>
                <a:gd name="connsiteY73" fmla="*/ 183067 h 605451"/>
                <a:gd name="connsiteX74" fmla="*/ 82131 w 530849"/>
                <a:gd name="connsiteY74" fmla="*/ 166105 h 605451"/>
                <a:gd name="connsiteX75" fmla="*/ 92992 w 530849"/>
                <a:gd name="connsiteY75" fmla="*/ 153220 h 605451"/>
                <a:gd name="connsiteX76" fmla="*/ 126504 w 530849"/>
                <a:gd name="connsiteY76" fmla="*/ 147937 h 605451"/>
                <a:gd name="connsiteX77" fmla="*/ 141543 w 530849"/>
                <a:gd name="connsiteY77" fmla="*/ 111231 h 605451"/>
                <a:gd name="connsiteX78" fmla="*/ 121491 w 530849"/>
                <a:gd name="connsiteY78" fmla="*/ 82960 h 605451"/>
                <a:gd name="connsiteX79" fmla="*/ 122791 w 530849"/>
                <a:gd name="connsiteY79" fmla="*/ 66090 h 605451"/>
                <a:gd name="connsiteX80" fmla="*/ 134859 w 530849"/>
                <a:gd name="connsiteY80" fmla="*/ 54132 h 605451"/>
                <a:gd name="connsiteX81" fmla="*/ 146834 w 530849"/>
                <a:gd name="connsiteY81" fmla="*/ 42175 h 605451"/>
                <a:gd name="connsiteX82" fmla="*/ 163637 w 530849"/>
                <a:gd name="connsiteY82" fmla="*/ 40785 h 605451"/>
                <a:gd name="connsiteX83" fmla="*/ 191486 w 530849"/>
                <a:gd name="connsiteY83" fmla="*/ 60528 h 605451"/>
                <a:gd name="connsiteX84" fmla="*/ 228990 w 530849"/>
                <a:gd name="connsiteY84" fmla="*/ 44863 h 605451"/>
                <a:gd name="connsiteX85" fmla="*/ 234745 w 530849"/>
                <a:gd name="connsiteY85" fmla="*/ 10845 h 605451"/>
                <a:gd name="connsiteX86" fmla="*/ 247463 w 530849"/>
                <a:gd name="connsiteY86" fmla="*/ 0 h 60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530849" h="605451">
                  <a:moveTo>
                    <a:pt x="172709" y="360519"/>
                  </a:moveTo>
                  <a:lnTo>
                    <a:pt x="222665" y="518492"/>
                  </a:lnTo>
                  <a:lnTo>
                    <a:pt x="229536" y="539907"/>
                  </a:lnTo>
                  <a:lnTo>
                    <a:pt x="251914" y="476496"/>
                  </a:lnTo>
                  <a:cubicBezTo>
                    <a:pt x="200380" y="404833"/>
                    <a:pt x="255907" y="401496"/>
                    <a:pt x="265378" y="401310"/>
                  </a:cubicBezTo>
                  <a:lnTo>
                    <a:pt x="265564" y="401310"/>
                  </a:lnTo>
                  <a:lnTo>
                    <a:pt x="265657" y="401310"/>
                  </a:lnTo>
                  <a:lnTo>
                    <a:pt x="265750" y="401310"/>
                  </a:lnTo>
                  <a:lnTo>
                    <a:pt x="265935" y="401310"/>
                  </a:lnTo>
                  <a:cubicBezTo>
                    <a:pt x="275406" y="401310"/>
                    <a:pt x="330933" y="404833"/>
                    <a:pt x="279399" y="476496"/>
                  </a:cubicBezTo>
                  <a:lnTo>
                    <a:pt x="301777" y="539907"/>
                  </a:lnTo>
                  <a:lnTo>
                    <a:pt x="308648" y="518492"/>
                  </a:lnTo>
                  <a:lnTo>
                    <a:pt x="358604" y="360519"/>
                  </a:lnTo>
                  <a:cubicBezTo>
                    <a:pt x="358604" y="360519"/>
                    <a:pt x="397510" y="385921"/>
                    <a:pt x="462415" y="410581"/>
                  </a:cubicBezTo>
                  <a:cubicBezTo>
                    <a:pt x="533820" y="436446"/>
                    <a:pt x="529456" y="495315"/>
                    <a:pt x="530849" y="605451"/>
                  </a:cubicBezTo>
                  <a:lnTo>
                    <a:pt x="0" y="605451"/>
                  </a:lnTo>
                  <a:cubicBezTo>
                    <a:pt x="1486" y="495315"/>
                    <a:pt x="-2971" y="436446"/>
                    <a:pt x="68898" y="410581"/>
                  </a:cubicBezTo>
                  <a:cubicBezTo>
                    <a:pt x="133803" y="385921"/>
                    <a:pt x="172709" y="360519"/>
                    <a:pt x="172709" y="360519"/>
                  </a:cubicBezTo>
                  <a:close/>
                  <a:moveTo>
                    <a:pt x="245328" y="111138"/>
                  </a:moveTo>
                  <a:cubicBezTo>
                    <a:pt x="242358" y="111138"/>
                    <a:pt x="240037" y="113455"/>
                    <a:pt x="240037" y="116422"/>
                  </a:cubicBezTo>
                  <a:lnTo>
                    <a:pt x="240037" y="184921"/>
                  </a:lnTo>
                  <a:lnTo>
                    <a:pt x="213951" y="184921"/>
                  </a:lnTo>
                  <a:cubicBezTo>
                    <a:pt x="211074" y="184921"/>
                    <a:pt x="209588" y="188073"/>
                    <a:pt x="211352" y="190297"/>
                  </a:cubicBezTo>
                  <a:lnTo>
                    <a:pt x="261481" y="251474"/>
                  </a:lnTo>
                  <a:cubicBezTo>
                    <a:pt x="263152" y="253513"/>
                    <a:pt x="266308" y="253513"/>
                    <a:pt x="267886" y="251474"/>
                  </a:cubicBezTo>
                  <a:lnTo>
                    <a:pt x="318108" y="190297"/>
                  </a:lnTo>
                  <a:cubicBezTo>
                    <a:pt x="319872" y="188073"/>
                    <a:pt x="318294" y="184921"/>
                    <a:pt x="315509" y="184921"/>
                  </a:cubicBezTo>
                  <a:lnTo>
                    <a:pt x="289423" y="184921"/>
                  </a:lnTo>
                  <a:lnTo>
                    <a:pt x="289423" y="116422"/>
                  </a:lnTo>
                  <a:cubicBezTo>
                    <a:pt x="289423" y="113455"/>
                    <a:pt x="287102" y="111138"/>
                    <a:pt x="284132" y="111138"/>
                  </a:cubicBezTo>
                  <a:close/>
                  <a:moveTo>
                    <a:pt x="247463" y="0"/>
                  </a:moveTo>
                  <a:lnTo>
                    <a:pt x="264451" y="0"/>
                  </a:lnTo>
                  <a:lnTo>
                    <a:pt x="281347" y="0"/>
                  </a:lnTo>
                  <a:cubicBezTo>
                    <a:pt x="287659" y="0"/>
                    <a:pt x="293136" y="4542"/>
                    <a:pt x="294250" y="10845"/>
                  </a:cubicBezTo>
                  <a:lnTo>
                    <a:pt x="300099" y="44863"/>
                  </a:lnTo>
                  <a:cubicBezTo>
                    <a:pt x="312909" y="48200"/>
                    <a:pt x="325163" y="53298"/>
                    <a:pt x="336860" y="60065"/>
                  </a:cubicBezTo>
                  <a:lnTo>
                    <a:pt x="364802" y="40043"/>
                  </a:lnTo>
                  <a:cubicBezTo>
                    <a:pt x="369908" y="36428"/>
                    <a:pt x="376963" y="37077"/>
                    <a:pt x="381512" y="41155"/>
                  </a:cubicBezTo>
                  <a:lnTo>
                    <a:pt x="393487" y="53113"/>
                  </a:lnTo>
                  <a:lnTo>
                    <a:pt x="405555" y="65163"/>
                  </a:lnTo>
                  <a:cubicBezTo>
                    <a:pt x="410104" y="69705"/>
                    <a:pt x="410753" y="76749"/>
                    <a:pt x="407040" y="81940"/>
                  </a:cubicBezTo>
                  <a:lnTo>
                    <a:pt x="387081" y="109840"/>
                  </a:lnTo>
                  <a:cubicBezTo>
                    <a:pt x="393858" y="121334"/>
                    <a:pt x="399057" y="133755"/>
                    <a:pt x="402306" y="146454"/>
                  </a:cubicBezTo>
                  <a:lnTo>
                    <a:pt x="436375" y="152108"/>
                  </a:lnTo>
                  <a:cubicBezTo>
                    <a:pt x="442687" y="153128"/>
                    <a:pt x="447236" y="158597"/>
                    <a:pt x="447236" y="164900"/>
                  </a:cubicBezTo>
                  <a:lnTo>
                    <a:pt x="447236" y="181770"/>
                  </a:lnTo>
                  <a:lnTo>
                    <a:pt x="447236" y="198732"/>
                  </a:lnTo>
                  <a:cubicBezTo>
                    <a:pt x="447236" y="205035"/>
                    <a:pt x="442687" y="210504"/>
                    <a:pt x="436375" y="211617"/>
                  </a:cubicBezTo>
                  <a:lnTo>
                    <a:pt x="402306" y="217363"/>
                  </a:lnTo>
                  <a:cubicBezTo>
                    <a:pt x="398964" y="230248"/>
                    <a:pt x="393858" y="242483"/>
                    <a:pt x="387081" y="254070"/>
                  </a:cubicBezTo>
                  <a:lnTo>
                    <a:pt x="407133" y="282063"/>
                  </a:lnTo>
                  <a:cubicBezTo>
                    <a:pt x="410846" y="287253"/>
                    <a:pt x="410196" y="294391"/>
                    <a:pt x="405740" y="298840"/>
                  </a:cubicBezTo>
                  <a:lnTo>
                    <a:pt x="393765" y="310797"/>
                  </a:lnTo>
                  <a:lnTo>
                    <a:pt x="381790" y="322847"/>
                  </a:lnTo>
                  <a:cubicBezTo>
                    <a:pt x="377148" y="327389"/>
                    <a:pt x="370093" y="328038"/>
                    <a:pt x="364895" y="324330"/>
                  </a:cubicBezTo>
                  <a:lnTo>
                    <a:pt x="336953" y="304401"/>
                  </a:lnTo>
                  <a:cubicBezTo>
                    <a:pt x="325720" y="310983"/>
                    <a:pt x="313559" y="315988"/>
                    <a:pt x="301213" y="319232"/>
                  </a:cubicBezTo>
                  <a:lnTo>
                    <a:pt x="295457" y="353343"/>
                  </a:lnTo>
                  <a:cubicBezTo>
                    <a:pt x="294529" y="359646"/>
                    <a:pt x="289052" y="364188"/>
                    <a:pt x="282739" y="364188"/>
                  </a:cubicBezTo>
                  <a:lnTo>
                    <a:pt x="265751" y="364188"/>
                  </a:lnTo>
                  <a:lnTo>
                    <a:pt x="248856" y="364188"/>
                  </a:lnTo>
                  <a:cubicBezTo>
                    <a:pt x="242543" y="364188"/>
                    <a:pt x="237066" y="359646"/>
                    <a:pt x="235952" y="353343"/>
                  </a:cubicBezTo>
                  <a:lnTo>
                    <a:pt x="230290" y="319696"/>
                  </a:lnTo>
                  <a:cubicBezTo>
                    <a:pt x="217665" y="316544"/>
                    <a:pt x="205132" y="311539"/>
                    <a:pt x="193528" y="304772"/>
                  </a:cubicBezTo>
                  <a:lnTo>
                    <a:pt x="165122" y="324794"/>
                  </a:lnTo>
                  <a:cubicBezTo>
                    <a:pt x="159924" y="328501"/>
                    <a:pt x="152776" y="327853"/>
                    <a:pt x="148320" y="323403"/>
                  </a:cubicBezTo>
                  <a:lnTo>
                    <a:pt x="136344" y="311446"/>
                  </a:lnTo>
                  <a:lnTo>
                    <a:pt x="124276" y="299489"/>
                  </a:lnTo>
                  <a:cubicBezTo>
                    <a:pt x="119728" y="294854"/>
                    <a:pt x="119078" y="287810"/>
                    <a:pt x="122791" y="282619"/>
                  </a:cubicBezTo>
                  <a:lnTo>
                    <a:pt x="142657" y="254811"/>
                  </a:lnTo>
                  <a:cubicBezTo>
                    <a:pt x="135695" y="243317"/>
                    <a:pt x="130496" y="231082"/>
                    <a:pt x="127154" y="218383"/>
                  </a:cubicBezTo>
                  <a:lnTo>
                    <a:pt x="92992" y="212729"/>
                  </a:lnTo>
                  <a:cubicBezTo>
                    <a:pt x="86680" y="211709"/>
                    <a:pt x="82131" y="206240"/>
                    <a:pt x="82131" y="199937"/>
                  </a:cubicBezTo>
                  <a:lnTo>
                    <a:pt x="82131" y="183067"/>
                  </a:lnTo>
                  <a:lnTo>
                    <a:pt x="82131" y="166105"/>
                  </a:lnTo>
                  <a:cubicBezTo>
                    <a:pt x="82131" y="159801"/>
                    <a:pt x="86680" y="154333"/>
                    <a:pt x="92992" y="153220"/>
                  </a:cubicBezTo>
                  <a:lnTo>
                    <a:pt x="126504" y="147937"/>
                  </a:lnTo>
                  <a:cubicBezTo>
                    <a:pt x="129753" y="135331"/>
                    <a:pt x="134673" y="122817"/>
                    <a:pt x="141543" y="111231"/>
                  </a:cubicBezTo>
                  <a:lnTo>
                    <a:pt x="121491" y="82960"/>
                  </a:lnTo>
                  <a:cubicBezTo>
                    <a:pt x="117778" y="77769"/>
                    <a:pt x="118335" y="70539"/>
                    <a:pt x="122791" y="66090"/>
                  </a:cubicBezTo>
                  <a:lnTo>
                    <a:pt x="134859" y="54132"/>
                  </a:lnTo>
                  <a:lnTo>
                    <a:pt x="146834" y="42175"/>
                  </a:lnTo>
                  <a:cubicBezTo>
                    <a:pt x="151383" y="37726"/>
                    <a:pt x="158438" y="37077"/>
                    <a:pt x="163637" y="40785"/>
                  </a:cubicBezTo>
                  <a:lnTo>
                    <a:pt x="191486" y="60528"/>
                  </a:lnTo>
                  <a:cubicBezTo>
                    <a:pt x="203369" y="53391"/>
                    <a:pt x="215994" y="48107"/>
                    <a:pt x="228990" y="44863"/>
                  </a:cubicBezTo>
                  <a:lnTo>
                    <a:pt x="234745" y="10845"/>
                  </a:lnTo>
                  <a:cubicBezTo>
                    <a:pt x="235674" y="4542"/>
                    <a:pt x="241151" y="0"/>
                    <a:pt x="24746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worldwide_230900">
              <a:extLst>
                <a:ext uri="{FF2B5EF4-FFF2-40B4-BE49-F238E27FC236}">
                  <a16:creationId xmlns:a16="http://schemas.microsoft.com/office/drawing/2014/main" id="{AB4BB806-DF77-43BA-9322-CACA76EE575D}"/>
                </a:ext>
              </a:extLst>
            </p:cNvPr>
            <p:cNvSpPr/>
            <p:nvPr/>
          </p:nvSpPr>
          <p:spPr>
            <a:xfrm>
              <a:off x="3225992" y="5739063"/>
              <a:ext cx="609684" cy="608764"/>
            </a:xfrm>
            <a:custGeom>
              <a:avLst/>
              <a:gdLst>
                <a:gd name="connsiteX0" fmla="*/ 176959 w 607356"/>
                <a:gd name="connsiteY0" fmla="*/ 452889 h 606439"/>
                <a:gd name="connsiteX1" fmla="*/ 284918 w 607356"/>
                <a:gd name="connsiteY1" fmla="*/ 593436 h 606439"/>
                <a:gd name="connsiteX2" fmla="*/ 287766 w 607356"/>
                <a:gd name="connsiteY2" fmla="*/ 595925 h 606439"/>
                <a:gd name="connsiteX3" fmla="*/ 82350 w 607356"/>
                <a:gd name="connsiteY3" fmla="*/ 503472 h 606439"/>
                <a:gd name="connsiteX4" fmla="*/ 89559 w 607356"/>
                <a:gd name="connsiteY4" fmla="*/ 498316 h 606439"/>
                <a:gd name="connsiteX5" fmla="*/ 176959 w 607356"/>
                <a:gd name="connsiteY5" fmla="*/ 452889 h 606439"/>
                <a:gd name="connsiteX6" fmla="*/ 288118 w 607356"/>
                <a:gd name="connsiteY6" fmla="*/ 432001 h 606439"/>
                <a:gd name="connsiteX7" fmla="*/ 288118 w 607356"/>
                <a:gd name="connsiteY7" fmla="*/ 568968 h 606439"/>
                <a:gd name="connsiteX8" fmla="*/ 196595 w 607356"/>
                <a:gd name="connsiteY8" fmla="*/ 446400 h 606439"/>
                <a:gd name="connsiteX9" fmla="*/ 288118 w 607356"/>
                <a:gd name="connsiteY9" fmla="*/ 432001 h 606439"/>
                <a:gd name="connsiteX10" fmla="*/ 473502 w 607356"/>
                <a:gd name="connsiteY10" fmla="*/ 400823 h 606439"/>
                <a:gd name="connsiteX11" fmla="*/ 463179 w 607356"/>
                <a:gd name="connsiteY11" fmla="*/ 411042 h 606439"/>
                <a:gd name="connsiteX12" fmla="*/ 463179 w 607356"/>
                <a:gd name="connsiteY12" fmla="*/ 462490 h 606439"/>
                <a:gd name="connsiteX13" fmla="*/ 411649 w 607356"/>
                <a:gd name="connsiteY13" fmla="*/ 462490 h 606439"/>
                <a:gd name="connsiteX14" fmla="*/ 401414 w 607356"/>
                <a:gd name="connsiteY14" fmla="*/ 472798 h 606439"/>
                <a:gd name="connsiteX15" fmla="*/ 411649 w 607356"/>
                <a:gd name="connsiteY15" fmla="*/ 483016 h 606439"/>
                <a:gd name="connsiteX16" fmla="*/ 463179 w 607356"/>
                <a:gd name="connsiteY16" fmla="*/ 483016 h 606439"/>
                <a:gd name="connsiteX17" fmla="*/ 463179 w 607356"/>
                <a:gd name="connsiteY17" fmla="*/ 534465 h 606439"/>
                <a:gd name="connsiteX18" fmla="*/ 473502 w 607356"/>
                <a:gd name="connsiteY18" fmla="*/ 544772 h 606439"/>
                <a:gd name="connsiteX19" fmla="*/ 483737 w 607356"/>
                <a:gd name="connsiteY19" fmla="*/ 534465 h 606439"/>
                <a:gd name="connsiteX20" fmla="*/ 483737 w 607356"/>
                <a:gd name="connsiteY20" fmla="*/ 483016 h 606439"/>
                <a:gd name="connsiteX21" fmla="*/ 535267 w 607356"/>
                <a:gd name="connsiteY21" fmla="*/ 483016 h 606439"/>
                <a:gd name="connsiteX22" fmla="*/ 545591 w 607356"/>
                <a:gd name="connsiteY22" fmla="*/ 472798 h 606439"/>
                <a:gd name="connsiteX23" fmla="*/ 535267 w 607356"/>
                <a:gd name="connsiteY23" fmla="*/ 462490 h 606439"/>
                <a:gd name="connsiteX24" fmla="*/ 483737 w 607356"/>
                <a:gd name="connsiteY24" fmla="*/ 462490 h 606439"/>
                <a:gd name="connsiteX25" fmla="*/ 483737 w 607356"/>
                <a:gd name="connsiteY25" fmla="*/ 411042 h 606439"/>
                <a:gd name="connsiteX26" fmla="*/ 473502 w 607356"/>
                <a:gd name="connsiteY26" fmla="*/ 400823 h 606439"/>
                <a:gd name="connsiteX27" fmla="*/ 473502 w 607356"/>
                <a:gd name="connsiteY27" fmla="*/ 339067 h 606439"/>
                <a:gd name="connsiteX28" fmla="*/ 607356 w 607356"/>
                <a:gd name="connsiteY28" fmla="*/ 472798 h 606439"/>
                <a:gd name="connsiteX29" fmla="*/ 473502 w 607356"/>
                <a:gd name="connsiteY29" fmla="*/ 606439 h 606439"/>
                <a:gd name="connsiteX30" fmla="*/ 339560 w 607356"/>
                <a:gd name="connsiteY30" fmla="*/ 472798 h 606439"/>
                <a:gd name="connsiteX31" fmla="*/ 473502 w 607356"/>
                <a:gd name="connsiteY31" fmla="*/ 339067 h 606439"/>
                <a:gd name="connsiteX32" fmla="*/ 452505 w 607356"/>
                <a:gd name="connsiteY32" fmla="*/ 308230 h 606439"/>
                <a:gd name="connsiteX33" fmla="*/ 596559 w 607356"/>
                <a:gd name="connsiteY33" fmla="*/ 308230 h 606439"/>
                <a:gd name="connsiteX34" fmla="*/ 588017 w 607356"/>
                <a:gd name="connsiteY34" fmla="*/ 369692 h 606439"/>
                <a:gd name="connsiteX35" fmla="*/ 473503 w 607356"/>
                <a:gd name="connsiteY35" fmla="*/ 318533 h 606439"/>
                <a:gd name="connsiteX36" fmla="*/ 451971 w 607356"/>
                <a:gd name="connsiteY36" fmla="*/ 320221 h 606439"/>
                <a:gd name="connsiteX37" fmla="*/ 452505 w 607356"/>
                <a:gd name="connsiteY37" fmla="*/ 308230 h 606439"/>
                <a:gd name="connsiteX38" fmla="*/ 308690 w 607356"/>
                <a:gd name="connsiteY38" fmla="*/ 308230 h 606439"/>
                <a:gd name="connsiteX39" fmla="*/ 431931 w 607356"/>
                <a:gd name="connsiteY39" fmla="*/ 308230 h 606439"/>
                <a:gd name="connsiteX40" fmla="*/ 431041 w 607356"/>
                <a:gd name="connsiteY40" fmla="*/ 324582 h 606439"/>
                <a:gd name="connsiteX41" fmla="*/ 319012 w 607356"/>
                <a:gd name="connsiteY41" fmla="*/ 472813 h 606439"/>
                <a:gd name="connsiteX42" fmla="*/ 370266 w 607356"/>
                <a:gd name="connsiteY42" fmla="*/ 587185 h 606439"/>
                <a:gd name="connsiteX43" fmla="*/ 318033 w 607356"/>
                <a:gd name="connsiteY43" fmla="*/ 595361 h 606439"/>
                <a:gd name="connsiteX44" fmla="*/ 308512 w 607356"/>
                <a:gd name="connsiteY44" fmla="*/ 586830 h 606439"/>
                <a:gd name="connsiteX45" fmla="*/ 308690 w 607356"/>
                <a:gd name="connsiteY45" fmla="*/ 585852 h 606439"/>
                <a:gd name="connsiteX46" fmla="*/ 164841 w 607356"/>
                <a:gd name="connsiteY46" fmla="*/ 308230 h 606439"/>
                <a:gd name="connsiteX47" fmla="*/ 288119 w 607356"/>
                <a:gd name="connsiteY47" fmla="*/ 308230 h 606439"/>
                <a:gd name="connsiteX48" fmla="*/ 288119 w 607356"/>
                <a:gd name="connsiteY48" fmla="*/ 411461 h 606439"/>
                <a:gd name="connsiteX49" fmla="*/ 188607 w 607356"/>
                <a:gd name="connsiteY49" fmla="*/ 427274 h 606439"/>
                <a:gd name="connsiteX50" fmla="*/ 164841 w 607356"/>
                <a:gd name="connsiteY50" fmla="*/ 308230 h 606439"/>
                <a:gd name="connsiteX51" fmla="*/ 0 w 607356"/>
                <a:gd name="connsiteY51" fmla="*/ 308230 h 606439"/>
                <a:gd name="connsiteX52" fmla="*/ 144159 w 607356"/>
                <a:gd name="connsiteY52" fmla="*/ 308230 h 606439"/>
                <a:gd name="connsiteX53" fmla="*/ 169075 w 607356"/>
                <a:gd name="connsiteY53" fmla="*/ 433891 h 606439"/>
                <a:gd name="connsiteX54" fmla="*/ 77508 w 607356"/>
                <a:gd name="connsiteY54" fmla="*/ 481614 h 606439"/>
                <a:gd name="connsiteX55" fmla="*/ 68520 w 607356"/>
                <a:gd name="connsiteY55" fmla="*/ 488101 h 606439"/>
                <a:gd name="connsiteX56" fmla="*/ 0 w 607356"/>
                <a:gd name="connsiteY56" fmla="*/ 308230 h 606439"/>
                <a:gd name="connsiteX57" fmla="*/ 404501 w 607356"/>
                <a:gd name="connsiteY57" fmla="*/ 159337 h 606439"/>
                <a:gd name="connsiteX58" fmla="*/ 432001 w 607356"/>
                <a:gd name="connsiteY58" fmla="*/ 287695 h 606439"/>
                <a:gd name="connsiteX59" fmla="*/ 308653 w 607356"/>
                <a:gd name="connsiteY59" fmla="*/ 287695 h 606439"/>
                <a:gd name="connsiteX60" fmla="*/ 308653 w 607356"/>
                <a:gd name="connsiteY60" fmla="*/ 174181 h 606439"/>
                <a:gd name="connsiteX61" fmla="*/ 404501 w 607356"/>
                <a:gd name="connsiteY61" fmla="*/ 159337 h 606439"/>
                <a:gd name="connsiteX62" fmla="*/ 192256 w 607356"/>
                <a:gd name="connsiteY62" fmla="*/ 159337 h 606439"/>
                <a:gd name="connsiteX63" fmla="*/ 288119 w 607356"/>
                <a:gd name="connsiteY63" fmla="*/ 174181 h 606439"/>
                <a:gd name="connsiteX64" fmla="*/ 288119 w 607356"/>
                <a:gd name="connsiteY64" fmla="*/ 287695 h 606439"/>
                <a:gd name="connsiteX65" fmla="*/ 164841 w 607356"/>
                <a:gd name="connsiteY65" fmla="*/ 287695 h 606439"/>
                <a:gd name="connsiteX66" fmla="*/ 192256 w 607356"/>
                <a:gd name="connsiteY66" fmla="*/ 159337 h 606439"/>
                <a:gd name="connsiteX67" fmla="*/ 73594 w 607356"/>
                <a:gd name="connsiteY67" fmla="*/ 101967 h 606439"/>
                <a:gd name="connsiteX68" fmla="*/ 83472 w 607356"/>
                <a:gd name="connsiteY68" fmla="*/ 108276 h 606439"/>
                <a:gd name="connsiteX69" fmla="*/ 172462 w 607356"/>
                <a:gd name="connsiteY69" fmla="*/ 153064 h 606439"/>
                <a:gd name="connsiteX70" fmla="*/ 144163 w 607356"/>
                <a:gd name="connsiteY70" fmla="*/ 287695 h 606439"/>
                <a:gd name="connsiteX71" fmla="*/ 0 w 607356"/>
                <a:gd name="connsiteY71" fmla="*/ 287695 h 606439"/>
                <a:gd name="connsiteX72" fmla="*/ 73594 w 607356"/>
                <a:gd name="connsiteY72" fmla="*/ 101967 h 606439"/>
                <a:gd name="connsiteX73" fmla="*/ 522554 w 607356"/>
                <a:gd name="connsiteY73" fmla="*/ 101261 h 606439"/>
                <a:gd name="connsiteX74" fmla="*/ 596771 w 607356"/>
                <a:gd name="connsiteY74" fmla="*/ 287695 h 606439"/>
                <a:gd name="connsiteX75" fmla="*/ 452608 w 607356"/>
                <a:gd name="connsiteY75" fmla="*/ 287695 h 606439"/>
                <a:gd name="connsiteX76" fmla="*/ 424309 w 607356"/>
                <a:gd name="connsiteY76" fmla="*/ 152979 h 606439"/>
                <a:gd name="connsiteX77" fmla="*/ 513744 w 607356"/>
                <a:gd name="connsiteY77" fmla="*/ 108014 h 606439"/>
                <a:gd name="connsiteX78" fmla="*/ 308653 w 607356"/>
                <a:gd name="connsiteY78" fmla="*/ 26956 h 606439"/>
                <a:gd name="connsiteX79" fmla="*/ 395942 w 607356"/>
                <a:gd name="connsiteY79" fmla="*/ 140402 h 606439"/>
                <a:gd name="connsiteX80" fmla="*/ 308653 w 607356"/>
                <a:gd name="connsiteY80" fmla="*/ 153550 h 606439"/>
                <a:gd name="connsiteX81" fmla="*/ 288119 w 607356"/>
                <a:gd name="connsiteY81" fmla="*/ 26956 h 606439"/>
                <a:gd name="connsiteX82" fmla="*/ 288119 w 607356"/>
                <a:gd name="connsiteY82" fmla="*/ 153550 h 606439"/>
                <a:gd name="connsiteX83" fmla="*/ 200900 w 607356"/>
                <a:gd name="connsiteY83" fmla="*/ 140402 h 606439"/>
                <a:gd name="connsiteX84" fmla="*/ 288119 w 607356"/>
                <a:gd name="connsiteY84" fmla="*/ 26956 h 606439"/>
                <a:gd name="connsiteX85" fmla="*/ 277985 w 607356"/>
                <a:gd name="connsiteY85" fmla="*/ 565 h 606439"/>
                <a:gd name="connsiteX86" fmla="*/ 282614 w 607356"/>
                <a:gd name="connsiteY86" fmla="*/ 4562 h 606439"/>
                <a:gd name="connsiteX87" fmla="*/ 180961 w 607356"/>
                <a:gd name="connsiteY87" fmla="*/ 134075 h 606439"/>
                <a:gd name="connsiteX88" fmla="*/ 94886 w 607356"/>
                <a:gd name="connsiteY88" fmla="*/ 91082 h 606439"/>
                <a:gd name="connsiteX89" fmla="*/ 87854 w 607356"/>
                <a:gd name="connsiteY89" fmla="*/ 86640 h 606439"/>
                <a:gd name="connsiteX90" fmla="*/ 277985 w 607356"/>
                <a:gd name="connsiteY90" fmla="*/ 565 h 606439"/>
                <a:gd name="connsiteX91" fmla="*/ 308935 w 607356"/>
                <a:gd name="connsiteY91" fmla="*/ 0 h 606439"/>
                <a:gd name="connsiteX92" fmla="*/ 508423 w 607356"/>
                <a:gd name="connsiteY92" fmla="*/ 86128 h 606439"/>
                <a:gd name="connsiteX93" fmla="*/ 501658 w 607356"/>
                <a:gd name="connsiteY93" fmla="*/ 91284 h 606439"/>
                <a:gd name="connsiteX94" fmla="*/ 415934 w 607356"/>
                <a:gd name="connsiteY94" fmla="*/ 134215 h 606439"/>
                <a:gd name="connsiteX95" fmla="*/ 311695 w 607356"/>
                <a:gd name="connsiteY95" fmla="*/ 2400 h 6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607356" h="606439">
                  <a:moveTo>
                    <a:pt x="176959" y="452889"/>
                  </a:moveTo>
                  <a:cubicBezTo>
                    <a:pt x="201078" y="506850"/>
                    <a:pt x="237658" y="555121"/>
                    <a:pt x="284918" y="593436"/>
                  </a:cubicBezTo>
                  <a:lnTo>
                    <a:pt x="287766" y="595925"/>
                  </a:lnTo>
                  <a:cubicBezTo>
                    <a:pt x="207130" y="593081"/>
                    <a:pt x="134505" y="558144"/>
                    <a:pt x="82350" y="503472"/>
                  </a:cubicBezTo>
                  <a:lnTo>
                    <a:pt x="89559" y="498316"/>
                  </a:lnTo>
                  <a:cubicBezTo>
                    <a:pt x="116705" y="478936"/>
                    <a:pt x="146164" y="463913"/>
                    <a:pt x="176959" y="452889"/>
                  </a:cubicBezTo>
                  <a:close/>
                  <a:moveTo>
                    <a:pt x="288118" y="432001"/>
                  </a:moveTo>
                  <a:lnTo>
                    <a:pt x="288118" y="568968"/>
                  </a:lnTo>
                  <a:cubicBezTo>
                    <a:pt x="248589" y="534571"/>
                    <a:pt x="217695" y="492796"/>
                    <a:pt x="196595" y="446400"/>
                  </a:cubicBezTo>
                  <a:cubicBezTo>
                    <a:pt x="226153" y="437779"/>
                    <a:pt x="256779" y="432890"/>
                    <a:pt x="288118" y="432001"/>
                  </a:cubicBezTo>
                  <a:close/>
                  <a:moveTo>
                    <a:pt x="473502" y="400823"/>
                  </a:moveTo>
                  <a:cubicBezTo>
                    <a:pt x="467807" y="400823"/>
                    <a:pt x="463179" y="405355"/>
                    <a:pt x="463179" y="411042"/>
                  </a:cubicBezTo>
                  <a:lnTo>
                    <a:pt x="463179" y="462490"/>
                  </a:lnTo>
                  <a:lnTo>
                    <a:pt x="411649" y="462490"/>
                  </a:lnTo>
                  <a:cubicBezTo>
                    <a:pt x="405953" y="462490"/>
                    <a:pt x="401414" y="467111"/>
                    <a:pt x="401414" y="472798"/>
                  </a:cubicBezTo>
                  <a:cubicBezTo>
                    <a:pt x="401414" y="478485"/>
                    <a:pt x="405953" y="483016"/>
                    <a:pt x="411649" y="483016"/>
                  </a:cubicBezTo>
                  <a:lnTo>
                    <a:pt x="463179" y="483016"/>
                  </a:lnTo>
                  <a:lnTo>
                    <a:pt x="463179" y="534465"/>
                  </a:lnTo>
                  <a:cubicBezTo>
                    <a:pt x="463179" y="540152"/>
                    <a:pt x="467807" y="544772"/>
                    <a:pt x="473502" y="544772"/>
                  </a:cubicBezTo>
                  <a:cubicBezTo>
                    <a:pt x="479109" y="544772"/>
                    <a:pt x="483737" y="540152"/>
                    <a:pt x="483737" y="534465"/>
                  </a:cubicBezTo>
                  <a:lnTo>
                    <a:pt x="483737" y="483016"/>
                  </a:lnTo>
                  <a:lnTo>
                    <a:pt x="535267" y="483016"/>
                  </a:lnTo>
                  <a:cubicBezTo>
                    <a:pt x="540963" y="483016"/>
                    <a:pt x="545591" y="478485"/>
                    <a:pt x="545591" y="472798"/>
                  </a:cubicBezTo>
                  <a:cubicBezTo>
                    <a:pt x="545591" y="467111"/>
                    <a:pt x="540963" y="462490"/>
                    <a:pt x="535267" y="462490"/>
                  </a:cubicBezTo>
                  <a:lnTo>
                    <a:pt x="483737" y="462490"/>
                  </a:lnTo>
                  <a:lnTo>
                    <a:pt x="483737" y="411042"/>
                  </a:lnTo>
                  <a:cubicBezTo>
                    <a:pt x="483737" y="405355"/>
                    <a:pt x="479109" y="400823"/>
                    <a:pt x="473502" y="400823"/>
                  </a:cubicBezTo>
                  <a:close/>
                  <a:moveTo>
                    <a:pt x="473502" y="339067"/>
                  </a:moveTo>
                  <a:cubicBezTo>
                    <a:pt x="547282" y="339067"/>
                    <a:pt x="607356" y="399046"/>
                    <a:pt x="607356" y="472798"/>
                  </a:cubicBezTo>
                  <a:cubicBezTo>
                    <a:pt x="607356" y="546460"/>
                    <a:pt x="547282" y="606439"/>
                    <a:pt x="473502" y="606439"/>
                  </a:cubicBezTo>
                  <a:cubicBezTo>
                    <a:pt x="399634" y="606439"/>
                    <a:pt x="339560" y="546460"/>
                    <a:pt x="339560" y="472798"/>
                  </a:cubicBezTo>
                  <a:cubicBezTo>
                    <a:pt x="339560" y="399046"/>
                    <a:pt x="399634" y="339067"/>
                    <a:pt x="473502" y="339067"/>
                  </a:cubicBezTo>
                  <a:close/>
                  <a:moveTo>
                    <a:pt x="452505" y="308230"/>
                  </a:moveTo>
                  <a:lnTo>
                    <a:pt x="596559" y="308230"/>
                  </a:lnTo>
                  <a:cubicBezTo>
                    <a:pt x="595847" y="329014"/>
                    <a:pt x="592911" y="349619"/>
                    <a:pt x="588017" y="369692"/>
                  </a:cubicBezTo>
                  <a:cubicBezTo>
                    <a:pt x="559722" y="338340"/>
                    <a:pt x="518971" y="318533"/>
                    <a:pt x="473503" y="318533"/>
                  </a:cubicBezTo>
                  <a:cubicBezTo>
                    <a:pt x="466118" y="318533"/>
                    <a:pt x="459000" y="319244"/>
                    <a:pt x="451971" y="320221"/>
                  </a:cubicBezTo>
                  <a:cubicBezTo>
                    <a:pt x="452149" y="316224"/>
                    <a:pt x="452416" y="312227"/>
                    <a:pt x="452505" y="308230"/>
                  </a:cubicBezTo>
                  <a:close/>
                  <a:moveTo>
                    <a:pt x="308690" y="308230"/>
                  </a:moveTo>
                  <a:lnTo>
                    <a:pt x="431931" y="308230"/>
                  </a:lnTo>
                  <a:cubicBezTo>
                    <a:pt x="431753" y="313740"/>
                    <a:pt x="431486" y="319161"/>
                    <a:pt x="431041" y="324582"/>
                  </a:cubicBezTo>
                  <a:cubicBezTo>
                    <a:pt x="366529" y="343066"/>
                    <a:pt x="319012" y="402430"/>
                    <a:pt x="319012" y="472813"/>
                  </a:cubicBezTo>
                  <a:cubicBezTo>
                    <a:pt x="319012" y="518224"/>
                    <a:pt x="338855" y="558926"/>
                    <a:pt x="370266" y="587185"/>
                  </a:cubicBezTo>
                  <a:cubicBezTo>
                    <a:pt x="353092" y="591362"/>
                    <a:pt x="335652" y="594206"/>
                    <a:pt x="318033" y="595361"/>
                  </a:cubicBezTo>
                  <a:lnTo>
                    <a:pt x="308512" y="586830"/>
                  </a:lnTo>
                  <a:cubicBezTo>
                    <a:pt x="308512" y="586563"/>
                    <a:pt x="308690" y="586208"/>
                    <a:pt x="308690" y="585852"/>
                  </a:cubicBezTo>
                  <a:close/>
                  <a:moveTo>
                    <a:pt x="164841" y="308230"/>
                  </a:moveTo>
                  <a:lnTo>
                    <a:pt x="288119" y="308230"/>
                  </a:lnTo>
                  <a:lnTo>
                    <a:pt x="288119" y="411461"/>
                  </a:lnTo>
                  <a:cubicBezTo>
                    <a:pt x="254028" y="412349"/>
                    <a:pt x="220650" y="417680"/>
                    <a:pt x="188607" y="427274"/>
                  </a:cubicBezTo>
                  <a:cubicBezTo>
                    <a:pt x="174098" y="389695"/>
                    <a:pt x="165998" y="349540"/>
                    <a:pt x="164841" y="308230"/>
                  </a:cubicBezTo>
                  <a:close/>
                  <a:moveTo>
                    <a:pt x="0" y="308230"/>
                  </a:moveTo>
                  <a:lnTo>
                    <a:pt x="144159" y="308230"/>
                  </a:lnTo>
                  <a:cubicBezTo>
                    <a:pt x="145316" y="351865"/>
                    <a:pt x="153858" y="394256"/>
                    <a:pt x="169075" y="433891"/>
                  </a:cubicBezTo>
                  <a:cubicBezTo>
                    <a:pt x="136773" y="445533"/>
                    <a:pt x="105983" y="461352"/>
                    <a:pt x="77508" y="481614"/>
                  </a:cubicBezTo>
                  <a:lnTo>
                    <a:pt x="68520" y="488101"/>
                  </a:lnTo>
                  <a:cubicBezTo>
                    <a:pt x="27675" y="438957"/>
                    <a:pt x="2314" y="376482"/>
                    <a:pt x="0" y="308230"/>
                  </a:cubicBezTo>
                  <a:close/>
                  <a:moveTo>
                    <a:pt x="404501" y="159337"/>
                  </a:moveTo>
                  <a:cubicBezTo>
                    <a:pt x="421322" y="199604"/>
                    <a:pt x="430666" y="242983"/>
                    <a:pt x="432001" y="287695"/>
                  </a:cubicBezTo>
                  <a:lnTo>
                    <a:pt x="308653" y="287695"/>
                  </a:lnTo>
                  <a:lnTo>
                    <a:pt x="308653" y="174181"/>
                  </a:lnTo>
                  <a:cubicBezTo>
                    <a:pt x="341403" y="173293"/>
                    <a:pt x="373531" y="168315"/>
                    <a:pt x="404501" y="159337"/>
                  </a:cubicBezTo>
                  <a:close/>
                  <a:moveTo>
                    <a:pt x="192256" y="159337"/>
                  </a:moveTo>
                  <a:cubicBezTo>
                    <a:pt x="223231" y="168315"/>
                    <a:pt x="255364" y="173293"/>
                    <a:pt x="288119" y="174181"/>
                  </a:cubicBezTo>
                  <a:lnTo>
                    <a:pt x="288119" y="287695"/>
                  </a:lnTo>
                  <a:lnTo>
                    <a:pt x="164841" y="287695"/>
                  </a:lnTo>
                  <a:cubicBezTo>
                    <a:pt x="166087" y="242983"/>
                    <a:pt x="175433" y="199604"/>
                    <a:pt x="192256" y="159337"/>
                  </a:cubicBezTo>
                  <a:close/>
                  <a:moveTo>
                    <a:pt x="73594" y="101967"/>
                  </a:moveTo>
                  <a:lnTo>
                    <a:pt x="83472" y="108276"/>
                  </a:lnTo>
                  <a:cubicBezTo>
                    <a:pt x="111326" y="127293"/>
                    <a:pt x="141227" y="142134"/>
                    <a:pt x="172462" y="153064"/>
                  </a:cubicBezTo>
                  <a:cubicBezTo>
                    <a:pt x="155109" y="195275"/>
                    <a:pt x="145409" y="240774"/>
                    <a:pt x="144163" y="287695"/>
                  </a:cubicBezTo>
                  <a:lnTo>
                    <a:pt x="0" y="287695"/>
                  </a:lnTo>
                  <a:cubicBezTo>
                    <a:pt x="2403" y="216692"/>
                    <a:pt x="29812" y="151998"/>
                    <a:pt x="73594" y="101967"/>
                  </a:cubicBezTo>
                  <a:close/>
                  <a:moveTo>
                    <a:pt x="522554" y="101261"/>
                  </a:moveTo>
                  <a:cubicBezTo>
                    <a:pt x="566781" y="151379"/>
                    <a:pt x="594368" y="216338"/>
                    <a:pt x="596771" y="287695"/>
                  </a:cubicBezTo>
                  <a:lnTo>
                    <a:pt x="452608" y="287695"/>
                  </a:lnTo>
                  <a:cubicBezTo>
                    <a:pt x="451362" y="240775"/>
                    <a:pt x="441662" y="195278"/>
                    <a:pt x="424309" y="152979"/>
                  </a:cubicBezTo>
                  <a:cubicBezTo>
                    <a:pt x="455633" y="142049"/>
                    <a:pt x="485712" y="127120"/>
                    <a:pt x="513744" y="108014"/>
                  </a:cubicBezTo>
                  <a:close/>
                  <a:moveTo>
                    <a:pt x="308653" y="26956"/>
                  </a:moveTo>
                  <a:cubicBezTo>
                    <a:pt x="345580" y="59026"/>
                    <a:pt x="375032" y="97671"/>
                    <a:pt x="395942" y="140402"/>
                  </a:cubicBezTo>
                  <a:cubicBezTo>
                    <a:pt x="367646" y="148308"/>
                    <a:pt x="338461" y="152750"/>
                    <a:pt x="308653" y="153550"/>
                  </a:cubicBezTo>
                  <a:close/>
                  <a:moveTo>
                    <a:pt x="288119" y="26956"/>
                  </a:moveTo>
                  <a:lnTo>
                    <a:pt x="288119" y="153550"/>
                  </a:lnTo>
                  <a:cubicBezTo>
                    <a:pt x="258393" y="152750"/>
                    <a:pt x="229113" y="148308"/>
                    <a:pt x="200900" y="140402"/>
                  </a:cubicBezTo>
                  <a:cubicBezTo>
                    <a:pt x="221726" y="97671"/>
                    <a:pt x="251184" y="59115"/>
                    <a:pt x="288119" y="26956"/>
                  </a:cubicBezTo>
                  <a:close/>
                  <a:moveTo>
                    <a:pt x="277985" y="565"/>
                  </a:moveTo>
                  <a:lnTo>
                    <a:pt x="282614" y="4562"/>
                  </a:lnTo>
                  <a:cubicBezTo>
                    <a:pt x="238998" y="40538"/>
                    <a:pt x="204550" y="84686"/>
                    <a:pt x="180961" y="134075"/>
                  </a:cubicBezTo>
                  <a:cubicBezTo>
                    <a:pt x="150697" y="123682"/>
                    <a:pt x="121768" y="109469"/>
                    <a:pt x="94886" y="91082"/>
                  </a:cubicBezTo>
                  <a:lnTo>
                    <a:pt x="87854" y="86640"/>
                  </a:lnTo>
                  <a:cubicBezTo>
                    <a:pt x="137345" y="37518"/>
                    <a:pt x="204016" y="5539"/>
                    <a:pt x="277985" y="565"/>
                  </a:cubicBezTo>
                  <a:close/>
                  <a:moveTo>
                    <a:pt x="308935" y="0"/>
                  </a:moveTo>
                  <a:cubicBezTo>
                    <a:pt x="386558" y="2666"/>
                    <a:pt x="456704" y="35109"/>
                    <a:pt x="508423" y="86128"/>
                  </a:cubicBezTo>
                  <a:lnTo>
                    <a:pt x="501658" y="91284"/>
                  </a:lnTo>
                  <a:cubicBezTo>
                    <a:pt x="474952" y="109594"/>
                    <a:pt x="446111" y="123815"/>
                    <a:pt x="415934" y="134215"/>
                  </a:cubicBezTo>
                  <a:cubicBezTo>
                    <a:pt x="391810" y="83729"/>
                    <a:pt x="356559" y="38664"/>
                    <a:pt x="311695" y="240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 name="video-camera-with-play-button_73534">
              <a:extLst>
                <a:ext uri="{FF2B5EF4-FFF2-40B4-BE49-F238E27FC236}">
                  <a16:creationId xmlns:a16="http://schemas.microsoft.com/office/drawing/2014/main" id="{5B9FDDCB-7D1A-4F89-91BE-1165D833057E}"/>
                </a:ext>
              </a:extLst>
            </p:cNvPr>
            <p:cNvSpPr/>
            <p:nvPr/>
          </p:nvSpPr>
          <p:spPr>
            <a:xfrm>
              <a:off x="1960978" y="5867227"/>
              <a:ext cx="609685" cy="349560"/>
            </a:xfrm>
            <a:custGeom>
              <a:avLst/>
              <a:gdLst>
                <a:gd name="T0" fmla="*/ 5118 w 5341"/>
                <a:gd name="T1" fmla="*/ 194 h 3067"/>
                <a:gd name="T2" fmla="*/ 4725 w 5341"/>
                <a:gd name="T3" fmla="*/ 272 h 3067"/>
                <a:gd name="T4" fmla="*/ 4038 w 5341"/>
                <a:gd name="T5" fmla="*/ 958 h 3067"/>
                <a:gd name="T6" fmla="*/ 4038 w 5341"/>
                <a:gd name="T7" fmla="*/ 540 h 3067"/>
                <a:gd name="T8" fmla="*/ 3499 w 5341"/>
                <a:gd name="T9" fmla="*/ 0 h 3067"/>
                <a:gd name="T10" fmla="*/ 540 w 5341"/>
                <a:gd name="T11" fmla="*/ 0 h 3067"/>
                <a:gd name="T12" fmla="*/ 0 w 5341"/>
                <a:gd name="T13" fmla="*/ 540 h 3067"/>
                <a:gd name="T14" fmla="*/ 0 w 5341"/>
                <a:gd name="T15" fmla="*/ 2527 h 3067"/>
                <a:gd name="T16" fmla="*/ 540 w 5341"/>
                <a:gd name="T17" fmla="*/ 3067 h 3067"/>
                <a:gd name="T18" fmla="*/ 3499 w 5341"/>
                <a:gd name="T19" fmla="*/ 3067 h 3067"/>
                <a:gd name="T20" fmla="*/ 4038 w 5341"/>
                <a:gd name="T21" fmla="*/ 2527 h 3067"/>
                <a:gd name="T22" fmla="*/ 4038 w 5341"/>
                <a:gd name="T23" fmla="*/ 2108 h 3067"/>
                <a:gd name="T24" fmla="*/ 4725 w 5341"/>
                <a:gd name="T25" fmla="*/ 2795 h 3067"/>
                <a:gd name="T26" fmla="*/ 4980 w 5341"/>
                <a:gd name="T27" fmla="*/ 2901 h 3067"/>
                <a:gd name="T28" fmla="*/ 5118 w 5341"/>
                <a:gd name="T29" fmla="*/ 2873 h 3067"/>
                <a:gd name="T30" fmla="*/ 5341 w 5341"/>
                <a:gd name="T31" fmla="*/ 2540 h 3067"/>
                <a:gd name="T32" fmla="*/ 5341 w 5341"/>
                <a:gd name="T33" fmla="*/ 527 h 3067"/>
                <a:gd name="T34" fmla="*/ 5118 w 5341"/>
                <a:gd name="T35" fmla="*/ 194 h 3067"/>
                <a:gd name="T36" fmla="*/ 2537 w 5341"/>
                <a:gd name="T37" fmla="*/ 1673 h 3067"/>
                <a:gd name="T38" fmla="*/ 1802 w 5341"/>
                <a:gd name="T39" fmla="*/ 2239 h 3067"/>
                <a:gd name="T40" fmla="*/ 1694 w 5341"/>
                <a:gd name="T41" fmla="*/ 2275 h 3067"/>
                <a:gd name="T42" fmla="*/ 1616 w 5341"/>
                <a:gd name="T43" fmla="*/ 2257 h 3067"/>
                <a:gd name="T44" fmla="*/ 1518 w 5341"/>
                <a:gd name="T45" fmla="*/ 2099 h 3067"/>
                <a:gd name="T46" fmla="*/ 1518 w 5341"/>
                <a:gd name="T47" fmla="*/ 968 h 3067"/>
                <a:gd name="T48" fmla="*/ 1616 w 5341"/>
                <a:gd name="T49" fmla="*/ 810 h 3067"/>
                <a:gd name="T50" fmla="*/ 1802 w 5341"/>
                <a:gd name="T51" fmla="*/ 828 h 3067"/>
                <a:gd name="T52" fmla="*/ 2537 w 5341"/>
                <a:gd name="T53" fmla="*/ 1393 h 3067"/>
                <a:gd name="T54" fmla="*/ 2606 w 5341"/>
                <a:gd name="T55" fmla="*/ 1533 h 3067"/>
                <a:gd name="T56" fmla="*/ 2537 w 5341"/>
                <a:gd name="T57" fmla="*/ 1673 h 3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341" h="3067">
                  <a:moveTo>
                    <a:pt x="5118" y="194"/>
                  </a:moveTo>
                  <a:cubicBezTo>
                    <a:pt x="4983" y="138"/>
                    <a:pt x="4828" y="169"/>
                    <a:pt x="4725" y="272"/>
                  </a:cubicBezTo>
                  <a:lnTo>
                    <a:pt x="4038" y="958"/>
                  </a:lnTo>
                  <a:lnTo>
                    <a:pt x="4038" y="540"/>
                  </a:lnTo>
                  <a:cubicBezTo>
                    <a:pt x="4038" y="242"/>
                    <a:pt x="3797" y="0"/>
                    <a:pt x="3499" y="0"/>
                  </a:cubicBezTo>
                  <a:lnTo>
                    <a:pt x="540" y="0"/>
                  </a:lnTo>
                  <a:cubicBezTo>
                    <a:pt x="242" y="0"/>
                    <a:pt x="0" y="242"/>
                    <a:pt x="0" y="540"/>
                  </a:cubicBezTo>
                  <a:lnTo>
                    <a:pt x="0" y="2527"/>
                  </a:lnTo>
                  <a:cubicBezTo>
                    <a:pt x="0" y="2825"/>
                    <a:pt x="242" y="3067"/>
                    <a:pt x="540" y="3067"/>
                  </a:cubicBezTo>
                  <a:lnTo>
                    <a:pt x="3499" y="3067"/>
                  </a:lnTo>
                  <a:cubicBezTo>
                    <a:pt x="3797" y="3067"/>
                    <a:pt x="4038" y="2825"/>
                    <a:pt x="4038" y="2527"/>
                  </a:cubicBezTo>
                  <a:lnTo>
                    <a:pt x="4038" y="2108"/>
                  </a:lnTo>
                  <a:lnTo>
                    <a:pt x="4725" y="2795"/>
                  </a:lnTo>
                  <a:cubicBezTo>
                    <a:pt x="4794" y="2864"/>
                    <a:pt x="4886" y="2901"/>
                    <a:pt x="4980" y="2901"/>
                  </a:cubicBezTo>
                  <a:cubicBezTo>
                    <a:pt x="5027" y="2901"/>
                    <a:pt x="5074" y="2892"/>
                    <a:pt x="5118" y="2873"/>
                  </a:cubicBezTo>
                  <a:cubicBezTo>
                    <a:pt x="5253" y="2817"/>
                    <a:pt x="5341" y="2686"/>
                    <a:pt x="5341" y="2540"/>
                  </a:cubicBezTo>
                  <a:lnTo>
                    <a:pt x="5341" y="527"/>
                  </a:lnTo>
                  <a:cubicBezTo>
                    <a:pt x="5341" y="381"/>
                    <a:pt x="5253" y="249"/>
                    <a:pt x="5118" y="194"/>
                  </a:cubicBezTo>
                  <a:close/>
                  <a:moveTo>
                    <a:pt x="2537" y="1673"/>
                  </a:moveTo>
                  <a:lnTo>
                    <a:pt x="1802" y="2239"/>
                  </a:lnTo>
                  <a:cubicBezTo>
                    <a:pt x="1770" y="2263"/>
                    <a:pt x="1732" y="2275"/>
                    <a:pt x="1694" y="2275"/>
                  </a:cubicBezTo>
                  <a:cubicBezTo>
                    <a:pt x="1668" y="2275"/>
                    <a:pt x="1641" y="2269"/>
                    <a:pt x="1616" y="2257"/>
                  </a:cubicBezTo>
                  <a:cubicBezTo>
                    <a:pt x="1556" y="2227"/>
                    <a:pt x="1518" y="2166"/>
                    <a:pt x="1518" y="2099"/>
                  </a:cubicBezTo>
                  <a:lnTo>
                    <a:pt x="1518" y="968"/>
                  </a:lnTo>
                  <a:cubicBezTo>
                    <a:pt x="1518" y="901"/>
                    <a:pt x="1556" y="839"/>
                    <a:pt x="1616" y="810"/>
                  </a:cubicBezTo>
                  <a:cubicBezTo>
                    <a:pt x="1676" y="780"/>
                    <a:pt x="1748" y="787"/>
                    <a:pt x="1802" y="828"/>
                  </a:cubicBezTo>
                  <a:lnTo>
                    <a:pt x="2537" y="1393"/>
                  </a:lnTo>
                  <a:cubicBezTo>
                    <a:pt x="2581" y="1427"/>
                    <a:pt x="2606" y="1479"/>
                    <a:pt x="2606" y="1533"/>
                  </a:cubicBezTo>
                  <a:cubicBezTo>
                    <a:pt x="2606" y="1588"/>
                    <a:pt x="2581" y="1640"/>
                    <a:pt x="2537" y="167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1" name="world-wide-symbol_13448">
              <a:extLst>
                <a:ext uri="{FF2B5EF4-FFF2-40B4-BE49-F238E27FC236}">
                  <a16:creationId xmlns:a16="http://schemas.microsoft.com/office/drawing/2014/main" id="{A7C261C1-5A69-4284-AFC3-FEEDFBA2CFB0}"/>
                </a:ext>
              </a:extLst>
            </p:cNvPr>
            <p:cNvSpPr/>
            <p:nvPr/>
          </p:nvSpPr>
          <p:spPr>
            <a:xfrm>
              <a:off x="6849810" y="5739063"/>
              <a:ext cx="609685" cy="605889"/>
            </a:xfrm>
            <a:custGeom>
              <a:avLst/>
              <a:gdLst>
                <a:gd name="connsiteX0" fmla="*/ 486711 w 593106"/>
                <a:gd name="connsiteY0" fmla="*/ 490288 h 589414"/>
                <a:gd name="connsiteX1" fmla="*/ 489292 w 593106"/>
                <a:gd name="connsiteY1" fmla="*/ 522070 h 589414"/>
                <a:gd name="connsiteX2" fmla="*/ 472086 w 593106"/>
                <a:gd name="connsiteY2" fmla="*/ 534955 h 589414"/>
                <a:gd name="connsiteX3" fmla="*/ 451438 w 593106"/>
                <a:gd name="connsiteY3" fmla="*/ 520352 h 589414"/>
                <a:gd name="connsiteX4" fmla="*/ 451438 w 593106"/>
                <a:gd name="connsiteY4" fmla="*/ 517775 h 589414"/>
                <a:gd name="connsiteX5" fmla="*/ 486711 w 593106"/>
                <a:gd name="connsiteY5" fmla="*/ 490288 h 589414"/>
                <a:gd name="connsiteX6" fmla="*/ 96792 w 593106"/>
                <a:gd name="connsiteY6" fmla="*/ 487634 h 589414"/>
                <a:gd name="connsiteX7" fmla="*/ 123450 w 593106"/>
                <a:gd name="connsiteY7" fmla="*/ 511688 h 589414"/>
                <a:gd name="connsiteX8" fmla="*/ 102811 w 593106"/>
                <a:gd name="connsiteY8" fmla="*/ 520279 h 589414"/>
                <a:gd name="connsiteX9" fmla="*/ 100231 w 593106"/>
                <a:gd name="connsiteY9" fmla="*/ 517702 h 589414"/>
                <a:gd name="connsiteX10" fmla="*/ 96792 w 593106"/>
                <a:gd name="connsiteY10" fmla="*/ 487634 h 589414"/>
                <a:gd name="connsiteX11" fmla="*/ 334303 w 593106"/>
                <a:gd name="connsiteY11" fmla="*/ 470443 h 589414"/>
                <a:gd name="connsiteX12" fmla="*/ 390271 w 593106"/>
                <a:gd name="connsiteY12" fmla="*/ 474744 h 589414"/>
                <a:gd name="connsiteX13" fmla="*/ 417825 w 593106"/>
                <a:gd name="connsiteY13" fmla="*/ 512587 h 589414"/>
                <a:gd name="connsiteX14" fmla="*/ 410936 w 593106"/>
                <a:gd name="connsiteY14" fmla="*/ 539249 h 589414"/>
                <a:gd name="connsiteX15" fmla="*/ 368745 w 593106"/>
                <a:gd name="connsiteY15" fmla="*/ 582252 h 589414"/>
                <a:gd name="connsiteX16" fmla="*/ 334303 w 593106"/>
                <a:gd name="connsiteY16" fmla="*/ 589133 h 589414"/>
                <a:gd name="connsiteX17" fmla="*/ 299861 w 593106"/>
                <a:gd name="connsiteY17" fmla="*/ 556450 h 589414"/>
                <a:gd name="connsiteX18" fmla="*/ 299861 w 593106"/>
                <a:gd name="connsiteY18" fmla="*/ 503986 h 589414"/>
                <a:gd name="connsiteX19" fmla="*/ 334303 w 593106"/>
                <a:gd name="connsiteY19" fmla="*/ 470443 h 589414"/>
                <a:gd name="connsiteX20" fmla="*/ 231018 w 593106"/>
                <a:gd name="connsiteY20" fmla="*/ 470443 h 589414"/>
                <a:gd name="connsiteX21" fmla="*/ 265461 w 593106"/>
                <a:gd name="connsiteY21" fmla="*/ 503982 h 589414"/>
                <a:gd name="connsiteX22" fmla="*/ 265461 w 593106"/>
                <a:gd name="connsiteY22" fmla="*/ 555580 h 589414"/>
                <a:gd name="connsiteX23" fmla="*/ 231018 w 593106"/>
                <a:gd name="connsiteY23" fmla="*/ 583959 h 589414"/>
                <a:gd name="connsiteX24" fmla="*/ 204325 w 593106"/>
                <a:gd name="connsiteY24" fmla="*/ 577080 h 589414"/>
                <a:gd name="connsiteX25" fmla="*/ 162994 w 593106"/>
                <a:gd name="connsiteY25" fmla="*/ 531501 h 589414"/>
                <a:gd name="connsiteX26" fmla="*/ 158688 w 593106"/>
                <a:gd name="connsiteY26" fmla="*/ 510862 h 589414"/>
                <a:gd name="connsiteX27" fmla="*/ 185382 w 593106"/>
                <a:gd name="connsiteY27" fmla="*/ 473883 h 589414"/>
                <a:gd name="connsiteX28" fmla="*/ 231018 w 593106"/>
                <a:gd name="connsiteY28" fmla="*/ 470443 h 589414"/>
                <a:gd name="connsiteX29" fmla="*/ 503923 w 593106"/>
                <a:gd name="connsiteY29" fmla="*/ 304486 h 589414"/>
                <a:gd name="connsiteX30" fmla="*/ 561622 w 593106"/>
                <a:gd name="connsiteY30" fmla="*/ 304486 h 589414"/>
                <a:gd name="connsiteX31" fmla="*/ 592624 w 593106"/>
                <a:gd name="connsiteY31" fmla="*/ 338891 h 589414"/>
                <a:gd name="connsiteX32" fmla="*/ 556455 w 593106"/>
                <a:gd name="connsiteY32" fmla="*/ 441247 h 589414"/>
                <a:gd name="connsiteX33" fmla="*/ 504785 w 593106"/>
                <a:gd name="connsiteY33" fmla="*/ 459310 h 589414"/>
                <a:gd name="connsiteX34" fmla="*/ 497895 w 593106"/>
                <a:gd name="connsiteY34" fmla="*/ 457590 h 589414"/>
                <a:gd name="connsiteX35" fmla="*/ 468615 w 593106"/>
                <a:gd name="connsiteY35" fmla="*/ 416303 h 589414"/>
                <a:gd name="connsiteX36" fmla="*/ 471199 w 593106"/>
                <a:gd name="connsiteY36" fmla="*/ 338891 h 589414"/>
                <a:gd name="connsiteX37" fmla="*/ 503923 w 593106"/>
                <a:gd name="connsiteY37" fmla="*/ 304486 h 589414"/>
                <a:gd name="connsiteX38" fmla="*/ 334297 w 593106"/>
                <a:gd name="connsiteY38" fmla="*/ 304486 h 589414"/>
                <a:gd name="connsiteX39" fmla="*/ 400585 w 593106"/>
                <a:gd name="connsiteY39" fmla="*/ 304486 h 589414"/>
                <a:gd name="connsiteX40" fmla="*/ 436742 w 593106"/>
                <a:gd name="connsiteY40" fmla="*/ 338887 h 589414"/>
                <a:gd name="connsiteX41" fmla="*/ 434159 w 593106"/>
                <a:gd name="connsiteY41" fmla="*/ 410269 h 589414"/>
                <a:gd name="connsiteX42" fmla="*/ 396280 w 593106"/>
                <a:gd name="connsiteY42" fmla="*/ 440370 h 589414"/>
                <a:gd name="connsiteX43" fmla="*/ 334297 w 593106"/>
                <a:gd name="connsiteY43" fmla="*/ 436070 h 589414"/>
                <a:gd name="connsiteX44" fmla="*/ 299861 w 593106"/>
                <a:gd name="connsiteY44" fmla="*/ 400809 h 589414"/>
                <a:gd name="connsiteX45" fmla="*/ 299861 w 593106"/>
                <a:gd name="connsiteY45" fmla="*/ 338887 h 589414"/>
                <a:gd name="connsiteX46" fmla="*/ 334297 w 593106"/>
                <a:gd name="connsiteY46" fmla="*/ 304486 h 589414"/>
                <a:gd name="connsiteX47" fmla="*/ 175089 w 593106"/>
                <a:gd name="connsiteY47" fmla="*/ 304486 h 589414"/>
                <a:gd name="connsiteX48" fmla="*/ 231033 w 593106"/>
                <a:gd name="connsiteY48" fmla="*/ 304486 h 589414"/>
                <a:gd name="connsiteX49" fmla="*/ 265460 w 593106"/>
                <a:gd name="connsiteY49" fmla="*/ 338895 h 589414"/>
                <a:gd name="connsiteX50" fmla="*/ 265460 w 593106"/>
                <a:gd name="connsiteY50" fmla="*/ 400830 h 589414"/>
                <a:gd name="connsiteX51" fmla="*/ 231033 w 593106"/>
                <a:gd name="connsiteY51" fmla="*/ 436099 h 589414"/>
                <a:gd name="connsiteX52" fmla="*/ 179393 w 593106"/>
                <a:gd name="connsiteY52" fmla="*/ 439540 h 589414"/>
                <a:gd name="connsiteX53" fmla="*/ 141523 w 593106"/>
                <a:gd name="connsiteY53" fmla="*/ 409433 h 589414"/>
                <a:gd name="connsiteX54" fmla="*/ 138941 w 593106"/>
                <a:gd name="connsiteY54" fmla="*/ 338895 h 589414"/>
                <a:gd name="connsiteX55" fmla="*/ 175089 w 593106"/>
                <a:gd name="connsiteY55" fmla="*/ 304486 h 589414"/>
                <a:gd name="connsiteX56" fmla="*/ 31285 w 593106"/>
                <a:gd name="connsiteY56" fmla="*/ 304486 h 589414"/>
                <a:gd name="connsiteX57" fmla="*/ 72605 w 593106"/>
                <a:gd name="connsiteY57" fmla="*/ 304486 h 589414"/>
                <a:gd name="connsiteX58" fmla="*/ 105316 w 593106"/>
                <a:gd name="connsiteY58" fmla="*/ 338895 h 589414"/>
                <a:gd name="connsiteX59" fmla="*/ 107898 w 593106"/>
                <a:gd name="connsiteY59" fmla="*/ 414595 h 589414"/>
                <a:gd name="connsiteX60" fmla="*/ 82074 w 593106"/>
                <a:gd name="connsiteY60" fmla="*/ 455887 h 589414"/>
                <a:gd name="connsiteX61" fmla="*/ 33868 w 593106"/>
                <a:gd name="connsiteY61" fmla="*/ 436101 h 589414"/>
                <a:gd name="connsiteX62" fmla="*/ 296 w 593106"/>
                <a:gd name="connsiteY62" fmla="*/ 338895 h 589414"/>
                <a:gd name="connsiteX63" fmla="*/ 31285 w 593106"/>
                <a:gd name="connsiteY63" fmla="*/ 304486 h 589414"/>
                <a:gd name="connsiteX64" fmla="*/ 220702 w 593106"/>
                <a:gd name="connsiteY64" fmla="*/ 131682 h 589414"/>
                <a:gd name="connsiteX65" fmla="*/ 231031 w 593106"/>
                <a:gd name="connsiteY65" fmla="*/ 132542 h 589414"/>
                <a:gd name="connsiteX66" fmla="*/ 265461 w 593106"/>
                <a:gd name="connsiteY66" fmla="*/ 167787 h 589414"/>
                <a:gd name="connsiteX67" fmla="*/ 265461 w 593106"/>
                <a:gd name="connsiteY67" fmla="*/ 235699 h 589414"/>
                <a:gd name="connsiteX68" fmla="*/ 231031 w 593106"/>
                <a:gd name="connsiteY68" fmla="*/ 270085 h 589414"/>
                <a:gd name="connsiteX69" fmla="*/ 178525 w 593106"/>
                <a:gd name="connsiteY69" fmla="*/ 270085 h 589414"/>
                <a:gd name="connsiteX70" fmla="*/ 150121 w 593106"/>
                <a:gd name="connsiteY70" fmla="*/ 236559 h 589414"/>
                <a:gd name="connsiteX71" fmla="*/ 172500 w 593106"/>
                <a:gd name="connsiteY71" fmla="*/ 160910 h 589414"/>
                <a:gd name="connsiteX72" fmla="*/ 220702 w 593106"/>
                <a:gd name="connsiteY72" fmla="*/ 131682 h 589414"/>
                <a:gd name="connsiteX73" fmla="*/ 353254 w 593106"/>
                <a:gd name="connsiteY73" fmla="*/ 130853 h 589414"/>
                <a:gd name="connsiteX74" fmla="*/ 401479 w 593106"/>
                <a:gd name="connsiteY74" fmla="*/ 160075 h 589414"/>
                <a:gd name="connsiteX75" fmla="*/ 424731 w 593106"/>
                <a:gd name="connsiteY75" fmla="*/ 236566 h 589414"/>
                <a:gd name="connsiteX76" fmla="*/ 396312 w 593106"/>
                <a:gd name="connsiteY76" fmla="*/ 270085 h 589414"/>
                <a:gd name="connsiteX77" fmla="*/ 334308 w 593106"/>
                <a:gd name="connsiteY77" fmla="*/ 270085 h 589414"/>
                <a:gd name="connsiteX78" fmla="*/ 299861 w 593106"/>
                <a:gd name="connsiteY78" fmla="*/ 235707 h 589414"/>
                <a:gd name="connsiteX79" fmla="*/ 299861 w 593106"/>
                <a:gd name="connsiteY79" fmla="*/ 167810 h 589414"/>
                <a:gd name="connsiteX80" fmla="*/ 334308 w 593106"/>
                <a:gd name="connsiteY80" fmla="*/ 132572 h 589414"/>
                <a:gd name="connsiteX81" fmla="*/ 353254 w 593106"/>
                <a:gd name="connsiteY81" fmla="*/ 130853 h 589414"/>
                <a:gd name="connsiteX82" fmla="*/ 95050 w 593106"/>
                <a:gd name="connsiteY82" fmla="*/ 115364 h 589414"/>
                <a:gd name="connsiteX83" fmla="*/ 118283 w 593106"/>
                <a:gd name="connsiteY83" fmla="*/ 120521 h 589414"/>
                <a:gd name="connsiteX84" fmla="*/ 138933 w 593106"/>
                <a:gd name="connsiteY84" fmla="*/ 157482 h 589414"/>
                <a:gd name="connsiteX85" fmla="*/ 116562 w 593106"/>
                <a:gd name="connsiteY85" fmla="*/ 236561 h 589414"/>
                <a:gd name="connsiteX86" fmla="*/ 76121 w 593106"/>
                <a:gd name="connsiteY86" fmla="*/ 270084 h 589414"/>
                <a:gd name="connsiteX87" fmla="*/ 32238 w 593106"/>
                <a:gd name="connsiteY87" fmla="*/ 270084 h 589414"/>
                <a:gd name="connsiteX88" fmla="*/ 2122 w 593106"/>
                <a:gd name="connsiteY88" fmla="*/ 236561 h 589414"/>
                <a:gd name="connsiteX89" fmla="*/ 41703 w 593106"/>
                <a:gd name="connsiteY89" fmla="*/ 134274 h 589414"/>
                <a:gd name="connsiteX90" fmla="*/ 95050 w 593106"/>
                <a:gd name="connsiteY90" fmla="*/ 115364 h 589414"/>
                <a:gd name="connsiteX91" fmla="*/ 495327 w 593106"/>
                <a:gd name="connsiteY91" fmla="*/ 111081 h 589414"/>
                <a:gd name="connsiteX92" fmla="*/ 548729 w 593106"/>
                <a:gd name="connsiteY92" fmla="*/ 129130 h 589414"/>
                <a:gd name="connsiteX93" fmla="*/ 591795 w 593106"/>
                <a:gd name="connsiteY93" fmla="*/ 236565 h 589414"/>
                <a:gd name="connsiteX94" fmla="*/ 561649 w 593106"/>
                <a:gd name="connsiteY94" fmla="*/ 270085 h 589414"/>
                <a:gd name="connsiteX95" fmla="*/ 500495 w 593106"/>
                <a:gd name="connsiteY95" fmla="*/ 270085 h 589414"/>
                <a:gd name="connsiteX96" fmla="*/ 460013 w 593106"/>
                <a:gd name="connsiteY96" fmla="*/ 236565 h 589414"/>
                <a:gd name="connsiteX97" fmla="*/ 436758 w 593106"/>
                <a:gd name="connsiteY97" fmla="*/ 156634 h 589414"/>
                <a:gd name="connsiteX98" fmla="*/ 457429 w 593106"/>
                <a:gd name="connsiteY98" fmla="*/ 119676 h 589414"/>
                <a:gd name="connsiteX99" fmla="*/ 495327 w 593106"/>
                <a:gd name="connsiteY99" fmla="*/ 111081 h 589414"/>
                <a:gd name="connsiteX100" fmla="*/ 258364 w 593106"/>
                <a:gd name="connsiteY100" fmla="*/ 35758 h 589414"/>
                <a:gd name="connsiteX101" fmla="*/ 265460 w 593106"/>
                <a:gd name="connsiteY101" fmla="*/ 52636 h 589414"/>
                <a:gd name="connsiteX102" fmla="*/ 265460 w 593106"/>
                <a:gd name="connsiteY102" fmla="*/ 64677 h 589414"/>
                <a:gd name="connsiteX103" fmla="*/ 234495 w 593106"/>
                <a:gd name="connsiteY103" fmla="*/ 98218 h 589414"/>
                <a:gd name="connsiteX104" fmla="*/ 223314 w 593106"/>
                <a:gd name="connsiteY104" fmla="*/ 67257 h 589414"/>
                <a:gd name="connsiteX105" fmla="*/ 242237 w 593106"/>
                <a:gd name="connsiteY105" fmla="*/ 44036 h 589414"/>
                <a:gd name="connsiteX106" fmla="*/ 258364 w 593106"/>
                <a:gd name="connsiteY106" fmla="*/ 35758 h 589414"/>
                <a:gd name="connsiteX107" fmla="*/ 307077 w 593106"/>
                <a:gd name="connsiteY107" fmla="*/ 24998 h 589414"/>
                <a:gd name="connsiteX108" fmla="*/ 323985 w 593106"/>
                <a:gd name="connsiteY108" fmla="*/ 32847 h 589414"/>
                <a:gd name="connsiteX109" fmla="*/ 350693 w 593106"/>
                <a:gd name="connsiteY109" fmla="*/ 67253 h 589414"/>
                <a:gd name="connsiteX110" fmla="*/ 335185 w 593106"/>
                <a:gd name="connsiteY110" fmla="*/ 97358 h 589414"/>
                <a:gd name="connsiteX111" fmla="*/ 334323 w 593106"/>
                <a:gd name="connsiteY111" fmla="*/ 98218 h 589414"/>
                <a:gd name="connsiteX112" fmla="*/ 299861 w 593106"/>
                <a:gd name="connsiteY112" fmla="*/ 64672 h 589414"/>
                <a:gd name="connsiteX113" fmla="*/ 299861 w 593106"/>
                <a:gd name="connsiteY113" fmla="*/ 42309 h 589414"/>
                <a:gd name="connsiteX114" fmla="*/ 307077 w 593106"/>
                <a:gd name="connsiteY114" fmla="*/ 24998 h 589414"/>
                <a:gd name="connsiteX115" fmla="*/ 204359 w 593106"/>
                <a:gd name="connsiteY115" fmla="*/ 7108 h 589414"/>
                <a:gd name="connsiteX116" fmla="*/ 215552 w 593106"/>
                <a:gd name="connsiteY116" fmla="*/ 24292 h 589414"/>
                <a:gd name="connsiteX117" fmla="*/ 186279 w 593106"/>
                <a:gd name="connsiteY117" fmla="*/ 63815 h 589414"/>
                <a:gd name="connsiteX118" fmla="*/ 134621 w 593106"/>
                <a:gd name="connsiteY118" fmla="*/ 88732 h 589414"/>
                <a:gd name="connsiteX119" fmla="*/ 120846 w 593106"/>
                <a:gd name="connsiteY119" fmla="*/ 86155 h 589414"/>
                <a:gd name="connsiteX120" fmla="*/ 113097 w 593106"/>
                <a:gd name="connsiteY120" fmla="*/ 55223 h 589414"/>
                <a:gd name="connsiteX121" fmla="*/ 204359 w 593106"/>
                <a:gd name="connsiteY121" fmla="*/ 7108 h 589414"/>
                <a:gd name="connsiteX122" fmla="*/ 368806 w 593106"/>
                <a:gd name="connsiteY122" fmla="*/ 1108 h 589414"/>
                <a:gd name="connsiteX123" fmla="*/ 475572 w 593106"/>
                <a:gd name="connsiteY123" fmla="*/ 51810 h 589414"/>
                <a:gd name="connsiteX124" fmla="*/ 468684 w 593106"/>
                <a:gd name="connsiteY124" fmla="*/ 81887 h 589414"/>
                <a:gd name="connsiteX125" fmla="*/ 441131 w 593106"/>
                <a:gd name="connsiteY125" fmla="*/ 87043 h 589414"/>
                <a:gd name="connsiteX126" fmla="*/ 389471 w 593106"/>
                <a:gd name="connsiteY126" fmla="*/ 62981 h 589414"/>
                <a:gd name="connsiteX127" fmla="*/ 358474 w 593106"/>
                <a:gd name="connsiteY127" fmla="*/ 20013 h 589414"/>
                <a:gd name="connsiteX128" fmla="*/ 368806 w 593106"/>
                <a:gd name="connsiteY128" fmla="*/ 1108 h 58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593106" h="589414">
                  <a:moveTo>
                    <a:pt x="486711" y="490288"/>
                  </a:moveTo>
                  <a:cubicBezTo>
                    <a:pt x="502197" y="494583"/>
                    <a:pt x="503918" y="509185"/>
                    <a:pt x="489292" y="522070"/>
                  </a:cubicBezTo>
                  <a:cubicBezTo>
                    <a:pt x="483270" y="526365"/>
                    <a:pt x="477248" y="530660"/>
                    <a:pt x="472086" y="534955"/>
                  </a:cubicBezTo>
                  <a:cubicBezTo>
                    <a:pt x="456600" y="546121"/>
                    <a:pt x="447136" y="538391"/>
                    <a:pt x="451438" y="520352"/>
                  </a:cubicBezTo>
                  <a:cubicBezTo>
                    <a:pt x="451438" y="519493"/>
                    <a:pt x="451438" y="518634"/>
                    <a:pt x="451438" y="517775"/>
                  </a:cubicBezTo>
                  <a:cubicBezTo>
                    <a:pt x="455739" y="499737"/>
                    <a:pt x="471225" y="486852"/>
                    <a:pt x="486711" y="490288"/>
                  </a:cubicBezTo>
                  <a:close/>
                  <a:moveTo>
                    <a:pt x="96792" y="487634"/>
                  </a:moveTo>
                  <a:cubicBezTo>
                    <a:pt x="107971" y="485056"/>
                    <a:pt x="120010" y="496224"/>
                    <a:pt x="123450" y="511688"/>
                  </a:cubicBezTo>
                  <a:cubicBezTo>
                    <a:pt x="126890" y="528011"/>
                    <a:pt x="117431" y="532306"/>
                    <a:pt x="102811" y="520279"/>
                  </a:cubicBezTo>
                  <a:cubicBezTo>
                    <a:pt x="101951" y="519420"/>
                    <a:pt x="101091" y="518561"/>
                    <a:pt x="100231" y="517702"/>
                  </a:cubicBezTo>
                  <a:cubicBezTo>
                    <a:pt x="85612" y="505674"/>
                    <a:pt x="84752" y="491070"/>
                    <a:pt x="96792" y="487634"/>
                  </a:cubicBezTo>
                  <a:close/>
                  <a:moveTo>
                    <a:pt x="334303" y="470443"/>
                  </a:moveTo>
                  <a:cubicBezTo>
                    <a:pt x="354107" y="471303"/>
                    <a:pt x="373050" y="473024"/>
                    <a:pt x="390271" y="474744"/>
                  </a:cubicBezTo>
                  <a:cubicBezTo>
                    <a:pt x="409214" y="476464"/>
                    <a:pt x="422130" y="493665"/>
                    <a:pt x="417825" y="512587"/>
                  </a:cubicBezTo>
                  <a:cubicBezTo>
                    <a:pt x="415242" y="521187"/>
                    <a:pt x="413520" y="530648"/>
                    <a:pt x="410936" y="539249"/>
                  </a:cubicBezTo>
                  <a:cubicBezTo>
                    <a:pt x="405770" y="558170"/>
                    <a:pt x="386827" y="577952"/>
                    <a:pt x="368745" y="582252"/>
                  </a:cubicBezTo>
                  <a:cubicBezTo>
                    <a:pt x="357551" y="585693"/>
                    <a:pt x="345497" y="587413"/>
                    <a:pt x="334303" y="589133"/>
                  </a:cubicBezTo>
                  <a:cubicBezTo>
                    <a:pt x="315360" y="591713"/>
                    <a:pt x="299861" y="576232"/>
                    <a:pt x="299861" y="556450"/>
                  </a:cubicBezTo>
                  <a:lnTo>
                    <a:pt x="299861" y="503986"/>
                  </a:lnTo>
                  <a:cubicBezTo>
                    <a:pt x="299861" y="485065"/>
                    <a:pt x="315360" y="469583"/>
                    <a:pt x="334303" y="470443"/>
                  </a:cubicBezTo>
                  <a:close/>
                  <a:moveTo>
                    <a:pt x="231018" y="470443"/>
                  </a:moveTo>
                  <a:cubicBezTo>
                    <a:pt x="249962" y="469583"/>
                    <a:pt x="265461" y="485063"/>
                    <a:pt x="265461" y="503982"/>
                  </a:cubicBezTo>
                  <a:lnTo>
                    <a:pt x="265461" y="555580"/>
                  </a:lnTo>
                  <a:cubicBezTo>
                    <a:pt x="265461" y="574500"/>
                    <a:pt x="249962" y="588259"/>
                    <a:pt x="231018" y="583959"/>
                  </a:cubicBezTo>
                  <a:cubicBezTo>
                    <a:pt x="222408" y="582239"/>
                    <a:pt x="212936" y="579660"/>
                    <a:pt x="204325" y="577080"/>
                  </a:cubicBezTo>
                  <a:cubicBezTo>
                    <a:pt x="186243" y="571060"/>
                    <a:pt x="168160" y="549561"/>
                    <a:pt x="162994" y="531501"/>
                  </a:cubicBezTo>
                  <a:cubicBezTo>
                    <a:pt x="161272" y="524621"/>
                    <a:pt x="159550" y="517742"/>
                    <a:pt x="158688" y="510862"/>
                  </a:cubicBezTo>
                  <a:cubicBezTo>
                    <a:pt x="154383" y="492802"/>
                    <a:pt x="166438" y="475603"/>
                    <a:pt x="185382" y="473883"/>
                  </a:cubicBezTo>
                  <a:cubicBezTo>
                    <a:pt x="199159" y="472163"/>
                    <a:pt x="214658" y="471303"/>
                    <a:pt x="231018" y="470443"/>
                  </a:cubicBezTo>
                  <a:close/>
                  <a:moveTo>
                    <a:pt x="503923" y="304486"/>
                  </a:moveTo>
                  <a:lnTo>
                    <a:pt x="561622" y="304486"/>
                  </a:lnTo>
                  <a:cubicBezTo>
                    <a:pt x="580568" y="304486"/>
                    <a:pt x="596069" y="319968"/>
                    <a:pt x="592624" y="338891"/>
                  </a:cubicBezTo>
                  <a:cubicBezTo>
                    <a:pt x="587457" y="375877"/>
                    <a:pt x="574540" y="410282"/>
                    <a:pt x="556455" y="441247"/>
                  </a:cubicBezTo>
                  <a:cubicBezTo>
                    <a:pt x="546982" y="457590"/>
                    <a:pt x="523730" y="464471"/>
                    <a:pt x="504785" y="459310"/>
                  </a:cubicBezTo>
                  <a:cubicBezTo>
                    <a:pt x="503062" y="459310"/>
                    <a:pt x="500479" y="458450"/>
                    <a:pt x="497895" y="457590"/>
                  </a:cubicBezTo>
                  <a:cubicBezTo>
                    <a:pt x="479811" y="453289"/>
                    <a:pt x="466893" y="435226"/>
                    <a:pt x="468615" y="416303"/>
                  </a:cubicBezTo>
                  <a:cubicBezTo>
                    <a:pt x="471199" y="388779"/>
                    <a:pt x="472060" y="363835"/>
                    <a:pt x="471199" y="338891"/>
                  </a:cubicBezTo>
                  <a:cubicBezTo>
                    <a:pt x="471199" y="319968"/>
                    <a:pt x="484978" y="304486"/>
                    <a:pt x="503923" y="304486"/>
                  </a:cubicBezTo>
                  <a:close/>
                  <a:moveTo>
                    <a:pt x="334297" y="304486"/>
                  </a:moveTo>
                  <a:lnTo>
                    <a:pt x="400585" y="304486"/>
                  </a:lnTo>
                  <a:cubicBezTo>
                    <a:pt x="419524" y="304486"/>
                    <a:pt x="436742" y="319966"/>
                    <a:pt x="436742" y="338887"/>
                  </a:cubicBezTo>
                  <a:cubicBezTo>
                    <a:pt x="437603" y="362107"/>
                    <a:pt x="436742" y="385328"/>
                    <a:pt x="434159" y="410269"/>
                  </a:cubicBezTo>
                  <a:cubicBezTo>
                    <a:pt x="432438" y="429189"/>
                    <a:pt x="415220" y="442090"/>
                    <a:pt x="396280" y="440370"/>
                  </a:cubicBezTo>
                  <a:cubicBezTo>
                    <a:pt x="377341" y="438650"/>
                    <a:pt x="356680" y="436930"/>
                    <a:pt x="334297" y="436070"/>
                  </a:cubicBezTo>
                  <a:cubicBezTo>
                    <a:pt x="315357" y="435210"/>
                    <a:pt x="299861" y="419729"/>
                    <a:pt x="299861" y="400809"/>
                  </a:cubicBezTo>
                  <a:lnTo>
                    <a:pt x="299861" y="338887"/>
                  </a:lnTo>
                  <a:cubicBezTo>
                    <a:pt x="299861" y="319966"/>
                    <a:pt x="315357" y="304486"/>
                    <a:pt x="334297" y="304486"/>
                  </a:cubicBezTo>
                  <a:close/>
                  <a:moveTo>
                    <a:pt x="175089" y="304486"/>
                  </a:moveTo>
                  <a:lnTo>
                    <a:pt x="231033" y="304486"/>
                  </a:lnTo>
                  <a:cubicBezTo>
                    <a:pt x="249968" y="304486"/>
                    <a:pt x="265460" y="319970"/>
                    <a:pt x="265460" y="338895"/>
                  </a:cubicBezTo>
                  <a:lnTo>
                    <a:pt x="265460" y="400830"/>
                  </a:lnTo>
                  <a:cubicBezTo>
                    <a:pt x="265460" y="419755"/>
                    <a:pt x="249968" y="435239"/>
                    <a:pt x="231033" y="436099"/>
                  </a:cubicBezTo>
                  <a:cubicBezTo>
                    <a:pt x="212098" y="436960"/>
                    <a:pt x="195745" y="437820"/>
                    <a:pt x="179393" y="439540"/>
                  </a:cubicBezTo>
                  <a:cubicBezTo>
                    <a:pt x="160458" y="441261"/>
                    <a:pt x="143244" y="428357"/>
                    <a:pt x="141523" y="409433"/>
                  </a:cubicBezTo>
                  <a:cubicBezTo>
                    <a:pt x="138941" y="384486"/>
                    <a:pt x="138080" y="361260"/>
                    <a:pt x="138941" y="338895"/>
                  </a:cubicBezTo>
                  <a:cubicBezTo>
                    <a:pt x="138941" y="319970"/>
                    <a:pt x="156154" y="304486"/>
                    <a:pt x="175089" y="304486"/>
                  </a:cubicBezTo>
                  <a:close/>
                  <a:moveTo>
                    <a:pt x="31285" y="304486"/>
                  </a:moveTo>
                  <a:lnTo>
                    <a:pt x="72605" y="304486"/>
                  </a:lnTo>
                  <a:cubicBezTo>
                    <a:pt x="91543" y="304486"/>
                    <a:pt x="105316" y="319970"/>
                    <a:pt x="105316" y="338895"/>
                  </a:cubicBezTo>
                  <a:cubicBezTo>
                    <a:pt x="104455" y="362982"/>
                    <a:pt x="105316" y="388788"/>
                    <a:pt x="107898" y="414595"/>
                  </a:cubicBezTo>
                  <a:cubicBezTo>
                    <a:pt x="109620" y="433521"/>
                    <a:pt x="98429" y="451585"/>
                    <a:pt x="82074" y="455887"/>
                  </a:cubicBezTo>
                  <a:cubicBezTo>
                    <a:pt x="65718" y="460188"/>
                    <a:pt x="43337" y="453306"/>
                    <a:pt x="33868" y="436101"/>
                  </a:cubicBezTo>
                  <a:cubicBezTo>
                    <a:pt x="17512" y="406853"/>
                    <a:pt x="6321" y="374165"/>
                    <a:pt x="296" y="338895"/>
                  </a:cubicBezTo>
                  <a:cubicBezTo>
                    <a:pt x="-2287" y="319970"/>
                    <a:pt x="12347" y="304486"/>
                    <a:pt x="31285" y="304486"/>
                  </a:cubicBezTo>
                  <a:close/>
                  <a:moveTo>
                    <a:pt x="220702" y="131682"/>
                  </a:moveTo>
                  <a:cubicBezTo>
                    <a:pt x="224145" y="131682"/>
                    <a:pt x="227588" y="131682"/>
                    <a:pt x="231031" y="132542"/>
                  </a:cubicBezTo>
                  <a:cubicBezTo>
                    <a:pt x="249968" y="132542"/>
                    <a:pt x="265461" y="148016"/>
                    <a:pt x="265461" y="167787"/>
                  </a:cubicBezTo>
                  <a:lnTo>
                    <a:pt x="265461" y="235699"/>
                  </a:lnTo>
                  <a:cubicBezTo>
                    <a:pt x="265461" y="255471"/>
                    <a:pt x="249968" y="270085"/>
                    <a:pt x="231031" y="270085"/>
                  </a:cubicBezTo>
                  <a:lnTo>
                    <a:pt x="178525" y="270085"/>
                  </a:lnTo>
                  <a:cubicBezTo>
                    <a:pt x="159589" y="270085"/>
                    <a:pt x="145817" y="255471"/>
                    <a:pt x="150121" y="236559"/>
                  </a:cubicBezTo>
                  <a:cubicBezTo>
                    <a:pt x="156146" y="209050"/>
                    <a:pt x="163893" y="183261"/>
                    <a:pt x="172500" y="160910"/>
                  </a:cubicBezTo>
                  <a:cubicBezTo>
                    <a:pt x="179386" y="142858"/>
                    <a:pt x="201766" y="130823"/>
                    <a:pt x="220702" y="131682"/>
                  </a:cubicBezTo>
                  <a:close/>
                  <a:moveTo>
                    <a:pt x="353254" y="130853"/>
                  </a:moveTo>
                  <a:cubicBezTo>
                    <a:pt x="372200" y="129994"/>
                    <a:pt x="394590" y="142886"/>
                    <a:pt x="401479" y="160075"/>
                  </a:cubicBezTo>
                  <a:cubicBezTo>
                    <a:pt x="410952" y="183280"/>
                    <a:pt x="418703" y="208204"/>
                    <a:pt x="424731" y="236566"/>
                  </a:cubicBezTo>
                  <a:cubicBezTo>
                    <a:pt x="429037" y="255474"/>
                    <a:pt x="416119" y="270085"/>
                    <a:pt x="396312" y="270085"/>
                  </a:cubicBezTo>
                  <a:lnTo>
                    <a:pt x="334308" y="270085"/>
                  </a:lnTo>
                  <a:cubicBezTo>
                    <a:pt x="315362" y="270085"/>
                    <a:pt x="299861" y="255474"/>
                    <a:pt x="299861" y="235707"/>
                  </a:cubicBezTo>
                  <a:lnTo>
                    <a:pt x="299861" y="167810"/>
                  </a:lnTo>
                  <a:cubicBezTo>
                    <a:pt x="299861" y="148902"/>
                    <a:pt x="315362" y="132572"/>
                    <a:pt x="334308" y="132572"/>
                  </a:cubicBezTo>
                  <a:cubicBezTo>
                    <a:pt x="340336" y="131713"/>
                    <a:pt x="347226" y="131713"/>
                    <a:pt x="353254" y="130853"/>
                  </a:cubicBezTo>
                  <a:close/>
                  <a:moveTo>
                    <a:pt x="95050" y="115364"/>
                  </a:moveTo>
                  <a:cubicBezTo>
                    <a:pt x="101934" y="117083"/>
                    <a:pt x="109678" y="118802"/>
                    <a:pt x="118283" y="120521"/>
                  </a:cubicBezTo>
                  <a:cubicBezTo>
                    <a:pt x="137213" y="123959"/>
                    <a:pt x="145817" y="139431"/>
                    <a:pt x="138933" y="157482"/>
                  </a:cubicBezTo>
                  <a:cubicBezTo>
                    <a:pt x="130329" y="181549"/>
                    <a:pt x="122585" y="208196"/>
                    <a:pt x="116562" y="236561"/>
                  </a:cubicBezTo>
                  <a:cubicBezTo>
                    <a:pt x="112260" y="255471"/>
                    <a:pt x="95050" y="270084"/>
                    <a:pt x="76121" y="270084"/>
                  </a:cubicBezTo>
                  <a:lnTo>
                    <a:pt x="32238" y="270084"/>
                  </a:lnTo>
                  <a:cubicBezTo>
                    <a:pt x="13308" y="270084"/>
                    <a:pt x="-1320" y="255471"/>
                    <a:pt x="2122" y="236561"/>
                  </a:cubicBezTo>
                  <a:cubicBezTo>
                    <a:pt x="9005" y="199600"/>
                    <a:pt x="22773" y="165218"/>
                    <a:pt x="41703" y="134274"/>
                  </a:cubicBezTo>
                  <a:cubicBezTo>
                    <a:pt x="52028" y="117942"/>
                    <a:pt x="76121" y="111066"/>
                    <a:pt x="95050" y="115364"/>
                  </a:cubicBezTo>
                  <a:close/>
                  <a:moveTo>
                    <a:pt x="495327" y="111081"/>
                  </a:moveTo>
                  <a:cubicBezTo>
                    <a:pt x="514276" y="106784"/>
                    <a:pt x="538393" y="113660"/>
                    <a:pt x="548729" y="129130"/>
                  </a:cubicBezTo>
                  <a:cubicBezTo>
                    <a:pt x="569401" y="161790"/>
                    <a:pt x="584043" y="197889"/>
                    <a:pt x="591795" y="236565"/>
                  </a:cubicBezTo>
                  <a:cubicBezTo>
                    <a:pt x="595240" y="255474"/>
                    <a:pt x="580598" y="270085"/>
                    <a:pt x="561649" y="270085"/>
                  </a:cubicBezTo>
                  <a:lnTo>
                    <a:pt x="500495" y="270085"/>
                  </a:lnTo>
                  <a:cubicBezTo>
                    <a:pt x="481546" y="270085"/>
                    <a:pt x="463458" y="255474"/>
                    <a:pt x="460013" y="236565"/>
                  </a:cubicBezTo>
                  <a:cubicBezTo>
                    <a:pt x="453984" y="207343"/>
                    <a:pt x="446232" y="180699"/>
                    <a:pt x="436758" y="156634"/>
                  </a:cubicBezTo>
                  <a:cubicBezTo>
                    <a:pt x="429867" y="138584"/>
                    <a:pt x="438480" y="123114"/>
                    <a:pt x="457429" y="119676"/>
                  </a:cubicBezTo>
                  <a:cubicBezTo>
                    <a:pt x="471210" y="117097"/>
                    <a:pt x="484130" y="114519"/>
                    <a:pt x="495327" y="111081"/>
                  </a:cubicBezTo>
                  <a:close/>
                  <a:moveTo>
                    <a:pt x="258364" y="35758"/>
                  </a:moveTo>
                  <a:cubicBezTo>
                    <a:pt x="262665" y="37371"/>
                    <a:pt x="265460" y="43176"/>
                    <a:pt x="265460" y="52636"/>
                  </a:cubicBezTo>
                  <a:lnTo>
                    <a:pt x="265460" y="64677"/>
                  </a:lnTo>
                  <a:cubicBezTo>
                    <a:pt x="265460" y="83597"/>
                    <a:pt x="251698" y="98218"/>
                    <a:pt x="234495" y="98218"/>
                  </a:cubicBezTo>
                  <a:cubicBezTo>
                    <a:pt x="218153" y="97358"/>
                    <a:pt x="212132" y="82737"/>
                    <a:pt x="223314" y="67257"/>
                  </a:cubicBezTo>
                  <a:cubicBezTo>
                    <a:pt x="230195" y="58657"/>
                    <a:pt x="236216" y="50916"/>
                    <a:pt x="242237" y="44036"/>
                  </a:cubicBezTo>
                  <a:cubicBezTo>
                    <a:pt x="248258" y="36726"/>
                    <a:pt x="254063" y="34146"/>
                    <a:pt x="258364" y="35758"/>
                  </a:cubicBezTo>
                  <a:close/>
                  <a:moveTo>
                    <a:pt x="307077" y="24998"/>
                  </a:moveTo>
                  <a:cubicBezTo>
                    <a:pt x="311492" y="23171"/>
                    <a:pt x="317523" y="25536"/>
                    <a:pt x="323985" y="32847"/>
                  </a:cubicBezTo>
                  <a:cubicBezTo>
                    <a:pt x="332600" y="42309"/>
                    <a:pt x="341216" y="53490"/>
                    <a:pt x="350693" y="67253"/>
                  </a:cubicBezTo>
                  <a:cubicBezTo>
                    <a:pt x="361893" y="82735"/>
                    <a:pt x="354139" y="97358"/>
                    <a:pt x="335185" y="97358"/>
                  </a:cubicBezTo>
                  <a:cubicBezTo>
                    <a:pt x="335185" y="97358"/>
                    <a:pt x="334323" y="97358"/>
                    <a:pt x="334323" y="98218"/>
                  </a:cubicBezTo>
                  <a:cubicBezTo>
                    <a:pt x="315369" y="98218"/>
                    <a:pt x="299861" y="83595"/>
                    <a:pt x="299861" y="64672"/>
                  </a:cubicBezTo>
                  <a:lnTo>
                    <a:pt x="299861" y="42309"/>
                  </a:lnTo>
                  <a:cubicBezTo>
                    <a:pt x="299861" y="32847"/>
                    <a:pt x="302661" y="26826"/>
                    <a:pt x="307077" y="24998"/>
                  </a:cubicBezTo>
                  <a:close/>
                  <a:moveTo>
                    <a:pt x="204359" y="7108"/>
                  </a:moveTo>
                  <a:cubicBezTo>
                    <a:pt x="222439" y="1094"/>
                    <a:pt x="227605" y="8827"/>
                    <a:pt x="215552" y="24292"/>
                  </a:cubicBezTo>
                  <a:cubicBezTo>
                    <a:pt x="206081" y="35462"/>
                    <a:pt x="195750" y="48350"/>
                    <a:pt x="186279" y="63815"/>
                  </a:cubicBezTo>
                  <a:cubicBezTo>
                    <a:pt x="175947" y="79281"/>
                    <a:pt x="153563" y="91310"/>
                    <a:pt x="134621" y="88732"/>
                  </a:cubicBezTo>
                  <a:cubicBezTo>
                    <a:pt x="129456" y="87873"/>
                    <a:pt x="125151" y="87014"/>
                    <a:pt x="120846" y="86155"/>
                  </a:cubicBezTo>
                  <a:cubicBezTo>
                    <a:pt x="101905" y="81859"/>
                    <a:pt x="97600" y="67252"/>
                    <a:pt x="113097" y="55223"/>
                  </a:cubicBezTo>
                  <a:cubicBezTo>
                    <a:pt x="139787" y="33743"/>
                    <a:pt x="170782" y="17419"/>
                    <a:pt x="204359" y="7108"/>
                  </a:cubicBezTo>
                  <a:close/>
                  <a:moveTo>
                    <a:pt x="368806" y="1108"/>
                  </a:moveTo>
                  <a:cubicBezTo>
                    <a:pt x="408413" y="10560"/>
                    <a:pt x="444575" y="28607"/>
                    <a:pt x="475572" y="51810"/>
                  </a:cubicBezTo>
                  <a:cubicBezTo>
                    <a:pt x="491070" y="62981"/>
                    <a:pt x="487626" y="78450"/>
                    <a:pt x="468684" y="81887"/>
                  </a:cubicBezTo>
                  <a:cubicBezTo>
                    <a:pt x="460074" y="83606"/>
                    <a:pt x="451463" y="85325"/>
                    <a:pt x="441131" y="87043"/>
                  </a:cubicBezTo>
                  <a:cubicBezTo>
                    <a:pt x="422189" y="90481"/>
                    <a:pt x="399803" y="78450"/>
                    <a:pt x="389471" y="62981"/>
                  </a:cubicBezTo>
                  <a:cubicBezTo>
                    <a:pt x="379138" y="46654"/>
                    <a:pt x="367945" y="32044"/>
                    <a:pt x="358474" y="20013"/>
                  </a:cubicBezTo>
                  <a:cubicBezTo>
                    <a:pt x="346420" y="5404"/>
                    <a:pt x="350725" y="-3189"/>
                    <a:pt x="368806" y="110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 name="settings_102018">
              <a:extLst>
                <a:ext uri="{FF2B5EF4-FFF2-40B4-BE49-F238E27FC236}">
                  <a16:creationId xmlns:a16="http://schemas.microsoft.com/office/drawing/2014/main" id="{26BA8287-E212-4E4B-B742-7A3CCA71B46F}"/>
                </a:ext>
              </a:extLst>
            </p:cNvPr>
            <p:cNvSpPr/>
            <p:nvPr/>
          </p:nvSpPr>
          <p:spPr>
            <a:xfrm>
              <a:off x="8114824" y="5739063"/>
              <a:ext cx="609685" cy="591040"/>
            </a:xfrm>
            <a:custGeom>
              <a:avLst/>
              <a:gdLst>
                <a:gd name="connsiteX0" fmla="*/ 279390 w 602276"/>
                <a:gd name="connsiteY0" fmla="*/ 338996 h 583858"/>
                <a:gd name="connsiteX1" fmla="*/ 297799 w 602276"/>
                <a:gd name="connsiteY1" fmla="*/ 348283 h 583858"/>
                <a:gd name="connsiteX2" fmla="*/ 300456 w 602276"/>
                <a:gd name="connsiteY2" fmla="*/ 352263 h 583858"/>
                <a:gd name="connsiteX3" fmla="*/ 307478 w 602276"/>
                <a:gd name="connsiteY3" fmla="*/ 352831 h 583858"/>
                <a:gd name="connsiteX4" fmla="*/ 310704 w 602276"/>
                <a:gd name="connsiteY4" fmla="*/ 349041 h 583858"/>
                <a:gd name="connsiteX5" fmla="*/ 327595 w 602276"/>
                <a:gd name="connsiteY5" fmla="*/ 341649 h 583858"/>
                <a:gd name="connsiteX6" fmla="*/ 336895 w 602276"/>
                <a:gd name="connsiteY6" fmla="*/ 343734 h 583858"/>
                <a:gd name="connsiteX7" fmla="*/ 364603 w 602276"/>
                <a:gd name="connsiteY7" fmla="*/ 357001 h 583858"/>
                <a:gd name="connsiteX8" fmla="*/ 375801 w 602276"/>
                <a:gd name="connsiteY8" fmla="*/ 369699 h 583858"/>
                <a:gd name="connsiteX9" fmla="*/ 376939 w 602276"/>
                <a:gd name="connsiteY9" fmla="*/ 380691 h 583858"/>
                <a:gd name="connsiteX10" fmla="*/ 375990 w 602276"/>
                <a:gd name="connsiteY10" fmla="*/ 385429 h 583858"/>
                <a:gd name="connsiteX11" fmla="*/ 379786 w 602276"/>
                <a:gd name="connsiteY11" fmla="*/ 390925 h 583858"/>
                <a:gd name="connsiteX12" fmla="*/ 388326 w 602276"/>
                <a:gd name="connsiteY12" fmla="*/ 391114 h 583858"/>
                <a:gd name="connsiteX13" fmla="*/ 410341 w 602276"/>
                <a:gd name="connsiteY13" fmla="*/ 405708 h 583858"/>
                <a:gd name="connsiteX14" fmla="*/ 420590 w 602276"/>
                <a:gd name="connsiteY14" fmla="*/ 434704 h 583858"/>
                <a:gd name="connsiteX15" fmla="*/ 412429 w 602276"/>
                <a:gd name="connsiteY15" fmla="*/ 460290 h 583858"/>
                <a:gd name="connsiteX16" fmla="*/ 407684 w 602276"/>
                <a:gd name="connsiteY16" fmla="*/ 463512 h 583858"/>
                <a:gd name="connsiteX17" fmla="*/ 406925 w 602276"/>
                <a:gd name="connsiteY17" fmla="*/ 471851 h 583858"/>
                <a:gd name="connsiteX18" fmla="*/ 410721 w 602276"/>
                <a:gd name="connsiteY18" fmla="*/ 474883 h 583858"/>
                <a:gd name="connsiteX19" fmla="*/ 416984 w 602276"/>
                <a:gd name="connsiteY19" fmla="*/ 484170 h 583858"/>
                <a:gd name="connsiteX20" fmla="*/ 416225 w 602276"/>
                <a:gd name="connsiteY20" fmla="*/ 501227 h 583858"/>
                <a:gd name="connsiteX21" fmla="*/ 402940 w 602276"/>
                <a:gd name="connsiteY21" fmla="*/ 528897 h 583858"/>
                <a:gd name="connsiteX22" fmla="*/ 382823 w 602276"/>
                <a:gd name="connsiteY22" fmla="*/ 541405 h 583858"/>
                <a:gd name="connsiteX23" fmla="*/ 379217 w 602276"/>
                <a:gd name="connsiteY23" fmla="*/ 541216 h 583858"/>
                <a:gd name="connsiteX24" fmla="*/ 374092 w 602276"/>
                <a:gd name="connsiteY24" fmla="*/ 540268 h 583858"/>
                <a:gd name="connsiteX25" fmla="*/ 368778 w 602276"/>
                <a:gd name="connsiteY25" fmla="*/ 544817 h 583858"/>
                <a:gd name="connsiteX26" fmla="*/ 369158 w 602276"/>
                <a:gd name="connsiteY26" fmla="*/ 550123 h 583858"/>
                <a:gd name="connsiteX27" fmla="*/ 354545 w 602276"/>
                <a:gd name="connsiteY27" fmla="*/ 572487 h 583858"/>
                <a:gd name="connsiteX28" fmla="*/ 325507 w 602276"/>
                <a:gd name="connsiteY28" fmla="*/ 582721 h 583858"/>
                <a:gd name="connsiteX29" fmla="*/ 318485 w 602276"/>
                <a:gd name="connsiteY29" fmla="*/ 583858 h 583858"/>
                <a:gd name="connsiteX30" fmla="*/ 300076 w 602276"/>
                <a:gd name="connsiteY30" fmla="*/ 574571 h 583858"/>
                <a:gd name="connsiteX31" fmla="*/ 296470 w 602276"/>
                <a:gd name="connsiteY31" fmla="*/ 569644 h 583858"/>
                <a:gd name="connsiteX32" fmla="*/ 289258 w 602276"/>
                <a:gd name="connsiteY32" fmla="*/ 569644 h 583858"/>
                <a:gd name="connsiteX33" fmla="*/ 286222 w 602276"/>
                <a:gd name="connsiteY33" fmla="*/ 573055 h 583858"/>
                <a:gd name="connsiteX34" fmla="*/ 269331 w 602276"/>
                <a:gd name="connsiteY34" fmla="*/ 580636 h 583858"/>
                <a:gd name="connsiteX35" fmla="*/ 259842 w 602276"/>
                <a:gd name="connsiteY35" fmla="*/ 578551 h 583858"/>
                <a:gd name="connsiteX36" fmla="*/ 232133 w 602276"/>
                <a:gd name="connsiteY36" fmla="*/ 565285 h 583858"/>
                <a:gd name="connsiteX37" fmla="*/ 220936 w 602276"/>
                <a:gd name="connsiteY37" fmla="*/ 552587 h 583858"/>
                <a:gd name="connsiteX38" fmla="*/ 219987 w 602276"/>
                <a:gd name="connsiteY38" fmla="*/ 541595 h 583858"/>
                <a:gd name="connsiteX39" fmla="*/ 220746 w 602276"/>
                <a:gd name="connsiteY39" fmla="*/ 537236 h 583858"/>
                <a:gd name="connsiteX40" fmla="*/ 215242 w 602276"/>
                <a:gd name="connsiteY40" fmla="*/ 531171 h 583858"/>
                <a:gd name="connsiteX41" fmla="*/ 210308 w 602276"/>
                <a:gd name="connsiteY41" fmla="*/ 531550 h 583858"/>
                <a:gd name="connsiteX42" fmla="*/ 187913 w 602276"/>
                <a:gd name="connsiteY42" fmla="*/ 516957 h 583858"/>
                <a:gd name="connsiteX43" fmla="*/ 177665 w 602276"/>
                <a:gd name="connsiteY43" fmla="*/ 487960 h 583858"/>
                <a:gd name="connsiteX44" fmla="*/ 185825 w 602276"/>
                <a:gd name="connsiteY44" fmla="*/ 462564 h 583858"/>
                <a:gd name="connsiteX45" fmla="*/ 190001 w 602276"/>
                <a:gd name="connsiteY45" fmla="*/ 459532 h 583858"/>
                <a:gd name="connsiteX46" fmla="*/ 190570 w 602276"/>
                <a:gd name="connsiteY46" fmla="*/ 451003 h 583858"/>
                <a:gd name="connsiteX47" fmla="*/ 187533 w 602276"/>
                <a:gd name="connsiteY47" fmla="*/ 448350 h 583858"/>
                <a:gd name="connsiteX48" fmla="*/ 181271 w 602276"/>
                <a:gd name="connsiteY48" fmla="*/ 439063 h 583858"/>
                <a:gd name="connsiteX49" fmla="*/ 182030 w 602276"/>
                <a:gd name="connsiteY49" fmla="*/ 422196 h 583858"/>
                <a:gd name="connsiteX50" fmla="*/ 195315 w 602276"/>
                <a:gd name="connsiteY50" fmla="*/ 394526 h 583858"/>
                <a:gd name="connsiteX51" fmla="*/ 215432 w 602276"/>
                <a:gd name="connsiteY51" fmla="*/ 381828 h 583858"/>
                <a:gd name="connsiteX52" fmla="*/ 219228 w 602276"/>
                <a:gd name="connsiteY52" fmla="*/ 382207 h 583858"/>
                <a:gd name="connsiteX53" fmla="*/ 223403 w 602276"/>
                <a:gd name="connsiteY53" fmla="*/ 382965 h 583858"/>
                <a:gd name="connsiteX54" fmla="*/ 228907 w 602276"/>
                <a:gd name="connsiteY54" fmla="*/ 378037 h 583858"/>
                <a:gd name="connsiteX55" fmla="*/ 228527 w 602276"/>
                <a:gd name="connsiteY55" fmla="*/ 372731 h 583858"/>
                <a:gd name="connsiteX56" fmla="*/ 243330 w 602276"/>
                <a:gd name="connsiteY56" fmla="*/ 350367 h 583858"/>
                <a:gd name="connsiteX57" fmla="*/ 272368 w 602276"/>
                <a:gd name="connsiteY57" fmla="*/ 340133 h 583858"/>
                <a:gd name="connsiteX58" fmla="*/ 279390 w 602276"/>
                <a:gd name="connsiteY58" fmla="*/ 338996 h 583858"/>
                <a:gd name="connsiteX59" fmla="*/ 481176 w 602276"/>
                <a:gd name="connsiteY59" fmla="*/ 227025 h 583858"/>
                <a:gd name="connsiteX60" fmla="*/ 443783 w 602276"/>
                <a:gd name="connsiteY60" fmla="*/ 242562 h 583858"/>
                <a:gd name="connsiteX61" fmla="*/ 443783 w 602276"/>
                <a:gd name="connsiteY61" fmla="*/ 316840 h 583858"/>
                <a:gd name="connsiteX62" fmla="*/ 481176 w 602276"/>
                <a:gd name="connsiteY62" fmla="*/ 332188 h 583858"/>
                <a:gd name="connsiteX63" fmla="*/ 518379 w 602276"/>
                <a:gd name="connsiteY63" fmla="*/ 316840 h 583858"/>
                <a:gd name="connsiteX64" fmla="*/ 518379 w 602276"/>
                <a:gd name="connsiteY64" fmla="*/ 242562 h 583858"/>
                <a:gd name="connsiteX65" fmla="*/ 481176 w 602276"/>
                <a:gd name="connsiteY65" fmla="*/ 227025 h 583858"/>
                <a:gd name="connsiteX66" fmla="*/ 464283 w 602276"/>
                <a:gd name="connsiteY66" fmla="*/ 156726 h 583858"/>
                <a:gd name="connsiteX67" fmla="*/ 495222 w 602276"/>
                <a:gd name="connsiteY67" fmla="*/ 156726 h 583858"/>
                <a:gd name="connsiteX68" fmla="*/ 510787 w 602276"/>
                <a:gd name="connsiteY68" fmla="*/ 163547 h 583858"/>
                <a:gd name="connsiteX69" fmla="*/ 516481 w 602276"/>
                <a:gd name="connsiteY69" fmla="*/ 173401 h 583858"/>
                <a:gd name="connsiteX70" fmla="*/ 518000 w 602276"/>
                <a:gd name="connsiteY70" fmla="*/ 178706 h 583858"/>
                <a:gd name="connsiteX71" fmla="*/ 523314 w 602276"/>
                <a:gd name="connsiteY71" fmla="*/ 181359 h 583858"/>
                <a:gd name="connsiteX72" fmla="*/ 531287 w 602276"/>
                <a:gd name="connsiteY72" fmla="*/ 177948 h 583858"/>
                <a:gd name="connsiteX73" fmla="*/ 541726 w 602276"/>
                <a:gd name="connsiteY73" fmla="*/ 175295 h 583858"/>
                <a:gd name="connsiteX74" fmla="*/ 557481 w 602276"/>
                <a:gd name="connsiteY74" fmla="*/ 181738 h 583858"/>
                <a:gd name="connsiteX75" fmla="*/ 579309 w 602276"/>
                <a:gd name="connsiteY75" fmla="*/ 203339 h 583858"/>
                <a:gd name="connsiteX76" fmla="*/ 582915 w 602276"/>
                <a:gd name="connsiteY76" fmla="*/ 229867 h 583858"/>
                <a:gd name="connsiteX77" fmla="*/ 579878 w 602276"/>
                <a:gd name="connsiteY77" fmla="*/ 234793 h 583858"/>
                <a:gd name="connsiteX78" fmla="*/ 582726 w 602276"/>
                <a:gd name="connsiteY78" fmla="*/ 242752 h 583858"/>
                <a:gd name="connsiteX79" fmla="*/ 587281 w 602276"/>
                <a:gd name="connsiteY79" fmla="*/ 243889 h 583858"/>
                <a:gd name="connsiteX80" fmla="*/ 596582 w 602276"/>
                <a:gd name="connsiteY80" fmla="*/ 249573 h 583858"/>
                <a:gd name="connsiteX81" fmla="*/ 602276 w 602276"/>
                <a:gd name="connsiteY81" fmla="*/ 265111 h 583858"/>
                <a:gd name="connsiteX82" fmla="*/ 602276 w 602276"/>
                <a:gd name="connsiteY82" fmla="*/ 295997 h 583858"/>
                <a:gd name="connsiteX83" fmla="*/ 586901 w 602276"/>
                <a:gd name="connsiteY83" fmla="*/ 317219 h 583858"/>
                <a:gd name="connsiteX84" fmla="*/ 582915 w 602276"/>
                <a:gd name="connsiteY84" fmla="*/ 318545 h 583858"/>
                <a:gd name="connsiteX85" fmla="*/ 580068 w 602276"/>
                <a:gd name="connsiteY85" fmla="*/ 324988 h 583858"/>
                <a:gd name="connsiteX86" fmla="*/ 582726 w 602276"/>
                <a:gd name="connsiteY86" fmla="*/ 329536 h 583858"/>
                <a:gd name="connsiteX87" fmla="*/ 579119 w 602276"/>
                <a:gd name="connsiteY87" fmla="*/ 356063 h 583858"/>
                <a:gd name="connsiteX88" fmla="*/ 557291 w 602276"/>
                <a:gd name="connsiteY88" fmla="*/ 377854 h 583858"/>
                <a:gd name="connsiteX89" fmla="*/ 541536 w 602276"/>
                <a:gd name="connsiteY89" fmla="*/ 384107 h 583858"/>
                <a:gd name="connsiteX90" fmla="*/ 530907 w 602276"/>
                <a:gd name="connsiteY90" fmla="*/ 381454 h 583858"/>
                <a:gd name="connsiteX91" fmla="*/ 525592 w 602276"/>
                <a:gd name="connsiteY91" fmla="*/ 378422 h 583858"/>
                <a:gd name="connsiteX92" fmla="*/ 518949 w 602276"/>
                <a:gd name="connsiteY92" fmla="*/ 381454 h 583858"/>
                <a:gd name="connsiteX93" fmla="*/ 517620 w 602276"/>
                <a:gd name="connsiteY93" fmla="*/ 385812 h 583858"/>
                <a:gd name="connsiteX94" fmla="*/ 496361 w 602276"/>
                <a:gd name="connsiteY94" fmla="*/ 401729 h 583858"/>
                <a:gd name="connsiteX95" fmla="*/ 465612 w 602276"/>
                <a:gd name="connsiteY95" fmla="*/ 401729 h 583858"/>
                <a:gd name="connsiteX96" fmla="*/ 449857 w 602276"/>
                <a:gd name="connsiteY96" fmla="*/ 395287 h 583858"/>
                <a:gd name="connsiteX97" fmla="*/ 444353 w 602276"/>
                <a:gd name="connsiteY97" fmla="*/ 386191 h 583858"/>
                <a:gd name="connsiteX98" fmla="*/ 443024 w 602276"/>
                <a:gd name="connsiteY98" fmla="*/ 381833 h 583858"/>
                <a:gd name="connsiteX99" fmla="*/ 435621 w 602276"/>
                <a:gd name="connsiteY99" fmla="*/ 378801 h 583858"/>
                <a:gd name="connsiteX100" fmla="*/ 431256 w 602276"/>
                <a:gd name="connsiteY100" fmla="*/ 381265 h 583858"/>
                <a:gd name="connsiteX101" fmla="*/ 420436 w 602276"/>
                <a:gd name="connsiteY101" fmla="*/ 384107 h 583858"/>
                <a:gd name="connsiteX102" fmla="*/ 404682 w 602276"/>
                <a:gd name="connsiteY102" fmla="*/ 377665 h 583858"/>
                <a:gd name="connsiteX103" fmla="*/ 383043 w 602276"/>
                <a:gd name="connsiteY103" fmla="*/ 355874 h 583858"/>
                <a:gd name="connsiteX104" fmla="*/ 379247 w 602276"/>
                <a:gd name="connsiteY104" fmla="*/ 329346 h 583858"/>
                <a:gd name="connsiteX105" fmla="*/ 381715 w 602276"/>
                <a:gd name="connsiteY105" fmla="*/ 324988 h 583858"/>
                <a:gd name="connsiteX106" fmla="*/ 378298 w 602276"/>
                <a:gd name="connsiteY106" fmla="*/ 317030 h 583858"/>
                <a:gd name="connsiteX107" fmla="*/ 374312 w 602276"/>
                <a:gd name="connsiteY107" fmla="*/ 316082 h 583858"/>
                <a:gd name="connsiteX108" fmla="*/ 364442 w 602276"/>
                <a:gd name="connsiteY108" fmla="*/ 310398 h 583858"/>
                <a:gd name="connsiteX109" fmla="*/ 356849 w 602276"/>
                <a:gd name="connsiteY109" fmla="*/ 294670 h 583858"/>
                <a:gd name="connsiteX110" fmla="*/ 356849 w 602276"/>
                <a:gd name="connsiteY110" fmla="*/ 263974 h 583858"/>
                <a:gd name="connsiteX111" fmla="*/ 373932 w 602276"/>
                <a:gd name="connsiteY111" fmla="*/ 242752 h 583858"/>
                <a:gd name="connsiteX112" fmla="*/ 378867 w 602276"/>
                <a:gd name="connsiteY112" fmla="*/ 241615 h 583858"/>
                <a:gd name="connsiteX113" fmla="*/ 381904 w 602276"/>
                <a:gd name="connsiteY113" fmla="*/ 234604 h 583858"/>
                <a:gd name="connsiteX114" fmla="*/ 379247 w 602276"/>
                <a:gd name="connsiteY114" fmla="*/ 230056 h 583858"/>
                <a:gd name="connsiteX115" fmla="*/ 382854 w 602276"/>
                <a:gd name="connsiteY115" fmla="*/ 203529 h 583858"/>
                <a:gd name="connsiteX116" fmla="*/ 404492 w 602276"/>
                <a:gd name="connsiteY116" fmla="*/ 181927 h 583858"/>
                <a:gd name="connsiteX117" fmla="*/ 420436 w 602276"/>
                <a:gd name="connsiteY117" fmla="*/ 175485 h 583858"/>
                <a:gd name="connsiteX118" fmla="*/ 431066 w 602276"/>
                <a:gd name="connsiteY118" fmla="*/ 178138 h 583858"/>
                <a:gd name="connsiteX119" fmla="*/ 435242 w 602276"/>
                <a:gd name="connsiteY119" fmla="*/ 180601 h 583858"/>
                <a:gd name="connsiteX120" fmla="*/ 441695 w 602276"/>
                <a:gd name="connsiteY120" fmla="*/ 177948 h 583858"/>
                <a:gd name="connsiteX121" fmla="*/ 443024 w 602276"/>
                <a:gd name="connsiteY121" fmla="*/ 173211 h 583858"/>
                <a:gd name="connsiteX122" fmla="*/ 464283 w 602276"/>
                <a:gd name="connsiteY122" fmla="*/ 156726 h 583858"/>
                <a:gd name="connsiteX123" fmla="*/ 175373 w 602276"/>
                <a:gd name="connsiteY123" fmla="*/ 93230 h 583858"/>
                <a:gd name="connsiteX124" fmla="*/ 118813 w 602276"/>
                <a:gd name="connsiteY124" fmla="*/ 116727 h 583858"/>
                <a:gd name="connsiteX125" fmla="*/ 118813 w 602276"/>
                <a:gd name="connsiteY125" fmla="*/ 229853 h 583858"/>
                <a:gd name="connsiteX126" fmla="*/ 175373 w 602276"/>
                <a:gd name="connsiteY126" fmla="*/ 253350 h 583858"/>
                <a:gd name="connsiteX127" fmla="*/ 232123 w 602276"/>
                <a:gd name="connsiteY127" fmla="*/ 229853 h 583858"/>
                <a:gd name="connsiteX128" fmla="*/ 232123 w 602276"/>
                <a:gd name="connsiteY128" fmla="*/ 116727 h 583858"/>
                <a:gd name="connsiteX129" fmla="*/ 175373 w 602276"/>
                <a:gd name="connsiteY129" fmla="*/ 93230 h 583858"/>
                <a:gd name="connsiteX130" fmla="*/ 151079 w 602276"/>
                <a:gd name="connsiteY130" fmla="*/ 0 h 583858"/>
                <a:gd name="connsiteX131" fmla="*/ 195872 w 602276"/>
                <a:gd name="connsiteY131" fmla="*/ 0 h 583858"/>
                <a:gd name="connsiteX132" fmla="*/ 216180 w 602276"/>
                <a:gd name="connsiteY132" fmla="*/ 7959 h 583858"/>
                <a:gd name="connsiteX133" fmla="*/ 223392 w 602276"/>
                <a:gd name="connsiteY133" fmla="*/ 19707 h 583858"/>
                <a:gd name="connsiteX134" fmla="*/ 225670 w 602276"/>
                <a:gd name="connsiteY134" fmla="*/ 28045 h 583858"/>
                <a:gd name="connsiteX135" fmla="*/ 236868 w 602276"/>
                <a:gd name="connsiteY135" fmla="*/ 34108 h 583858"/>
                <a:gd name="connsiteX136" fmla="*/ 249964 w 602276"/>
                <a:gd name="connsiteY136" fmla="*/ 28424 h 583858"/>
                <a:gd name="connsiteX137" fmla="*/ 263629 w 602276"/>
                <a:gd name="connsiteY137" fmla="*/ 25013 h 583858"/>
                <a:gd name="connsiteX138" fmla="*/ 284128 w 602276"/>
                <a:gd name="connsiteY138" fmla="*/ 33161 h 583858"/>
                <a:gd name="connsiteX139" fmla="*/ 315634 w 602276"/>
                <a:gd name="connsiteY139" fmla="*/ 64806 h 583858"/>
                <a:gd name="connsiteX140" fmla="*/ 320379 w 602276"/>
                <a:gd name="connsiteY140" fmla="*/ 99104 h 583858"/>
                <a:gd name="connsiteX141" fmla="*/ 315444 w 602276"/>
                <a:gd name="connsiteY141" fmla="*/ 107821 h 583858"/>
                <a:gd name="connsiteX142" fmla="*/ 320759 w 602276"/>
                <a:gd name="connsiteY142" fmla="*/ 122601 h 583858"/>
                <a:gd name="connsiteX143" fmla="*/ 329110 w 602276"/>
                <a:gd name="connsiteY143" fmla="*/ 124685 h 583858"/>
                <a:gd name="connsiteX144" fmla="*/ 341257 w 602276"/>
                <a:gd name="connsiteY144" fmla="*/ 131886 h 583858"/>
                <a:gd name="connsiteX145" fmla="*/ 349228 w 602276"/>
                <a:gd name="connsiteY145" fmla="*/ 152162 h 583858"/>
                <a:gd name="connsiteX146" fmla="*/ 349228 w 602276"/>
                <a:gd name="connsiteY146" fmla="*/ 196881 h 583858"/>
                <a:gd name="connsiteX147" fmla="*/ 328920 w 602276"/>
                <a:gd name="connsiteY147" fmla="*/ 224358 h 583858"/>
                <a:gd name="connsiteX148" fmla="*/ 320759 w 602276"/>
                <a:gd name="connsiteY148" fmla="*/ 226821 h 583858"/>
                <a:gd name="connsiteX149" fmla="*/ 315444 w 602276"/>
                <a:gd name="connsiteY149" fmla="*/ 239517 h 583858"/>
                <a:gd name="connsiteX150" fmla="*/ 320189 w 602276"/>
                <a:gd name="connsiteY150" fmla="*/ 247665 h 583858"/>
                <a:gd name="connsiteX151" fmla="*/ 315444 w 602276"/>
                <a:gd name="connsiteY151" fmla="*/ 281963 h 583858"/>
                <a:gd name="connsiteX152" fmla="*/ 283748 w 602276"/>
                <a:gd name="connsiteY152" fmla="*/ 313608 h 583858"/>
                <a:gd name="connsiteX153" fmla="*/ 263440 w 602276"/>
                <a:gd name="connsiteY153" fmla="*/ 321756 h 583858"/>
                <a:gd name="connsiteX154" fmla="*/ 249395 w 602276"/>
                <a:gd name="connsiteY154" fmla="*/ 318156 h 583858"/>
                <a:gd name="connsiteX155" fmla="*/ 240094 w 602276"/>
                <a:gd name="connsiteY155" fmla="*/ 313040 h 583858"/>
                <a:gd name="connsiteX156" fmla="*/ 227378 w 602276"/>
                <a:gd name="connsiteY156" fmla="*/ 319103 h 583858"/>
                <a:gd name="connsiteX157" fmla="*/ 225100 w 602276"/>
                <a:gd name="connsiteY157" fmla="*/ 327441 h 583858"/>
                <a:gd name="connsiteX158" fmla="*/ 197580 w 602276"/>
                <a:gd name="connsiteY158" fmla="*/ 348664 h 583858"/>
                <a:gd name="connsiteX159" fmla="*/ 152787 w 602276"/>
                <a:gd name="connsiteY159" fmla="*/ 348664 h 583858"/>
                <a:gd name="connsiteX160" fmla="*/ 132479 w 602276"/>
                <a:gd name="connsiteY160" fmla="*/ 339758 h 583858"/>
                <a:gd name="connsiteX161" fmla="*/ 125266 w 602276"/>
                <a:gd name="connsiteY161" fmla="*/ 327062 h 583858"/>
                <a:gd name="connsiteX162" fmla="*/ 122989 w 602276"/>
                <a:gd name="connsiteY162" fmla="*/ 319293 h 583858"/>
                <a:gd name="connsiteX163" fmla="*/ 109134 w 602276"/>
                <a:gd name="connsiteY163" fmla="*/ 313419 h 583858"/>
                <a:gd name="connsiteX164" fmla="*/ 101162 w 602276"/>
                <a:gd name="connsiteY164" fmla="*/ 317966 h 583858"/>
                <a:gd name="connsiteX165" fmla="*/ 87307 w 602276"/>
                <a:gd name="connsiteY165" fmla="*/ 321567 h 583858"/>
                <a:gd name="connsiteX166" fmla="*/ 66809 w 602276"/>
                <a:gd name="connsiteY166" fmla="*/ 313229 h 583858"/>
                <a:gd name="connsiteX167" fmla="*/ 35112 w 602276"/>
                <a:gd name="connsiteY167" fmla="*/ 281584 h 583858"/>
                <a:gd name="connsiteX168" fmla="*/ 30557 w 602276"/>
                <a:gd name="connsiteY168" fmla="*/ 247286 h 583858"/>
                <a:gd name="connsiteX169" fmla="*/ 34923 w 602276"/>
                <a:gd name="connsiteY169" fmla="*/ 239517 h 583858"/>
                <a:gd name="connsiteX170" fmla="*/ 28849 w 602276"/>
                <a:gd name="connsiteY170" fmla="*/ 224737 h 583858"/>
                <a:gd name="connsiteX171" fmla="*/ 21637 w 602276"/>
                <a:gd name="connsiteY171" fmla="*/ 222652 h 583858"/>
                <a:gd name="connsiteX172" fmla="*/ 9110 w 602276"/>
                <a:gd name="connsiteY172" fmla="*/ 215452 h 583858"/>
                <a:gd name="connsiteX173" fmla="*/ 0 w 602276"/>
                <a:gd name="connsiteY173" fmla="*/ 195176 h 583858"/>
                <a:gd name="connsiteX174" fmla="*/ 0 w 602276"/>
                <a:gd name="connsiteY174" fmla="*/ 150456 h 583858"/>
                <a:gd name="connsiteX175" fmla="*/ 21447 w 602276"/>
                <a:gd name="connsiteY175" fmla="*/ 122790 h 583858"/>
                <a:gd name="connsiteX176" fmla="*/ 29418 w 602276"/>
                <a:gd name="connsiteY176" fmla="*/ 120706 h 583858"/>
                <a:gd name="connsiteX177" fmla="*/ 34923 w 602276"/>
                <a:gd name="connsiteY177" fmla="*/ 107631 h 583858"/>
                <a:gd name="connsiteX178" fmla="*/ 30367 w 602276"/>
                <a:gd name="connsiteY178" fmla="*/ 99483 h 583858"/>
                <a:gd name="connsiteX179" fmla="*/ 34923 w 602276"/>
                <a:gd name="connsiteY179" fmla="*/ 65185 h 583858"/>
                <a:gd name="connsiteX180" fmla="*/ 66619 w 602276"/>
                <a:gd name="connsiteY180" fmla="*/ 33540 h 583858"/>
                <a:gd name="connsiteX181" fmla="*/ 87117 w 602276"/>
                <a:gd name="connsiteY181" fmla="*/ 25202 h 583858"/>
                <a:gd name="connsiteX182" fmla="*/ 100972 w 602276"/>
                <a:gd name="connsiteY182" fmla="*/ 28803 h 583858"/>
                <a:gd name="connsiteX183" fmla="*/ 101352 w 602276"/>
                <a:gd name="connsiteY183" fmla="*/ 29182 h 583858"/>
                <a:gd name="connsiteX184" fmla="*/ 110462 w 602276"/>
                <a:gd name="connsiteY184" fmla="*/ 35245 h 583858"/>
                <a:gd name="connsiteX185" fmla="*/ 120901 w 602276"/>
                <a:gd name="connsiteY185" fmla="*/ 29371 h 583858"/>
                <a:gd name="connsiteX186" fmla="*/ 123368 w 602276"/>
                <a:gd name="connsiteY186" fmla="*/ 20276 h 583858"/>
                <a:gd name="connsiteX187" fmla="*/ 151079 w 602276"/>
                <a:gd name="connsiteY187" fmla="*/ 0 h 583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602276" h="583858">
                  <a:moveTo>
                    <a:pt x="279390" y="338996"/>
                  </a:moveTo>
                  <a:cubicBezTo>
                    <a:pt x="286791" y="338996"/>
                    <a:pt x="293813" y="342597"/>
                    <a:pt x="297799" y="348283"/>
                  </a:cubicBezTo>
                  <a:lnTo>
                    <a:pt x="300456" y="352263"/>
                  </a:lnTo>
                  <a:lnTo>
                    <a:pt x="307478" y="352831"/>
                  </a:lnTo>
                  <a:lnTo>
                    <a:pt x="310704" y="349041"/>
                  </a:lnTo>
                  <a:cubicBezTo>
                    <a:pt x="314690" y="344492"/>
                    <a:pt x="320953" y="341649"/>
                    <a:pt x="327595" y="341649"/>
                  </a:cubicBezTo>
                  <a:cubicBezTo>
                    <a:pt x="330821" y="341649"/>
                    <a:pt x="334048" y="342218"/>
                    <a:pt x="336895" y="343734"/>
                  </a:cubicBezTo>
                  <a:lnTo>
                    <a:pt x="364603" y="357001"/>
                  </a:lnTo>
                  <a:cubicBezTo>
                    <a:pt x="369727" y="359464"/>
                    <a:pt x="373903" y="364013"/>
                    <a:pt x="375801" y="369699"/>
                  </a:cubicBezTo>
                  <a:cubicBezTo>
                    <a:pt x="377129" y="373299"/>
                    <a:pt x="377509" y="377090"/>
                    <a:pt x="376939" y="380691"/>
                  </a:cubicBezTo>
                  <a:lnTo>
                    <a:pt x="375990" y="385429"/>
                  </a:lnTo>
                  <a:cubicBezTo>
                    <a:pt x="376939" y="386945"/>
                    <a:pt x="378458" y="388840"/>
                    <a:pt x="379786" y="390925"/>
                  </a:cubicBezTo>
                  <a:lnTo>
                    <a:pt x="388326" y="391114"/>
                  </a:lnTo>
                  <a:cubicBezTo>
                    <a:pt x="398005" y="390546"/>
                    <a:pt x="407115" y="396800"/>
                    <a:pt x="410341" y="405708"/>
                  </a:cubicBezTo>
                  <a:lnTo>
                    <a:pt x="420590" y="434704"/>
                  </a:lnTo>
                  <a:cubicBezTo>
                    <a:pt x="423816" y="443991"/>
                    <a:pt x="420400" y="454604"/>
                    <a:pt x="412429" y="460290"/>
                  </a:cubicBezTo>
                  <a:lnTo>
                    <a:pt x="407684" y="463512"/>
                  </a:lnTo>
                  <a:lnTo>
                    <a:pt x="406925" y="471851"/>
                  </a:lnTo>
                  <a:lnTo>
                    <a:pt x="410721" y="474883"/>
                  </a:lnTo>
                  <a:cubicBezTo>
                    <a:pt x="413568" y="477347"/>
                    <a:pt x="415655" y="480569"/>
                    <a:pt x="416984" y="484170"/>
                  </a:cubicBezTo>
                  <a:cubicBezTo>
                    <a:pt x="419072" y="489855"/>
                    <a:pt x="418692" y="495920"/>
                    <a:pt x="416225" y="501227"/>
                  </a:cubicBezTo>
                  <a:lnTo>
                    <a:pt x="402940" y="528897"/>
                  </a:lnTo>
                  <a:cubicBezTo>
                    <a:pt x="399334" y="536478"/>
                    <a:pt x="391363" y="541405"/>
                    <a:pt x="382823" y="541405"/>
                  </a:cubicBezTo>
                  <a:cubicBezTo>
                    <a:pt x="381684" y="541405"/>
                    <a:pt x="380355" y="541405"/>
                    <a:pt x="379217" y="541216"/>
                  </a:cubicBezTo>
                  <a:lnTo>
                    <a:pt x="374092" y="540268"/>
                  </a:lnTo>
                  <a:lnTo>
                    <a:pt x="368778" y="544817"/>
                  </a:lnTo>
                  <a:lnTo>
                    <a:pt x="369158" y="550123"/>
                  </a:lnTo>
                  <a:cubicBezTo>
                    <a:pt x="369917" y="559789"/>
                    <a:pt x="363654" y="569265"/>
                    <a:pt x="354545" y="572487"/>
                  </a:cubicBezTo>
                  <a:lnTo>
                    <a:pt x="325507" y="582721"/>
                  </a:lnTo>
                  <a:cubicBezTo>
                    <a:pt x="323230" y="583479"/>
                    <a:pt x="320953" y="583858"/>
                    <a:pt x="318485" y="583858"/>
                  </a:cubicBezTo>
                  <a:cubicBezTo>
                    <a:pt x="311084" y="583858"/>
                    <a:pt x="304062" y="580447"/>
                    <a:pt x="300076" y="574571"/>
                  </a:cubicBezTo>
                  <a:lnTo>
                    <a:pt x="296470" y="569644"/>
                  </a:lnTo>
                  <a:lnTo>
                    <a:pt x="289258" y="569644"/>
                  </a:lnTo>
                  <a:lnTo>
                    <a:pt x="286222" y="573055"/>
                  </a:lnTo>
                  <a:cubicBezTo>
                    <a:pt x="282047" y="577793"/>
                    <a:pt x="275784" y="580636"/>
                    <a:pt x="269331" y="580636"/>
                  </a:cubicBezTo>
                  <a:cubicBezTo>
                    <a:pt x="265915" y="580636"/>
                    <a:pt x="262688" y="579878"/>
                    <a:pt x="259842" y="578551"/>
                  </a:cubicBezTo>
                  <a:lnTo>
                    <a:pt x="232133" y="565285"/>
                  </a:lnTo>
                  <a:cubicBezTo>
                    <a:pt x="227009" y="562821"/>
                    <a:pt x="222834" y="558273"/>
                    <a:pt x="220936" y="552587"/>
                  </a:cubicBezTo>
                  <a:cubicBezTo>
                    <a:pt x="219607" y="548986"/>
                    <a:pt x="219228" y="545196"/>
                    <a:pt x="219987" y="541595"/>
                  </a:cubicBezTo>
                  <a:lnTo>
                    <a:pt x="220746" y="537236"/>
                  </a:lnTo>
                  <a:lnTo>
                    <a:pt x="215242" y="531171"/>
                  </a:lnTo>
                  <a:lnTo>
                    <a:pt x="210308" y="531550"/>
                  </a:lnTo>
                  <a:cubicBezTo>
                    <a:pt x="200629" y="532308"/>
                    <a:pt x="191139" y="526054"/>
                    <a:pt x="187913" y="516957"/>
                  </a:cubicBezTo>
                  <a:lnTo>
                    <a:pt x="177665" y="487960"/>
                  </a:lnTo>
                  <a:cubicBezTo>
                    <a:pt x="174438" y="478673"/>
                    <a:pt x="177854" y="468060"/>
                    <a:pt x="185825" y="462564"/>
                  </a:cubicBezTo>
                  <a:lnTo>
                    <a:pt x="190001" y="459532"/>
                  </a:lnTo>
                  <a:lnTo>
                    <a:pt x="190570" y="451003"/>
                  </a:lnTo>
                  <a:lnTo>
                    <a:pt x="187533" y="448350"/>
                  </a:lnTo>
                  <a:cubicBezTo>
                    <a:pt x="184687" y="445886"/>
                    <a:pt x="182599" y="442854"/>
                    <a:pt x="181271" y="439063"/>
                  </a:cubicBezTo>
                  <a:cubicBezTo>
                    <a:pt x="179373" y="433567"/>
                    <a:pt x="179562" y="427313"/>
                    <a:pt x="182030" y="422196"/>
                  </a:cubicBezTo>
                  <a:lnTo>
                    <a:pt x="195315" y="394526"/>
                  </a:lnTo>
                  <a:cubicBezTo>
                    <a:pt x="198921" y="386945"/>
                    <a:pt x="207081" y="381828"/>
                    <a:pt x="215432" y="381828"/>
                  </a:cubicBezTo>
                  <a:cubicBezTo>
                    <a:pt x="216760" y="381828"/>
                    <a:pt x="217899" y="382017"/>
                    <a:pt x="219228" y="382207"/>
                  </a:cubicBezTo>
                  <a:lnTo>
                    <a:pt x="223403" y="382965"/>
                  </a:lnTo>
                  <a:lnTo>
                    <a:pt x="228907" y="378037"/>
                  </a:lnTo>
                  <a:lnTo>
                    <a:pt x="228527" y="372731"/>
                  </a:lnTo>
                  <a:cubicBezTo>
                    <a:pt x="227958" y="363065"/>
                    <a:pt x="234031" y="353589"/>
                    <a:pt x="243330" y="350367"/>
                  </a:cubicBezTo>
                  <a:lnTo>
                    <a:pt x="272368" y="340133"/>
                  </a:lnTo>
                  <a:cubicBezTo>
                    <a:pt x="274645" y="339375"/>
                    <a:pt x="276922" y="338996"/>
                    <a:pt x="279390" y="338996"/>
                  </a:cubicBezTo>
                  <a:close/>
                  <a:moveTo>
                    <a:pt x="481176" y="227025"/>
                  </a:moveTo>
                  <a:cubicBezTo>
                    <a:pt x="467130" y="227025"/>
                    <a:pt x="453843" y="232520"/>
                    <a:pt x="443783" y="242562"/>
                  </a:cubicBezTo>
                  <a:cubicBezTo>
                    <a:pt x="423283" y="263027"/>
                    <a:pt x="423283" y="296376"/>
                    <a:pt x="443783" y="316840"/>
                  </a:cubicBezTo>
                  <a:cubicBezTo>
                    <a:pt x="453843" y="326883"/>
                    <a:pt x="467130" y="332188"/>
                    <a:pt x="481176" y="332188"/>
                  </a:cubicBezTo>
                  <a:cubicBezTo>
                    <a:pt x="495222" y="332188"/>
                    <a:pt x="508509" y="326883"/>
                    <a:pt x="518379" y="316840"/>
                  </a:cubicBezTo>
                  <a:cubicBezTo>
                    <a:pt x="538879" y="296376"/>
                    <a:pt x="538879" y="263027"/>
                    <a:pt x="518379" y="242562"/>
                  </a:cubicBezTo>
                  <a:cubicBezTo>
                    <a:pt x="508509" y="232520"/>
                    <a:pt x="495222" y="227025"/>
                    <a:pt x="481176" y="227025"/>
                  </a:cubicBezTo>
                  <a:close/>
                  <a:moveTo>
                    <a:pt x="464283" y="156726"/>
                  </a:moveTo>
                  <a:lnTo>
                    <a:pt x="495222" y="156726"/>
                  </a:lnTo>
                  <a:cubicBezTo>
                    <a:pt x="500917" y="156726"/>
                    <a:pt x="506611" y="159379"/>
                    <a:pt x="510787" y="163547"/>
                  </a:cubicBezTo>
                  <a:cubicBezTo>
                    <a:pt x="513444" y="166390"/>
                    <a:pt x="515532" y="169990"/>
                    <a:pt x="516481" y="173401"/>
                  </a:cubicBezTo>
                  <a:lnTo>
                    <a:pt x="518000" y="178706"/>
                  </a:lnTo>
                  <a:lnTo>
                    <a:pt x="523314" y="181359"/>
                  </a:lnTo>
                  <a:lnTo>
                    <a:pt x="531287" y="177948"/>
                  </a:lnTo>
                  <a:cubicBezTo>
                    <a:pt x="534513" y="176243"/>
                    <a:pt x="538120" y="175295"/>
                    <a:pt x="541726" y="175295"/>
                  </a:cubicBezTo>
                  <a:cubicBezTo>
                    <a:pt x="547800" y="175295"/>
                    <a:pt x="553495" y="177569"/>
                    <a:pt x="557481" y="181738"/>
                  </a:cubicBezTo>
                  <a:lnTo>
                    <a:pt x="579309" y="203339"/>
                  </a:lnTo>
                  <a:cubicBezTo>
                    <a:pt x="586142" y="210350"/>
                    <a:pt x="587661" y="221530"/>
                    <a:pt x="582915" y="229867"/>
                  </a:cubicBezTo>
                  <a:lnTo>
                    <a:pt x="579878" y="234793"/>
                  </a:lnTo>
                  <a:lnTo>
                    <a:pt x="582726" y="242752"/>
                  </a:lnTo>
                  <a:lnTo>
                    <a:pt x="587281" y="243889"/>
                  </a:lnTo>
                  <a:cubicBezTo>
                    <a:pt x="590888" y="244836"/>
                    <a:pt x="593735" y="246920"/>
                    <a:pt x="596582" y="249573"/>
                  </a:cubicBezTo>
                  <a:cubicBezTo>
                    <a:pt x="600758" y="253742"/>
                    <a:pt x="602276" y="259426"/>
                    <a:pt x="602276" y="265111"/>
                  </a:cubicBezTo>
                  <a:lnTo>
                    <a:pt x="602276" y="295997"/>
                  </a:lnTo>
                  <a:cubicBezTo>
                    <a:pt x="602276" y="305661"/>
                    <a:pt x="596392" y="314566"/>
                    <a:pt x="586901" y="317219"/>
                  </a:cubicBezTo>
                  <a:lnTo>
                    <a:pt x="582915" y="318545"/>
                  </a:lnTo>
                  <a:lnTo>
                    <a:pt x="580068" y="324988"/>
                  </a:lnTo>
                  <a:lnTo>
                    <a:pt x="582726" y="329536"/>
                  </a:lnTo>
                  <a:cubicBezTo>
                    <a:pt x="587471" y="338062"/>
                    <a:pt x="585952" y="349242"/>
                    <a:pt x="579119" y="356063"/>
                  </a:cubicBezTo>
                  <a:lnTo>
                    <a:pt x="557291" y="377854"/>
                  </a:lnTo>
                  <a:cubicBezTo>
                    <a:pt x="553305" y="381833"/>
                    <a:pt x="547610" y="384107"/>
                    <a:pt x="541536" y="384107"/>
                  </a:cubicBezTo>
                  <a:cubicBezTo>
                    <a:pt x="537740" y="384107"/>
                    <a:pt x="533944" y="383160"/>
                    <a:pt x="530907" y="381454"/>
                  </a:cubicBezTo>
                  <a:lnTo>
                    <a:pt x="525592" y="378422"/>
                  </a:lnTo>
                  <a:lnTo>
                    <a:pt x="518949" y="381454"/>
                  </a:lnTo>
                  <a:lnTo>
                    <a:pt x="517620" y="385812"/>
                  </a:lnTo>
                  <a:cubicBezTo>
                    <a:pt x="515153" y="395287"/>
                    <a:pt x="506042" y="401729"/>
                    <a:pt x="496361" y="401729"/>
                  </a:cubicBezTo>
                  <a:lnTo>
                    <a:pt x="465612" y="401729"/>
                  </a:lnTo>
                  <a:cubicBezTo>
                    <a:pt x="459917" y="401729"/>
                    <a:pt x="454223" y="399645"/>
                    <a:pt x="449857" y="395287"/>
                  </a:cubicBezTo>
                  <a:cubicBezTo>
                    <a:pt x="447200" y="392634"/>
                    <a:pt x="445302" y="389602"/>
                    <a:pt x="444353" y="386191"/>
                  </a:cubicBezTo>
                  <a:lnTo>
                    <a:pt x="443024" y="381833"/>
                  </a:lnTo>
                  <a:lnTo>
                    <a:pt x="435621" y="378801"/>
                  </a:lnTo>
                  <a:lnTo>
                    <a:pt x="431256" y="381265"/>
                  </a:lnTo>
                  <a:cubicBezTo>
                    <a:pt x="428029" y="383160"/>
                    <a:pt x="424422" y="384107"/>
                    <a:pt x="420436" y="384107"/>
                  </a:cubicBezTo>
                  <a:cubicBezTo>
                    <a:pt x="414552" y="384107"/>
                    <a:pt x="408858" y="381644"/>
                    <a:pt x="404682" y="377665"/>
                  </a:cubicBezTo>
                  <a:lnTo>
                    <a:pt x="383043" y="355874"/>
                  </a:lnTo>
                  <a:cubicBezTo>
                    <a:pt x="376020" y="349052"/>
                    <a:pt x="374502" y="337873"/>
                    <a:pt x="379247" y="329346"/>
                  </a:cubicBezTo>
                  <a:lnTo>
                    <a:pt x="381715" y="324988"/>
                  </a:lnTo>
                  <a:lnTo>
                    <a:pt x="378298" y="317030"/>
                  </a:lnTo>
                  <a:lnTo>
                    <a:pt x="374312" y="316082"/>
                  </a:lnTo>
                  <a:cubicBezTo>
                    <a:pt x="370895" y="314945"/>
                    <a:pt x="367099" y="313050"/>
                    <a:pt x="364442" y="310398"/>
                  </a:cubicBezTo>
                  <a:cubicBezTo>
                    <a:pt x="360076" y="306229"/>
                    <a:pt x="356849" y="300355"/>
                    <a:pt x="356849" y="294670"/>
                  </a:cubicBezTo>
                  <a:lnTo>
                    <a:pt x="356849" y="263974"/>
                  </a:lnTo>
                  <a:cubicBezTo>
                    <a:pt x="356849" y="254310"/>
                    <a:pt x="364632" y="245215"/>
                    <a:pt x="373932" y="242752"/>
                  </a:cubicBezTo>
                  <a:lnTo>
                    <a:pt x="378867" y="241615"/>
                  </a:lnTo>
                  <a:lnTo>
                    <a:pt x="381904" y="234604"/>
                  </a:lnTo>
                  <a:lnTo>
                    <a:pt x="379247" y="230056"/>
                  </a:lnTo>
                  <a:cubicBezTo>
                    <a:pt x="374312" y="221530"/>
                    <a:pt x="375830" y="210540"/>
                    <a:pt x="382854" y="203529"/>
                  </a:cubicBezTo>
                  <a:lnTo>
                    <a:pt x="404492" y="181927"/>
                  </a:lnTo>
                  <a:cubicBezTo>
                    <a:pt x="408668" y="177759"/>
                    <a:pt x="414362" y="175485"/>
                    <a:pt x="420436" y="175485"/>
                  </a:cubicBezTo>
                  <a:cubicBezTo>
                    <a:pt x="424233" y="175485"/>
                    <a:pt x="427839" y="176432"/>
                    <a:pt x="431066" y="178138"/>
                  </a:cubicBezTo>
                  <a:lnTo>
                    <a:pt x="435242" y="180601"/>
                  </a:lnTo>
                  <a:lnTo>
                    <a:pt x="441695" y="177948"/>
                  </a:lnTo>
                  <a:lnTo>
                    <a:pt x="443024" y="173211"/>
                  </a:lnTo>
                  <a:cubicBezTo>
                    <a:pt x="445681" y="163737"/>
                    <a:pt x="454602" y="156726"/>
                    <a:pt x="464283" y="156726"/>
                  </a:cubicBezTo>
                  <a:close/>
                  <a:moveTo>
                    <a:pt x="175373" y="93230"/>
                  </a:moveTo>
                  <a:cubicBezTo>
                    <a:pt x="154116" y="93230"/>
                    <a:pt x="133997" y="101567"/>
                    <a:pt x="118813" y="116727"/>
                  </a:cubicBezTo>
                  <a:cubicBezTo>
                    <a:pt x="87497" y="147803"/>
                    <a:pt x="87497" y="198587"/>
                    <a:pt x="118813" y="229853"/>
                  </a:cubicBezTo>
                  <a:cubicBezTo>
                    <a:pt x="133997" y="245012"/>
                    <a:pt x="154116" y="253350"/>
                    <a:pt x="175373" y="253350"/>
                  </a:cubicBezTo>
                  <a:cubicBezTo>
                    <a:pt x="196821" y="253350"/>
                    <a:pt x="216939" y="245012"/>
                    <a:pt x="232123" y="229853"/>
                  </a:cubicBezTo>
                  <a:cubicBezTo>
                    <a:pt x="263440" y="198587"/>
                    <a:pt x="263440" y="147803"/>
                    <a:pt x="232123" y="116727"/>
                  </a:cubicBezTo>
                  <a:cubicBezTo>
                    <a:pt x="216939" y="101567"/>
                    <a:pt x="196821" y="93230"/>
                    <a:pt x="175373" y="93230"/>
                  </a:cubicBezTo>
                  <a:close/>
                  <a:moveTo>
                    <a:pt x="151079" y="0"/>
                  </a:moveTo>
                  <a:lnTo>
                    <a:pt x="195872" y="0"/>
                  </a:lnTo>
                  <a:cubicBezTo>
                    <a:pt x="203274" y="0"/>
                    <a:pt x="210676" y="2463"/>
                    <a:pt x="216180" y="7959"/>
                  </a:cubicBezTo>
                  <a:cubicBezTo>
                    <a:pt x="219596" y="11559"/>
                    <a:pt x="222064" y="15159"/>
                    <a:pt x="223392" y="19707"/>
                  </a:cubicBezTo>
                  <a:lnTo>
                    <a:pt x="225670" y="28045"/>
                  </a:lnTo>
                  <a:cubicBezTo>
                    <a:pt x="228137" y="29371"/>
                    <a:pt x="232503" y="31835"/>
                    <a:pt x="236868" y="34108"/>
                  </a:cubicBezTo>
                  <a:lnTo>
                    <a:pt x="249964" y="28424"/>
                  </a:lnTo>
                  <a:cubicBezTo>
                    <a:pt x="254140" y="26150"/>
                    <a:pt x="258695" y="25013"/>
                    <a:pt x="263629" y="25013"/>
                  </a:cubicBezTo>
                  <a:cubicBezTo>
                    <a:pt x="271411" y="25013"/>
                    <a:pt x="278813" y="28045"/>
                    <a:pt x="284128" y="33161"/>
                  </a:cubicBezTo>
                  <a:lnTo>
                    <a:pt x="315634" y="64806"/>
                  </a:lnTo>
                  <a:cubicBezTo>
                    <a:pt x="324555" y="73712"/>
                    <a:pt x="326642" y="88113"/>
                    <a:pt x="320379" y="99104"/>
                  </a:cubicBezTo>
                  <a:lnTo>
                    <a:pt x="315444" y="107821"/>
                  </a:lnTo>
                  <a:lnTo>
                    <a:pt x="320759" y="122601"/>
                  </a:lnTo>
                  <a:lnTo>
                    <a:pt x="329110" y="124685"/>
                  </a:lnTo>
                  <a:cubicBezTo>
                    <a:pt x="333855" y="125822"/>
                    <a:pt x="337840" y="128475"/>
                    <a:pt x="341257" y="131886"/>
                  </a:cubicBezTo>
                  <a:cubicBezTo>
                    <a:pt x="346761" y="137381"/>
                    <a:pt x="349228" y="144771"/>
                    <a:pt x="349228" y="152162"/>
                  </a:cubicBezTo>
                  <a:lnTo>
                    <a:pt x="349228" y="196881"/>
                  </a:lnTo>
                  <a:cubicBezTo>
                    <a:pt x="349228" y="209577"/>
                    <a:pt x="341067" y="221136"/>
                    <a:pt x="328920" y="224358"/>
                  </a:cubicBezTo>
                  <a:lnTo>
                    <a:pt x="320759" y="226821"/>
                  </a:lnTo>
                  <a:lnTo>
                    <a:pt x="315444" y="239517"/>
                  </a:lnTo>
                  <a:lnTo>
                    <a:pt x="320189" y="247665"/>
                  </a:lnTo>
                  <a:cubicBezTo>
                    <a:pt x="326263" y="258656"/>
                    <a:pt x="324365" y="273057"/>
                    <a:pt x="315444" y="281963"/>
                  </a:cubicBezTo>
                  <a:lnTo>
                    <a:pt x="283748" y="313608"/>
                  </a:lnTo>
                  <a:cubicBezTo>
                    <a:pt x="278623" y="318724"/>
                    <a:pt x="271032" y="321756"/>
                    <a:pt x="263440" y="321756"/>
                  </a:cubicBezTo>
                  <a:cubicBezTo>
                    <a:pt x="258315" y="321756"/>
                    <a:pt x="253570" y="320619"/>
                    <a:pt x="249395" y="318156"/>
                  </a:cubicBezTo>
                  <a:lnTo>
                    <a:pt x="240094" y="313040"/>
                  </a:lnTo>
                  <a:lnTo>
                    <a:pt x="227378" y="319103"/>
                  </a:lnTo>
                  <a:lnTo>
                    <a:pt x="225100" y="327441"/>
                  </a:lnTo>
                  <a:cubicBezTo>
                    <a:pt x="221874" y="339568"/>
                    <a:pt x="210296" y="348664"/>
                    <a:pt x="197580" y="348664"/>
                  </a:cubicBezTo>
                  <a:lnTo>
                    <a:pt x="152787" y="348664"/>
                  </a:lnTo>
                  <a:cubicBezTo>
                    <a:pt x="145385" y="348664"/>
                    <a:pt x="137983" y="345253"/>
                    <a:pt x="132479" y="339758"/>
                  </a:cubicBezTo>
                  <a:cubicBezTo>
                    <a:pt x="129062" y="336158"/>
                    <a:pt x="126405" y="331799"/>
                    <a:pt x="125266" y="327062"/>
                  </a:cubicBezTo>
                  <a:lnTo>
                    <a:pt x="122989" y="319293"/>
                  </a:lnTo>
                  <a:lnTo>
                    <a:pt x="109134" y="313419"/>
                  </a:lnTo>
                  <a:lnTo>
                    <a:pt x="101162" y="317966"/>
                  </a:lnTo>
                  <a:cubicBezTo>
                    <a:pt x="97176" y="320240"/>
                    <a:pt x="92241" y="321567"/>
                    <a:pt x="87307" y="321567"/>
                  </a:cubicBezTo>
                  <a:cubicBezTo>
                    <a:pt x="79525" y="321567"/>
                    <a:pt x="72123" y="318535"/>
                    <a:pt x="66809" y="313229"/>
                  </a:cubicBezTo>
                  <a:lnTo>
                    <a:pt x="35112" y="281584"/>
                  </a:lnTo>
                  <a:cubicBezTo>
                    <a:pt x="26192" y="272678"/>
                    <a:pt x="24294" y="258277"/>
                    <a:pt x="30557" y="247286"/>
                  </a:cubicBezTo>
                  <a:lnTo>
                    <a:pt x="34923" y="239517"/>
                  </a:lnTo>
                  <a:lnTo>
                    <a:pt x="28849" y="224737"/>
                  </a:lnTo>
                  <a:lnTo>
                    <a:pt x="21637" y="222652"/>
                  </a:lnTo>
                  <a:cubicBezTo>
                    <a:pt x="17082" y="221326"/>
                    <a:pt x="12526" y="218862"/>
                    <a:pt x="9110" y="215452"/>
                  </a:cubicBezTo>
                  <a:cubicBezTo>
                    <a:pt x="3606" y="209956"/>
                    <a:pt x="0" y="202566"/>
                    <a:pt x="0" y="195176"/>
                  </a:cubicBezTo>
                  <a:lnTo>
                    <a:pt x="0" y="150456"/>
                  </a:lnTo>
                  <a:cubicBezTo>
                    <a:pt x="0" y="137760"/>
                    <a:pt x="9300" y="126201"/>
                    <a:pt x="21447" y="122790"/>
                  </a:cubicBezTo>
                  <a:lnTo>
                    <a:pt x="29418" y="120706"/>
                  </a:lnTo>
                  <a:lnTo>
                    <a:pt x="34923" y="107631"/>
                  </a:lnTo>
                  <a:lnTo>
                    <a:pt x="30367" y="99483"/>
                  </a:lnTo>
                  <a:cubicBezTo>
                    <a:pt x="24104" y="88492"/>
                    <a:pt x="26002" y="74091"/>
                    <a:pt x="34923" y="65185"/>
                  </a:cubicBezTo>
                  <a:lnTo>
                    <a:pt x="66619" y="33540"/>
                  </a:lnTo>
                  <a:cubicBezTo>
                    <a:pt x="71933" y="28234"/>
                    <a:pt x="79335" y="25202"/>
                    <a:pt x="87117" y="25202"/>
                  </a:cubicBezTo>
                  <a:cubicBezTo>
                    <a:pt x="92052" y="25202"/>
                    <a:pt x="96797" y="26529"/>
                    <a:pt x="100972" y="28803"/>
                  </a:cubicBezTo>
                  <a:lnTo>
                    <a:pt x="101352" y="29182"/>
                  </a:lnTo>
                  <a:lnTo>
                    <a:pt x="110462" y="35245"/>
                  </a:lnTo>
                  <a:lnTo>
                    <a:pt x="120901" y="29371"/>
                  </a:lnTo>
                  <a:lnTo>
                    <a:pt x="123368" y="20276"/>
                  </a:lnTo>
                  <a:cubicBezTo>
                    <a:pt x="126785" y="8148"/>
                    <a:pt x="138362" y="0"/>
                    <a:pt x="1510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3" name="advertiser-megaphone_73071">
              <a:extLst>
                <a:ext uri="{FF2B5EF4-FFF2-40B4-BE49-F238E27FC236}">
                  <a16:creationId xmlns:a16="http://schemas.microsoft.com/office/drawing/2014/main" id="{D31657B7-0B91-47DA-B4EF-A951EF51F7AD}"/>
                </a:ext>
              </a:extLst>
            </p:cNvPr>
            <p:cNvSpPr/>
            <p:nvPr/>
          </p:nvSpPr>
          <p:spPr>
            <a:xfrm>
              <a:off x="9379836" y="5739063"/>
              <a:ext cx="609685" cy="488856"/>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 name="T68" fmla="*/ 600116 w 606244"/>
                <a:gd name="T69" fmla="*/ 600116 w 606244"/>
                <a:gd name="T70" fmla="*/ 455839 w 606244"/>
                <a:gd name="T71" fmla="*/ 455839 w 606244"/>
                <a:gd name="T72" fmla="*/ 600116 w 606244"/>
                <a:gd name="T73" fmla="*/ 600116 w 606244"/>
                <a:gd name="T74" fmla="*/ 600116 w 606244"/>
                <a:gd name="T75" fmla="*/ 600116 w 606244"/>
                <a:gd name="T76" fmla="*/ 600116 w 606244"/>
                <a:gd name="T77" fmla="*/ 600116 w 606244"/>
                <a:gd name="T78" fmla="*/ 600116 w 606244"/>
                <a:gd name="T79" fmla="*/ 600116 w 606244"/>
                <a:gd name="T80" fmla="*/ 600116 w 606244"/>
                <a:gd name="T81" fmla="*/ 600116 w 606244"/>
                <a:gd name="T82" fmla="*/ 600116 w 606244"/>
                <a:gd name="T83" fmla="*/ 600116 w 606244"/>
                <a:gd name="T84" fmla="*/ 600116 w 606244"/>
                <a:gd name="T85" fmla="*/ 600116 w 606244"/>
                <a:gd name="T86" fmla="*/ 600116 w 606244"/>
                <a:gd name="T87" fmla="*/ 600116 w 606244"/>
                <a:gd name="T88" fmla="*/ 600116 w 606244"/>
                <a:gd name="T89" fmla="*/ 600116 w 606244"/>
                <a:gd name="T90" fmla="*/ 600116 w 606244"/>
                <a:gd name="T91" fmla="*/ 600116 w 606244"/>
                <a:gd name="T92" fmla="*/ 600116 w 606244"/>
                <a:gd name="T93" fmla="*/ 600116 w 606244"/>
                <a:gd name="T94" fmla="*/ 600116 w 606244"/>
                <a:gd name="T95" fmla="*/ 600116 w 606244"/>
                <a:gd name="T96" fmla="*/ 600116 w 606244"/>
                <a:gd name="T97" fmla="*/ 600116 w 606244"/>
                <a:gd name="T98" fmla="*/ 600116 w 606244"/>
                <a:gd name="T9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767" h="2222">
                  <a:moveTo>
                    <a:pt x="2605" y="770"/>
                  </a:moveTo>
                  <a:lnTo>
                    <a:pt x="2605" y="71"/>
                  </a:lnTo>
                  <a:cubicBezTo>
                    <a:pt x="2605" y="38"/>
                    <a:pt x="2581" y="10"/>
                    <a:pt x="2549" y="5"/>
                  </a:cubicBezTo>
                  <a:cubicBezTo>
                    <a:pt x="2517" y="0"/>
                    <a:pt x="2485" y="19"/>
                    <a:pt x="2475" y="50"/>
                  </a:cubicBezTo>
                  <a:cubicBezTo>
                    <a:pt x="2474" y="52"/>
                    <a:pt x="2399" y="248"/>
                    <a:pt x="1936" y="520"/>
                  </a:cubicBezTo>
                  <a:cubicBezTo>
                    <a:pt x="1543" y="750"/>
                    <a:pt x="1130" y="771"/>
                    <a:pt x="1005" y="772"/>
                  </a:cubicBezTo>
                  <a:cubicBezTo>
                    <a:pt x="980" y="717"/>
                    <a:pt x="925" y="679"/>
                    <a:pt x="862" y="679"/>
                  </a:cubicBezTo>
                  <a:lnTo>
                    <a:pt x="308" y="679"/>
                  </a:lnTo>
                  <a:cubicBezTo>
                    <a:pt x="221" y="679"/>
                    <a:pt x="151" y="750"/>
                    <a:pt x="151" y="836"/>
                  </a:cubicBezTo>
                  <a:lnTo>
                    <a:pt x="151" y="845"/>
                  </a:lnTo>
                  <a:lnTo>
                    <a:pt x="126" y="845"/>
                  </a:lnTo>
                  <a:cubicBezTo>
                    <a:pt x="57" y="845"/>
                    <a:pt x="0" y="902"/>
                    <a:pt x="0" y="972"/>
                  </a:cubicBezTo>
                  <a:lnTo>
                    <a:pt x="0" y="1255"/>
                  </a:lnTo>
                  <a:cubicBezTo>
                    <a:pt x="0" y="1325"/>
                    <a:pt x="57" y="1381"/>
                    <a:pt x="126" y="1381"/>
                  </a:cubicBezTo>
                  <a:lnTo>
                    <a:pt x="151" y="1381"/>
                  </a:lnTo>
                  <a:lnTo>
                    <a:pt x="151" y="1391"/>
                  </a:lnTo>
                  <a:cubicBezTo>
                    <a:pt x="151" y="1477"/>
                    <a:pt x="221" y="1547"/>
                    <a:pt x="308" y="1547"/>
                  </a:cubicBezTo>
                  <a:lnTo>
                    <a:pt x="404" y="1547"/>
                  </a:lnTo>
                  <a:lnTo>
                    <a:pt x="488" y="2044"/>
                  </a:lnTo>
                  <a:cubicBezTo>
                    <a:pt x="497" y="2098"/>
                    <a:pt x="543" y="2137"/>
                    <a:pt x="597" y="2137"/>
                  </a:cubicBezTo>
                  <a:lnTo>
                    <a:pt x="778" y="2137"/>
                  </a:lnTo>
                  <a:cubicBezTo>
                    <a:pt x="811" y="2137"/>
                    <a:pt x="842" y="2122"/>
                    <a:pt x="863" y="2097"/>
                  </a:cubicBezTo>
                  <a:cubicBezTo>
                    <a:pt x="884" y="2072"/>
                    <a:pt x="893" y="2039"/>
                    <a:pt x="888" y="2007"/>
                  </a:cubicBezTo>
                  <a:lnTo>
                    <a:pt x="810" y="1547"/>
                  </a:lnTo>
                  <a:lnTo>
                    <a:pt x="862" y="1547"/>
                  </a:lnTo>
                  <a:cubicBezTo>
                    <a:pt x="925" y="1547"/>
                    <a:pt x="980" y="1509"/>
                    <a:pt x="1005" y="1455"/>
                  </a:cubicBezTo>
                  <a:cubicBezTo>
                    <a:pt x="1130" y="1456"/>
                    <a:pt x="1543" y="1476"/>
                    <a:pt x="1936" y="1707"/>
                  </a:cubicBezTo>
                  <a:cubicBezTo>
                    <a:pt x="2392" y="1975"/>
                    <a:pt x="2473" y="2172"/>
                    <a:pt x="2475" y="2178"/>
                  </a:cubicBezTo>
                  <a:cubicBezTo>
                    <a:pt x="2485" y="2205"/>
                    <a:pt x="2510" y="2222"/>
                    <a:pt x="2538" y="2222"/>
                  </a:cubicBezTo>
                  <a:cubicBezTo>
                    <a:pt x="2542" y="2222"/>
                    <a:pt x="2545" y="2222"/>
                    <a:pt x="2549" y="2222"/>
                  </a:cubicBezTo>
                  <a:cubicBezTo>
                    <a:pt x="2581" y="2216"/>
                    <a:pt x="2605" y="2188"/>
                    <a:pt x="2605" y="2156"/>
                  </a:cubicBezTo>
                  <a:lnTo>
                    <a:pt x="2605" y="1457"/>
                  </a:lnTo>
                  <a:cubicBezTo>
                    <a:pt x="2696" y="1446"/>
                    <a:pt x="2767" y="1368"/>
                    <a:pt x="2767" y="1274"/>
                  </a:cubicBezTo>
                  <a:lnTo>
                    <a:pt x="2767" y="953"/>
                  </a:lnTo>
                  <a:cubicBezTo>
                    <a:pt x="2767" y="859"/>
                    <a:pt x="2696" y="781"/>
                    <a:pt x="2605" y="770"/>
                  </a:cubicBezTo>
                  <a:close/>
                  <a:moveTo>
                    <a:pt x="885" y="1391"/>
                  </a:moveTo>
                  <a:cubicBezTo>
                    <a:pt x="885" y="1403"/>
                    <a:pt x="875" y="1414"/>
                    <a:pt x="862" y="1414"/>
                  </a:cubicBezTo>
                  <a:lnTo>
                    <a:pt x="731" y="1414"/>
                  </a:lnTo>
                  <a:lnTo>
                    <a:pt x="460" y="1414"/>
                  </a:lnTo>
                  <a:lnTo>
                    <a:pt x="308" y="1414"/>
                  </a:lnTo>
                  <a:cubicBezTo>
                    <a:pt x="295" y="1414"/>
                    <a:pt x="284" y="1403"/>
                    <a:pt x="284" y="1391"/>
                  </a:cubicBezTo>
                  <a:lnTo>
                    <a:pt x="284" y="1315"/>
                  </a:lnTo>
                  <a:lnTo>
                    <a:pt x="284" y="912"/>
                  </a:lnTo>
                  <a:lnTo>
                    <a:pt x="284" y="836"/>
                  </a:lnTo>
                  <a:cubicBezTo>
                    <a:pt x="284" y="823"/>
                    <a:pt x="295" y="813"/>
                    <a:pt x="308" y="813"/>
                  </a:cubicBezTo>
                  <a:lnTo>
                    <a:pt x="862" y="813"/>
                  </a:lnTo>
                  <a:cubicBezTo>
                    <a:pt x="875" y="813"/>
                    <a:pt x="885" y="823"/>
                    <a:pt x="885" y="836"/>
                  </a:cubicBezTo>
                  <a:lnTo>
                    <a:pt x="885" y="837"/>
                  </a:lnTo>
                  <a:lnTo>
                    <a:pt x="885" y="1389"/>
                  </a:lnTo>
                  <a:lnTo>
                    <a:pt x="885" y="13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35" name="1-5">
            <a:extLst>
              <a:ext uri="{FF2B5EF4-FFF2-40B4-BE49-F238E27FC236}">
                <a16:creationId xmlns:a16="http://schemas.microsoft.com/office/drawing/2014/main" id="{046032DC-5CFA-437F-A9B3-B18350202EDE}"/>
              </a:ext>
            </a:extLst>
          </p:cNvPr>
          <p:cNvSpPr txBox="1"/>
          <p:nvPr/>
        </p:nvSpPr>
        <p:spPr>
          <a:xfrm>
            <a:off x="844191" y="580324"/>
            <a:ext cx="2165709" cy="424732"/>
          </a:xfrm>
          <a:prstGeom prst="rect">
            <a:avLst/>
          </a:prstGeom>
          <a:noFill/>
        </p:spPr>
        <p:txBody>
          <a:bodyPr wrap="square" rtlCol="0">
            <a:spAutoFit/>
          </a:bodyPr>
          <a:lstStyle/>
          <a:p>
            <a:pPr>
              <a:lnSpc>
                <a:spcPct val="90000"/>
              </a:lnSpc>
            </a:pPr>
            <a:r>
              <a:rPr lang="zh-CN" altLang="en-US" sz="2400" b="1">
                <a:solidFill>
                  <a:schemeClr val="bg2">
                    <a:lumMod val="25000"/>
                  </a:schemeClr>
                </a:solidFill>
                <a:latin typeface="+mj-ea"/>
                <a:ea typeface="+mj-ea"/>
              </a:rPr>
              <a:t>素材页</a:t>
            </a:r>
            <a:endParaRPr lang="en-US" altLang="zh-CN" sz="2400" b="1">
              <a:solidFill>
                <a:schemeClr val="bg2">
                  <a:lumMod val="25000"/>
                </a:schemeClr>
              </a:solidFill>
              <a:latin typeface="+mj-ea"/>
              <a:ea typeface="+mj-ea"/>
            </a:endParaRPr>
          </a:p>
        </p:txBody>
      </p:sp>
    </p:spTree>
    <p:extLst>
      <p:ext uri="{BB962C8B-B14F-4D97-AF65-F5344CB8AC3E}">
        <p14:creationId xmlns:p14="http://schemas.microsoft.com/office/powerpoint/2010/main" val="2860149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88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7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711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1">
            <a:extLst>
              <a:ext uri="{FF2B5EF4-FFF2-40B4-BE49-F238E27FC236}">
                <a16:creationId xmlns:a16="http://schemas.microsoft.com/office/drawing/2014/main" id="{51E75642-6249-4AAB-B618-5ACF1CED7362}"/>
              </a:ext>
            </a:extLst>
          </p:cNvPr>
          <p:cNvSpPr txBox="1"/>
          <p:nvPr/>
        </p:nvSpPr>
        <p:spPr>
          <a:xfrm>
            <a:off x="1178144" y="2022729"/>
            <a:ext cx="5616355" cy="424732"/>
          </a:xfrm>
          <a:prstGeom prst="rect">
            <a:avLst/>
          </a:prstGeom>
          <a:noFill/>
        </p:spPr>
        <p:txBody>
          <a:bodyPr wrap="square" rtlCol="0">
            <a:spAutoFit/>
          </a:bodyPr>
          <a:lstStyle/>
          <a:p>
            <a:pPr>
              <a:lnSpc>
                <a:spcPct val="90000"/>
              </a:lnSpc>
            </a:pPr>
            <a:r>
              <a:rPr lang="zh-CN" altLang="en-US" sz="2400" dirty="0">
                <a:solidFill>
                  <a:schemeClr val="bg2">
                    <a:lumMod val="25000"/>
                  </a:schemeClr>
                </a:solidFill>
                <a:latin typeface="+mn-ea"/>
              </a:rPr>
              <a:t>第一部分</a:t>
            </a:r>
          </a:p>
        </p:txBody>
      </p:sp>
      <p:sp>
        <p:nvSpPr>
          <p:cNvPr id="6" name="1-2">
            <a:extLst>
              <a:ext uri="{FF2B5EF4-FFF2-40B4-BE49-F238E27FC236}">
                <a16:creationId xmlns:a16="http://schemas.microsoft.com/office/drawing/2014/main" id="{E37B3B9C-ACD7-47ED-97E9-0491965A5C4F}"/>
              </a:ext>
            </a:extLst>
          </p:cNvPr>
          <p:cNvSpPr txBox="1"/>
          <p:nvPr/>
        </p:nvSpPr>
        <p:spPr>
          <a:xfrm>
            <a:off x="1178144" y="3547436"/>
            <a:ext cx="5616354" cy="369332"/>
          </a:xfrm>
          <a:prstGeom prst="rect">
            <a:avLst/>
          </a:prstGeom>
          <a:noFill/>
        </p:spPr>
        <p:txBody>
          <a:bodyPr wrap="square" rtlCol="0">
            <a:spAutoFit/>
          </a:bodyPr>
          <a:lstStyle/>
          <a:p>
            <a:pPr algn="dist"/>
            <a:r>
              <a:rPr lang="en-US" altLang="zh-CN" dirty="0">
                <a:solidFill>
                  <a:schemeClr val="tx1">
                    <a:lumMod val="65000"/>
                    <a:lumOff val="35000"/>
                  </a:schemeClr>
                </a:solidFill>
                <a:latin typeface="+mn-ea"/>
              </a:rPr>
              <a:t>ANNUAL WORK PROFILE</a:t>
            </a:r>
          </a:p>
        </p:txBody>
      </p:sp>
      <p:sp>
        <p:nvSpPr>
          <p:cNvPr id="9" name="1-4">
            <a:extLst>
              <a:ext uri="{FF2B5EF4-FFF2-40B4-BE49-F238E27FC236}">
                <a16:creationId xmlns:a16="http://schemas.microsoft.com/office/drawing/2014/main" id="{E0ED8F96-1871-4E2A-B9AB-EAA43CD44D9F}"/>
              </a:ext>
            </a:extLst>
          </p:cNvPr>
          <p:cNvSpPr txBox="1"/>
          <p:nvPr/>
        </p:nvSpPr>
        <p:spPr>
          <a:xfrm>
            <a:off x="1178144" y="2452684"/>
            <a:ext cx="6313838" cy="1089529"/>
          </a:xfrm>
          <a:prstGeom prst="rect">
            <a:avLst/>
          </a:prstGeom>
          <a:noFill/>
        </p:spPr>
        <p:txBody>
          <a:bodyPr wrap="square" rtlCol="0">
            <a:spAutoFit/>
          </a:bodyPr>
          <a:lstStyle/>
          <a:p>
            <a:pPr>
              <a:lnSpc>
                <a:spcPct val="90000"/>
              </a:lnSpc>
            </a:pPr>
            <a:r>
              <a:rPr lang="zh-CN" altLang="en-US" sz="7200" b="1" dirty="0">
                <a:solidFill>
                  <a:schemeClr val="bg2">
                    <a:lumMod val="25000"/>
                  </a:schemeClr>
                </a:solidFill>
                <a:latin typeface="+mj-ea"/>
                <a:ea typeface="+mj-ea"/>
              </a:rPr>
              <a:t>年度工作概况</a:t>
            </a:r>
          </a:p>
        </p:txBody>
      </p:sp>
      <p:sp>
        <p:nvSpPr>
          <p:cNvPr id="10" name="1-5">
            <a:extLst>
              <a:ext uri="{FF2B5EF4-FFF2-40B4-BE49-F238E27FC236}">
                <a16:creationId xmlns:a16="http://schemas.microsoft.com/office/drawing/2014/main" id="{1210C2A8-59C2-458E-8C0F-D1C08DAD007F}"/>
              </a:ext>
            </a:extLst>
          </p:cNvPr>
          <p:cNvSpPr txBox="1"/>
          <p:nvPr/>
        </p:nvSpPr>
        <p:spPr>
          <a:xfrm>
            <a:off x="1178145" y="4859265"/>
            <a:ext cx="5616355" cy="588944"/>
          </a:xfrm>
          <a:prstGeom prst="rect">
            <a:avLst/>
          </a:prstGeom>
          <a:noFill/>
        </p:spPr>
        <p:txBody>
          <a:bodyPr wrap="square" rtlCol="0">
            <a:spAutoFit/>
          </a:bodyPr>
          <a:lstStyle/>
          <a:p>
            <a:pPr>
              <a:lnSpc>
                <a:spcPct val="120000"/>
              </a:lnSpc>
            </a:pPr>
            <a:r>
              <a:rPr lang="zh-CN" altLang="en-US" sz="1400" dirty="0">
                <a:solidFill>
                  <a:schemeClr val="bg2">
                    <a:lumMod val="25000"/>
                  </a:schemeClr>
                </a:solidFill>
                <a:latin typeface="+mn-ea"/>
              </a:rPr>
              <a:t>请在此输入有关于年度工作的相关说明，以便于观众更好的理解，输入文字时可以直接复制，粘贴时请选择右键只保留文本</a:t>
            </a:r>
          </a:p>
        </p:txBody>
      </p:sp>
      <p:sp>
        <p:nvSpPr>
          <p:cNvPr id="12" name="1-6">
            <a:extLst>
              <a:ext uri="{FF2B5EF4-FFF2-40B4-BE49-F238E27FC236}">
                <a16:creationId xmlns:a16="http://schemas.microsoft.com/office/drawing/2014/main" id="{FB15A1C0-5253-4B2B-9E35-992D36409CCE}"/>
              </a:ext>
            </a:extLst>
          </p:cNvPr>
          <p:cNvSpPr txBox="1"/>
          <p:nvPr/>
        </p:nvSpPr>
        <p:spPr>
          <a:xfrm>
            <a:off x="4723666" y="-334706"/>
            <a:ext cx="7050565" cy="1200329"/>
          </a:xfrm>
          <a:prstGeom prst="rect">
            <a:avLst/>
          </a:prstGeom>
          <a:noFill/>
        </p:spPr>
        <p:txBody>
          <a:bodyPr vert="horz" wrap="square" rtlCol="0">
            <a:spAutoFit/>
          </a:bodyPr>
          <a:lstStyle/>
          <a:p>
            <a:r>
              <a:rPr lang="en-US" altLang="zh-CN" sz="7200" b="1" dirty="0">
                <a:solidFill>
                  <a:schemeClr val="bg1">
                    <a:lumMod val="95000"/>
                  </a:schemeClr>
                </a:solidFill>
                <a:latin typeface="+mj-ea"/>
                <a:ea typeface="+mj-ea"/>
              </a:rPr>
              <a:t>ILLUSTRATION </a:t>
            </a:r>
          </a:p>
        </p:txBody>
      </p:sp>
      <p:sp>
        <p:nvSpPr>
          <p:cNvPr id="13" name="1-7">
            <a:extLst>
              <a:ext uri="{FF2B5EF4-FFF2-40B4-BE49-F238E27FC236}">
                <a16:creationId xmlns:a16="http://schemas.microsoft.com/office/drawing/2014/main" id="{CB4B4804-3ED0-4545-A353-3213A7A7A340}"/>
              </a:ext>
            </a:extLst>
          </p:cNvPr>
          <p:cNvSpPr/>
          <p:nvPr/>
        </p:nvSpPr>
        <p:spPr>
          <a:xfrm>
            <a:off x="913666" y="2063729"/>
            <a:ext cx="183614" cy="176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5144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3">
            <a:extLst>
              <a:ext uri="{FF2B5EF4-FFF2-40B4-BE49-F238E27FC236}">
                <a16:creationId xmlns:a16="http://schemas.microsoft.com/office/drawing/2014/main" id="{3A88A149-3379-485A-A533-AC55496FBD14}"/>
              </a:ext>
            </a:extLst>
          </p:cNvPr>
          <p:cNvSpPr/>
          <p:nvPr/>
        </p:nvSpPr>
        <p:spPr>
          <a:xfrm>
            <a:off x="3445110" y="1899763"/>
            <a:ext cx="2504368" cy="3952240"/>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1-4">
            <a:extLst>
              <a:ext uri="{FF2B5EF4-FFF2-40B4-BE49-F238E27FC236}">
                <a16:creationId xmlns:a16="http://schemas.microsoft.com/office/drawing/2014/main" id="{A84F9CAA-1AF8-4CCA-AE8B-19E87E6390A9}"/>
              </a:ext>
            </a:extLst>
          </p:cNvPr>
          <p:cNvSpPr/>
          <p:nvPr/>
        </p:nvSpPr>
        <p:spPr>
          <a:xfrm>
            <a:off x="6229821" y="1899763"/>
            <a:ext cx="2504368" cy="3952240"/>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1-5">
            <a:extLst>
              <a:ext uri="{FF2B5EF4-FFF2-40B4-BE49-F238E27FC236}">
                <a16:creationId xmlns:a16="http://schemas.microsoft.com/office/drawing/2014/main" id="{F5D89842-6F69-48C8-AA67-6ECAC9403CA4}"/>
              </a:ext>
            </a:extLst>
          </p:cNvPr>
          <p:cNvSpPr/>
          <p:nvPr/>
        </p:nvSpPr>
        <p:spPr>
          <a:xfrm>
            <a:off x="9012429" y="1899763"/>
            <a:ext cx="2504368" cy="3952240"/>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AD2BB172-12A6-476D-9CFC-E0E2BBF712CB}"/>
              </a:ext>
            </a:extLst>
          </p:cNvPr>
          <p:cNvSpPr txBox="1"/>
          <p:nvPr/>
        </p:nvSpPr>
        <p:spPr>
          <a:xfrm>
            <a:off x="3717833" y="2382314"/>
            <a:ext cx="1958923"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第二季度</a:t>
            </a:r>
          </a:p>
        </p:txBody>
      </p:sp>
      <p:sp>
        <p:nvSpPr>
          <p:cNvPr id="21" name="文本框 20">
            <a:extLst>
              <a:ext uri="{FF2B5EF4-FFF2-40B4-BE49-F238E27FC236}">
                <a16:creationId xmlns:a16="http://schemas.microsoft.com/office/drawing/2014/main" id="{2E40461B-6AAE-4CEC-92BA-8326BA49E462}"/>
              </a:ext>
            </a:extLst>
          </p:cNvPr>
          <p:cNvSpPr txBox="1"/>
          <p:nvPr/>
        </p:nvSpPr>
        <p:spPr>
          <a:xfrm>
            <a:off x="3717833" y="2814251"/>
            <a:ext cx="1958923" cy="286232"/>
          </a:xfrm>
          <a:prstGeom prst="rect">
            <a:avLst/>
          </a:prstGeom>
          <a:noFill/>
        </p:spPr>
        <p:txBody>
          <a:bodyPr wrap="square" rtlCol="0">
            <a:spAutoFit/>
          </a:bodyPr>
          <a:lstStyle/>
          <a:p>
            <a:pPr algn="ctr">
              <a:lnSpc>
                <a:spcPct val="90000"/>
              </a:lnSpc>
            </a:pPr>
            <a:r>
              <a:rPr lang="en-US" altLang="zh-CN" sz="1400">
                <a:solidFill>
                  <a:schemeClr val="tx1">
                    <a:lumMod val="65000"/>
                    <a:lumOff val="35000"/>
                  </a:schemeClr>
                </a:solidFill>
                <a:latin typeface="+mn-ea"/>
              </a:rPr>
              <a:t>STAGE TWO</a:t>
            </a:r>
            <a:endParaRPr lang="zh-CN" altLang="en-US" sz="1400">
              <a:solidFill>
                <a:schemeClr val="tx1">
                  <a:lumMod val="65000"/>
                  <a:lumOff val="35000"/>
                </a:schemeClr>
              </a:solidFill>
              <a:latin typeface="+mn-ea"/>
            </a:endParaRPr>
          </a:p>
        </p:txBody>
      </p:sp>
      <p:sp>
        <p:nvSpPr>
          <p:cNvPr id="23" name="文本框 22">
            <a:extLst>
              <a:ext uri="{FF2B5EF4-FFF2-40B4-BE49-F238E27FC236}">
                <a16:creationId xmlns:a16="http://schemas.microsoft.com/office/drawing/2014/main" id="{FE2E0E7B-B912-477E-9675-E03A1A79C94A}"/>
              </a:ext>
            </a:extLst>
          </p:cNvPr>
          <p:cNvSpPr txBox="1"/>
          <p:nvPr/>
        </p:nvSpPr>
        <p:spPr>
          <a:xfrm>
            <a:off x="6502544" y="2382314"/>
            <a:ext cx="1958923"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第三季度</a:t>
            </a:r>
          </a:p>
        </p:txBody>
      </p:sp>
      <p:sp>
        <p:nvSpPr>
          <p:cNvPr id="24" name="文本框 23">
            <a:extLst>
              <a:ext uri="{FF2B5EF4-FFF2-40B4-BE49-F238E27FC236}">
                <a16:creationId xmlns:a16="http://schemas.microsoft.com/office/drawing/2014/main" id="{191D38B0-BE89-4C19-B937-18CE29D7C979}"/>
              </a:ext>
            </a:extLst>
          </p:cNvPr>
          <p:cNvSpPr txBox="1"/>
          <p:nvPr/>
        </p:nvSpPr>
        <p:spPr>
          <a:xfrm>
            <a:off x="6391940" y="2814251"/>
            <a:ext cx="2180131" cy="286232"/>
          </a:xfrm>
          <a:prstGeom prst="rect">
            <a:avLst/>
          </a:prstGeom>
          <a:noFill/>
        </p:spPr>
        <p:txBody>
          <a:bodyPr wrap="square" rtlCol="0">
            <a:spAutoFit/>
          </a:bodyPr>
          <a:lstStyle/>
          <a:p>
            <a:pPr algn="ctr">
              <a:lnSpc>
                <a:spcPct val="90000"/>
              </a:lnSpc>
            </a:pPr>
            <a:r>
              <a:rPr lang="en-US" altLang="zh-CN" sz="1400">
                <a:solidFill>
                  <a:schemeClr val="tx1">
                    <a:lumMod val="65000"/>
                    <a:lumOff val="35000"/>
                  </a:schemeClr>
                </a:solidFill>
                <a:latin typeface="+mn-ea"/>
              </a:rPr>
              <a:t>STAGE THREE</a:t>
            </a:r>
            <a:endParaRPr lang="zh-CN" altLang="en-US" sz="1400">
              <a:solidFill>
                <a:schemeClr val="tx1">
                  <a:lumMod val="65000"/>
                  <a:lumOff val="35000"/>
                </a:schemeClr>
              </a:solidFill>
              <a:latin typeface="+mn-ea"/>
            </a:endParaRPr>
          </a:p>
        </p:txBody>
      </p:sp>
      <p:sp>
        <p:nvSpPr>
          <p:cNvPr id="26" name="文本框 25">
            <a:extLst>
              <a:ext uri="{FF2B5EF4-FFF2-40B4-BE49-F238E27FC236}">
                <a16:creationId xmlns:a16="http://schemas.microsoft.com/office/drawing/2014/main" id="{D9E15927-F015-42F5-B90F-6434078FDB88}"/>
              </a:ext>
            </a:extLst>
          </p:cNvPr>
          <p:cNvSpPr txBox="1"/>
          <p:nvPr/>
        </p:nvSpPr>
        <p:spPr>
          <a:xfrm>
            <a:off x="9285152" y="2382314"/>
            <a:ext cx="1958923"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第四季度</a:t>
            </a:r>
          </a:p>
        </p:txBody>
      </p:sp>
      <p:sp>
        <p:nvSpPr>
          <p:cNvPr id="27" name="文本框 26">
            <a:extLst>
              <a:ext uri="{FF2B5EF4-FFF2-40B4-BE49-F238E27FC236}">
                <a16:creationId xmlns:a16="http://schemas.microsoft.com/office/drawing/2014/main" id="{DB150CC5-31F5-42CB-BEFF-4AFCBEFF8B70}"/>
              </a:ext>
            </a:extLst>
          </p:cNvPr>
          <p:cNvSpPr txBox="1"/>
          <p:nvPr/>
        </p:nvSpPr>
        <p:spPr>
          <a:xfrm>
            <a:off x="9285152" y="2814251"/>
            <a:ext cx="1958923" cy="286232"/>
          </a:xfrm>
          <a:prstGeom prst="rect">
            <a:avLst/>
          </a:prstGeom>
          <a:noFill/>
        </p:spPr>
        <p:txBody>
          <a:bodyPr wrap="square" rtlCol="0">
            <a:spAutoFit/>
          </a:bodyPr>
          <a:lstStyle/>
          <a:p>
            <a:pPr algn="ctr">
              <a:lnSpc>
                <a:spcPct val="90000"/>
              </a:lnSpc>
            </a:pPr>
            <a:r>
              <a:rPr lang="en-US" altLang="zh-CN" sz="1400">
                <a:solidFill>
                  <a:schemeClr val="tx1">
                    <a:lumMod val="65000"/>
                    <a:lumOff val="35000"/>
                  </a:schemeClr>
                </a:solidFill>
                <a:latin typeface="+mn-ea"/>
              </a:rPr>
              <a:t>STAGE FOUR</a:t>
            </a:r>
            <a:endParaRPr lang="zh-CN" altLang="en-US" sz="1400">
              <a:solidFill>
                <a:schemeClr val="tx1">
                  <a:lumMod val="65000"/>
                  <a:lumOff val="35000"/>
                </a:schemeClr>
              </a:solidFill>
              <a:latin typeface="+mn-ea"/>
            </a:endParaRPr>
          </a:p>
        </p:txBody>
      </p:sp>
      <p:sp>
        <p:nvSpPr>
          <p:cNvPr id="10" name="矩形 9">
            <a:extLst>
              <a:ext uri="{FF2B5EF4-FFF2-40B4-BE49-F238E27FC236}">
                <a16:creationId xmlns:a16="http://schemas.microsoft.com/office/drawing/2014/main" id="{06895FCA-6998-426D-B998-A68F0C18FB11}"/>
              </a:ext>
            </a:extLst>
          </p:cNvPr>
          <p:cNvSpPr/>
          <p:nvPr/>
        </p:nvSpPr>
        <p:spPr>
          <a:xfrm>
            <a:off x="660400" y="1899763"/>
            <a:ext cx="2504368" cy="3952240"/>
          </a:xfrm>
          <a:prstGeom prst="rect">
            <a:avLst/>
          </a:prstGeom>
          <a:solidFill>
            <a:schemeClr val="bg1"/>
          </a:solidFill>
          <a:ln>
            <a:solidFill>
              <a:schemeClr val="bg2">
                <a:lumMod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6E121B1-C973-4E19-804F-5B3773793A35}"/>
              </a:ext>
            </a:extLst>
          </p:cNvPr>
          <p:cNvSpPr txBox="1"/>
          <p:nvPr/>
        </p:nvSpPr>
        <p:spPr>
          <a:xfrm>
            <a:off x="933123" y="2382314"/>
            <a:ext cx="1958923"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第一季度</a:t>
            </a:r>
          </a:p>
        </p:txBody>
      </p:sp>
      <p:sp>
        <p:nvSpPr>
          <p:cNvPr id="17" name="文本框 16">
            <a:extLst>
              <a:ext uri="{FF2B5EF4-FFF2-40B4-BE49-F238E27FC236}">
                <a16:creationId xmlns:a16="http://schemas.microsoft.com/office/drawing/2014/main" id="{1AB5ABE8-2358-4B45-ABEC-58F3952F4A6A}"/>
              </a:ext>
            </a:extLst>
          </p:cNvPr>
          <p:cNvSpPr txBox="1"/>
          <p:nvPr/>
        </p:nvSpPr>
        <p:spPr>
          <a:xfrm>
            <a:off x="933123" y="2814251"/>
            <a:ext cx="1958923" cy="286232"/>
          </a:xfrm>
          <a:prstGeom prst="rect">
            <a:avLst/>
          </a:prstGeom>
          <a:noFill/>
        </p:spPr>
        <p:txBody>
          <a:bodyPr wrap="square" rtlCol="0">
            <a:spAutoFit/>
          </a:bodyPr>
          <a:lstStyle/>
          <a:p>
            <a:pPr algn="ctr">
              <a:lnSpc>
                <a:spcPct val="90000"/>
              </a:lnSpc>
            </a:pPr>
            <a:r>
              <a:rPr lang="en-US" altLang="zh-CN" sz="1400">
                <a:solidFill>
                  <a:schemeClr val="tx1">
                    <a:lumMod val="65000"/>
                    <a:lumOff val="35000"/>
                  </a:schemeClr>
                </a:solidFill>
                <a:latin typeface="+mn-ea"/>
              </a:rPr>
              <a:t>STAGE ONE</a:t>
            </a:r>
            <a:endParaRPr lang="zh-CN" altLang="en-US" sz="1400">
              <a:solidFill>
                <a:schemeClr val="tx1">
                  <a:lumMod val="65000"/>
                  <a:lumOff val="35000"/>
                </a:schemeClr>
              </a:solidFill>
              <a:latin typeface="+mn-ea"/>
            </a:endParaRPr>
          </a:p>
        </p:txBody>
      </p:sp>
      <p:sp>
        <p:nvSpPr>
          <p:cNvPr id="58" name="文本框 57">
            <a:extLst>
              <a:ext uri="{FF2B5EF4-FFF2-40B4-BE49-F238E27FC236}">
                <a16:creationId xmlns:a16="http://schemas.microsoft.com/office/drawing/2014/main" id="{4B78A4A1-C81E-4722-A506-7067BBFF8296}"/>
              </a:ext>
            </a:extLst>
          </p:cNvPr>
          <p:cNvSpPr txBox="1"/>
          <p:nvPr/>
        </p:nvSpPr>
        <p:spPr>
          <a:xfrm>
            <a:off x="800561" y="3846410"/>
            <a:ext cx="2224047" cy="1841723"/>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请在此输入有关于年度工作的相关说明，以便于观众更好的理解，输入文字时可以直接复制，粘贴时请选择右键只保留文本</a:t>
            </a:r>
          </a:p>
        </p:txBody>
      </p:sp>
      <p:sp>
        <p:nvSpPr>
          <p:cNvPr id="60" name="矩形 59">
            <a:extLst>
              <a:ext uri="{FF2B5EF4-FFF2-40B4-BE49-F238E27FC236}">
                <a16:creationId xmlns:a16="http://schemas.microsoft.com/office/drawing/2014/main" id="{EA5DD3D0-8A12-4406-8A35-8F03D05AD816}"/>
              </a:ext>
            </a:extLst>
          </p:cNvPr>
          <p:cNvSpPr/>
          <p:nvPr/>
        </p:nvSpPr>
        <p:spPr>
          <a:xfrm>
            <a:off x="664607" y="1895282"/>
            <a:ext cx="2495954" cy="683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1-16">
            <a:extLst>
              <a:ext uri="{FF2B5EF4-FFF2-40B4-BE49-F238E27FC236}">
                <a16:creationId xmlns:a16="http://schemas.microsoft.com/office/drawing/2014/main" id="{896D466D-DA9E-4232-8857-C61F667DDC20}"/>
              </a:ext>
            </a:extLst>
          </p:cNvPr>
          <p:cNvSpPr/>
          <p:nvPr/>
        </p:nvSpPr>
        <p:spPr>
          <a:xfrm>
            <a:off x="3449317" y="1895282"/>
            <a:ext cx="2495954" cy="683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1-17">
            <a:extLst>
              <a:ext uri="{FF2B5EF4-FFF2-40B4-BE49-F238E27FC236}">
                <a16:creationId xmlns:a16="http://schemas.microsoft.com/office/drawing/2014/main" id="{A2A92C08-9DAA-49D3-A090-63C949672AE0}"/>
              </a:ext>
            </a:extLst>
          </p:cNvPr>
          <p:cNvSpPr/>
          <p:nvPr/>
        </p:nvSpPr>
        <p:spPr>
          <a:xfrm>
            <a:off x="6234028" y="1895282"/>
            <a:ext cx="2495954" cy="683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1-18">
            <a:extLst>
              <a:ext uri="{FF2B5EF4-FFF2-40B4-BE49-F238E27FC236}">
                <a16:creationId xmlns:a16="http://schemas.microsoft.com/office/drawing/2014/main" id="{4D54896A-0D31-4514-8D98-D93D27CCBBDF}"/>
              </a:ext>
            </a:extLst>
          </p:cNvPr>
          <p:cNvSpPr/>
          <p:nvPr/>
        </p:nvSpPr>
        <p:spPr>
          <a:xfrm>
            <a:off x="9016636" y="1895282"/>
            <a:ext cx="2495954" cy="683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1-20">
            <a:extLst>
              <a:ext uri="{FF2B5EF4-FFF2-40B4-BE49-F238E27FC236}">
                <a16:creationId xmlns:a16="http://schemas.microsoft.com/office/drawing/2014/main" id="{2FAA0970-8A52-422D-B02C-05A65789D2B5}"/>
              </a:ext>
            </a:extLst>
          </p:cNvPr>
          <p:cNvSpPr txBox="1"/>
          <p:nvPr/>
        </p:nvSpPr>
        <p:spPr>
          <a:xfrm>
            <a:off x="3585271" y="3846410"/>
            <a:ext cx="2224047" cy="1841723"/>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请在此输入有关于年度工作的相关说明，以便于观众更好的理解，输入文字时可以直接复制，粘贴时请选择右键只保留文本</a:t>
            </a:r>
          </a:p>
        </p:txBody>
      </p:sp>
      <p:sp>
        <p:nvSpPr>
          <p:cNvPr id="67" name="1-21">
            <a:extLst>
              <a:ext uri="{FF2B5EF4-FFF2-40B4-BE49-F238E27FC236}">
                <a16:creationId xmlns:a16="http://schemas.microsoft.com/office/drawing/2014/main" id="{4927A010-BEC3-4D7B-84B8-0D31B5916C00}"/>
              </a:ext>
            </a:extLst>
          </p:cNvPr>
          <p:cNvSpPr txBox="1"/>
          <p:nvPr/>
        </p:nvSpPr>
        <p:spPr>
          <a:xfrm>
            <a:off x="6369982" y="3846410"/>
            <a:ext cx="2224047" cy="1841723"/>
          </a:xfrm>
          <a:prstGeom prst="rect">
            <a:avLst/>
          </a:prstGeom>
          <a:noFill/>
        </p:spPr>
        <p:txBody>
          <a:bodyPr wrap="square" rtlCol="0">
            <a:spAutoFit/>
          </a:bodyPr>
          <a:lstStyle/>
          <a:p>
            <a:pPr algn="just">
              <a:lnSpc>
                <a:spcPct val="120000"/>
              </a:lnSpc>
            </a:pPr>
            <a:r>
              <a:rPr lang="zh-CN" altLang="en-US" sz="1600">
                <a:solidFill>
                  <a:schemeClr val="bg2">
                    <a:lumMod val="25000"/>
                  </a:schemeClr>
                </a:solidFill>
                <a:latin typeface="+mn-ea"/>
              </a:rPr>
              <a:t>请在此输入有关于年度工作的相关说明，以便于观众更好的理解，输入文字时可以直接复制，粘贴时请选择右键只保留文本</a:t>
            </a:r>
          </a:p>
        </p:txBody>
      </p:sp>
      <p:sp>
        <p:nvSpPr>
          <p:cNvPr id="68" name="1-22">
            <a:extLst>
              <a:ext uri="{FF2B5EF4-FFF2-40B4-BE49-F238E27FC236}">
                <a16:creationId xmlns:a16="http://schemas.microsoft.com/office/drawing/2014/main" id="{E0DFE290-0F57-462C-9554-B7024D8E672B}"/>
              </a:ext>
            </a:extLst>
          </p:cNvPr>
          <p:cNvSpPr txBox="1"/>
          <p:nvPr/>
        </p:nvSpPr>
        <p:spPr>
          <a:xfrm>
            <a:off x="9152590" y="3846410"/>
            <a:ext cx="2224047" cy="1841723"/>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请在此输入有关于年度工作的相关说明，以便于观众更好的理解，输入文字时可以直接复制，粘贴时请选择右键只保留文本</a:t>
            </a:r>
          </a:p>
        </p:txBody>
      </p:sp>
      <p:grpSp>
        <p:nvGrpSpPr>
          <p:cNvPr id="5" name="组合 4">
            <a:extLst>
              <a:ext uri="{FF2B5EF4-FFF2-40B4-BE49-F238E27FC236}">
                <a16:creationId xmlns:a16="http://schemas.microsoft.com/office/drawing/2014/main" id="{2B715142-0F45-4218-BFDF-A69C153C168E}"/>
              </a:ext>
            </a:extLst>
          </p:cNvPr>
          <p:cNvGrpSpPr/>
          <p:nvPr/>
        </p:nvGrpSpPr>
        <p:grpSpPr>
          <a:xfrm>
            <a:off x="5062358" y="475218"/>
            <a:ext cx="2067285" cy="600255"/>
            <a:chOff x="844191" y="580324"/>
            <a:chExt cx="2067285" cy="600255"/>
          </a:xfrm>
        </p:grpSpPr>
        <p:sp>
          <p:nvSpPr>
            <p:cNvPr id="54" name="1-2">
              <a:extLst>
                <a:ext uri="{FF2B5EF4-FFF2-40B4-BE49-F238E27FC236}">
                  <a16:creationId xmlns:a16="http://schemas.microsoft.com/office/drawing/2014/main" id="{5DA3AF46-D5C0-417C-BB7F-D2A665183AED}"/>
                </a:ext>
              </a:extLst>
            </p:cNvPr>
            <p:cNvSpPr txBox="1"/>
            <p:nvPr/>
          </p:nvSpPr>
          <p:spPr>
            <a:xfrm>
              <a:off x="844192" y="903580"/>
              <a:ext cx="206728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ANNUAL WORK PROFILE</a:t>
              </a:r>
            </a:p>
          </p:txBody>
        </p:sp>
        <p:sp>
          <p:nvSpPr>
            <p:cNvPr id="55" name="1-3">
              <a:extLst>
                <a:ext uri="{FF2B5EF4-FFF2-40B4-BE49-F238E27FC236}">
                  <a16:creationId xmlns:a16="http://schemas.microsoft.com/office/drawing/2014/main" id="{75B0AD76-482F-4F74-B0FB-F5D31345F2F1}"/>
                </a:ext>
              </a:extLst>
            </p:cNvPr>
            <p:cNvSpPr txBox="1"/>
            <p:nvPr/>
          </p:nvSpPr>
          <p:spPr>
            <a:xfrm>
              <a:off x="844191" y="580324"/>
              <a:ext cx="2067285"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年度工作概况</a:t>
              </a:r>
            </a:p>
          </p:txBody>
        </p:sp>
      </p:grpSp>
      <p:grpSp>
        <p:nvGrpSpPr>
          <p:cNvPr id="45" name="1-12">
            <a:extLst>
              <a:ext uri="{FF2B5EF4-FFF2-40B4-BE49-F238E27FC236}">
                <a16:creationId xmlns:a16="http://schemas.microsoft.com/office/drawing/2014/main" id="{9BA01FF0-81E5-49BA-AF02-1D662EE42192}"/>
              </a:ext>
            </a:extLst>
          </p:cNvPr>
          <p:cNvGrpSpPr/>
          <p:nvPr/>
        </p:nvGrpSpPr>
        <p:grpSpPr>
          <a:xfrm>
            <a:off x="4570073" y="3449320"/>
            <a:ext cx="254442" cy="254442"/>
            <a:chOff x="1721595" y="3243314"/>
            <a:chExt cx="254442" cy="254442"/>
          </a:xfrm>
        </p:grpSpPr>
        <p:sp>
          <p:nvSpPr>
            <p:cNvPr id="46" name="椭圆 45">
              <a:extLst>
                <a:ext uri="{FF2B5EF4-FFF2-40B4-BE49-F238E27FC236}">
                  <a16:creationId xmlns:a16="http://schemas.microsoft.com/office/drawing/2014/main" id="{2B550342-B2E8-49FF-AF2B-8E426FB0E388}"/>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7" name="L 形 46">
              <a:extLst>
                <a:ext uri="{FF2B5EF4-FFF2-40B4-BE49-F238E27FC236}">
                  <a16:creationId xmlns:a16="http://schemas.microsoft.com/office/drawing/2014/main" id="{0C013C98-2BD5-4FFD-B2B4-5BC50EFA714A}"/>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6" name="1-12">
            <a:extLst>
              <a:ext uri="{FF2B5EF4-FFF2-40B4-BE49-F238E27FC236}">
                <a16:creationId xmlns:a16="http://schemas.microsoft.com/office/drawing/2014/main" id="{2E544109-A362-431D-8677-0F3F1D61216D}"/>
              </a:ext>
            </a:extLst>
          </p:cNvPr>
          <p:cNvGrpSpPr/>
          <p:nvPr/>
        </p:nvGrpSpPr>
        <p:grpSpPr>
          <a:xfrm>
            <a:off x="1785363" y="3449320"/>
            <a:ext cx="254442" cy="254442"/>
            <a:chOff x="1721595" y="3243314"/>
            <a:chExt cx="254442" cy="254442"/>
          </a:xfrm>
        </p:grpSpPr>
        <p:sp>
          <p:nvSpPr>
            <p:cNvPr id="57" name="椭圆 56">
              <a:extLst>
                <a:ext uri="{FF2B5EF4-FFF2-40B4-BE49-F238E27FC236}">
                  <a16:creationId xmlns:a16="http://schemas.microsoft.com/office/drawing/2014/main" id="{6F2824B5-CCD5-4332-8E95-2168D824E98B}"/>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9" name="L 形 58">
              <a:extLst>
                <a:ext uri="{FF2B5EF4-FFF2-40B4-BE49-F238E27FC236}">
                  <a16:creationId xmlns:a16="http://schemas.microsoft.com/office/drawing/2014/main" id="{C05F4981-394B-4969-998C-2BF010460785}"/>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1-12">
            <a:extLst>
              <a:ext uri="{FF2B5EF4-FFF2-40B4-BE49-F238E27FC236}">
                <a16:creationId xmlns:a16="http://schemas.microsoft.com/office/drawing/2014/main" id="{2C4FF0C7-EF2A-4A18-8AA3-DE39E09D64C0}"/>
              </a:ext>
            </a:extLst>
          </p:cNvPr>
          <p:cNvGrpSpPr/>
          <p:nvPr/>
        </p:nvGrpSpPr>
        <p:grpSpPr>
          <a:xfrm>
            <a:off x="7354784" y="3449320"/>
            <a:ext cx="254442" cy="254442"/>
            <a:chOff x="1721595" y="3243314"/>
            <a:chExt cx="254442" cy="254442"/>
          </a:xfrm>
        </p:grpSpPr>
        <p:sp>
          <p:nvSpPr>
            <p:cNvPr id="70" name="椭圆 69">
              <a:extLst>
                <a:ext uri="{FF2B5EF4-FFF2-40B4-BE49-F238E27FC236}">
                  <a16:creationId xmlns:a16="http://schemas.microsoft.com/office/drawing/2014/main" id="{2FB79903-159B-46D8-BB2C-CCFACB8BE12A}"/>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1" name="L 形 70">
              <a:extLst>
                <a:ext uri="{FF2B5EF4-FFF2-40B4-BE49-F238E27FC236}">
                  <a16:creationId xmlns:a16="http://schemas.microsoft.com/office/drawing/2014/main" id="{CD5C9FC4-FA0D-4050-A85B-29264410553B}"/>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2" name="1-12">
            <a:extLst>
              <a:ext uri="{FF2B5EF4-FFF2-40B4-BE49-F238E27FC236}">
                <a16:creationId xmlns:a16="http://schemas.microsoft.com/office/drawing/2014/main" id="{24D480C9-14DD-4C3F-9E61-9ECFE12D783A}"/>
              </a:ext>
            </a:extLst>
          </p:cNvPr>
          <p:cNvGrpSpPr/>
          <p:nvPr/>
        </p:nvGrpSpPr>
        <p:grpSpPr>
          <a:xfrm>
            <a:off x="10137392" y="3449320"/>
            <a:ext cx="254442" cy="254442"/>
            <a:chOff x="1721595" y="3243314"/>
            <a:chExt cx="254442" cy="254442"/>
          </a:xfrm>
        </p:grpSpPr>
        <p:sp>
          <p:nvSpPr>
            <p:cNvPr id="73" name="椭圆 72">
              <a:extLst>
                <a:ext uri="{FF2B5EF4-FFF2-40B4-BE49-F238E27FC236}">
                  <a16:creationId xmlns:a16="http://schemas.microsoft.com/office/drawing/2014/main" id="{E6AB1A84-09E0-4BC1-A884-0D0C8FDE2AB7}"/>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4" name="L 形 73">
              <a:extLst>
                <a:ext uri="{FF2B5EF4-FFF2-40B4-BE49-F238E27FC236}">
                  <a16:creationId xmlns:a16="http://schemas.microsoft.com/office/drawing/2014/main" id="{22CF2FC2-7CEC-47CD-839A-BFB0D74CD7D1}"/>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90938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1-1">
            <a:extLst>
              <a:ext uri="{FF2B5EF4-FFF2-40B4-BE49-F238E27FC236}">
                <a16:creationId xmlns:a16="http://schemas.microsoft.com/office/drawing/2014/main" id="{11803FCE-FC46-4EBD-9185-A2EAB2D79365}"/>
              </a:ext>
            </a:extLst>
          </p:cNvPr>
          <p:cNvSpPr/>
          <p:nvPr/>
        </p:nvSpPr>
        <p:spPr>
          <a:xfrm>
            <a:off x="2816930" y="580324"/>
            <a:ext cx="6552788" cy="6552788"/>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1-4">
            <a:extLst>
              <a:ext uri="{FF2B5EF4-FFF2-40B4-BE49-F238E27FC236}">
                <a16:creationId xmlns:a16="http://schemas.microsoft.com/office/drawing/2014/main" id="{9DABF9B1-FDDB-4622-85B2-5C942DF09111}"/>
              </a:ext>
            </a:extLst>
          </p:cNvPr>
          <p:cNvGrpSpPr/>
          <p:nvPr/>
        </p:nvGrpSpPr>
        <p:grpSpPr>
          <a:xfrm rot="-5400000">
            <a:off x="-16729639" y="3488300"/>
            <a:ext cx="16974722" cy="256050"/>
            <a:chOff x="3124200" y="3569970"/>
            <a:chExt cx="6146165" cy="92710"/>
          </a:xfrm>
        </p:grpSpPr>
        <p:sp>
          <p:nvSpPr>
            <p:cNvPr id="19" name="矩形 18">
              <a:extLst>
                <a:ext uri="{FF2B5EF4-FFF2-40B4-BE49-F238E27FC236}">
                  <a16:creationId xmlns:a16="http://schemas.microsoft.com/office/drawing/2014/main" id="{7C4FCC29-717A-4624-8B4D-7469D265F6E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B3E622F-2627-4011-A18A-6B2ECE66B4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1-5">
            <a:extLst>
              <a:ext uri="{FF2B5EF4-FFF2-40B4-BE49-F238E27FC236}">
                <a16:creationId xmlns:a16="http://schemas.microsoft.com/office/drawing/2014/main" id="{21268EDF-B312-435E-B219-4A4ECF31385E}"/>
              </a:ext>
            </a:extLst>
          </p:cNvPr>
          <p:cNvGrpSpPr/>
          <p:nvPr/>
        </p:nvGrpSpPr>
        <p:grpSpPr>
          <a:xfrm rot="-1080000">
            <a:off x="-6752148" y="-10244538"/>
            <a:ext cx="16974722" cy="256050"/>
            <a:chOff x="3124200" y="3569970"/>
            <a:chExt cx="6146165" cy="92710"/>
          </a:xfrm>
        </p:grpSpPr>
        <p:sp>
          <p:nvSpPr>
            <p:cNvPr id="22" name="矩形 21">
              <a:extLst>
                <a:ext uri="{FF2B5EF4-FFF2-40B4-BE49-F238E27FC236}">
                  <a16:creationId xmlns:a16="http://schemas.microsoft.com/office/drawing/2014/main" id="{BCDFF756-C78C-40A8-BCC6-3147A6B95E8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614EB25-33FF-4BA2-811D-C7031BBCF367}"/>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1-6">
            <a:extLst>
              <a:ext uri="{FF2B5EF4-FFF2-40B4-BE49-F238E27FC236}">
                <a16:creationId xmlns:a16="http://schemas.microsoft.com/office/drawing/2014/main" id="{23A8469C-DC8F-48DB-9883-14E439E1C3F7}"/>
              </a:ext>
            </a:extLst>
          </p:cNvPr>
          <p:cNvGrpSpPr/>
          <p:nvPr/>
        </p:nvGrpSpPr>
        <p:grpSpPr>
          <a:xfrm rot="3240000">
            <a:off x="9391772" y="-4999061"/>
            <a:ext cx="16974722" cy="256050"/>
            <a:chOff x="3124200" y="3569970"/>
            <a:chExt cx="6146165" cy="92710"/>
          </a:xfrm>
        </p:grpSpPr>
        <p:sp>
          <p:nvSpPr>
            <p:cNvPr id="49" name="矩形 48">
              <a:extLst>
                <a:ext uri="{FF2B5EF4-FFF2-40B4-BE49-F238E27FC236}">
                  <a16:creationId xmlns:a16="http://schemas.microsoft.com/office/drawing/2014/main" id="{35B89493-0F67-4112-84ED-4FC0884E95BA}"/>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7AD46F5C-DC13-449F-90B3-11C82C6035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1-7">
            <a:extLst>
              <a:ext uri="{FF2B5EF4-FFF2-40B4-BE49-F238E27FC236}">
                <a16:creationId xmlns:a16="http://schemas.microsoft.com/office/drawing/2014/main" id="{91BD497B-794D-48BD-A715-E5794643E57A}"/>
              </a:ext>
            </a:extLst>
          </p:cNvPr>
          <p:cNvGrpSpPr/>
          <p:nvPr/>
        </p:nvGrpSpPr>
        <p:grpSpPr>
          <a:xfrm rot="7560000">
            <a:off x="9391772" y="11975660"/>
            <a:ext cx="16974722" cy="256050"/>
            <a:chOff x="3124200" y="3569970"/>
            <a:chExt cx="6146165" cy="92710"/>
          </a:xfrm>
        </p:grpSpPr>
        <p:sp>
          <p:nvSpPr>
            <p:cNvPr id="55" name="矩形 54">
              <a:extLst>
                <a:ext uri="{FF2B5EF4-FFF2-40B4-BE49-F238E27FC236}">
                  <a16:creationId xmlns:a16="http://schemas.microsoft.com/office/drawing/2014/main" id="{D54ED185-00A1-44DD-B56E-46403A29147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8AFC92A1-3B88-46BB-BFD6-D57792D6D6E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1-8">
            <a:extLst>
              <a:ext uri="{FF2B5EF4-FFF2-40B4-BE49-F238E27FC236}">
                <a16:creationId xmlns:a16="http://schemas.microsoft.com/office/drawing/2014/main" id="{82F190BA-A63E-4C22-8D6C-61C5026F197B}"/>
              </a:ext>
            </a:extLst>
          </p:cNvPr>
          <p:cNvGrpSpPr/>
          <p:nvPr/>
        </p:nvGrpSpPr>
        <p:grpSpPr>
          <a:xfrm rot="11880000">
            <a:off x="-6752148" y="17221138"/>
            <a:ext cx="16974722" cy="256050"/>
            <a:chOff x="3124200" y="3569970"/>
            <a:chExt cx="6146165" cy="92710"/>
          </a:xfrm>
        </p:grpSpPr>
        <p:sp>
          <p:nvSpPr>
            <p:cNvPr id="58" name="矩形 57">
              <a:extLst>
                <a:ext uri="{FF2B5EF4-FFF2-40B4-BE49-F238E27FC236}">
                  <a16:creationId xmlns:a16="http://schemas.microsoft.com/office/drawing/2014/main" id="{FAD24E97-33A9-4DA8-A1EA-C4E43623CD20}"/>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21F9026E-E9C1-4C44-9EE8-9938E64AB2F4}"/>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1-9">
            <a:extLst>
              <a:ext uri="{FF2B5EF4-FFF2-40B4-BE49-F238E27FC236}">
                <a16:creationId xmlns:a16="http://schemas.microsoft.com/office/drawing/2014/main" id="{CBEC2E30-71D2-4780-AE5B-C9EE7D59F883}"/>
              </a:ext>
            </a:extLst>
          </p:cNvPr>
          <p:cNvGrpSpPr/>
          <p:nvPr/>
        </p:nvGrpSpPr>
        <p:grpSpPr>
          <a:xfrm rot="16200000">
            <a:off x="-16729639" y="3488300"/>
            <a:ext cx="16974722" cy="256050"/>
            <a:chOff x="3124200" y="3569970"/>
            <a:chExt cx="6146165" cy="92710"/>
          </a:xfrm>
        </p:grpSpPr>
        <p:sp>
          <p:nvSpPr>
            <p:cNvPr id="61" name="矩形 60">
              <a:extLst>
                <a:ext uri="{FF2B5EF4-FFF2-40B4-BE49-F238E27FC236}">
                  <a16:creationId xmlns:a16="http://schemas.microsoft.com/office/drawing/2014/main" id="{DBA085BF-C242-4E2B-BCC0-7155658B52D2}"/>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CB4CCC6C-32A8-4AB6-AC69-457060BCE60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1-10">
            <a:extLst>
              <a:ext uri="{FF2B5EF4-FFF2-40B4-BE49-F238E27FC236}">
                <a16:creationId xmlns:a16="http://schemas.microsoft.com/office/drawing/2014/main" id="{6B14943C-F4FC-4D90-9207-E6D502904499}"/>
              </a:ext>
            </a:extLst>
          </p:cNvPr>
          <p:cNvSpPr/>
          <p:nvPr/>
        </p:nvSpPr>
        <p:spPr>
          <a:xfrm rot="18873555">
            <a:off x="3525843" y="1289318"/>
            <a:ext cx="5140314" cy="5140314"/>
          </a:xfrm>
          <a:prstGeom prst="ellipse">
            <a:avLst/>
          </a:prstGeom>
          <a:noFill/>
          <a:ln>
            <a:gradFill flip="none" rotWithShape="1">
              <a:gsLst>
                <a:gs pos="0">
                  <a:schemeClr val="accent1"/>
                </a:gs>
                <a:gs pos="60000">
                  <a:srgbClr val="1D45F2">
                    <a:alpha val="0"/>
                  </a:srgbClr>
                </a:gs>
                <a:gs pos="40000">
                  <a:srgbClr val="1D45F2">
                    <a:alpha val="0"/>
                  </a:srgbClr>
                </a:gs>
                <a:gs pos="100000">
                  <a:schemeClr val="accent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1-11">
            <a:extLst>
              <a:ext uri="{FF2B5EF4-FFF2-40B4-BE49-F238E27FC236}">
                <a16:creationId xmlns:a16="http://schemas.microsoft.com/office/drawing/2014/main" id="{06DA6025-2C83-40A3-9E46-12B167872DA0}"/>
              </a:ext>
            </a:extLst>
          </p:cNvPr>
          <p:cNvSpPr/>
          <p:nvPr/>
        </p:nvSpPr>
        <p:spPr>
          <a:xfrm>
            <a:off x="3846680" y="1610074"/>
            <a:ext cx="4493288" cy="44932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1-12">
            <a:extLst>
              <a:ext uri="{FF2B5EF4-FFF2-40B4-BE49-F238E27FC236}">
                <a16:creationId xmlns:a16="http://schemas.microsoft.com/office/drawing/2014/main" id="{FC6807F6-A2AF-45C9-A634-E961A4016F1B}"/>
              </a:ext>
            </a:extLst>
          </p:cNvPr>
          <p:cNvSpPr/>
          <p:nvPr/>
        </p:nvSpPr>
        <p:spPr>
          <a:xfrm>
            <a:off x="4737773" y="2501167"/>
            <a:ext cx="2711102" cy="2711102"/>
          </a:xfrm>
          <a:prstGeom prst="ellipse">
            <a:avLst/>
          </a:prstGeom>
          <a:solidFill>
            <a:schemeClr val="bg2">
              <a:lumMod val="9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1-13">
            <a:extLst>
              <a:ext uri="{FF2B5EF4-FFF2-40B4-BE49-F238E27FC236}">
                <a16:creationId xmlns:a16="http://schemas.microsoft.com/office/drawing/2014/main" id="{F5876BAB-361E-4533-9506-4735CD7E8F87}"/>
              </a:ext>
            </a:extLst>
          </p:cNvPr>
          <p:cNvSpPr/>
          <p:nvPr/>
        </p:nvSpPr>
        <p:spPr>
          <a:xfrm>
            <a:off x="5157222" y="2920616"/>
            <a:ext cx="1872203" cy="18722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1-14">
            <a:extLst>
              <a:ext uri="{FF2B5EF4-FFF2-40B4-BE49-F238E27FC236}">
                <a16:creationId xmlns:a16="http://schemas.microsoft.com/office/drawing/2014/main" id="{F17B2B88-AD99-480D-8551-90B89DD5EAFA}"/>
              </a:ext>
            </a:extLst>
          </p:cNvPr>
          <p:cNvSpPr/>
          <p:nvPr/>
        </p:nvSpPr>
        <p:spPr>
          <a:xfrm>
            <a:off x="5013498" y="2776891"/>
            <a:ext cx="2159653" cy="2159653"/>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1-15">
            <a:extLst>
              <a:ext uri="{FF2B5EF4-FFF2-40B4-BE49-F238E27FC236}">
                <a16:creationId xmlns:a16="http://schemas.microsoft.com/office/drawing/2014/main" id="{1D7D8AC6-21A4-44E1-B2CC-B9D04320055A}"/>
              </a:ext>
            </a:extLst>
          </p:cNvPr>
          <p:cNvGrpSpPr/>
          <p:nvPr/>
        </p:nvGrpSpPr>
        <p:grpSpPr>
          <a:xfrm>
            <a:off x="3797511" y="3814168"/>
            <a:ext cx="4576024" cy="69026"/>
            <a:chOff x="3124200" y="3569970"/>
            <a:chExt cx="6146165" cy="92710"/>
          </a:xfrm>
        </p:grpSpPr>
        <p:sp>
          <p:nvSpPr>
            <p:cNvPr id="15" name="矩形 14">
              <a:extLst>
                <a:ext uri="{FF2B5EF4-FFF2-40B4-BE49-F238E27FC236}">
                  <a16:creationId xmlns:a16="http://schemas.microsoft.com/office/drawing/2014/main" id="{FB62FB22-34FD-44E2-9A93-FF7CC025DBDF}"/>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F39FEC3-8141-45E4-ABBE-94D26FE8368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1-16">
            <a:extLst>
              <a:ext uri="{FF2B5EF4-FFF2-40B4-BE49-F238E27FC236}">
                <a16:creationId xmlns:a16="http://schemas.microsoft.com/office/drawing/2014/main" id="{E70EC8BC-6AC7-4544-A80F-3EB7E56ED1E6}"/>
              </a:ext>
            </a:extLst>
          </p:cNvPr>
          <p:cNvGrpSpPr/>
          <p:nvPr/>
        </p:nvGrpSpPr>
        <p:grpSpPr>
          <a:xfrm rot="18029929">
            <a:off x="3797511" y="3814168"/>
            <a:ext cx="4576024" cy="69026"/>
            <a:chOff x="3124200" y="3569970"/>
            <a:chExt cx="6146165" cy="92710"/>
          </a:xfrm>
        </p:grpSpPr>
        <p:sp>
          <p:nvSpPr>
            <p:cNvPr id="79" name="矩形 78">
              <a:extLst>
                <a:ext uri="{FF2B5EF4-FFF2-40B4-BE49-F238E27FC236}">
                  <a16:creationId xmlns:a16="http://schemas.microsoft.com/office/drawing/2014/main" id="{552F65A7-3C6E-49ED-AE3A-5B64A7D9BE0F}"/>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F166AA59-1272-417E-9376-F402CECD0B9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1-17">
            <a:extLst>
              <a:ext uri="{FF2B5EF4-FFF2-40B4-BE49-F238E27FC236}">
                <a16:creationId xmlns:a16="http://schemas.microsoft.com/office/drawing/2014/main" id="{CC72DC51-726F-481E-9320-5851BD3641EA}"/>
              </a:ext>
            </a:extLst>
          </p:cNvPr>
          <p:cNvGrpSpPr/>
          <p:nvPr/>
        </p:nvGrpSpPr>
        <p:grpSpPr>
          <a:xfrm rot="3473347">
            <a:off x="3797511" y="3814168"/>
            <a:ext cx="4576024" cy="69026"/>
            <a:chOff x="3124200" y="3569970"/>
            <a:chExt cx="6146165" cy="92710"/>
          </a:xfrm>
        </p:grpSpPr>
        <p:sp>
          <p:nvSpPr>
            <p:cNvPr id="82" name="矩形 81">
              <a:extLst>
                <a:ext uri="{FF2B5EF4-FFF2-40B4-BE49-F238E27FC236}">
                  <a16:creationId xmlns:a16="http://schemas.microsoft.com/office/drawing/2014/main" id="{E99C29C6-1B6F-4210-9DF7-AD40F961469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23688043-B366-448B-86F0-D95FEAB86CC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1-18">
            <a:extLst>
              <a:ext uri="{FF2B5EF4-FFF2-40B4-BE49-F238E27FC236}">
                <a16:creationId xmlns:a16="http://schemas.microsoft.com/office/drawing/2014/main" id="{E394D227-E0A8-4F44-8B2F-057848E569F0}"/>
              </a:ext>
            </a:extLst>
          </p:cNvPr>
          <p:cNvSpPr txBox="1"/>
          <p:nvPr/>
        </p:nvSpPr>
        <p:spPr>
          <a:xfrm>
            <a:off x="5237750" y="3756661"/>
            <a:ext cx="1716500" cy="480131"/>
          </a:xfrm>
          <a:prstGeom prst="rect">
            <a:avLst/>
          </a:prstGeom>
          <a:noFill/>
        </p:spPr>
        <p:txBody>
          <a:bodyPr wrap="square" rtlCol="0">
            <a:spAutoFit/>
          </a:bodyPr>
          <a:lstStyle/>
          <a:p>
            <a:pPr algn="ctr">
              <a:lnSpc>
                <a:spcPct val="90000"/>
              </a:lnSpc>
            </a:pPr>
            <a:r>
              <a:rPr lang="zh-CN" altLang="en-US" sz="2800" b="1" dirty="0">
                <a:solidFill>
                  <a:schemeClr val="bg2">
                    <a:lumMod val="25000"/>
                  </a:schemeClr>
                </a:solidFill>
                <a:latin typeface="+mj-ea"/>
                <a:ea typeface="+mj-ea"/>
              </a:rPr>
              <a:t>部门业务</a:t>
            </a:r>
          </a:p>
        </p:txBody>
      </p:sp>
      <p:sp>
        <p:nvSpPr>
          <p:cNvPr id="91" name="1-19">
            <a:extLst>
              <a:ext uri="{FF2B5EF4-FFF2-40B4-BE49-F238E27FC236}">
                <a16:creationId xmlns:a16="http://schemas.microsoft.com/office/drawing/2014/main" id="{2687D5B8-1572-4178-B939-E99C96AFC038}"/>
              </a:ext>
            </a:extLst>
          </p:cNvPr>
          <p:cNvSpPr txBox="1"/>
          <p:nvPr/>
        </p:nvSpPr>
        <p:spPr>
          <a:xfrm>
            <a:off x="4989151" y="4171839"/>
            <a:ext cx="2213698" cy="216982"/>
          </a:xfrm>
          <a:prstGeom prst="rect">
            <a:avLst/>
          </a:prstGeom>
          <a:noFill/>
        </p:spPr>
        <p:txBody>
          <a:bodyPr wrap="square" rtlCol="0">
            <a:spAutoFit/>
          </a:bodyPr>
          <a:lstStyle/>
          <a:p>
            <a:pPr algn="ctr">
              <a:lnSpc>
                <a:spcPct val="90000"/>
              </a:lnSpc>
            </a:pPr>
            <a:r>
              <a:rPr lang="en-US" altLang="zh-CN" sz="900" dirty="0">
                <a:solidFill>
                  <a:schemeClr val="tx1">
                    <a:lumMod val="65000"/>
                    <a:lumOff val="35000"/>
                  </a:schemeClr>
                </a:solidFill>
                <a:latin typeface="+mj-ea"/>
                <a:ea typeface="+mj-ea"/>
              </a:rPr>
              <a:t>DEPARTMENT BUSINESS</a:t>
            </a:r>
            <a:endParaRPr lang="zh-CN" altLang="en-US" sz="900" dirty="0">
              <a:solidFill>
                <a:schemeClr val="tx1">
                  <a:lumMod val="65000"/>
                  <a:lumOff val="35000"/>
                </a:schemeClr>
              </a:solidFill>
              <a:latin typeface="+mj-ea"/>
              <a:ea typeface="+mj-ea"/>
            </a:endParaRPr>
          </a:p>
        </p:txBody>
      </p:sp>
      <p:sp>
        <p:nvSpPr>
          <p:cNvPr id="92" name="1-20">
            <a:extLst>
              <a:ext uri="{FF2B5EF4-FFF2-40B4-BE49-F238E27FC236}">
                <a16:creationId xmlns:a16="http://schemas.microsoft.com/office/drawing/2014/main" id="{64B906D3-9C2E-4255-9766-ECC2144E8CCB}"/>
              </a:ext>
            </a:extLst>
          </p:cNvPr>
          <p:cNvSpPr/>
          <p:nvPr/>
        </p:nvSpPr>
        <p:spPr>
          <a:xfrm>
            <a:off x="5851187" y="3267519"/>
            <a:ext cx="489626" cy="482006"/>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文本框 92">
            <a:extLst>
              <a:ext uri="{FF2B5EF4-FFF2-40B4-BE49-F238E27FC236}">
                <a16:creationId xmlns:a16="http://schemas.microsoft.com/office/drawing/2014/main" id="{C90944C9-54BD-46D8-BFB2-127A60E4E3A5}"/>
              </a:ext>
            </a:extLst>
          </p:cNvPr>
          <p:cNvSpPr txBox="1"/>
          <p:nvPr/>
        </p:nvSpPr>
        <p:spPr>
          <a:xfrm>
            <a:off x="3934623" y="3041591"/>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技术部门</a:t>
            </a:r>
          </a:p>
        </p:txBody>
      </p:sp>
      <p:sp>
        <p:nvSpPr>
          <p:cNvPr id="94" name="文本框 93">
            <a:extLst>
              <a:ext uri="{FF2B5EF4-FFF2-40B4-BE49-F238E27FC236}">
                <a16:creationId xmlns:a16="http://schemas.microsoft.com/office/drawing/2014/main" id="{8120A53E-0195-42CF-808D-7D994A8D05B1}"/>
              </a:ext>
            </a:extLst>
          </p:cNvPr>
          <p:cNvSpPr txBox="1"/>
          <p:nvPr/>
        </p:nvSpPr>
        <p:spPr>
          <a:xfrm>
            <a:off x="3934623" y="3318013"/>
            <a:ext cx="1241510" cy="175433"/>
          </a:xfrm>
          <a:prstGeom prst="rect">
            <a:avLst/>
          </a:prstGeom>
          <a:noFill/>
        </p:spPr>
        <p:txBody>
          <a:bodyPr wrap="square" rtlCol="0">
            <a:spAutoFit/>
          </a:bodyPr>
          <a:lstStyle/>
          <a:p>
            <a:pPr algn="ctr">
              <a:lnSpc>
                <a:spcPct val="90000"/>
              </a:lnSpc>
            </a:pPr>
            <a:r>
              <a:rPr lang="en-US" altLang="zh-CN" sz="600">
                <a:solidFill>
                  <a:schemeClr val="bg1"/>
                </a:solidFill>
                <a:latin typeface="+mn-ea"/>
              </a:rPr>
              <a:t>MARKETING DEPARTMENT</a:t>
            </a:r>
            <a:endParaRPr lang="zh-CN" altLang="en-US" sz="600">
              <a:solidFill>
                <a:schemeClr val="bg1"/>
              </a:solidFill>
              <a:latin typeface="+mn-ea"/>
            </a:endParaRPr>
          </a:p>
        </p:txBody>
      </p:sp>
      <p:sp>
        <p:nvSpPr>
          <p:cNvPr id="96" name="iconfont-10227-5025788">
            <a:extLst>
              <a:ext uri="{FF2B5EF4-FFF2-40B4-BE49-F238E27FC236}">
                <a16:creationId xmlns:a16="http://schemas.microsoft.com/office/drawing/2014/main" id="{8E3C91AE-B254-4BEC-B8C9-482E6B1D2614}"/>
              </a:ext>
            </a:extLst>
          </p:cNvPr>
          <p:cNvSpPr/>
          <p:nvPr/>
        </p:nvSpPr>
        <p:spPr>
          <a:xfrm>
            <a:off x="4366818" y="2695756"/>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文本框 100">
            <a:extLst>
              <a:ext uri="{FF2B5EF4-FFF2-40B4-BE49-F238E27FC236}">
                <a16:creationId xmlns:a16="http://schemas.microsoft.com/office/drawing/2014/main" id="{B962D31D-4BD6-4524-A31A-588180A39889}"/>
              </a:ext>
            </a:extLst>
          </p:cNvPr>
          <p:cNvSpPr txBox="1"/>
          <p:nvPr/>
        </p:nvSpPr>
        <p:spPr>
          <a:xfrm>
            <a:off x="7013824" y="3041591"/>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销售部门</a:t>
            </a:r>
          </a:p>
        </p:txBody>
      </p:sp>
      <p:sp>
        <p:nvSpPr>
          <p:cNvPr id="102" name="文本框 101">
            <a:extLst>
              <a:ext uri="{FF2B5EF4-FFF2-40B4-BE49-F238E27FC236}">
                <a16:creationId xmlns:a16="http://schemas.microsoft.com/office/drawing/2014/main" id="{607FF8B6-1C25-4081-BA9C-C0264020BD11}"/>
              </a:ext>
            </a:extLst>
          </p:cNvPr>
          <p:cNvSpPr txBox="1"/>
          <p:nvPr/>
        </p:nvSpPr>
        <p:spPr>
          <a:xfrm>
            <a:off x="7013824" y="3318013"/>
            <a:ext cx="1241510" cy="175433"/>
          </a:xfrm>
          <a:prstGeom prst="rect">
            <a:avLst/>
          </a:prstGeom>
          <a:noFill/>
        </p:spPr>
        <p:txBody>
          <a:bodyPr wrap="square" rtlCol="0">
            <a:spAutoFit/>
          </a:bodyPr>
          <a:lstStyle/>
          <a:p>
            <a:pPr algn="ctr">
              <a:lnSpc>
                <a:spcPct val="90000"/>
              </a:lnSpc>
            </a:pPr>
            <a:r>
              <a:rPr lang="en-US" altLang="zh-CN" sz="600" dirty="0">
                <a:solidFill>
                  <a:schemeClr val="bg1"/>
                </a:solidFill>
                <a:latin typeface="+mn-ea"/>
              </a:rPr>
              <a:t>MARKETING DEPARTMENT</a:t>
            </a:r>
            <a:endParaRPr lang="zh-CN" altLang="en-US" sz="600" dirty="0">
              <a:solidFill>
                <a:schemeClr val="bg1"/>
              </a:solidFill>
              <a:latin typeface="+mn-ea"/>
            </a:endParaRPr>
          </a:p>
        </p:txBody>
      </p:sp>
      <p:sp>
        <p:nvSpPr>
          <p:cNvPr id="100" name="iconfont-10227-5025788">
            <a:extLst>
              <a:ext uri="{FF2B5EF4-FFF2-40B4-BE49-F238E27FC236}">
                <a16:creationId xmlns:a16="http://schemas.microsoft.com/office/drawing/2014/main" id="{9A44BAE8-27F8-4FFC-8F5A-6075F646F7F6}"/>
              </a:ext>
            </a:extLst>
          </p:cNvPr>
          <p:cNvSpPr/>
          <p:nvPr/>
        </p:nvSpPr>
        <p:spPr>
          <a:xfrm>
            <a:off x="7446019" y="2695756"/>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文本框 105">
            <a:extLst>
              <a:ext uri="{FF2B5EF4-FFF2-40B4-BE49-F238E27FC236}">
                <a16:creationId xmlns:a16="http://schemas.microsoft.com/office/drawing/2014/main" id="{2A8F2DBB-F160-4FCD-AC31-59E024FB2262}"/>
              </a:ext>
            </a:extLst>
          </p:cNvPr>
          <p:cNvSpPr txBox="1"/>
          <p:nvPr/>
        </p:nvSpPr>
        <p:spPr>
          <a:xfrm>
            <a:off x="4000948" y="4341603"/>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工程部门</a:t>
            </a:r>
          </a:p>
        </p:txBody>
      </p:sp>
      <p:sp>
        <p:nvSpPr>
          <p:cNvPr id="107" name="文本框 106">
            <a:extLst>
              <a:ext uri="{FF2B5EF4-FFF2-40B4-BE49-F238E27FC236}">
                <a16:creationId xmlns:a16="http://schemas.microsoft.com/office/drawing/2014/main" id="{95FD4213-DA86-4FA4-A2EE-ED0073930997}"/>
              </a:ext>
            </a:extLst>
          </p:cNvPr>
          <p:cNvSpPr txBox="1"/>
          <p:nvPr/>
        </p:nvSpPr>
        <p:spPr>
          <a:xfrm>
            <a:off x="4000948" y="4618025"/>
            <a:ext cx="1241510" cy="175433"/>
          </a:xfrm>
          <a:prstGeom prst="rect">
            <a:avLst/>
          </a:prstGeom>
          <a:noFill/>
        </p:spPr>
        <p:txBody>
          <a:bodyPr wrap="square" rtlCol="0">
            <a:spAutoFit/>
          </a:bodyPr>
          <a:lstStyle/>
          <a:p>
            <a:pPr algn="ctr">
              <a:lnSpc>
                <a:spcPct val="90000"/>
              </a:lnSpc>
            </a:pPr>
            <a:r>
              <a:rPr lang="en-US" altLang="zh-CN" sz="600">
                <a:solidFill>
                  <a:schemeClr val="bg1"/>
                </a:solidFill>
                <a:latin typeface="+mn-ea"/>
              </a:rPr>
              <a:t>MARKETING DEPARTMENT</a:t>
            </a:r>
            <a:endParaRPr lang="zh-CN" altLang="en-US" sz="600">
              <a:solidFill>
                <a:schemeClr val="bg1"/>
              </a:solidFill>
              <a:latin typeface="+mn-ea"/>
            </a:endParaRPr>
          </a:p>
        </p:txBody>
      </p:sp>
      <p:sp>
        <p:nvSpPr>
          <p:cNvPr id="105" name="iconfont-10227-5025788">
            <a:extLst>
              <a:ext uri="{FF2B5EF4-FFF2-40B4-BE49-F238E27FC236}">
                <a16:creationId xmlns:a16="http://schemas.microsoft.com/office/drawing/2014/main" id="{FFC1FFD2-DBD2-4B85-9C86-F122E81184BE}"/>
              </a:ext>
            </a:extLst>
          </p:cNvPr>
          <p:cNvSpPr/>
          <p:nvPr/>
        </p:nvSpPr>
        <p:spPr>
          <a:xfrm>
            <a:off x="4433143" y="3995768"/>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文本框 110">
            <a:extLst>
              <a:ext uri="{FF2B5EF4-FFF2-40B4-BE49-F238E27FC236}">
                <a16:creationId xmlns:a16="http://schemas.microsoft.com/office/drawing/2014/main" id="{406E7EA4-010E-4174-85A0-EDB2A9E1D9A6}"/>
              </a:ext>
            </a:extLst>
          </p:cNvPr>
          <p:cNvSpPr txBox="1"/>
          <p:nvPr/>
        </p:nvSpPr>
        <p:spPr>
          <a:xfrm>
            <a:off x="6951133" y="4341603"/>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产品部门</a:t>
            </a:r>
          </a:p>
        </p:txBody>
      </p:sp>
      <p:sp>
        <p:nvSpPr>
          <p:cNvPr id="112" name="文本框 111">
            <a:extLst>
              <a:ext uri="{FF2B5EF4-FFF2-40B4-BE49-F238E27FC236}">
                <a16:creationId xmlns:a16="http://schemas.microsoft.com/office/drawing/2014/main" id="{CD39AC37-8C82-4DBD-8B2A-C64D06E9A00D}"/>
              </a:ext>
            </a:extLst>
          </p:cNvPr>
          <p:cNvSpPr txBox="1"/>
          <p:nvPr/>
        </p:nvSpPr>
        <p:spPr>
          <a:xfrm>
            <a:off x="6951133" y="4618025"/>
            <a:ext cx="1241510" cy="175433"/>
          </a:xfrm>
          <a:prstGeom prst="rect">
            <a:avLst/>
          </a:prstGeom>
          <a:noFill/>
        </p:spPr>
        <p:txBody>
          <a:bodyPr wrap="square" rtlCol="0">
            <a:spAutoFit/>
          </a:bodyPr>
          <a:lstStyle/>
          <a:p>
            <a:pPr algn="ctr">
              <a:lnSpc>
                <a:spcPct val="90000"/>
              </a:lnSpc>
            </a:pPr>
            <a:r>
              <a:rPr lang="en-US" altLang="zh-CN" sz="600">
                <a:solidFill>
                  <a:schemeClr val="bg1"/>
                </a:solidFill>
                <a:latin typeface="+mn-ea"/>
              </a:rPr>
              <a:t>MARKETING DEPARTMENT</a:t>
            </a:r>
            <a:endParaRPr lang="zh-CN" altLang="en-US" sz="600">
              <a:solidFill>
                <a:schemeClr val="bg1"/>
              </a:solidFill>
              <a:latin typeface="+mn-ea"/>
            </a:endParaRPr>
          </a:p>
        </p:txBody>
      </p:sp>
      <p:sp>
        <p:nvSpPr>
          <p:cNvPr id="110" name="iconfont-10227-5025788">
            <a:extLst>
              <a:ext uri="{FF2B5EF4-FFF2-40B4-BE49-F238E27FC236}">
                <a16:creationId xmlns:a16="http://schemas.microsoft.com/office/drawing/2014/main" id="{4D384E28-6553-431A-B7C2-7A83BAD3A0B6}"/>
              </a:ext>
            </a:extLst>
          </p:cNvPr>
          <p:cNvSpPr/>
          <p:nvPr/>
        </p:nvSpPr>
        <p:spPr>
          <a:xfrm>
            <a:off x="7383328" y="3995768"/>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文本框 115">
            <a:extLst>
              <a:ext uri="{FF2B5EF4-FFF2-40B4-BE49-F238E27FC236}">
                <a16:creationId xmlns:a16="http://schemas.microsoft.com/office/drawing/2014/main" id="{440E41B9-C34D-4F08-B794-33EB23A1A758}"/>
              </a:ext>
            </a:extLst>
          </p:cNvPr>
          <p:cNvSpPr txBox="1"/>
          <p:nvPr/>
        </p:nvSpPr>
        <p:spPr>
          <a:xfrm>
            <a:off x="5475245" y="5399715"/>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运营部门</a:t>
            </a:r>
          </a:p>
        </p:txBody>
      </p:sp>
      <p:sp>
        <p:nvSpPr>
          <p:cNvPr id="117" name="文本框 116">
            <a:extLst>
              <a:ext uri="{FF2B5EF4-FFF2-40B4-BE49-F238E27FC236}">
                <a16:creationId xmlns:a16="http://schemas.microsoft.com/office/drawing/2014/main" id="{8B2CD453-3ABF-4BAA-99FF-5D39537AD796}"/>
              </a:ext>
            </a:extLst>
          </p:cNvPr>
          <p:cNvSpPr txBox="1"/>
          <p:nvPr/>
        </p:nvSpPr>
        <p:spPr>
          <a:xfrm>
            <a:off x="5475245" y="5676137"/>
            <a:ext cx="1241510" cy="175433"/>
          </a:xfrm>
          <a:prstGeom prst="rect">
            <a:avLst/>
          </a:prstGeom>
          <a:noFill/>
        </p:spPr>
        <p:txBody>
          <a:bodyPr wrap="square" rtlCol="0">
            <a:spAutoFit/>
          </a:bodyPr>
          <a:lstStyle/>
          <a:p>
            <a:pPr algn="ctr">
              <a:lnSpc>
                <a:spcPct val="90000"/>
              </a:lnSpc>
            </a:pPr>
            <a:r>
              <a:rPr lang="en-US" altLang="zh-CN" sz="600">
                <a:solidFill>
                  <a:schemeClr val="bg1"/>
                </a:solidFill>
                <a:latin typeface="+mn-ea"/>
              </a:rPr>
              <a:t>MARKETING DEPARTMENT</a:t>
            </a:r>
            <a:endParaRPr lang="zh-CN" altLang="en-US" sz="600">
              <a:solidFill>
                <a:schemeClr val="bg1"/>
              </a:solidFill>
              <a:latin typeface="+mn-ea"/>
            </a:endParaRPr>
          </a:p>
        </p:txBody>
      </p:sp>
      <p:sp>
        <p:nvSpPr>
          <p:cNvPr id="115" name="iconfont-10227-5025788">
            <a:extLst>
              <a:ext uri="{FF2B5EF4-FFF2-40B4-BE49-F238E27FC236}">
                <a16:creationId xmlns:a16="http://schemas.microsoft.com/office/drawing/2014/main" id="{7EC59F06-31DD-4065-9C3D-DE242B41BDD5}"/>
              </a:ext>
            </a:extLst>
          </p:cNvPr>
          <p:cNvSpPr/>
          <p:nvPr/>
        </p:nvSpPr>
        <p:spPr>
          <a:xfrm>
            <a:off x="5907440" y="5053880"/>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文本框 120">
            <a:extLst>
              <a:ext uri="{FF2B5EF4-FFF2-40B4-BE49-F238E27FC236}">
                <a16:creationId xmlns:a16="http://schemas.microsoft.com/office/drawing/2014/main" id="{0B047920-E4F9-4003-ACB9-08DBA6FE993B}"/>
              </a:ext>
            </a:extLst>
          </p:cNvPr>
          <p:cNvSpPr txBox="1"/>
          <p:nvPr/>
        </p:nvSpPr>
        <p:spPr>
          <a:xfrm>
            <a:off x="5475245" y="2192357"/>
            <a:ext cx="1241510" cy="369332"/>
          </a:xfrm>
          <a:prstGeom prst="rect">
            <a:avLst/>
          </a:prstGeom>
          <a:noFill/>
        </p:spPr>
        <p:txBody>
          <a:bodyPr wrap="square" rtlCol="0">
            <a:spAutoFit/>
          </a:bodyPr>
          <a:lstStyle/>
          <a:p>
            <a:pPr algn="ctr">
              <a:lnSpc>
                <a:spcPct val="90000"/>
              </a:lnSpc>
            </a:pPr>
            <a:r>
              <a:rPr lang="zh-CN" altLang="en-US" sz="2000" b="1">
                <a:solidFill>
                  <a:schemeClr val="bg1"/>
                </a:solidFill>
                <a:latin typeface="+mj-ea"/>
                <a:ea typeface="+mj-ea"/>
              </a:rPr>
              <a:t>市场部门</a:t>
            </a:r>
          </a:p>
        </p:txBody>
      </p:sp>
      <p:sp>
        <p:nvSpPr>
          <p:cNvPr id="122" name="文本框 121">
            <a:extLst>
              <a:ext uri="{FF2B5EF4-FFF2-40B4-BE49-F238E27FC236}">
                <a16:creationId xmlns:a16="http://schemas.microsoft.com/office/drawing/2014/main" id="{3BD8EC2D-5D9C-481F-B3FF-8B32B75FF7AC}"/>
              </a:ext>
            </a:extLst>
          </p:cNvPr>
          <p:cNvSpPr txBox="1"/>
          <p:nvPr/>
        </p:nvSpPr>
        <p:spPr>
          <a:xfrm>
            <a:off x="5475245" y="2468779"/>
            <a:ext cx="1241510" cy="175433"/>
          </a:xfrm>
          <a:prstGeom prst="rect">
            <a:avLst/>
          </a:prstGeom>
          <a:noFill/>
        </p:spPr>
        <p:txBody>
          <a:bodyPr wrap="square" rtlCol="0">
            <a:spAutoFit/>
          </a:bodyPr>
          <a:lstStyle/>
          <a:p>
            <a:pPr algn="ctr">
              <a:lnSpc>
                <a:spcPct val="90000"/>
              </a:lnSpc>
            </a:pPr>
            <a:r>
              <a:rPr lang="en-US" altLang="zh-CN" sz="600">
                <a:solidFill>
                  <a:schemeClr val="bg1"/>
                </a:solidFill>
                <a:latin typeface="+mn-ea"/>
              </a:rPr>
              <a:t>MARKETING DEPARTMENT</a:t>
            </a:r>
            <a:endParaRPr lang="zh-CN" altLang="en-US" sz="600">
              <a:solidFill>
                <a:schemeClr val="bg1"/>
              </a:solidFill>
              <a:latin typeface="+mn-ea"/>
            </a:endParaRPr>
          </a:p>
        </p:txBody>
      </p:sp>
      <p:sp>
        <p:nvSpPr>
          <p:cNvPr id="120" name="iconfont-10227-5025788">
            <a:extLst>
              <a:ext uri="{FF2B5EF4-FFF2-40B4-BE49-F238E27FC236}">
                <a16:creationId xmlns:a16="http://schemas.microsoft.com/office/drawing/2014/main" id="{B1642521-5E0A-4F1D-BC57-4F2DC2DCB74E}"/>
              </a:ext>
            </a:extLst>
          </p:cNvPr>
          <p:cNvSpPr/>
          <p:nvPr/>
        </p:nvSpPr>
        <p:spPr>
          <a:xfrm>
            <a:off x="5907440" y="1846522"/>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矩形: 圆角 123">
            <a:extLst>
              <a:ext uri="{FF2B5EF4-FFF2-40B4-BE49-F238E27FC236}">
                <a16:creationId xmlns:a16="http://schemas.microsoft.com/office/drawing/2014/main" id="{D4419119-D601-4C2B-A508-19C5CBBE83EB}"/>
              </a:ext>
            </a:extLst>
          </p:cNvPr>
          <p:cNvSpPr/>
          <p:nvPr/>
        </p:nvSpPr>
        <p:spPr>
          <a:xfrm>
            <a:off x="1336770" y="1825143"/>
            <a:ext cx="2356127" cy="4909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 name="文本框 124">
            <a:extLst>
              <a:ext uri="{FF2B5EF4-FFF2-40B4-BE49-F238E27FC236}">
                <a16:creationId xmlns:a16="http://schemas.microsoft.com/office/drawing/2014/main" id="{BBD7D668-3CD0-4D35-9655-07B042CD5107}"/>
              </a:ext>
            </a:extLst>
          </p:cNvPr>
          <p:cNvSpPr txBox="1"/>
          <p:nvPr/>
        </p:nvSpPr>
        <p:spPr>
          <a:xfrm>
            <a:off x="1489413" y="1885969"/>
            <a:ext cx="2050840" cy="369332"/>
          </a:xfrm>
          <a:prstGeom prst="rect">
            <a:avLst/>
          </a:prstGeom>
          <a:noFill/>
        </p:spPr>
        <p:txBody>
          <a:bodyPr wrap="square" rtlCol="0">
            <a:spAutoFit/>
          </a:bodyPr>
          <a:lstStyle/>
          <a:p>
            <a:pPr algn="ctr">
              <a:lnSpc>
                <a:spcPct val="90000"/>
              </a:lnSpc>
            </a:pPr>
            <a:r>
              <a:rPr lang="zh-CN" altLang="en-US" sz="2000" dirty="0">
                <a:solidFill>
                  <a:schemeClr val="bg1"/>
                </a:solidFill>
                <a:latin typeface="+mj-ea"/>
                <a:ea typeface="+mj-ea"/>
              </a:rPr>
              <a:t>工作业绩概述</a:t>
            </a:r>
          </a:p>
        </p:txBody>
      </p:sp>
      <p:sp>
        <p:nvSpPr>
          <p:cNvPr id="128" name="矩形: 圆角 127">
            <a:extLst>
              <a:ext uri="{FF2B5EF4-FFF2-40B4-BE49-F238E27FC236}">
                <a16:creationId xmlns:a16="http://schemas.microsoft.com/office/drawing/2014/main" id="{572048B3-B96A-40CB-8701-AF8F1A414C9A}"/>
              </a:ext>
            </a:extLst>
          </p:cNvPr>
          <p:cNvSpPr/>
          <p:nvPr/>
        </p:nvSpPr>
        <p:spPr>
          <a:xfrm>
            <a:off x="762519" y="2963742"/>
            <a:ext cx="2356127" cy="4909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9" name="文本框 128">
            <a:extLst>
              <a:ext uri="{FF2B5EF4-FFF2-40B4-BE49-F238E27FC236}">
                <a16:creationId xmlns:a16="http://schemas.microsoft.com/office/drawing/2014/main" id="{2555C80D-ABAA-4902-B8DA-D5D9FD73279F}"/>
              </a:ext>
            </a:extLst>
          </p:cNvPr>
          <p:cNvSpPr txBox="1"/>
          <p:nvPr/>
        </p:nvSpPr>
        <p:spPr>
          <a:xfrm>
            <a:off x="915162" y="3024568"/>
            <a:ext cx="2050840" cy="369332"/>
          </a:xfrm>
          <a:prstGeom prst="rect">
            <a:avLst/>
          </a:prstGeom>
          <a:noFill/>
        </p:spPr>
        <p:txBody>
          <a:bodyPr wrap="square" rtlCol="0">
            <a:spAutoFit/>
          </a:bodyPr>
          <a:lstStyle/>
          <a:p>
            <a:pPr algn="ctr">
              <a:lnSpc>
                <a:spcPct val="90000"/>
              </a:lnSpc>
            </a:pPr>
            <a:r>
              <a:rPr lang="zh-CN" altLang="en-US" sz="2000" dirty="0">
                <a:solidFill>
                  <a:schemeClr val="bg1"/>
                </a:solidFill>
                <a:latin typeface="+mj-ea"/>
                <a:ea typeface="+mj-ea"/>
              </a:rPr>
              <a:t>工作业绩概述</a:t>
            </a:r>
          </a:p>
        </p:txBody>
      </p:sp>
      <p:sp>
        <p:nvSpPr>
          <p:cNvPr id="131" name="矩形: 圆角 130">
            <a:extLst>
              <a:ext uri="{FF2B5EF4-FFF2-40B4-BE49-F238E27FC236}">
                <a16:creationId xmlns:a16="http://schemas.microsoft.com/office/drawing/2014/main" id="{803AFE32-30A0-4A78-B106-BC1AC4070782}"/>
              </a:ext>
            </a:extLst>
          </p:cNvPr>
          <p:cNvSpPr/>
          <p:nvPr/>
        </p:nvSpPr>
        <p:spPr>
          <a:xfrm>
            <a:off x="762519" y="4102341"/>
            <a:ext cx="2356127" cy="4909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2" name="文本框 131">
            <a:extLst>
              <a:ext uri="{FF2B5EF4-FFF2-40B4-BE49-F238E27FC236}">
                <a16:creationId xmlns:a16="http://schemas.microsoft.com/office/drawing/2014/main" id="{581BFA82-C20F-471F-B57D-587EE655F5BC}"/>
              </a:ext>
            </a:extLst>
          </p:cNvPr>
          <p:cNvSpPr txBox="1"/>
          <p:nvPr/>
        </p:nvSpPr>
        <p:spPr>
          <a:xfrm>
            <a:off x="915162" y="4163167"/>
            <a:ext cx="2050840" cy="369332"/>
          </a:xfrm>
          <a:prstGeom prst="rect">
            <a:avLst/>
          </a:prstGeom>
          <a:noFill/>
        </p:spPr>
        <p:txBody>
          <a:bodyPr wrap="square" rtlCol="0">
            <a:spAutoFit/>
          </a:bodyPr>
          <a:lstStyle/>
          <a:p>
            <a:pPr algn="ctr">
              <a:lnSpc>
                <a:spcPct val="90000"/>
              </a:lnSpc>
            </a:pPr>
            <a:r>
              <a:rPr lang="zh-CN" altLang="en-US" sz="2000" dirty="0">
                <a:solidFill>
                  <a:schemeClr val="bg1"/>
                </a:solidFill>
                <a:latin typeface="+mj-ea"/>
                <a:ea typeface="+mj-ea"/>
              </a:rPr>
              <a:t>工作业绩概述</a:t>
            </a:r>
          </a:p>
        </p:txBody>
      </p:sp>
      <p:sp>
        <p:nvSpPr>
          <p:cNvPr id="134" name="矩形: 圆角 133">
            <a:extLst>
              <a:ext uri="{FF2B5EF4-FFF2-40B4-BE49-F238E27FC236}">
                <a16:creationId xmlns:a16="http://schemas.microsoft.com/office/drawing/2014/main" id="{89943F04-6689-4B60-BA6C-84C00647B544}"/>
              </a:ext>
            </a:extLst>
          </p:cNvPr>
          <p:cNvSpPr/>
          <p:nvPr/>
        </p:nvSpPr>
        <p:spPr>
          <a:xfrm>
            <a:off x="1336770" y="5240939"/>
            <a:ext cx="2356127" cy="4909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a:p>
        </p:txBody>
      </p:sp>
      <p:sp>
        <p:nvSpPr>
          <p:cNvPr id="135" name="文本框 134">
            <a:extLst>
              <a:ext uri="{FF2B5EF4-FFF2-40B4-BE49-F238E27FC236}">
                <a16:creationId xmlns:a16="http://schemas.microsoft.com/office/drawing/2014/main" id="{06756E72-68D8-4040-AF83-FE37F160446E}"/>
              </a:ext>
            </a:extLst>
          </p:cNvPr>
          <p:cNvSpPr txBox="1"/>
          <p:nvPr/>
        </p:nvSpPr>
        <p:spPr>
          <a:xfrm>
            <a:off x="1653059" y="5301765"/>
            <a:ext cx="1723549" cy="369332"/>
          </a:xfrm>
          <a:prstGeom prst="rect">
            <a:avLst/>
          </a:prstGeom>
          <a:noFill/>
        </p:spPr>
        <p:txBody>
          <a:bodyPr wrap="none" rtlCol="0">
            <a:spAutoFit/>
          </a:bodyPr>
          <a:lstStyle/>
          <a:p>
            <a:pPr algn="ctr">
              <a:lnSpc>
                <a:spcPct val="90000"/>
              </a:lnSpc>
            </a:pPr>
            <a:r>
              <a:rPr lang="zh-CN" altLang="en-US" sz="2000" dirty="0">
                <a:solidFill>
                  <a:schemeClr val="bg1"/>
                </a:solidFill>
                <a:latin typeface="+mj-ea"/>
                <a:ea typeface="+mj-ea"/>
              </a:rPr>
              <a:t>工作业绩概述</a:t>
            </a:r>
          </a:p>
        </p:txBody>
      </p:sp>
      <p:sp>
        <p:nvSpPr>
          <p:cNvPr id="148" name="矩形: 圆角 147">
            <a:extLst>
              <a:ext uri="{FF2B5EF4-FFF2-40B4-BE49-F238E27FC236}">
                <a16:creationId xmlns:a16="http://schemas.microsoft.com/office/drawing/2014/main" id="{A99C4DEC-DFA7-4BF2-8FD5-E4A4F6A2B26E}"/>
              </a:ext>
            </a:extLst>
          </p:cNvPr>
          <p:cNvSpPr/>
          <p:nvPr/>
        </p:nvSpPr>
        <p:spPr>
          <a:xfrm flipH="1">
            <a:off x="8610741" y="1825143"/>
            <a:ext cx="2356127" cy="4909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9" name="文本框 148">
            <a:extLst>
              <a:ext uri="{FF2B5EF4-FFF2-40B4-BE49-F238E27FC236}">
                <a16:creationId xmlns:a16="http://schemas.microsoft.com/office/drawing/2014/main" id="{6661C05A-9A4D-47A4-8F9B-D6CF06D84E83}"/>
              </a:ext>
            </a:extLst>
          </p:cNvPr>
          <p:cNvSpPr txBox="1"/>
          <p:nvPr/>
        </p:nvSpPr>
        <p:spPr>
          <a:xfrm flipH="1">
            <a:off x="8763385" y="1885969"/>
            <a:ext cx="2050840" cy="369332"/>
          </a:xfrm>
          <a:prstGeom prst="rect">
            <a:avLst/>
          </a:prstGeom>
          <a:noFill/>
        </p:spPr>
        <p:txBody>
          <a:bodyPr wrap="square" rtlCol="0">
            <a:spAutoFit/>
          </a:bodyPr>
          <a:lstStyle/>
          <a:p>
            <a:pPr algn="ctr">
              <a:lnSpc>
                <a:spcPct val="90000"/>
              </a:lnSpc>
            </a:pPr>
            <a:r>
              <a:rPr lang="zh-CN" altLang="en-US" sz="2000" dirty="0">
                <a:solidFill>
                  <a:schemeClr val="bg1"/>
                </a:solidFill>
                <a:latin typeface="+mj-ea"/>
                <a:ea typeface="+mj-ea"/>
              </a:rPr>
              <a:t>工作业绩概述</a:t>
            </a:r>
          </a:p>
        </p:txBody>
      </p:sp>
      <p:sp>
        <p:nvSpPr>
          <p:cNvPr id="146" name="矩形: 圆角 145">
            <a:extLst>
              <a:ext uri="{FF2B5EF4-FFF2-40B4-BE49-F238E27FC236}">
                <a16:creationId xmlns:a16="http://schemas.microsoft.com/office/drawing/2014/main" id="{2729EBE1-B6F8-46E2-8963-6DC92CC33A3D}"/>
              </a:ext>
            </a:extLst>
          </p:cNvPr>
          <p:cNvSpPr/>
          <p:nvPr/>
        </p:nvSpPr>
        <p:spPr>
          <a:xfrm flipH="1">
            <a:off x="9184992" y="2963742"/>
            <a:ext cx="2356127" cy="4909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7" name="文本框 146">
            <a:extLst>
              <a:ext uri="{FF2B5EF4-FFF2-40B4-BE49-F238E27FC236}">
                <a16:creationId xmlns:a16="http://schemas.microsoft.com/office/drawing/2014/main" id="{B782122F-46A8-4F84-82A1-61656249FA30}"/>
              </a:ext>
            </a:extLst>
          </p:cNvPr>
          <p:cNvSpPr txBox="1"/>
          <p:nvPr/>
        </p:nvSpPr>
        <p:spPr>
          <a:xfrm flipH="1">
            <a:off x="9337636" y="3024568"/>
            <a:ext cx="2050840" cy="369332"/>
          </a:xfrm>
          <a:prstGeom prst="rect">
            <a:avLst/>
          </a:prstGeom>
          <a:noFill/>
        </p:spPr>
        <p:txBody>
          <a:bodyPr wrap="square" rtlCol="0">
            <a:spAutoFit/>
          </a:bodyPr>
          <a:lstStyle/>
          <a:p>
            <a:pPr algn="ctr">
              <a:lnSpc>
                <a:spcPct val="90000"/>
              </a:lnSpc>
            </a:pPr>
            <a:r>
              <a:rPr lang="zh-CN" altLang="en-US" sz="2000" dirty="0">
                <a:solidFill>
                  <a:schemeClr val="bg1"/>
                </a:solidFill>
                <a:latin typeface="+mj-ea"/>
                <a:ea typeface="+mj-ea"/>
              </a:rPr>
              <a:t>工作业绩概述</a:t>
            </a:r>
          </a:p>
        </p:txBody>
      </p:sp>
      <p:sp>
        <p:nvSpPr>
          <p:cNvPr id="144" name="矩形: 圆角 143">
            <a:extLst>
              <a:ext uri="{FF2B5EF4-FFF2-40B4-BE49-F238E27FC236}">
                <a16:creationId xmlns:a16="http://schemas.microsoft.com/office/drawing/2014/main" id="{DAC83575-0A6E-4B8F-A4A2-3A70EF3BABE9}"/>
              </a:ext>
            </a:extLst>
          </p:cNvPr>
          <p:cNvSpPr/>
          <p:nvPr/>
        </p:nvSpPr>
        <p:spPr>
          <a:xfrm flipH="1">
            <a:off x="9184992" y="4102341"/>
            <a:ext cx="2356127" cy="4909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5" name="文本框 144">
            <a:extLst>
              <a:ext uri="{FF2B5EF4-FFF2-40B4-BE49-F238E27FC236}">
                <a16:creationId xmlns:a16="http://schemas.microsoft.com/office/drawing/2014/main" id="{C88021C6-EBE7-42C2-85CC-FC24BD173E8E}"/>
              </a:ext>
            </a:extLst>
          </p:cNvPr>
          <p:cNvSpPr txBox="1"/>
          <p:nvPr/>
        </p:nvSpPr>
        <p:spPr>
          <a:xfrm flipH="1">
            <a:off x="9337636" y="4163167"/>
            <a:ext cx="2050840" cy="369332"/>
          </a:xfrm>
          <a:prstGeom prst="rect">
            <a:avLst/>
          </a:prstGeom>
          <a:noFill/>
        </p:spPr>
        <p:txBody>
          <a:bodyPr wrap="square" rtlCol="0">
            <a:spAutoFit/>
          </a:bodyPr>
          <a:lstStyle/>
          <a:p>
            <a:pPr algn="ctr">
              <a:lnSpc>
                <a:spcPct val="90000"/>
              </a:lnSpc>
            </a:pPr>
            <a:r>
              <a:rPr lang="zh-CN" altLang="en-US" sz="2000" dirty="0">
                <a:solidFill>
                  <a:schemeClr val="bg1"/>
                </a:solidFill>
                <a:latin typeface="+mj-ea"/>
                <a:ea typeface="+mj-ea"/>
              </a:rPr>
              <a:t>工作业绩概述</a:t>
            </a:r>
          </a:p>
        </p:txBody>
      </p:sp>
      <p:sp>
        <p:nvSpPr>
          <p:cNvPr id="142" name="矩形: 圆角 141">
            <a:extLst>
              <a:ext uri="{FF2B5EF4-FFF2-40B4-BE49-F238E27FC236}">
                <a16:creationId xmlns:a16="http://schemas.microsoft.com/office/drawing/2014/main" id="{0F553B9E-582D-4461-89A0-9099C4B5A9F7}"/>
              </a:ext>
            </a:extLst>
          </p:cNvPr>
          <p:cNvSpPr/>
          <p:nvPr/>
        </p:nvSpPr>
        <p:spPr>
          <a:xfrm flipH="1">
            <a:off x="8610741" y="5240939"/>
            <a:ext cx="2356127" cy="4909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3" name="文本框 142">
            <a:extLst>
              <a:ext uri="{FF2B5EF4-FFF2-40B4-BE49-F238E27FC236}">
                <a16:creationId xmlns:a16="http://schemas.microsoft.com/office/drawing/2014/main" id="{CABF3653-1218-48A2-8704-0F524A006367}"/>
              </a:ext>
            </a:extLst>
          </p:cNvPr>
          <p:cNvSpPr txBox="1"/>
          <p:nvPr/>
        </p:nvSpPr>
        <p:spPr>
          <a:xfrm flipH="1">
            <a:off x="8763385" y="5301765"/>
            <a:ext cx="2050840" cy="369332"/>
          </a:xfrm>
          <a:prstGeom prst="rect">
            <a:avLst/>
          </a:prstGeom>
          <a:noFill/>
        </p:spPr>
        <p:txBody>
          <a:bodyPr wrap="square" rtlCol="0">
            <a:spAutoFit/>
          </a:bodyPr>
          <a:lstStyle/>
          <a:p>
            <a:pPr algn="ctr">
              <a:lnSpc>
                <a:spcPct val="90000"/>
              </a:lnSpc>
            </a:pPr>
            <a:r>
              <a:rPr lang="zh-CN" altLang="en-US" sz="2000" dirty="0">
                <a:solidFill>
                  <a:schemeClr val="bg1"/>
                </a:solidFill>
                <a:latin typeface="+mj-ea"/>
                <a:ea typeface="+mj-ea"/>
              </a:rPr>
              <a:t>工作业绩概述</a:t>
            </a:r>
          </a:p>
        </p:txBody>
      </p:sp>
      <p:grpSp>
        <p:nvGrpSpPr>
          <p:cNvPr id="84" name="组合 83">
            <a:extLst>
              <a:ext uri="{FF2B5EF4-FFF2-40B4-BE49-F238E27FC236}">
                <a16:creationId xmlns:a16="http://schemas.microsoft.com/office/drawing/2014/main" id="{B0CE84A4-D618-431F-A567-ED5FCD411EF8}"/>
              </a:ext>
            </a:extLst>
          </p:cNvPr>
          <p:cNvGrpSpPr/>
          <p:nvPr/>
        </p:nvGrpSpPr>
        <p:grpSpPr>
          <a:xfrm>
            <a:off x="5062358" y="475218"/>
            <a:ext cx="2067285" cy="600255"/>
            <a:chOff x="844191" y="580324"/>
            <a:chExt cx="2067285" cy="600255"/>
          </a:xfrm>
        </p:grpSpPr>
        <p:sp>
          <p:nvSpPr>
            <p:cNvPr id="85" name="1-2">
              <a:extLst>
                <a:ext uri="{FF2B5EF4-FFF2-40B4-BE49-F238E27FC236}">
                  <a16:creationId xmlns:a16="http://schemas.microsoft.com/office/drawing/2014/main" id="{286BFFDB-D4B0-41DB-9C09-C74D6FDA6D4C}"/>
                </a:ext>
              </a:extLst>
            </p:cNvPr>
            <p:cNvSpPr txBox="1"/>
            <p:nvPr/>
          </p:nvSpPr>
          <p:spPr>
            <a:xfrm>
              <a:off x="844192" y="903580"/>
              <a:ext cx="206728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ANNUAL WORK PROFILE</a:t>
              </a:r>
            </a:p>
          </p:txBody>
        </p:sp>
        <p:sp>
          <p:nvSpPr>
            <p:cNvPr id="86" name="1-3">
              <a:extLst>
                <a:ext uri="{FF2B5EF4-FFF2-40B4-BE49-F238E27FC236}">
                  <a16:creationId xmlns:a16="http://schemas.microsoft.com/office/drawing/2014/main" id="{4A2A4C54-B87F-43C4-BC73-4EC8B4D73754}"/>
                </a:ext>
              </a:extLst>
            </p:cNvPr>
            <p:cNvSpPr txBox="1"/>
            <p:nvPr/>
          </p:nvSpPr>
          <p:spPr>
            <a:xfrm>
              <a:off x="844191" y="580324"/>
              <a:ext cx="2067285"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年度工作概况</a:t>
              </a:r>
            </a:p>
          </p:txBody>
        </p:sp>
      </p:grpSp>
    </p:spTree>
    <p:custDataLst>
      <p:tags r:id="rId1"/>
    </p:custDataLst>
    <p:extLst>
      <p:ext uri="{BB962C8B-B14F-4D97-AF65-F5344CB8AC3E}">
        <p14:creationId xmlns:p14="http://schemas.microsoft.com/office/powerpoint/2010/main" val="400781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4">
            <a:extLst>
              <a:ext uri="{FF2B5EF4-FFF2-40B4-BE49-F238E27FC236}">
                <a16:creationId xmlns:a16="http://schemas.microsoft.com/office/drawing/2014/main" id="{22722BA2-CE18-45D0-BA81-4A371D9AE0AE}"/>
              </a:ext>
            </a:extLst>
          </p:cNvPr>
          <p:cNvSpPr txBox="1"/>
          <p:nvPr/>
        </p:nvSpPr>
        <p:spPr>
          <a:xfrm>
            <a:off x="5125722" y="852254"/>
            <a:ext cx="1940558" cy="261610"/>
          </a:xfrm>
          <a:prstGeom prst="rect">
            <a:avLst/>
          </a:prstGeom>
          <a:noFill/>
        </p:spPr>
        <p:txBody>
          <a:bodyPr wrap="square" rtlCol="0">
            <a:spAutoFit/>
          </a:bodyPr>
          <a:lstStyle/>
          <a:p>
            <a:pPr algn="dist"/>
            <a:r>
              <a:rPr lang="en-US" altLang="zh-CN" sz="1050" dirty="0">
                <a:solidFill>
                  <a:schemeClr val="tx1">
                    <a:lumMod val="65000"/>
                    <a:lumOff val="35000"/>
                  </a:schemeClr>
                </a:solidFill>
                <a:latin typeface="+mn-ea"/>
              </a:rPr>
              <a:t>ANNUAL WORK PROFILE</a:t>
            </a:r>
          </a:p>
        </p:txBody>
      </p:sp>
      <p:sp>
        <p:nvSpPr>
          <p:cNvPr id="9" name="1-5">
            <a:extLst>
              <a:ext uri="{FF2B5EF4-FFF2-40B4-BE49-F238E27FC236}">
                <a16:creationId xmlns:a16="http://schemas.microsoft.com/office/drawing/2014/main" id="{306E75D0-3B74-445A-B810-DBA9C2602876}"/>
              </a:ext>
            </a:extLst>
          </p:cNvPr>
          <p:cNvSpPr txBox="1"/>
          <p:nvPr/>
        </p:nvSpPr>
        <p:spPr>
          <a:xfrm>
            <a:off x="4311609" y="499794"/>
            <a:ext cx="3568783"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年度工作概况</a:t>
            </a:r>
          </a:p>
        </p:txBody>
      </p:sp>
      <p:sp>
        <p:nvSpPr>
          <p:cNvPr id="10" name="1-6">
            <a:extLst>
              <a:ext uri="{FF2B5EF4-FFF2-40B4-BE49-F238E27FC236}">
                <a16:creationId xmlns:a16="http://schemas.microsoft.com/office/drawing/2014/main" id="{73B1FECD-3557-4560-9C15-92D6C1318C1D}"/>
              </a:ext>
            </a:extLst>
          </p:cNvPr>
          <p:cNvSpPr txBox="1"/>
          <p:nvPr/>
        </p:nvSpPr>
        <p:spPr>
          <a:xfrm>
            <a:off x="2250442" y="1624090"/>
            <a:ext cx="7691118" cy="1063176"/>
          </a:xfrm>
          <a:prstGeom prst="rect">
            <a:avLst/>
          </a:prstGeom>
          <a:noFill/>
        </p:spPr>
        <p:txBody>
          <a:bodyPr wrap="square" rtlCol="0">
            <a:spAutoFit/>
          </a:bodyPr>
          <a:lstStyle/>
          <a:p>
            <a:pPr algn="ctr">
              <a:lnSpc>
                <a:spcPct val="120000"/>
              </a:lnSpc>
            </a:pPr>
            <a:r>
              <a:rPr lang="zh-CN" altLang="en-US" dirty="0">
                <a:solidFill>
                  <a:schemeClr val="bg2">
                    <a:lumMod val="25000"/>
                  </a:schemeClr>
                </a:solidFill>
                <a:latin typeface="+mn-ea"/>
              </a:rPr>
              <a:t>请在此输入有关于年度工作的相关说明，以便于观众更好的理解，输入文字时可以直接复制，粘贴时请选择右键只保留文本请在此输入有关于年度工作的相关说明</a:t>
            </a:r>
          </a:p>
        </p:txBody>
      </p:sp>
      <p:sp>
        <p:nvSpPr>
          <p:cNvPr id="34" name="1-1">
            <a:extLst>
              <a:ext uri="{FF2B5EF4-FFF2-40B4-BE49-F238E27FC236}">
                <a16:creationId xmlns:a16="http://schemas.microsoft.com/office/drawing/2014/main" id="{B3711252-7F85-4EB8-A43C-89D8C41180CF}"/>
              </a:ext>
            </a:extLst>
          </p:cNvPr>
          <p:cNvSpPr/>
          <p:nvPr/>
        </p:nvSpPr>
        <p:spPr>
          <a:xfrm>
            <a:off x="0" y="3122132"/>
            <a:ext cx="12192000" cy="3735868"/>
          </a:xfrm>
          <a:prstGeom prst="rect">
            <a:avLst/>
          </a:prstGeom>
          <a:solidFill>
            <a:schemeClr val="accent1">
              <a:lumMod val="40000"/>
              <a:lumOff val="6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1-7">
            <a:extLst>
              <a:ext uri="{FF2B5EF4-FFF2-40B4-BE49-F238E27FC236}">
                <a16:creationId xmlns:a16="http://schemas.microsoft.com/office/drawing/2014/main" id="{FD0CCBA2-757C-4D21-8C60-8AE35F67FAD7}"/>
              </a:ext>
            </a:extLst>
          </p:cNvPr>
          <p:cNvSpPr/>
          <p:nvPr/>
        </p:nvSpPr>
        <p:spPr>
          <a:xfrm>
            <a:off x="1972618" y="3632200"/>
            <a:ext cx="489626" cy="482006"/>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1-8">
            <a:extLst>
              <a:ext uri="{FF2B5EF4-FFF2-40B4-BE49-F238E27FC236}">
                <a16:creationId xmlns:a16="http://schemas.microsoft.com/office/drawing/2014/main" id="{FB05672F-6FB7-487B-8B27-CE43DF8EF4A0}"/>
              </a:ext>
            </a:extLst>
          </p:cNvPr>
          <p:cNvSpPr txBox="1"/>
          <p:nvPr/>
        </p:nvSpPr>
        <p:spPr>
          <a:xfrm>
            <a:off x="1127771" y="4198153"/>
            <a:ext cx="2179320"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数据</a:t>
            </a:r>
          </a:p>
        </p:txBody>
      </p:sp>
      <p:sp>
        <p:nvSpPr>
          <p:cNvPr id="15" name="1-9">
            <a:extLst>
              <a:ext uri="{FF2B5EF4-FFF2-40B4-BE49-F238E27FC236}">
                <a16:creationId xmlns:a16="http://schemas.microsoft.com/office/drawing/2014/main" id="{929A0795-39A2-4964-9703-FF6745C69B78}"/>
              </a:ext>
            </a:extLst>
          </p:cNvPr>
          <p:cNvSpPr txBox="1"/>
          <p:nvPr/>
        </p:nvSpPr>
        <p:spPr>
          <a:xfrm>
            <a:off x="728992" y="4708928"/>
            <a:ext cx="2976878" cy="1363065"/>
          </a:xfrm>
          <a:prstGeom prst="rect">
            <a:avLst/>
          </a:prstGeom>
          <a:noFill/>
        </p:spPr>
        <p:txBody>
          <a:bodyPr wrap="square" rtlCol="0">
            <a:spAutoFit/>
          </a:bodyPr>
          <a:lstStyle/>
          <a:p>
            <a:pPr algn="just">
              <a:lnSpc>
                <a:spcPct val="120000"/>
              </a:lnSpc>
            </a:pPr>
            <a:r>
              <a:rPr lang="zh-CN" altLang="en-US" sz="1400" dirty="0">
                <a:solidFill>
                  <a:schemeClr val="bg2">
                    <a:lumMod val="25000"/>
                  </a:schemeClr>
                </a:solidFill>
                <a:latin typeface="+mn-ea"/>
              </a:rPr>
              <a:t>请在此输入有关于年度工作的相关说明，以便于观众更好的理解，输入文字时可以直接复制，粘贴时请选择右键只保留文本请在此输入有关于年度工作的相关说明</a:t>
            </a:r>
          </a:p>
        </p:txBody>
      </p:sp>
      <p:sp>
        <p:nvSpPr>
          <p:cNvPr id="18" name="1-10">
            <a:extLst>
              <a:ext uri="{FF2B5EF4-FFF2-40B4-BE49-F238E27FC236}">
                <a16:creationId xmlns:a16="http://schemas.microsoft.com/office/drawing/2014/main" id="{A19240DA-5798-4FFB-8F29-51057BFE536D}"/>
              </a:ext>
            </a:extLst>
          </p:cNvPr>
          <p:cNvSpPr/>
          <p:nvPr/>
        </p:nvSpPr>
        <p:spPr>
          <a:xfrm>
            <a:off x="5851188" y="3632200"/>
            <a:ext cx="489626" cy="482006"/>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1-11">
            <a:extLst>
              <a:ext uri="{FF2B5EF4-FFF2-40B4-BE49-F238E27FC236}">
                <a16:creationId xmlns:a16="http://schemas.microsoft.com/office/drawing/2014/main" id="{A13AF407-16D3-42DF-ADB8-8A77E11D110A}"/>
              </a:ext>
            </a:extLst>
          </p:cNvPr>
          <p:cNvSpPr txBox="1"/>
          <p:nvPr/>
        </p:nvSpPr>
        <p:spPr>
          <a:xfrm>
            <a:off x="5006341" y="4198153"/>
            <a:ext cx="2179320"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产品</a:t>
            </a:r>
          </a:p>
        </p:txBody>
      </p:sp>
      <p:sp>
        <p:nvSpPr>
          <p:cNvPr id="20" name="1-12">
            <a:extLst>
              <a:ext uri="{FF2B5EF4-FFF2-40B4-BE49-F238E27FC236}">
                <a16:creationId xmlns:a16="http://schemas.microsoft.com/office/drawing/2014/main" id="{3A251C75-945F-42DD-8803-D7A7A9043A86}"/>
              </a:ext>
            </a:extLst>
          </p:cNvPr>
          <p:cNvSpPr txBox="1"/>
          <p:nvPr/>
        </p:nvSpPr>
        <p:spPr>
          <a:xfrm>
            <a:off x="4607562" y="4708928"/>
            <a:ext cx="2976878" cy="1363065"/>
          </a:xfrm>
          <a:prstGeom prst="rect">
            <a:avLst/>
          </a:prstGeom>
          <a:noFill/>
        </p:spPr>
        <p:txBody>
          <a:bodyPr wrap="square" rtlCol="0">
            <a:spAutoFit/>
          </a:bodyPr>
          <a:lstStyle/>
          <a:p>
            <a:pPr algn="just">
              <a:lnSpc>
                <a:spcPct val="120000"/>
              </a:lnSpc>
            </a:pPr>
            <a:r>
              <a:rPr lang="zh-CN" altLang="en-US" sz="1400">
                <a:solidFill>
                  <a:schemeClr val="bg2">
                    <a:lumMod val="25000"/>
                  </a:schemeClr>
                </a:solidFill>
                <a:latin typeface="+mn-ea"/>
              </a:rPr>
              <a:t>请在此输入有关于年度工作的相关说明，以便于观众更好的理解，输入文字时可以直接复制，粘贴时请选择右键只保留文本请在此输入有关于年度工作的相关说明</a:t>
            </a:r>
          </a:p>
        </p:txBody>
      </p:sp>
      <p:sp>
        <p:nvSpPr>
          <p:cNvPr id="22" name="1-13">
            <a:extLst>
              <a:ext uri="{FF2B5EF4-FFF2-40B4-BE49-F238E27FC236}">
                <a16:creationId xmlns:a16="http://schemas.microsoft.com/office/drawing/2014/main" id="{2AE7B749-05CB-4D4E-B40F-6C16C2684F2C}"/>
              </a:ext>
            </a:extLst>
          </p:cNvPr>
          <p:cNvSpPr/>
          <p:nvPr/>
        </p:nvSpPr>
        <p:spPr>
          <a:xfrm>
            <a:off x="9729757" y="3632200"/>
            <a:ext cx="489626" cy="482006"/>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1-14">
            <a:extLst>
              <a:ext uri="{FF2B5EF4-FFF2-40B4-BE49-F238E27FC236}">
                <a16:creationId xmlns:a16="http://schemas.microsoft.com/office/drawing/2014/main" id="{F573BB83-7CB6-4418-BBEB-0BA640973D2C}"/>
              </a:ext>
            </a:extLst>
          </p:cNvPr>
          <p:cNvSpPr txBox="1"/>
          <p:nvPr/>
        </p:nvSpPr>
        <p:spPr>
          <a:xfrm>
            <a:off x="8884910" y="4198153"/>
            <a:ext cx="2179320"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用户</a:t>
            </a:r>
          </a:p>
        </p:txBody>
      </p:sp>
      <p:sp>
        <p:nvSpPr>
          <p:cNvPr id="24" name="1-15">
            <a:extLst>
              <a:ext uri="{FF2B5EF4-FFF2-40B4-BE49-F238E27FC236}">
                <a16:creationId xmlns:a16="http://schemas.microsoft.com/office/drawing/2014/main" id="{97CA26E6-7176-4CFC-810E-F0B030A50445}"/>
              </a:ext>
            </a:extLst>
          </p:cNvPr>
          <p:cNvSpPr txBox="1"/>
          <p:nvPr/>
        </p:nvSpPr>
        <p:spPr>
          <a:xfrm>
            <a:off x="8486131" y="4708928"/>
            <a:ext cx="2976878" cy="1363065"/>
          </a:xfrm>
          <a:prstGeom prst="rect">
            <a:avLst/>
          </a:prstGeom>
          <a:noFill/>
        </p:spPr>
        <p:txBody>
          <a:bodyPr wrap="square" rtlCol="0">
            <a:spAutoFit/>
          </a:bodyPr>
          <a:lstStyle/>
          <a:p>
            <a:pPr algn="just">
              <a:lnSpc>
                <a:spcPct val="120000"/>
              </a:lnSpc>
            </a:pPr>
            <a:r>
              <a:rPr lang="zh-CN" altLang="en-US" sz="1400">
                <a:solidFill>
                  <a:schemeClr val="bg2">
                    <a:lumMod val="25000"/>
                  </a:schemeClr>
                </a:solidFill>
                <a:latin typeface="+mn-ea"/>
              </a:rPr>
              <a:t>请在此输入有关于年度工作的相关说明，以便于观众更好的理解，输入文字时可以直接复制，粘贴时请选择右键只保留文本请在此输入有关于年度工作的相关说明</a:t>
            </a:r>
          </a:p>
        </p:txBody>
      </p:sp>
      <p:cxnSp>
        <p:nvCxnSpPr>
          <p:cNvPr id="32" name="1-16">
            <a:extLst>
              <a:ext uri="{FF2B5EF4-FFF2-40B4-BE49-F238E27FC236}">
                <a16:creationId xmlns:a16="http://schemas.microsoft.com/office/drawing/2014/main" id="{7AA87574-CF16-4034-BDE3-82FE8F1126D8}"/>
              </a:ext>
            </a:extLst>
          </p:cNvPr>
          <p:cNvCxnSpPr/>
          <p:nvPr/>
        </p:nvCxnSpPr>
        <p:spPr>
          <a:xfrm>
            <a:off x="4156716" y="4273889"/>
            <a:ext cx="0" cy="1627923"/>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cxnSp>
        <p:nvCxnSpPr>
          <p:cNvPr id="33" name="1-17">
            <a:extLst>
              <a:ext uri="{FF2B5EF4-FFF2-40B4-BE49-F238E27FC236}">
                <a16:creationId xmlns:a16="http://schemas.microsoft.com/office/drawing/2014/main" id="{5A67A369-856A-4B70-AAB0-6D9C393F37B9}"/>
              </a:ext>
            </a:extLst>
          </p:cNvPr>
          <p:cNvCxnSpPr/>
          <p:nvPr/>
        </p:nvCxnSpPr>
        <p:spPr>
          <a:xfrm>
            <a:off x="8035286" y="4273889"/>
            <a:ext cx="0" cy="1627923"/>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24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3">
            <a:extLst>
              <a:ext uri="{FF2B5EF4-FFF2-40B4-BE49-F238E27FC236}">
                <a16:creationId xmlns:a16="http://schemas.microsoft.com/office/drawing/2014/main" id="{3CA4C9A6-DF97-463B-B330-707FC169FC89}"/>
              </a:ext>
            </a:extLst>
          </p:cNvPr>
          <p:cNvSpPr txBox="1"/>
          <p:nvPr/>
        </p:nvSpPr>
        <p:spPr>
          <a:xfrm>
            <a:off x="584295" y="1987192"/>
            <a:ext cx="3240129" cy="400110"/>
          </a:xfrm>
          <a:prstGeom prst="rect">
            <a:avLst/>
          </a:prstGeom>
          <a:noFill/>
        </p:spPr>
        <p:txBody>
          <a:bodyPr wrap="square" rtlCol="0">
            <a:noAutofit/>
          </a:bodyPr>
          <a:lstStyle/>
          <a:p>
            <a:pPr algn="dist"/>
            <a:r>
              <a:rPr lang="en-US" altLang="zh-CN" sz="2000" dirty="0">
                <a:solidFill>
                  <a:schemeClr val="tx1">
                    <a:lumMod val="65000"/>
                    <a:lumOff val="35000"/>
                  </a:schemeClr>
                </a:solidFill>
                <a:latin typeface="+mn-ea"/>
              </a:rPr>
              <a:t>Performance Completion
</a:t>
            </a:r>
          </a:p>
        </p:txBody>
      </p:sp>
      <p:sp>
        <p:nvSpPr>
          <p:cNvPr id="10" name="1-4">
            <a:extLst>
              <a:ext uri="{FF2B5EF4-FFF2-40B4-BE49-F238E27FC236}">
                <a16:creationId xmlns:a16="http://schemas.microsoft.com/office/drawing/2014/main" id="{6E7097DC-C92E-499A-A4E8-53BF2E0BC80E}"/>
              </a:ext>
            </a:extLst>
          </p:cNvPr>
          <p:cNvSpPr txBox="1"/>
          <p:nvPr/>
        </p:nvSpPr>
        <p:spPr>
          <a:xfrm>
            <a:off x="584295" y="1460972"/>
            <a:ext cx="3262432" cy="646331"/>
          </a:xfrm>
          <a:prstGeom prst="rect">
            <a:avLst/>
          </a:prstGeom>
          <a:noFill/>
        </p:spPr>
        <p:txBody>
          <a:bodyPr wrap="none" rtlCol="0">
            <a:noAutofit/>
          </a:bodyPr>
          <a:lstStyle/>
          <a:p>
            <a:pPr>
              <a:lnSpc>
                <a:spcPct val="90000"/>
              </a:lnSpc>
            </a:pPr>
            <a:r>
              <a:rPr lang="zh-CN" altLang="en-US" sz="4000" b="1" dirty="0">
                <a:solidFill>
                  <a:schemeClr val="bg2">
                    <a:lumMod val="25000"/>
                  </a:schemeClr>
                </a:solidFill>
                <a:latin typeface="+mj-ea"/>
                <a:ea typeface="+mj-ea"/>
              </a:rPr>
              <a:t>业绩完成概况</a:t>
            </a:r>
          </a:p>
        </p:txBody>
      </p:sp>
      <p:sp>
        <p:nvSpPr>
          <p:cNvPr id="12" name="1-5">
            <a:extLst>
              <a:ext uri="{FF2B5EF4-FFF2-40B4-BE49-F238E27FC236}">
                <a16:creationId xmlns:a16="http://schemas.microsoft.com/office/drawing/2014/main" id="{BF70DAC0-0B29-43D7-BDE6-B98D63D4EF3F}"/>
              </a:ext>
            </a:extLst>
          </p:cNvPr>
          <p:cNvSpPr txBox="1"/>
          <p:nvPr/>
        </p:nvSpPr>
        <p:spPr>
          <a:xfrm>
            <a:off x="584296" y="2507413"/>
            <a:ext cx="4530630" cy="869068"/>
          </a:xfrm>
          <a:prstGeom prst="rect">
            <a:avLst/>
          </a:prstGeom>
          <a:noFill/>
        </p:spPr>
        <p:txBody>
          <a:bodyPr wrap="square" rtlCol="0">
            <a:noAutofit/>
          </a:bodyPr>
          <a:lstStyle/>
          <a:p>
            <a:pPr>
              <a:lnSpc>
                <a:spcPct val="120000"/>
              </a:lnSpc>
            </a:pPr>
            <a:r>
              <a:rPr lang="zh-CN" altLang="en-US" sz="1400" dirty="0">
                <a:solidFill>
                  <a:schemeClr val="bg2">
                    <a:lumMod val="25000"/>
                  </a:schemeClr>
                </a:solidFill>
                <a:latin typeface="+mn-ea"/>
              </a:rPr>
              <a:t>请在此输入有关于年度工作的相关说明，以便于观众更好的理解，输入文字时可以直接复制，粘贴时请选择右键只保留文本请在此输入有关于年度工作的相关说明</a:t>
            </a:r>
          </a:p>
        </p:txBody>
      </p:sp>
      <p:graphicFrame>
        <p:nvGraphicFramePr>
          <p:cNvPr id="15" name="1-6">
            <a:extLst>
              <a:ext uri="{FF2B5EF4-FFF2-40B4-BE49-F238E27FC236}">
                <a16:creationId xmlns:a16="http://schemas.microsoft.com/office/drawing/2014/main" id="{94D71369-A90C-4AF4-98AD-F65313FAE26A}"/>
              </a:ext>
            </a:extLst>
          </p:cNvPr>
          <p:cNvGraphicFramePr/>
          <p:nvPr>
            <p:extLst>
              <p:ext uri="{D42A27DB-BD31-4B8C-83A1-F6EECF244321}">
                <p14:modId xmlns:p14="http://schemas.microsoft.com/office/powerpoint/2010/main" val="1321430931"/>
              </p:ext>
            </p:extLst>
          </p:nvPr>
        </p:nvGraphicFramePr>
        <p:xfrm>
          <a:off x="6037755" y="1130300"/>
          <a:ext cx="5507817" cy="5427663"/>
        </p:xfrm>
        <a:graphic>
          <a:graphicData uri="http://schemas.openxmlformats.org/drawingml/2006/chart">
            <c:chart xmlns:c="http://schemas.openxmlformats.org/drawingml/2006/chart" xmlns:r="http://schemas.openxmlformats.org/officeDocument/2006/relationships" r:id="rId2"/>
          </a:graphicData>
        </a:graphic>
      </p:graphicFrame>
      <p:sp>
        <p:nvSpPr>
          <p:cNvPr id="13" name="椭圆 12">
            <a:extLst>
              <a:ext uri="{FF2B5EF4-FFF2-40B4-BE49-F238E27FC236}">
                <a16:creationId xmlns:a16="http://schemas.microsoft.com/office/drawing/2014/main" id="{19108279-E41A-4FD3-9C73-CFAF92E0B491}"/>
              </a:ext>
            </a:extLst>
          </p:cNvPr>
          <p:cNvSpPr/>
          <p:nvPr/>
        </p:nvSpPr>
        <p:spPr>
          <a:xfrm>
            <a:off x="660400" y="4635510"/>
            <a:ext cx="929974" cy="929974"/>
          </a:xfrm>
          <a:prstGeom prst="ellipse">
            <a:avLst/>
          </a:prstGeom>
          <a:solidFill>
            <a:schemeClr val="tx1">
              <a:lumMod val="10000"/>
              <a:lumOff val="9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3200" dirty="0">
              <a:solidFill>
                <a:schemeClr val="accent2"/>
              </a:solidFill>
            </a:endParaRPr>
          </a:p>
        </p:txBody>
      </p:sp>
      <p:sp>
        <p:nvSpPr>
          <p:cNvPr id="14" name="文本框 13">
            <a:extLst>
              <a:ext uri="{FF2B5EF4-FFF2-40B4-BE49-F238E27FC236}">
                <a16:creationId xmlns:a16="http://schemas.microsoft.com/office/drawing/2014/main" id="{431E4E26-407A-4A8B-B7E7-B5B7C0D95645}"/>
              </a:ext>
            </a:extLst>
          </p:cNvPr>
          <p:cNvSpPr txBox="1"/>
          <p:nvPr/>
        </p:nvSpPr>
        <p:spPr>
          <a:xfrm>
            <a:off x="660400" y="4268771"/>
            <a:ext cx="929974" cy="276999"/>
          </a:xfrm>
          <a:prstGeom prst="rect">
            <a:avLst/>
          </a:prstGeom>
          <a:noFill/>
        </p:spPr>
        <p:txBody>
          <a:bodyPr wrap="square" rtlCol="0">
            <a:spAutoFit/>
          </a:bodyPr>
          <a:lstStyle/>
          <a:p>
            <a:pPr algn="ctr"/>
            <a:r>
              <a:rPr lang="zh-CN" altLang="en-US" sz="1200" dirty="0">
                <a:latin typeface="+mj-ea"/>
                <a:ea typeface="+mj-ea"/>
              </a:rPr>
              <a:t>关键数据</a:t>
            </a:r>
          </a:p>
        </p:txBody>
      </p:sp>
      <p:sp>
        <p:nvSpPr>
          <p:cNvPr id="17" name="文本框 16">
            <a:extLst>
              <a:ext uri="{FF2B5EF4-FFF2-40B4-BE49-F238E27FC236}">
                <a16:creationId xmlns:a16="http://schemas.microsoft.com/office/drawing/2014/main" id="{2E35A186-8278-4414-B72A-D492FAACC5D4}"/>
              </a:ext>
            </a:extLst>
          </p:cNvPr>
          <p:cNvSpPr txBox="1"/>
          <p:nvPr/>
        </p:nvSpPr>
        <p:spPr>
          <a:xfrm>
            <a:off x="660400" y="4838887"/>
            <a:ext cx="929974" cy="523220"/>
          </a:xfrm>
          <a:prstGeom prst="rect">
            <a:avLst/>
          </a:prstGeom>
          <a:noFill/>
        </p:spPr>
        <p:txBody>
          <a:bodyPr wrap="square" rtlCol="0">
            <a:spAutoFit/>
          </a:bodyPr>
          <a:lstStyle/>
          <a:p>
            <a:pPr algn="ctr"/>
            <a:r>
              <a:rPr lang="en-US" altLang="zh-CN" sz="2800" b="1" dirty="0">
                <a:solidFill>
                  <a:schemeClr val="accent1"/>
                </a:solidFill>
                <a:latin typeface="+mj-ea"/>
                <a:ea typeface="+mj-ea"/>
              </a:rPr>
              <a:t>42</a:t>
            </a:r>
            <a:r>
              <a:rPr lang="en-US" altLang="zh-CN" sz="1200" b="1" dirty="0">
                <a:solidFill>
                  <a:schemeClr val="accent1"/>
                </a:solidFill>
                <a:latin typeface="+mj-ea"/>
                <a:ea typeface="+mj-ea"/>
              </a:rPr>
              <a:t>%</a:t>
            </a:r>
            <a:endParaRPr lang="zh-CN" altLang="en-US" sz="2800" b="1" dirty="0">
              <a:solidFill>
                <a:schemeClr val="accent1"/>
              </a:solidFill>
              <a:latin typeface="+mj-ea"/>
              <a:ea typeface="+mj-ea"/>
            </a:endParaRPr>
          </a:p>
        </p:txBody>
      </p:sp>
      <p:sp>
        <p:nvSpPr>
          <p:cNvPr id="18" name="椭圆 17">
            <a:extLst>
              <a:ext uri="{FF2B5EF4-FFF2-40B4-BE49-F238E27FC236}">
                <a16:creationId xmlns:a16="http://schemas.microsoft.com/office/drawing/2014/main" id="{1822F717-8C55-4297-9600-BE7DDBC03FBE}"/>
              </a:ext>
            </a:extLst>
          </p:cNvPr>
          <p:cNvSpPr/>
          <p:nvPr/>
        </p:nvSpPr>
        <p:spPr>
          <a:xfrm>
            <a:off x="2288895" y="4635510"/>
            <a:ext cx="929974" cy="929974"/>
          </a:xfrm>
          <a:prstGeom prst="ellipse">
            <a:avLst/>
          </a:prstGeom>
          <a:solidFill>
            <a:schemeClr val="tx1">
              <a:lumMod val="10000"/>
              <a:lumOff val="9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3200" dirty="0">
              <a:solidFill>
                <a:schemeClr val="accent2"/>
              </a:solidFill>
            </a:endParaRPr>
          </a:p>
        </p:txBody>
      </p:sp>
      <p:sp>
        <p:nvSpPr>
          <p:cNvPr id="19" name="文本框 18">
            <a:extLst>
              <a:ext uri="{FF2B5EF4-FFF2-40B4-BE49-F238E27FC236}">
                <a16:creationId xmlns:a16="http://schemas.microsoft.com/office/drawing/2014/main" id="{ED0AFB81-787E-43BA-B9DE-2D5E5EA06C15}"/>
              </a:ext>
            </a:extLst>
          </p:cNvPr>
          <p:cNvSpPr txBox="1"/>
          <p:nvPr/>
        </p:nvSpPr>
        <p:spPr>
          <a:xfrm>
            <a:off x="2288895" y="4268771"/>
            <a:ext cx="929974" cy="276999"/>
          </a:xfrm>
          <a:prstGeom prst="rect">
            <a:avLst/>
          </a:prstGeom>
          <a:noFill/>
        </p:spPr>
        <p:txBody>
          <a:bodyPr wrap="square" rtlCol="0">
            <a:spAutoFit/>
          </a:bodyPr>
          <a:lstStyle/>
          <a:p>
            <a:pPr algn="ctr"/>
            <a:r>
              <a:rPr lang="zh-CN" altLang="en-US" sz="1200" dirty="0">
                <a:latin typeface="+mj-ea"/>
                <a:ea typeface="+mj-ea"/>
              </a:rPr>
              <a:t>关键数据</a:t>
            </a:r>
          </a:p>
        </p:txBody>
      </p:sp>
      <p:sp>
        <p:nvSpPr>
          <p:cNvPr id="20" name="文本框 19">
            <a:extLst>
              <a:ext uri="{FF2B5EF4-FFF2-40B4-BE49-F238E27FC236}">
                <a16:creationId xmlns:a16="http://schemas.microsoft.com/office/drawing/2014/main" id="{42A42CF2-D5E2-4AF8-9868-3E1A36C51A9D}"/>
              </a:ext>
            </a:extLst>
          </p:cNvPr>
          <p:cNvSpPr txBox="1"/>
          <p:nvPr/>
        </p:nvSpPr>
        <p:spPr>
          <a:xfrm>
            <a:off x="2288895" y="4838887"/>
            <a:ext cx="929974" cy="523220"/>
          </a:xfrm>
          <a:prstGeom prst="rect">
            <a:avLst/>
          </a:prstGeom>
          <a:noFill/>
        </p:spPr>
        <p:txBody>
          <a:bodyPr wrap="square" rtlCol="0">
            <a:spAutoFit/>
          </a:bodyPr>
          <a:lstStyle/>
          <a:p>
            <a:pPr algn="ctr"/>
            <a:r>
              <a:rPr lang="en-US" altLang="zh-CN" sz="2800" b="1" dirty="0">
                <a:solidFill>
                  <a:schemeClr val="accent1"/>
                </a:solidFill>
                <a:latin typeface="+mj-ea"/>
                <a:ea typeface="+mj-ea"/>
              </a:rPr>
              <a:t>66</a:t>
            </a:r>
            <a:r>
              <a:rPr lang="en-US" altLang="zh-CN" sz="1200" b="1" dirty="0">
                <a:solidFill>
                  <a:schemeClr val="accent1"/>
                </a:solidFill>
                <a:latin typeface="+mj-ea"/>
                <a:ea typeface="+mj-ea"/>
              </a:rPr>
              <a:t>%</a:t>
            </a:r>
            <a:endParaRPr lang="zh-CN" altLang="en-US" sz="2800" b="1" dirty="0">
              <a:solidFill>
                <a:schemeClr val="accent1"/>
              </a:solidFill>
              <a:latin typeface="+mj-ea"/>
              <a:ea typeface="+mj-ea"/>
            </a:endParaRPr>
          </a:p>
        </p:txBody>
      </p:sp>
      <p:sp>
        <p:nvSpPr>
          <p:cNvPr id="21" name="椭圆 20">
            <a:extLst>
              <a:ext uri="{FF2B5EF4-FFF2-40B4-BE49-F238E27FC236}">
                <a16:creationId xmlns:a16="http://schemas.microsoft.com/office/drawing/2014/main" id="{886F00E7-35D9-4C3A-B79E-D5219FFAD6FE}"/>
              </a:ext>
            </a:extLst>
          </p:cNvPr>
          <p:cNvSpPr/>
          <p:nvPr/>
        </p:nvSpPr>
        <p:spPr>
          <a:xfrm>
            <a:off x="3917390" y="4635510"/>
            <a:ext cx="929974" cy="929974"/>
          </a:xfrm>
          <a:prstGeom prst="ellipse">
            <a:avLst/>
          </a:prstGeom>
          <a:solidFill>
            <a:schemeClr val="tx1">
              <a:lumMod val="10000"/>
              <a:lumOff val="9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3200" dirty="0">
              <a:solidFill>
                <a:schemeClr val="accent2"/>
              </a:solidFill>
            </a:endParaRPr>
          </a:p>
        </p:txBody>
      </p:sp>
      <p:sp>
        <p:nvSpPr>
          <p:cNvPr id="22" name="文本框 21">
            <a:extLst>
              <a:ext uri="{FF2B5EF4-FFF2-40B4-BE49-F238E27FC236}">
                <a16:creationId xmlns:a16="http://schemas.microsoft.com/office/drawing/2014/main" id="{6A415B23-501F-4362-97C3-6AD53535DFF1}"/>
              </a:ext>
            </a:extLst>
          </p:cNvPr>
          <p:cNvSpPr txBox="1"/>
          <p:nvPr/>
        </p:nvSpPr>
        <p:spPr>
          <a:xfrm>
            <a:off x="3917390" y="4268771"/>
            <a:ext cx="929974" cy="276999"/>
          </a:xfrm>
          <a:prstGeom prst="rect">
            <a:avLst/>
          </a:prstGeom>
          <a:noFill/>
        </p:spPr>
        <p:txBody>
          <a:bodyPr wrap="square" rtlCol="0">
            <a:spAutoFit/>
          </a:bodyPr>
          <a:lstStyle/>
          <a:p>
            <a:pPr algn="ctr"/>
            <a:r>
              <a:rPr lang="zh-CN" altLang="en-US" sz="1200" dirty="0">
                <a:latin typeface="+mj-ea"/>
                <a:ea typeface="+mj-ea"/>
              </a:rPr>
              <a:t>关键数据</a:t>
            </a:r>
          </a:p>
        </p:txBody>
      </p:sp>
      <p:sp>
        <p:nvSpPr>
          <p:cNvPr id="23" name="文本框 22">
            <a:extLst>
              <a:ext uri="{FF2B5EF4-FFF2-40B4-BE49-F238E27FC236}">
                <a16:creationId xmlns:a16="http://schemas.microsoft.com/office/drawing/2014/main" id="{57D50620-5144-43D3-98D9-EE136EA3F125}"/>
              </a:ext>
            </a:extLst>
          </p:cNvPr>
          <p:cNvSpPr txBox="1"/>
          <p:nvPr/>
        </p:nvSpPr>
        <p:spPr>
          <a:xfrm>
            <a:off x="3917390" y="4838887"/>
            <a:ext cx="929974" cy="523220"/>
          </a:xfrm>
          <a:prstGeom prst="rect">
            <a:avLst/>
          </a:prstGeom>
          <a:noFill/>
        </p:spPr>
        <p:txBody>
          <a:bodyPr wrap="square" rtlCol="0">
            <a:spAutoFit/>
          </a:bodyPr>
          <a:lstStyle/>
          <a:p>
            <a:pPr algn="ctr"/>
            <a:r>
              <a:rPr lang="en-US" altLang="zh-CN" sz="2800" b="1" dirty="0">
                <a:solidFill>
                  <a:schemeClr val="accent1"/>
                </a:solidFill>
                <a:latin typeface="+mj-ea"/>
                <a:ea typeface="+mj-ea"/>
              </a:rPr>
              <a:t>84</a:t>
            </a:r>
            <a:r>
              <a:rPr lang="en-US" altLang="zh-CN" sz="1200" b="1" dirty="0">
                <a:solidFill>
                  <a:schemeClr val="accent1"/>
                </a:solidFill>
                <a:latin typeface="+mj-ea"/>
                <a:ea typeface="+mj-ea"/>
              </a:rPr>
              <a:t>%</a:t>
            </a:r>
            <a:endParaRPr lang="zh-CN" altLang="en-US" sz="2800" b="1" dirty="0">
              <a:solidFill>
                <a:schemeClr val="accent1"/>
              </a:solidFill>
              <a:latin typeface="+mj-ea"/>
              <a:ea typeface="+mj-ea"/>
            </a:endParaRPr>
          </a:p>
        </p:txBody>
      </p:sp>
    </p:spTree>
    <p:extLst>
      <p:ext uri="{BB962C8B-B14F-4D97-AF65-F5344CB8AC3E}">
        <p14:creationId xmlns:p14="http://schemas.microsoft.com/office/powerpoint/2010/main" val="2191124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1">
            <a:extLst>
              <a:ext uri="{FF2B5EF4-FFF2-40B4-BE49-F238E27FC236}">
                <a16:creationId xmlns:a16="http://schemas.microsoft.com/office/drawing/2014/main" id="{51E75642-6249-4AAB-B618-5ACF1CED7362}"/>
              </a:ext>
            </a:extLst>
          </p:cNvPr>
          <p:cNvSpPr txBox="1"/>
          <p:nvPr/>
        </p:nvSpPr>
        <p:spPr>
          <a:xfrm>
            <a:off x="1178144" y="2022729"/>
            <a:ext cx="5616355" cy="424732"/>
          </a:xfrm>
          <a:prstGeom prst="rect">
            <a:avLst/>
          </a:prstGeom>
          <a:noFill/>
        </p:spPr>
        <p:txBody>
          <a:bodyPr wrap="square" rtlCol="0">
            <a:spAutoFit/>
          </a:bodyPr>
          <a:lstStyle/>
          <a:p>
            <a:pPr>
              <a:lnSpc>
                <a:spcPct val="90000"/>
              </a:lnSpc>
            </a:pPr>
            <a:r>
              <a:rPr lang="zh-CN" altLang="en-US" sz="2400" dirty="0">
                <a:solidFill>
                  <a:schemeClr val="bg2">
                    <a:lumMod val="25000"/>
                  </a:schemeClr>
                </a:solidFill>
                <a:latin typeface="+mn-ea"/>
              </a:rPr>
              <a:t>第二部分</a:t>
            </a:r>
          </a:p>
        </p:txBody>
      </p:sp>
      <p:sp>
        <p:nvSpPr>
          <p:cNvPr id="6" name="1-2">
            <a:extLst>
              <a:ext uri="{FF2B5EF4-FFF2-40B4-BE49-F238E27FC236}">
                <a16:creationId xmlns:a16="http://schemas.microsoft.com/office/drawing/2014/main" id="{E37B3B9C-ACD7-47ED-97E9-0491965A5C4F}"/>
              </a:ext>
            </a:extLst>
          </p:cNvPr>
          <p:cNvSpPr txBox="1"/>
          <p:nvPr/>
        </p:nvSpPr>
        <p:spPr>
          <a:xfrm>
            <a:off x="1178144" y="3547436"/>
            <a:ext cx="5616354" cy="369332"/>
          </a:xfrm>
          <a:prstGeom prst="rect">
            <a:avLst/>
          </a:prstGeom>
          <a:noFill/>
        </p:spPr>
        <p:txBody>
          <a:bodyPr wrap="square" rtlCol="0">
            <a:spAutoFit/>
          </a:bodyPr>
          <a:lstStyle/>
          <a:p>
            <a:pPr algn="dist"/>
            <a:r>
              <a:rPr lang="en-US" altLang="zh-CN" dirty="0">
                <a:solidFill>
                  <a:schemeClr val="tx1">
                    <a:lumMod val="65000"/>
                    <a:lumOff val="35000"/>
                  </a:schemeClr>
                </a:solidFill>
                <a:latin typeface="+mn-ea"/>
              </a:rPr>
              <a:t>BUSINESS HIGHLIGHTS </a:t>
            </a:r>
          </a:p>
        </p:txBody>
      </p:sp>
      <p:sp>
        <p:nvSpPr>
          <p:cNvPr id="9" name="1-4">
            <a:extLst>
              <a:ext uri="{FF2B5EF4-FFF2-40B4-BE49-F238E27FC236}">
                <a16:creationId xmlns:a16="http://schemas.microsoft.com/office/drawing/2014/main" id="{E0ED8F96-1871-4E2A-B9AB-EAA43CD44D9F}"/>
              </a:ext>
            </a:extLst>
          </p:cNvPr>
          <p:cNvSpPr txBox="1"/>
          <p:nvPr/>
        </p:nvSpPr>
        <p:spPr>
          <a:xfrm>
            <a:off x="1178144" y="2452684"/>
            <a:ext cx="6313838" cy="1089529"/>
          </a:xfrm>
          <a:prstGeom prst="rect">
            <a:avLst/>
          </a:prstGeom>
          <a:noFill/>
        </p:spPr>
        <p:txBody>
          <a:bodyPr wrap="square" rtlCol="0">
            <a:spAutoFit/>
          </a:bodyPr>
          <a:lstStyle/>
          <a:p>
            <a:pPr>
              <a:lnSpc>
                <a:spcPct val="90000"/>
              </a:lnSpc>
            </a:pPr>
            <a:r>
              <a:rPr lang="zh-CN" altLang="en-US" sz="7200" b="1" dirty="0">
                <a:solidFill>
                  <a:schemeClr val="bg2">
                    <a:lumMod val="25000"/>
                  </a:schemeClr>
                </a:solidFill>
                <a:latin typeface="+mj-ea"/>
                <a:ea typeface="+mj-ea"/>
              </a:rPr>
              <a:t>工作业务亮点</a:t>
            </a:r>
          </a:p>
        </p:txBody>
      </p:sp>
      <p:sp>
        <p:nvSpPr>
          <p:cNvPr id="10" name="1-5">
            <a:extLst>
              <a:ext uri="{FF2B5EF4-FFF2-40B4-BE49-F238E27FC236}">
                <a16:creationId xmlns:a16="http://schemas.microsoft.com/office/drawing/2014/main" id="{1210C2A8-59C2-458E-8C0F-D1C08DAD007F}"/>
              </a:ext>
            </a:extLst>
          </p:cNvPr>
          <p:cNvSpPr txBox="1"/>
          <p:nvPr/>
        </p:nvSpPr>
        <p:spPr>
          <a:xfrm>
            <a:off x="1178145" y="4859265"/>
            <a:ext cx="5616355" cy="588944"/>
          </a:xfrm>
          <a:prstGeom prst="rect">
            <a:avLst/>
          </a:prstGeom>
          <a:noFill/>
        </p:spPr>
        <p:txBody>
          <a:bodyPr wrap="square" rtlCol="0">
            <a:spAutoFit/>
          </a:bodyPr>
          <a:lstStyle/>
          <a:p>
            <a:pPr>
              <a:lnSpc>
                <a:spcPct val="120000"/>
              </a:lnSpc>
            </a:pPr>
            <a:r>
              <a:rPr lang="zh-CN" altLang="en-US" sz="1400" dirty="0">
                <a:solidFill>
                  <a:schemeClr val="bg2">
                    <a:lumMod val="25000"/>
                  </a:schemeClr>
                </a:solidFill>
                <a:latin typeface="+mn-ea"/>
              </a:rPr>
              <a:t>请在此输入有关于年度工作的相关说明，以便于观众更好的理解，输入文字时可以直接复制，粘贴时请选择右键只保留文本</a:t>
            </a:r>
          </a:p>
        </p:txBody>
      </p:sp>
      <p:sp>
        <p:nvSpPr>
          <p:cNvPr id="12" name="1-6">
            <a:extLst>
              <a:ext uri="{FF2B5EF4-FFF2-40B4-BE49-F238E27FC236}">
                <a16:creationId xmlns:a16="http://schemas.microsoft.com/office/drawing/2014/main" id="{FB15A1C0-5253-4B2B-9E35-992D36409CCE}"/>
              </a:ext>
            </a:extLst>
          </p:cNvPr>
          <p:cNvSpPr txBox="1"/>
          <p:nvPr/>
        </p:nvSpPr>
        <p:spPr>
          <a:xfrm>
            <a:off x="4723666" y="-334706"/>
            <a:ext cx="7050565" cy="1200329"/>
          </a:xfrm>
          <a:prstGeom prst="rect">
            <a:avLst/>
          </a:prstGeom>
          <a:noFill/>
        </p:spPr>
        <p:txBody>
          <a:bodyPr vert="horz" wrap="square" rtlCol="0">
            <a:spAutoFit/>
          </a:bodyPr>
          <a:lstStyle/>
          <a:p>
            <a:r>
              <a:rPr lang="en-US" altLang="zh-CN" sz="7200" b="1" dirty="0">
                <a:solidFill>
                  <a:schemeClr val="bg1">
                    <a:lumMod val="95000"/>
                  </a:schemeClr>
                </a:solidFill>
                <a:latin typeface="+mj-ea"/>
                <a:ea typeface="+mj-ea"/>
              </a:rPr>
              <a:t>ILLUSTRATION </a:t>
            </a:r>
          </a:p>
        </p:txBody>
      </p:sp>
      <p:sp>
        <p:nvSpPr>
          <p:cNvPr id="13" name="1-7">
            <a:extLst>
              <a:ext uri="{FF2B5EF4-FFF2-40B4-BE49-F238E27FC236}">
                <a16:creationId xmlns:a16="http://schemas.microsoft.com/office/drawing/2014/main" id="{CB4B4804-3ED0-4545-A353-3213A7A7A340}"/>
              </a:ext>
            </a:extLst>
          </p:cNvPr>
          <p:cNvSpPr/>
          <p:nvPr/>
        </p:nvSpPr>
        <p:spPr>
          <a:xfrm>
            <a:off x="913666" y="2063729"/>
            <a:ext cx="183614" cy="176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4432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1-3">
            <a:extLst>
              <a:ext uri="{FF2B5EF4-FFF2-40B4-BE49-F238E27FC236}">
                <a16:creationId xmlns:a16="http://schemas.microsoft.com/office/drawing/2014/main" id="{4EAFA5A1-01FB-45CB-8ABF-5B4ACE404CFB}"/>
              </a:ext>
            </a:extLst>
          </p:cNvPr>
          <p:cNvSpPr txBox="1"/>
          <p:nvPr/>
        </p:nvSpPr>
        <p:spPr>
          <a:xfrm>
            <a:off x="844191" y="1746608"/>
            <a:ext cx="3251559" cy="400110"/>
          </a:xfrm>
          <a:prstGeom prst="rect">
            <a:avLst/>
          </a:prstGeom>
          <a:noFill/>
        </p:spPr>
        <p:txBody>
          <a:bodyPr wrap="square" rtlCol="0">
            <a:spAutoFit/>
          </a:bodyPr>
          <a:lstStyle/>
          <a:p>
            <a:pPr algn="dist"/>
            <a:r>
              <a:rPr lang="en-US" altLang="zh-CN" sz="2000" b="1">
                <a:solidFill>
                  <a:schemeClr val="tx1">
                    <a:lumMod val="65000"/>
                    <a:lumOff val="35000"/>
                  </a:schemeClr>
                </a:solidFill>
                <a:latin typeface="+mn-ea"/>
              </a:rPr>
              <a:t>BUSINESS HIGHLIGHTS </a:t>
            </a:r>
          </a:p>
        </p:txBody>
      </p:sp>
      <p:sp>
        <p:nvSpPr>
          <p:cNvPr id="12" name="1-4">
            <a:extLst>
              <a:ext uri="{FF2B5EF4-FFF2-40B4-BE49-F238E27FC236}">
                <a16:creationId xmlns:a16="http://schemas.microsoft.com/office/drawing/2014/main" id="{49B7095E-CA90-4EA8-8B45-8A93DA862625}"/>
              </a:ext>
            </a:extLst>
          </p:cNvPr>
          <p:cNvSpPr txBox="1"/>
          <p:nvPr/>
        </p:nvSpPr>
        <p:spPr>
          <a:xfrm>
            <a:off x="844191" y="1220388"/>
            <a:ext cx="3251559" cy="646331"/>
          </a:xfrm>
          <a:prstGeom prst="rect">
            <a:avLst/>
          </a:prstGeom>
          <a:noFill/>
        </p:spPr>
        <p:txBody>
          <a:bodyPr wrap="square" rtlCol="0">
            <a:spAutoFit/>
          </a:bodyPr>
          <a:lstStyle/>
          <a:p>
            <a:pPr algn="dist">
              <a:lnSpc>
                <a:spcPct val="90000"/>
              </a:lnSpc>
            </a:pPr>
            <a:r>
              <a:rPr lang="zh-CN" altLang="en-US" sz="4000" b="1" dirty="0">
                <a:solidFill>
                  <a:schemeClr val="bg2">
                    <a:lumMod val="25000"/>
                  </a:schemeClr>
                </a:solidFill>
                <a:latin typeface="+mj-ea"/>
                <a:ea typeface="+mj-ea"/>
              </a:rPr>
              <a:t>工作业务亮点</a:t>
            </a:r>
          </a:p>
        </p:txBody>
      </p:sp>
      <p:sp>
        <p:nvSpPr>
          <p:cNvPr id="14" name="1-5">
            <a:extLst>
              <a:ext uri="{FF2B5EF4-FFF2-40B4-BE49-F238E27FC236}">
                <a16:creationId xmlns:a16="http://schemas.microsoft.com/office/drawing/2014/main" id="{A0092281-72C9-45DB-BB2A-0A068780EA6D}"/>
              </a:ext>
            </a:extLst>
          </p:cNvPr>
          <p:cNvSpPr txBox="1"/>
          <p:nvPr/>
        </p:nvSpPr>
        <p:spPr>
          <a:xfrm>
            <a:off x="844191" y="3863807"/>
            <a:ext cx="5251809" cy="847476"/>
          </a:xfrm>
          <a:prstGeom prst="rect">
            <a:avLst/>
          </a:prstGeom>
          <a:noFill/>
        </p:spPr>
        <p:txBody>
          <a:bodyPr wrap="square" rtlCol="0">
            <a:noAutofit/>
          </a:bodyPr>
          <a:lstStyle/>
          <a:p>
            <a:pPr>
              <a:lnSpc>
                <a:spcPct val="120000"/>
              </a:lnSpc>
            </a:pPr>
            <a:r>
              <a:rPr lang="zh-CN" altLang="en-US" sz="1400" dirty="0">
                <a:solidFill>
                  <a:schemeClr val="bg2">
                    <a:lumMod val="25000"/>
                  </a:schemeClr>
                </a:solidFill>
                <a:latin typeface="+mn-ea"/>
              </a:rPr>
              <a:t>请在此输入有关于工作业务亮点的相关说明，以便于观众更好的理解，输入文字时可以直接复制，粘贴时请选择右键只保留文本请在此输入有关于工作业务亮点的相关说明。</a:t>
            </a:r>
          </a:p>
        </p:txBody>
      </p:sp>
      <p:pic>
        <p:nvPicPr>
          <p:cNvPr id="5" name="1-6">
            <a:extLst>
              <a:ext uri="{FF2B5EF4-FFF2-40B4-BE49-F238E27FC236}">
                <a16:creationId xmlns:a16="http://schemas.microsoft.com/office/drawing/2014/main" id="{66685082-750A-4DF0-AD83-CBFF4E7B0A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0500" y="1469984"/>
            <a:ext cx="8815486" cy="5399484"/>
          </a:xfrm>
          <a:prstGeom prst="rect">
            <a:avLst/>
          </a:prstGeom>
        </p:spPr>
      </p:pic>
      <p:grpSp>
        <p:nvGrpSpPr>
          <p:cNvPr id="20" name="1-7">
            <a:extLst>
              <a:ext uri="{FF2B5EF4-FFF2-40B4-BE49-F238E27FC236}">
                <a16:creationId xmlns:a16="http://schemas.microsoft.com/office/drawing/2014/main" id="{5FF0CEDC-3D70-47B4-89A5-F4FA60092953}"/>
              </a:ext>
            </a:extLst>
          </p:cNvPr>
          <p:cNvGrpSpPr/>
          <p:nvPr/>
        </p:nvGrpSpPr>
        <p:grpSpPr>
          <a:xfrm>
            <a:off x="6713220" y="2225040"/>
            <a:ext cx="5961888" cy="3718560"/>
            <a:chOff x="7406640" y="2225040"/>
            <a:chExt cx="5961888" cy="3718560"/>
          </a:xfrm>
        </p:grpSpPr>
        <p:sp>
          <p:nvSpPr>
            <p:cNvPr id="19" name="矩形 18">
              <a:extLst>
                <a:ext uri="{FF2B5EF4-FFF2-40B4-BE49-F238E27FC236}">
                  <a16:creationId xmlns:a16="http://schemas.microsoft.com/office/drawing/2014/main" id="{F024F2E6-AE39-4205-A921-4C7067A3A888}"/>
                </a:ext>
              </a:extLst>
            </p:cNvPr>
            <p:cNvSpPr/>
            <p:nvPr/>
          </p:nvSpPr>
          <p:spPr>
            <a:xfrm>
              <a:off x="7406640" y="2225040"/>
              <a:ext cx="5961888" cy="37185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a:hlinkClick r:id="rId3"/>
              <a:extLst>
                <a:ext uri="{FF2B5EF4-FFF2-40B4-BE49-F238E27FC236}">
                  <a16:creationId xmlns:a16="http://schemas.microsoft.com/office/drawing/2014/main" id="{91B796BF-8A7D-4B86-90C6-0376E5FC8E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3713" y="3789445"/>
              <a:ext cx="3207742" cy="427698"/>
            </a:xfrm>
            <a:prstGeom prst="rect">
              <a:avLst/>
            </a:prstGeom>
          </p:spPr>
        </p:pic>
      </p:grpSp>
      <p:sp>
        <p:nvSpPr>
          <p:cNvPr id="21" name="1-8">
            <a:extLst>
              <a:ext uri="{FF2B5EF4-FFF2-40B4-BE49-F238E27FC236}">
                <a16:creationId xmlns:a16="http://schemas.microsoft.com/office/drawing/2014/main" id="{470BBE00-FC1C-4837-973B-F6C63ACBD45F}"/>
              </a:ext>
            </a:extLst>
          </p:cNvPr>
          <p:cNvSpPr txBox="1"/>
          <p:nvPr/>
        </p:nvSpPr>
        <p:spPr>
          <a:xfrm>
            <a:off x="844191" y="4964668"/>
            <a:ext cx="5251809" cy="847476"/>
          </a:xfrm>
          <a:prstGeom prst="rect">
            <a:avLst/>
          </a:prstGeom>
          <a:noFill/>
        </p:spPr>
        <p:txBody>
          <a:bodyPr wrap="square" rtlCol="0">
            <a:noAutofit/>
          </a:bodyPr>
          <a:lstStyle/>
          <a:p>
            <a:pPr>
              <a:lnSpc>
                <a:spcPct val="120000"/>
              </a:lnSpc>
            </a:pPr>
            <a:r>
              <a:rPr lang="zh-CN" altLang="en-US" sz="1400" dirty="0">
                <a:solidFill>
                  <a:schemeClr val="bg2">
                    <a:lumMod val="25000"/>
                  </a:schemeClr>
                </a:solidFill>
                <a:latin typeface="+mn-ea"/>
              </a:rPr>
              <a:t>请在此输入有关于工作业务亮点的相关说明，以便于观众更好的理解，输入文字时可以直接复制，粘贴时请选择右键只保留文本请在此输入有关于工作业务亮点的相关说明。</a:t>
            </a:r>
          </a:p>
        </p:txBody>
      </p:sp>
      <p:sp>
        <p:nvSpPr>
          <p:cNvPr id="28" name="文本框 27">
            <a:extLst>
              <a:ext uri="{FF2B5EF4-FFF2-40B4-BE49-F238E27FC236}">
                <a16:creationId xmlns:a16="http://schemas.microsoft.com/office/drawing/2014/main" id="{B5685E11-4B64-4A06-B041-2F11FBF377AD}"/>
              </a:ext>
            </a:extLst>
          </p:cNvPr>
          <p:cNvSpPr txBox="1"/>
          <p:nvPr/>
        </p:nvSpPr>
        <p:spPr>
          <a:xfrm>
            <a:off x="694805" y="2392943"/>
            <a:ext cx="1324796" cy="769441"/>
          </a:xfrm>
          <a:prstGeom prst="rect">
            <a:avLst/>
          </a:prstGeom>
          <a:noFill/>
        </p:spPr>
        <p:txBody>
          <a:bodyPr wrap="square" rtlCol="0">
            <a:spAutoFit/>
          </a:bodyPr>
          <a:lstStyle/>
          <a:p>
            <a:pPr algn="ctr"/>
            <a:r>
              <a:rPr lang="en-US" altLang="zh-CN" sz="4400" dirty="0">
                <a:solidFill>
                  <a:schemeClr val="accent1"/>
                </a:solidFill>
                <a:latin typeface="+mj-ea"/>
                <a:ea typeface="+mj-ea"/>
                <a:cs typeface="阿里巴巴普惠体 L" panose="00020600040101010101" pitchFamily="18" charset="-122"/>
              </a:rPr>
              <a:t>60</a:t>
            </a:r>
            <a:r>
              <a:rPr lang="en-US" altLang="zh-CN" sz="2000" dirty="0">
                <a:solidFill>
                  <a:schemeClr val="accent1"/>
                </a:solidFill>
                <a:latin typeface="+mj-ea"/>
                <a:ea typeface="+mj-ea"/>
                <a:cs typeface="阿里巴巴普惠体 L" panose="00020600040101010101" pitchFamily="18" charset="-122"/>
              </a:rPr>
              <a:t>%</a:t>
            </a:r>
            <a:endParaRPr lang="zh-CN" altLang="en-US" sz="2000" dirty="0">
              <a:solidFill>
                <a:schemeClr val="accent1"/>
              </a:solidFill>
              <a:latin typeface="+mj-ea"/>
              <a:ea typeface="+mj-ea"/>
              <a:cs typeface="阿里巴巴普惠体 L" panose="00020600040101010101" pitchFamily="18" charset="-122"/>
            </a:endParaRPr>
          </a:p>
        </p:txBody>
      </p:sp>
      <p:sp>
        <p:nvSpPr>
          <p:cNvPr id="29" name="文本框 28">
            <a:extLst>
              <a:ext uri="{FF2B5EF4-FFF2-40B4-BE49-F238E27FC236}">
                <a16:creationId xmlns:a16="http://schemas.microsoft.com/office/drawing/2014/main" id="{C442EC67-2A5E-46BE-8706-5B3487E48BD0}"/>
              </a:ext>
            </a:extLst>
          </p:cNvPr>
          <p:cNvSpPr txBox="1"/>
          <p:nvPr/>
        </p:nvSpPr>
        <p:spPr>
          <a:xfrm>
            <a:off x="717600" y="3060871"/>
            <a:ext cx="1279205" cy="263373"/>
          </a:xfrm>
          <a:prstGeom prst="rect">
            <a:avLst/>
          </a:prstGeom>
          <a:noFill/>
        </p:spPr>
        <p:txBody>
          <a:bodyPr wrap="square" rtlCol="0">
            <a:spAutoFit/>
          </a:bodyPr>
          <a:lstStyle/>
          <a:p>
            <a:pPr algn="ctr">
              <a:lnSpc>
                <a:spcPct val="120000"/>
              </a:lnSpc>
            </a:pPr>
            <a:r>
              <a:rPr lang="zh-CN" altLang="en-US" sz="1200" spc="120" dirty="0">
                <a:solidFill>
                  <a:schemeClr val="tx2"/>
                </a:solidFill>
                <a:latin typeface="+mj-ea"/>
                <a:ea typeface="+mj-ea"/>
                <a:cs typeface="阿里巴巴普惠体 R" panose="00020600040101010101" pitchFamily="18" charset="-122"/>
              </a:rPr>
              <a:t>市场占有率</a:t>
            </a:r>
          </a:p>
        </p:txBody>
      </p:sp>
      <p:sp>
        <p:nvSpPr>
          <p:cNvPr id="26" name="文本框 25">
            <a:extLst>
              <a:ext uri="{FF2B5EF4-FFF2-40B4-BE49-F238E27FC236}">
                <a16:creationId xmlns:a16="http://schemas.microsoft.com/office/drawing/2014/main" id="{3D63A8FD-89ED-4A67-8883-61F878E6ADAD}"/>
              </a:ext>
            </a:extLst>
          </p:cNvPr>
          <p:cNvSpPr txBox="1"/>
          <p:nvPr/>
        </p:nvSpPr>
        <p:spPr>
          <a:xfrm>
            <a:off x="2596040" y="2392943"/>
            <a:ext cx="1324796" cy="769441"/>
          </a:xfrm>
          <a:prstGeom prst="rect">
            <a:avLst/>
          </a:prstGeom>
          <a:noFill/>
        </p:spPr>
        <p:txBody>
          <a:bodyPr wrap="square" rtlCol="0">
            <a:spAutoFit/>
          </a:bodyPr>
          <a:lstStyle/>
          <a:p>
            <a:pPr algn="ctr"/>
            <a:r>
              <a:rPr lang="en-US" altLang="zh-CN" sz="4400" dirty="0">
                <a:solidFill>
                  <a:schemeClr val="accent1"/>
                </a:solidFill>
                <a:latin typeface="+mj-ea"/>
                <a:ea typeface="+mj-ea"/>
                <a:cs typeface="阿里巴巴普惠体 L" panose="00020600040101010101" pitchFamily="18" charset="-122"/>
              </a:rPr>
              <a:t>74</a:t>
            </a:r>
            <a:r>
              <a:rPr lang="en-US" altLang="zh-CN" sz="2000" dirty="0">
                <a:solidFill>
                  <a:schemeClr val="accent1"/>
                </a:solidFill>
                <a:latin typeface="+mj-ea"/>
                <a:ea typeface="+mj-ea"/>
                <a:cs typeface="阿里巴巴普惠体 L" panose="00020600040101010101" pitchFamily="18" charset="-122"/>
              </a:rPr>
              <a:t>%</a:t>
            </a:r>
          </a:p>
        </p:txBody>
      </p:sp>
      <p:sp>
        <p:nvSpPr>
          <p:cNvPr id="27" name="文本框 26">
            <a:extLst>
              <a:ext uri="{FF2B5EF4-FFF2-40B4-BE49-F238E27FC236}">
                <a16:creationId xmlns:a16="http://schemas.microsoft.com/office/drawing/2014/main" id="{B29A8061-0559-4E4D-B2DF-F9B856D2B7CF}"/>
              </a:ext>
            </a:extLst>
          </p:cNvPr>
          <p:cNvSpPr txBox="1"/>
          <p:nvPr/>
        </p:nvSpPr>
        <p:spPr>
          <a:xfrm>
            <a:off x="2618835" y="3060871"/>
            <a:ext cx="1279205" cy="263373"/>
          </a:xfrm>
          <a:prstGeom prst="rect">
            <a:avLst/>
          </a:prstGeom>
          <a:noFill/>
        </p:spPr>
        <p:txBody>
          <a:bodyPr wrap="square" rtlCol="0">
            <a:spAutoFit/>
          </a:bodyPr>
          <a:lstStyle/>
          <a:p>
            <a:pPr algn="ctr">
              <a:lnSpc>
                <a:spcPct val="120000"/>
              </a:lnSpc>
            </a:pPr>
            <a:r>
              <a:rPr lang="zh-CN" altLang="en-US" sz="1200" spc="120" dirty="0">
                <a:solidFill>
                  <a:schemeClr val="tx2"/>
                </a:solidFill>
                <a:latin typeface="+mj-ea"/>
                <a:ea typeface="+mj-ea"/>
                <a:cs typeface="阿里巴巴普惠体 R" panose="00020600040101010101" pitchFamily="18" charset="-122"/>
              </a:rPr>
              <a:t>市场渗透率</a:t>
            </a:r>
          </a:p>
        </p:txBody>
      </p:sp>
      <p:sp>
        <p:nvSpPr>
          <p:cNvPr id="24" name="文本框 23">
            <a:extLst>
              <a:ext uri="{FF2B5EF4-FFF2-40B4-BE49-F238E27FC236}">
                <a16:creationId xmlns:a16="http://schemas.microsoft.com/office/drawing/2014/main" id="{D806888E-6182-4F2C-B2AC-7D872C45A3DD}"/>
              </a:ext>
            </a:extLst>
          </p:cNvPr>
          <p:cNvSpPr txBox="1"/>
          <p:nvPr/>
        </p:nvSpPr>
        <p:spPr>
          <a:xfrm>
            <a:off x="4497275" y="2392943"/>
            <a:ext cx="1324796" cy="769441"/>
          </a:xfrm>
          <a:prstGeom prst="rect">
            <a:avLst/>
          </a:prstGeom>
          <a:noFill/>
        </p:spPr>
        <p:txBody>
          <a:bodyPr wrap="square" rtlCol="0">
            <a:spAutoFit/>
          </a:bodyPr>
          <a:lstStyle/>
          <a:p>
            <a:pPr algn="ctr"/>
            <a:r>
              <a:rPr lang="en-US" altLang="zh-CN" sz="4400" dirty="0">
                <a:solidFill>
                  <a:schemeClr val="accent1"/>
                </a:solidFill>
                <a:latin typeface="+mj-ea"/>
                <a:ea typeface="+mj-ea"/>
                <a:cs typeface="阿里巴巴普惠体 L" panose="00020600040101010101" pitchFamily="18" charset="-122"/>
              </a:rPr>
              <a:t>46</a:t>
            </a:r>
            <a:r>
              <a:rPr lang="en-US" altLang="zh-CN" sz="2000" dirty="0">
                <a:solidFill>
                  <a:schemeClr val="accent1"/>
                </a:solidFill>
                <a:latin typeface="+mj-ea"/>
                <a:ea typeface="+mj-ea"/>
                <a:cs typeface="阿里巴巴普惠体 L" panose="00020600040101010101" pitchFamily="18" charset="-122"/>
              </a:rPr>
              <a:t>%</a:t>
            </a:r>
          </a:p>
        </p:txBody>
      </p:sp>
      <p:sp>
        <p:nvSpPr>
          <p:cNvPr id="25" name="文本框 24">
            <a:extLst>
              <a:ext uri="{FF2B5EF4-FFF2-40B4-BE49-F238E27FC236}">
                <a16:creationId xmlns:a16="http://schemas.microsoft.com/office/drawing/2014/main" id="{9EE83A34-F3DA-47F9-9B4C-D9B215F24564}"/>
              </a:ext>
            </a:extLst>
          </p:cNvPr>
          <p:cNvSpPr txBox="1"/>
          <p:nvPr/>
        </p:nvSpPr>
        <p:spPr>
          <a:xfrm>
            <a:off x="4520070" y="3060871"/>
            <a:ext cx="1279205" cy="263373"/>
          </a:xfrm>
          <a:prstGeom prst="rect">
            <a:avLst/>
          </a:prstGeom>
          <a:noFill/>
        </p:spPr>
        <p:txBody>
          <a:bodyPr wrap="square" rtlCol="0">
            <a:spAutoFit/>
          </a:bodyPr>
          <a:lstStyle/>
          <a:p>
            <a:pPr algn="ctr">
              <a:lnSpc>
                <a:spcPct val="120000"/>
              </a:lnSpc>
            </a:pPr>
            <a:r>
              <a:rPr lang="zh-CN" altLang="en-US" sz="1200" spc="120" dirty="0">
                <a:solidFill>
                  <a:schemeClr val="tx2"/>
                </a:solidFill>
                <a:latin typeface="+mj-ea"/>
                <a:ea typeface="+mj-ea"/>
                <a:cs typeface="阿里巴巴普惠体 R" panose="00020600040101010101" pitchFamily="18" charset="-122"/>
              </a:rPr>
              <a:t>同期增长率</a:t>
            </a:r>
          </a:p>
        </p:txBody>
      </p:sp>
    </p:spTree>
    <p:extLst>
      <p:ext uri="{BB962C8B-B14F-4D97-AF65-F5344CB8AC3E}">
        <p14:creationId xmlns:p14="http://schemas.microsoft.com/office/powerpoint/2010/main" val="7777359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ISLIDE.ICON" val="#374031;#371154;"/>
</p:tagLst>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44546A"/>
      </a:dk2>
      <a:lt2>
        <a:srgbClr val="E7E6E6"/>
      </a:lt2>
      <a:accent1>
        <a:srgbClr val="1D45F2"/>
      </a:accent1>
      <a:accent2>
        <a:srgbClr val="F47A1F"/>
      </a:accent2>
      <a:accent3>
        <a:srgbClr val="A5A5A5"/>
      </a:accent3>
      <a:accent4>
        <a:srgbClr val="FFC000"/>
      </a:accent4>
      <a:accent5>
        <a:srgbClr val="5B9BD5"/>
      </a:accent5>
      <a:accent6>
        <a:srgbClr val="70AD47"/>
      </a:accent6>
      <a:hlink>
        <a:srgbClr val="0563C1"/>
      </a:hlink>
      <a:folHlink>
        <a:srgbClr val="954F72"/>
      </a:folHlink>
    </a:clrScheme>
    <a:fontScheme name="标题和正文">
      <a:majorFont>
        <a:latin typeface="微软雅黑"/>
        <a:ea typeface="微软雅黑"/>
        <a:cs typeface=""/>
      </a:majorFont>
      <a:minorFont>
        <a:latin typeface="微软雅黑"/>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2052</TotalTime>
  <Words>2313</Words>
  <Application>Microsoft Office PowerPoint</Application>
  <PresentationFormat>宽屏</PresentationFormat>
  <Paragraphs>285</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微软雅黑</vt:lpstr>
      <vt:lpstr>微软雅黑</vt:lpstr>
      <vt:lpstr>微软雅黑 Light</vt:lpstr>
      <vt:lpstr>Arial</vt:lpstr>
      <vt:lpstr>Segoe UI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无尘</dc:creator>
  <cp:lastModifiedBy>Xin Zhang (FA Talent)</cp:lastModifiedBy>
  <cp:revision>280</cp:revision>
  <dcterms:created xsi:type="dcterms:W3CDTF">2021-12-01T12:43:01Z</dcterms:created>
  <dcterms:modified xsi:type="dcterms:W3CDTF">2022-01-04T01:13:41Z</dcterms:modified>
</cp:coreProperties>
</file>