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71" r:id="rId5"/>
    <p:sldId id="257" r:id="rId6"/>
    <p:sldId id="260" r:id="rId7"/>
    <p:sldId id="275" r:id="rId8"/>
    <p:sldId id="276" r:id="rId9"/>
    <p:sldId id="277" r:id="rId10"/>
    <p:sldId id="264" r:id="rId11"/>
    <p:sldId id="265" r:id="rId12"/>
    <p:sldId id="278" r:id="rId13"/>
    <p:sldId id="279" r:id="rId14"/>
    <p:sldId id="280" r:id="rId15"/>
    <p:sldId id="281" r:id="rId16"/>
    <p:sldId id="266" r:id="rId17"/>
    <p:sldId id="267" r:id="rId18"/>
    <p:sldId id="268" r:id="rId19"/>
    <p:sldId id="269" r:id="rId20"/>
    <p:sldId id="422" r:id="rId21"/>
    <p:sldId id="314" r:id="rId22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4315" userDrawn="1">
          <p15:clr>
            <a:srgbClr val="A4A3A4"/>
          </p15:clr>
        </p15:guide>
        <p15:guide id="9" userDrawn="1">
          <p15:clr>
            <a:srgbClr val="A4A3A4"/>
          </p15:clr>
        </p15:guide>
        <p15:guide id="10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68" y="116"/>
      </p:cViewPr>
      <p:guideLst>
        <p:guide pos="416"/>
        <p:guide pos="7256"/>
        <p:guide orient="horz" pos="648"/>
        <p:guide orient="horz" pos="709"/>
        <p:guide orient="horz" pos="3928"/>
        <p:guide orient="horz" pos="3864"/>
        <p:guide orient="horz"/>
        <p:guide orient="horz" pos="4315"/>
        <p:guide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45000"/>
                      <a:lumOff val="55000"/>
                    </a:schemeClr>
                  </a:gs>
                  <a:gs pos="0">
                    <a:schemeClr val="accent1"/>
                  </a:gs>
                </a:gsLst>
                <a:lin ang="108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5F0-490E-B092-64901E858EBD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1">
                      <a:lumMod val="45000"/>
                      <a:lumOff val="55000"/>
                    </a:schemeClr>
                  </a:gs>
                  <a:gs pos="0">
                    <a:schemeClr val="accent1"/>
                  </a:gs>
                </a:gsLst>
                <a:lin ang="108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F0-490E-B092-64901E858EBD}"/>
              </c:ext>
            </c:extLst>
          </c:dPt>
          <c:dPt>
            <c:idx val="2"/>
            <c:bubble3D val="0"/>
            <c:spPr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/>
                  </a:gs>
                </a:gsLst>
                <a:lin ang="108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F0-490E-B092-64901E858EBD}"/>
              </c:ext>
            </c:extLst>
          </c:dPt>
          <c:dPt>
            <c:idx val="3"/>
            <c:bubble3D val="0"/>
            <c:spPr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/>
                  </a:gs>
                </a:gsLst>
                <a:lin ang="108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5F0-490E-B092-64901E858EBD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0-490E-B092-64901E858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0DA17398-BDA2-47D0-81D8-85635D4FC9CC}"/>
              </a:ext>
            </a:extLst>
          </p:cNvPr>
          <p:cNvSpPr/>
          <p:nvPr userDrawn="1"/>
        </p:nvSpPr>
        <p:spPr>
          <a:xfrm>
            <a:off x="0" y="1"/>
            <a:ext cx="12192000" cy="3149457"/>
          </a:xfrm>
          <a:custGeom>
            <a:avLst/>
            <a:gdLst>
              <a:gd name="connsiteX0" fmla="*/ 0 w 12192000"/>
              <a:gd name="connsiteY0" fmla="*/ 0 h 3149457"/>
              <a:gd name="connsiteX1" fmla="*/ 12192000 w 12192000"/>
              <a:gd name="connsiteY1" fmla="*/ 0 h 3149457"/>
              <a:gd name="connsiteX2" fmla="*/ 12192000 w 12192000"/>
              <a:gd name="connsiteY2" fmla="*/ 2816492 h 3149457"/>
              <a:gd name="connsiteX3" fmla="*/ 11972859 w 12192000"/>
              <a:gd name="connsiteY3" fmla="*/ 2785630 h 3149457"/>
              <a:gd name="connsiteX4" fmla="*/ 7263021 w 12192000"/>
              <a:gd name="connsiteY4" fmla="*/ 1023572 h 3149457"/>
              <a:gd name="connsiteX5" fmla="*/ 3215209 w 12192000"/>
              <a:gd name="connsiteY5" fmla="*/ 3124747 h 3149457"/>
              <a:gd name="connsiteX6" fmla="*/ 349584 w 12192000"/>
              <a:gd name="connsiteY6" fmla="*/ 1337290 h 3149457"/>
              <a:gd name="connsiteX7" fmla="*/ 0 w 12192000"/>
              <a:gd name="connsiteY7" fmla="*/ 1039591 h 314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149457">
                <a:moveTo>
                  <a:pt x="0" y="0"/>
                </a:moveTo>
                <a:lnTo>
                  <a:pt x="12192000" y="0"/>
                </a:lnTo>
                <a:lnTo>
                  <a:pt x="12192000" y="2816492"/>
                </a:lnTo>
                <a:lnTo>
                  <a:pt x="11972859" y="2785630"/>
                </a:lnTo>
                <a:cubicBezTo>
                  <a:pt x="10188192" y="2478816"/>
                  <a:pt x="8722629" y="967052"/>
                  <a:pt x="7263021" y="1023572"/>
                </a:cubicBezTo>
                <a:cubicBezTo>
                  <a:pt x="5803413" y="1080092"/>
                  <a:pt x="4763088" y="3413334"/>
                  <a:pt x="3215209" y="3124747"/>
                </a:cubicBezTo>
                <a:cubicBezTo>
                  <a:pt x="2441270" y="2980454"/>
                  <a:pt x="1354444" y="2180354"/>
                  <a:pt x="349584" y="1337290"/>
                </a:cubicBezTo>
                <a:lnTo>
                  <a:pt x="0" y="103959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9406B7D9-0FF5-47CE-B814-D4B5A14DD807}"/>
              </a:ext>
            </a:extLst>
          </p:cNvPr>
          <p:cNvSpPr/>
          <p:nvPr userDrawn="1"/>
        </p:nvSpPr>
        <p:spPr>
          <a:xfrm rot="6300000">
            <a:off x="9644901" y="4547028"/>
            <a:ext cx="2568975" cy="2887964"/>
          </a:xfrm>
          <a:custGeom>
            <a:avLst/>
            <a:gdLst>
              <a:gd name="connsiteX0" fmla="*/ 50313 w 2568975"/>
              <a:gd name="connsiteY0" fmla="*/ 1327654 h 2887964"/>
              <a:gd name="connsiteX1" fmla="*/ 44798 w 2568975"/>
              <a:gd name="connsiteY1" fmla="*/ 527803 h 2887964"/>
              <a:gd name="connsiteX2" fmla="*/ 61739 w 2568975"/>
              <a:gd name="connsiteY2" fmla="*/ 464465 h 2887964"/>
              <a:gd name="connsiteX3" fmla="*/ 1795148 w 2568975"/>
              <a:gd name="connsiteY3" fmla="*/ 0 h 2887964"/>
              <a:gd name="connsiteX4" fmla="*/ 2568975 w 2568975"/>
              <a:gd name="connsiteY4" fmla="*/ 2887964 h 2887964"/>
              <a:gd name="connsiteX5" fmla="*/ 2231399 w 2568975"/>
              <a:gd name="connsiteY5" fmla="*/ 2866089 h 2887964"/>
              <a:gd name="connsiteX6" fmla="*/ 50313 w 2568975"/>
              <a:gd name="connsiteY6" fmla="*/ 1327654 h 288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8975" h="2887964">
                <a:moveTo>
                  <a:pt x="50313" y="1327654"/>
                </a:moveTo>
                <a:cubicBezTo>
                  <a:pt x="-12872" y="1081820"/>
                  <a:pt x="-18582" y="813576"/>
                  <a:pt x="44798" y="527803"/>
                </a:cubicBezTo>
                <a:lnTo>
                  <a:pt x="61739" y="464465"/>
                </a:lnTo>
                <a:lnTo>
                  <a:pt x="1795148" y="0"/>
                </a:lnTo>
                <a:lnTo>
                  <a:pt x="2568975" y="2887964"/>
                </a:lnTo>
                <a:lnTo>
                  <a:pt x="2231399" y="2866089"/>
                </a:lnTo>
                <a:cubicBezTo>
                  <a:pt x="1144375" y="2740265"/>
                  <a:pt x="265143" y="2163490"/>
                  <a:pt x="50313" y="132765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8AA731D3-1C4A-4AE4-BE3A-47B518B56854}"/>
              </a:ext>
            </a:extLst>
          </p:cNvPr>
          <p:cNvSpPr/>
          <p:nvPr userDrawn="1"/>
        </p:nvSpPr>
        <p:spPr>
          <a:xfrm rot="2700000">
            <a:off x="-145883" y="5606267"/>
            <a:ext cx="2178755" cy="1818586"/>
          </a:xfrm>
          <a:custGeom>
            <a:avLst/>
            <a:gdLst>
              <a:gd name="connsiteX0" fmla="*/ 662033 w 2178755"/>
              <a:gd name="connsiteY0" fmla="*/ 301996 h 1818586"/>
              <a:gd name="connsiteX1" fmla="*/ 720964 w 2178755"/>
              <a:gd name="connsiteY1" fmla="*/ 247531 h 1818586"/>
              <a:gd name="connsiteX2" fmla="*/ 2105641 w 2178755"/>
              <a:gd name="connsiteY2" fmla="*/ 242629 h 1818586"/>
              <a:gd name="connsiteX3" fmla="*/ 2178755 w 2178755"/>
              <a:gd name="connsiteY3" fmla="*/ 304198 h 1818586"/>
              <a:gd name="connsiteX4" fmla="*/ 664368 w 2178755"/>
              <a:gd name="connsiteY4" fmla="*/ 1818586 h 1818586"/>
              <a:gd name="connsiteX5" fmla="*/ 0 w 2178755"/>
              <a:gd name="connsiteY5" fmla="*/ 1154218 h 1818586"/>
              <a:gd name="connsiteX6" fmla="*/ 126181 w 2178755"/>
              <a:gd name="connsiteY6" fmla="*/ 999029 h 1818586"/>
              <a:gd name="connsiteX7" fmla="*/ 304282 w 2178755"/>
              <a:gd name="connsiteY7" fmla="*/ 802617 h 1818586"/>
              <a:gd name="connsiteX8" fmla="*/ 662033 w 2178755"/>
              <a:gd name="connsiteY8" fmla="*/ 301996 h 18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8755" h="1818586">
                <a:moveTo>
                  <a:pt x="662033" y="301996"/>
                </a:moveTo>
                <a:cubicBezTo>
                  <a:pt x="680569" y="282300"/>
                  <a:pt x="700101" y="264027"/>
                  <a:pt x="720964" y="247531"/>
                </a:cubicBezTo>
                <a:cubicBezTo>
                  <a:pt x="1131088" y="-78102"/>
                  <a:pt x="1676266" y="-85228"/>
                  <a:pt x="2105641" y="242629"/>
                </a:cubicBezTo>
                <a:lnTo>
                  <a:pt x="2178755" y="304198"/>
                </a:lnTo>
                <a:lnTo>
                  <a:pt x="664368" y="1818586"/>
                </a:lnTo>
                <a:lnTo>
                  <a:pt x="0" y="1154218"/>
                </a:lnTo>
                <a:lnTo>
                  <a:pt x="126181" y="999029"/>
                </a:lnTo>
                <a:cubicBezTo>
                  <a:pt x="182103" y="933973"/>
                  <a:pt x="241439" y="868489"/>
                  <a:pt x="304282" y="802617"/>
                </a:cubicBezTo>
                <a:cubicBezTo>
                  <a:pt x="451337" y="647435"/>
                  <a:pt x="532282" y="439868"/>
                  <a:pt x="662033" y="30199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FB1152-E563-4A70-B783-01FE88286D8E}"/>
              </a:ext>
            </a:extLst>
          </p:cNvPr>
          <p:cNvGrpSpPr/>
          <p:nvPr userDrawn="1"/>
        </p:nvGrpSpPr>
        <p:grpSpPr>
          <a:xfrm>
            <a:off x="-4344" y="1039889"/>
            <a:ext cx="4595108" cy="4204188"/>
            <a:chOff x="-4344" y="1039889"/>
            <a:chExt cx="4595108" cy="4204188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6A99895-BF78-4920-891D-AD7D82F07644}"/>
                </a:ext>
              </a:extLst>
            </p:cNvPr>
            <p:cNvSpPr/>
            <p:nvPr/>
          </p:nvSpPr>
          <p:spPr>
            <a:xfrm>
              <a:off x="174745" y="1355433"/>
              <a:ext cx="4416019" cy="3888644"/>
            </a:xfrm>
            <a:custGeom>
              <a:avLst/>
              <a:gdLst>
                <a:gd name="connsiteX0" fmla="*/ 407062 w 1333268"/>
                <a:gd name="connsiteY0" fmla="*/ 63342 h 1174046"/>
                <a:gd name="connsiteX1" fmla="*/ 908350 w 1333268"/>
                <a:gd name="connsiteY1" fmla="*/ 132455 h 1174046"/>
                <a:gd name="connsiteX2" fmla="*/ 1088394 w 1333268"/>
                <a:gd name="connsiteY2" fmla="*/ 405932 h 1174046"/>
                <a:gd name="connsiteX3" fmla="*/ 1316379 w 1333268"/>
                <a:gd name="connsiteY3" fmla="*/ 705480 h 1174046"/>
                <a:gd name="connsiteX4" fmla="*/ 1228719 w 1333268"/>
                <a:gd name="connsiteY4" fmla="*/ 1084465 h 1174046"/>
                <a:gd name="connsiteX5" fmla="*/ 793220 w 1333268"/>
                <a:gd name="connsiteY5" fmla="*/ 1167225 h 1174046"/>
                <a:gd name="connsiteX6" fmla="*/ 281259 w 1333268"/>
                <a:gd name="connsiteY6" fmla="*/ 202443 h 1174046"/>
                <a:gd name="connsiteX7" fmla="*/ 407062 w 1333268"/>
                <a:gd name="connsiteY7" fmla="*/ 63342 h 117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268" h="1174046">
                  <a:moveTo>
                    <a:pt x="407062" y="63342"/>
                  </a:moveTo>
                  <a:cubicBezTo>
                    <a:pt x="559460" y="-37091"/>
                    <a:pt x="773623" y="-16619"/>
                    <a:pt x="908350" y="132455"/>
                  </a:cubicBezTo>
                  <a:cubicBezTo>
                    <a:pt x="982012" y="213991"/>
                    <a:pt x="1011932" y="326146"/>
                    <a:pt x="1088394" y="405932"/>
                  </a:cubicBezTo>
                  <a:cubicBezTo>
                    <a:pt x="1174479" y="495692"/>
                    <a:pt x="1277361" y="583002"/>
                    <a:pt x="1316379" y="705480"/>
                  </a:cubicBezTo>
                  <a:cubicBezTo>
                    <a:pt x="1357847" y="835658"/>
                    <a:pt x="1321453" y="984907"/>
                    <a:pt x="1228719" y="1084465"/>
                  </a:cubicBezTo>
                  <a:cubicBezTo>
                    <a:pt x="1115864" y="1205544"/>
                    <a:pt x="949993" y="1169150"/>
                    <a:pt x="793220" y="1167225"/>
                  </a:cubicBezTo>
                  <a:cubicBezTo>
                    <a:pt x="151256" y="1159177"/>
                    <a:pt x="-325886" y="730676"/>
                    <a:pt x="281259" y="202443"/>
                  </a:cubicBezTo>
                  <a:cubicBezTo>
                    <a:pt x="332000" y="158000"/>
                    <a:pt x="356671" y="96411"/>
                    <a:pt x="407062" y="6334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780C6C3-4AFA-4177-8F00-EB38BA8D347F}"/>
                </a:ext>
              </a:extLst>
            </p:cNvPr>
            <p:cNvSpPr/>
            <p:nvPr/>
          </p:nvSpPr>
          <p:spPr>
            <a:xfrm>
              <a:off x="3946311" y="2841013"/>
              <a:ext cx="266584" cy="301355"/>
            </a:xfrm>
            <a:custGeom>
              <a:avLst/>
              <a:gdLst>
                <a:gd name="connsiteX0" fmla="*/ 62377 w 80486"/>
                <a:gd name="connsiteY0" fmla="*/ 1329 h 90984"/>
                <a:gd name="connsiteX1" fmla="*/ 41555 w 80486"/>
                <a:gd name="connsiteY1" fmla="*/ 15326 h 90984"/>
                <a:gd name="connsiteX2" fmla="*/ 20909 w 80486"/>
                <a:gd name="connsiteY2" fmla="*/ 28624 h 90984"/>
                <a:gd name="connsiteX3" fmla="*/ 20034 w 80486"/>
                <a:gd name="connsiteY3" fmla="*/ 21100 h 90984"/>
                <a:gd name="connsiteX4" fmla="*/ 1312 w 80486"/>
                <a:gd name="connsiteY4" fmla="*/ 5003 h 90984"/>
                <a:gd name="connsiteX5" fmla="*/ 15310 w 80486"/>
                <a:gd name="connsiteY5" fmla="*/ 30374 h 90984"/>
                <a:gd name="connsiteX6" fmla="*/ 17584 w 80486"/>
                <a:gd name="connsiteY6" fmla="*/ 47521 h 90984"/>
                <a:gd name="connsiteX7" fmla="*/ 17584 w 80486"/>
                <a:gd name="connsiteY7" fmla="*/ 47521 h 90984"/>
                <a:gd name="connsiteX8" fmla="*/ 3937 w 80486"/>
                <a:gd name="connsiteY8" fmla="*/ 60993 h 90984"/>
                <a:gd name="connsiteX9" fmla="*/ 26683 w 80486"/>
                <a:gd name="connsiteY9" fmla="*/ 90213 h 90984"/>
                <a:gd name="connsiteX10" fmla="*/ 80049 w 80486"/>
                <a:gd name="connsiteY10" fmla="*/ 50320 h 90984"/>
                <a:gd name="connsiteX11" fmla="*/ 62377 w 80486"/>
                <a:gd name="connsiteY11" fmla="*/ 1329 h 9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86" h="90984">
                  <a:moveTo>
                    <a:pt x="62377" y="1329"/>
                  </a:moveTo>
                  <a:cubicBezTo>
                    <a:pt x="59052" y="2378"/>
                    <a:pt x="41555" y="15326"/>
                    <a:pt x="41555" y="15326"/>
                  </a:cubicBezTo>
                  <a:lnTo>
                    <a:pt x="20909" y="28624"/>
                  </a:lnTo>
                  <a:lnTo>
                    <a:pt x="20034" y="21100"/>
                  </a:lnTo>
                  <a:cubicBezTo>
                    <a:pt x="20034" y="21100"/>
                    <a:pt x="11635" y="4303"/>
                    <a:pt x="1312" y="5003"/>
                  </a:cubicBezTo>
                  <a:cubicBezTo>
                    <a:pt x="1312" y="5003"/>
                    <a:pt x="13735" y="20225"/>
                    <a:pt x="15310" y="30374"/>
                  </a:cubicBezTo>
                  <a:cubicBezTo>
                    <a:pt x="16885" y="40522"/>
                    <a:pt x="17584" y="47521"/>
                    <a:pt x="17584" y="47521"/>
                  </a:cubicBezTo>
                  <a:lnTo>
                    <a:pt x="17584" y="47521"/>
                  </a:lnTo>
                  <a:lnTo>
                    <a:pt x="3937" y="60993"/>
                  </a:lnTo>
                  <a:lnTo>
                    <a:pt x="26683" y="90213"/>
                  </a:lnTo>
                  <a:lnTo>
                    <a:pt x="80049" y="50320"/>
                  </a:lnTo>
                  <a:cubicBezTo>
                    <a:pt x="80049" y="50320"/>
                    <a:pt x="65701" y="279"/>
                    <a:pt x="62377" y="1329"/>
                  </a:cubicBezTo>
                  <a:close/>
                </a:path>
              </a:pathLst>
            </a:custGeom>
            <a:solidFill>
              <a:srgbClr val="DBA1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1B38EB0-75ED-42AF-A7B4-15B0FCFF2663}"/>
                </a:ext>
              </a:extLst>
            </p:cNvPr>
            <p:cNvSpPr/>
            <p:nvPr/>
          </p:nvSpPr>
          <p:spPr>
            <a:xfrm>
              <a:off x="4000786" y="2841066"/>
              <a:ext cx="191245" cy="254994"/>
            </a:xfrm>
            <a:custGeom>
              <a:avLst/>
              <a:gdLst>
                <a:gd name="connsiteX0" fmla="*/ 56603 w 57739"/>
                <a:gd name="connsiteY0" fmla="*/ 1312 h 76986"/>
                <a:gd name="connsiteX1" fmla="*/ 47329 w 57739"/>
                <a:gd name="connsiteY1" fmla="*/ 75674 h 76986"/>
                <a:gd name="connsiteX2" fmla="*/ 10236 w 57739"/>
                <a:gd name="connsiteY2" fmla="*/ 76549 h 76986"/>
                <a:gd name="connsiteX3" fmla="*/ 1312 w 57739"/>
                <a:gd name="connsiteY3" fmla="*/ 1312 h 7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39" h="76986">
                  <a:moveTo>
                    <a:pt x="56603" y="1312"/>
                  </a:moveTo>
                  <a:lnTo>
                    <a:pt x="47329" y="75674"/>
                  </a:lnTo>
                  <a:lnTo>
                    <a:pt x="10236" y="76549"/>
                  </a:lnTo>
                  <a:lnTo>
                    <a:pt x="1312" y="1312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C4C979D-8246-42E7-B8D6-B3BD3CD33FDE}"/>
                </a:ext>
              </a:extLst>
            </p:cNvPr>
            <p:cNvSpPr/>
            <p:nvPr/>
          </p:nvSpPr>
          <p:spPr>
            <a:xfrm>
              <a:off x="3978764" y="2781953"/>
              <a:ext cx="237609" cy="69542"/>
            </a:xfrm>
            <a:custGeom>
              <a:avLst/>
              <a:gdLst>
                <a:gd name="connsiteX0" fmla="*/ 71300 w 71737"/>
                <a:gd name="connsiteY0" fmla="*/ 20209 h 20996"/>
                <a:gd name="connsiteX1" fmla="*/ 1312 w 71737"/>
                <a:gd name="connsiteY1" fmla="*/ 20209 h 20996"/>
                <a:gd name="connsiteX2" fmla="*/ 1312 w 71737"/>
                <a:gd name="connsiteY2" fmla="*/ 12860 h 20996"/>
                <a:gd name="connsiteX3" fmla="*/ 7961 w 71737"/>
                <a:gd name="connsiteY3" fmla="*/ 12860 h 20996"/>
                <a:gd name="connsiteX4" fmla="*/ 7961 w 71737"/>
                <a:gd name="connsiteY4" fmla="*/ 1312 h 20996"/>
                <a:gd name="connsiteX5" fmla="*/ 64826 w 71737"/>
                <a:gd name="connsiteY5" fmla="*/ 9711 h 20996"/>
                <a:gd name="connsiteX6" fmla="*/ 65001 w 71737"/>
                <a:gd name="connsiteY6" fmla="*/ 13910 h 20996"/>
                <a:gd name="connsiteX7" fmla="*/ 71300 w 71737"/>
                <a:gd name="connsiteY7" fmla="*/ 13910 h 20996"/>
                <a:gd name="connsiteX8" fmla="*/ 71300 w 71737"/>
                <a:gd name="connsiteY8" fmla="*/ 21084 h 2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37" h="20996">
                  <a:moveTo>
                    <a:pt x="71300" y="20209"/>
                  </a:moveTo>
                  <a:lnTo>
                    <a:pt x="1312" y="20209"/>
                  </a:lnTo>
                  <a:lnTo>
                    <a:pt x="1312" y="12860"/>
                  </a:lnTo>
                  <a:lnTo>
                    <a:pt x="7961" y="12860"/>
                  </a:lnTo>
                  <a:lnTo>
                    <a:pt x="7961" y="1312"/>
                  </a:lnTo>
                  <a:lnTo>
                    <a:pt x="64826" y="9711"/>
                  </a:lnTo>
                  <a:lnTo>
                    <a:pt x="65001" y="13910"/>
                  </a:lnTo>
                  <a:lnTo>
                    <a:pt x="71300" y="13910"/>
                  </a:lnTo>
                  <a:lnTo>
                    <a:pt x="71300" y="21084"/>
                  </a:lnTo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DC9FF2E-5D69-4FD0-8858-CEDF168157B1}"/>
                </a:ext>
              </a:extLst>
            </p:cNvPr>
            <p:cNvSpPr/>
            <p:nvPr/>
          </p:nvSpPr>
          <p:spPr>
            <a:xfrm>
              <a:off x="4066414" y="2890202"/>
              <a:ext cx="150677" cy="121703"/>
            </a:xfrm>
            <a:custGeom>
              <a:avLst/>
              <a:gdLst>
                <a:gd name="connsiteX0" fmla="*/ 40113 w 45492"/>
                <a:gd name="connsiteY0" fmla="*/ 36869 h 36743"/>
                <a:gd name="connsiteX1" fmla="*/ 36789 w 45492"/>
                <a:gd name="connsiteY1" fmla="*/ 2575 h 36743"/>
                <a:gd name="connsiteX2" fmla="*/ 1445 w 45492"/>
                <a:gd name="connsiteY2" fmla="*/ 2050 h 36743"/>
                <a:gd name="connsiteX3" fmla="*/ 4069 w 45492"/>
                <a:gd name="connsiteY3" fmla="*/ 7824 h 36743"/>
                <a:gd name="connsiteX4" fmla="*/ 28740 w 45492"/>
                <a:gd name="connsiteY4" fmla="*/ 11498 h 36743"/>
                <a:gd name="connsiteX5" fmla="*/ 6344 w 45492"/>
                <a:gd name="connsiteY5" fmla="*/ 14998 h 36743"/>
                <a:gd name="connsiteX6" fmla="*/ 16492 w 45492"/>
                <a:gd name="connsiteY6" fmla="*/ 20072 h 36743"/>
                <a:gd name="connsiteX7" fmla="*/ 34864 w 45492"/>
                <a:gd name="connsiteY7" fmla="*/ 21297 h 36743"/>
                <a:gd name="connsiteX8" fmla="*/ 11418 w 45492"/>
                <a:gd name="connsiteY8" fmla="*/ 23396 h 36743"/>
                <a:gd name="connsiteX9" fmla="*/ 18592 w 45492"/>
                <a:gd name="connsiteY9" fmla="*/ 28645 h 36743"/>
                <a:gd name="connsiteX10" fmla="*/ 40113 w 45492"/>
                <a:gd name="connsiteY10" fmla="*/ 36869 h 3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92" h="36743">
                  <a:moveTo>
                    <a:pt x="40113" y="36869"/>
                  </a:moveTo>
                  <a:cubicBezTo>
                    <a:pt x="53061" y="38094"/>
                    <a:pt x="36789" y="2575"/>
                    <a:pt x="36789" y="2575"/>
                  </a:cubicBezTo>
                  <a:cubicBezTo>
                    <a:pt x="36789" y="2575"/>
                    <a:pt x="1795" y="125"/>
                    <a:pt x="1445" y="2050"/>
                  </a:cubicBezTo>
                  <a:cubicBezTo>
                    <a:pt x="1095" y="3975"/>
                    <a:pt x="1270" y="7124"/>
                    <a:pt x="4069" y="7824"/>
                  </a:cubicBezTo>
                  <a:cubicBezTo>
                    <a:pt x="6869" y="8524"/>
                    <a:pt x="28740" y="11498"/>
                    <a:pt x="28740" y="11498"/>
                  </a:cubicBezTo>
                  <a:cubicBezTo>
                    <a:pt x="28740" y="11498"/>
                    <a:pt x="5994" y="12548"/>
                    <a:pt x="6344" y="14998"/>
                  </a:cubicBezTo>
                  <a:cubicBezTo>
                    <a:pt x="7044" y="18672"/>
                    <a:pt x="9668" y="19022"/>
                    <a:pt x="16492" y="20072"/>
                  </a:cubicBezTo>
                  <a:cubicBezTo>
                    <a:pt x="22266" y="20947"/>
                    <a:pt x="34864" y="21297"/>
                    <a:pt x="34864" y="21297"/>
                  </a:cubicBezTo>
                  <a:cubicBezTo>
                    <a:pt x="34864" y="21297"/>
                    <a:pt x="10893" y="21822"/>
                    <a:pt x="11418" y="23396"/>
                  </a:cubicBezTo>
                  <a:cubicBezTo>
                    <a:pt x="11943" y="24971"/>
                    <a:pt x="10368" y="29870"/>
                    <a:pt x="18592" y="28645"/>
                  </a:cubicBezTo>
                  <a:cubicBezTo>
                    <a:pt x="37314" y="26196"/>
                    <a:pt x="40113" y="36869"/>
                    <a:pt x="40113" y="36869"/>
                  </a:cubicBezTo>
                  <a:close/>
                </a:path>
              </a:pathLst>
            </a:custGeom>
            <a:solidFill>
              <a:srgbClr val="DBA1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B333879-1ED8-4402-B6B8-21F87178F39E}"/>
                </a:ext>
              </a:extLst>
            </p:cNvPr>
            <p:cNvSpPr/>
            <p:nvPr/>
          </p:nvSpPr>
          <p:spPr>
            <a:xfrm>
              <a:off x="3365041" y="3481448"/>
              <a:ext cx="394079" cy="1350304"/>
            </a:xfrm>
            <a:custGeom>
              <a:avLst/>
              <a:gdLst>
                <a:gd name="connsiteX0" fmla="*/ 94396 w 118979"/>
                <a:gd name="connsiteY0" fmla="*/ 1312 h 407679"/>
                <a:gd name="connsiteX1" fmla="*/ 113468 w 118979"/>
                <a:gd name="connsiteY1" fmla="*/ 305759 h 407679"/>
                <a:gd name="connsiteX2" fmla="*/ 90547 w 118979"/>
                <a:gd name="connsiteY2" fmla="*/ 407242 h 407679"/>
                <a:gd name="connsiteX3" fmla="*/ 7961 w 118979"/>
                <a:gd name="connsiteY3" fmla="*/ 383096 h 407679"/>
                <a:gd name="connsiteX4" fmla="*/ 39456 w 118979"/>
                <a:gd name="connsiteY4" fmla="*/ 233322 h 407679"/>
                <a:gd name="connsiteX5" fmla="*/ 1312 w 118979"/>
                <a:gd name="connsiteY5" fmla="*/ 13035 h 407679"/>
                <a:gd name="connsiteX6" fmla="*/ 94396 w 118979"/>
                <a:gd name="connsiteY6" fmla="*/ 1312 h 4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79" h="407679">
                  <a:moveTo>
                    <a:pt x="94396" y="1312"/>
                  </a:moveTo>
                  <a:cubicBezTo>
                    <a:pt x="94396" y="1312"/>
                    <a:pt x="129915" y="252394"/>
                    <a:pt x="113468" y="305759"/>
                  </a:cubicBezTo>
                  <a:cubicBezTo>
                    <a:pt x="97021" y="359125"/>
                    <a:pt x="90547" y="407242"/>
                    <a:pt x="90547" y="407242"/>
                  </a:cubicBezTo>
                  <a:lnTo>
                    <a:pt x="7961" y="383096"/>
                  </a:lnTo>
                  <a:cubicBezTo>
                    <a:pt x="7961" y="383096"/>
                    <a:pt x="35256" y="257468"/>
                    <a:pt x="39456" y="233322"/>
                  </a:cubicBezTo>
                  <a:cubicBezTo>
                    <a:pt x="43480" y="209176"/>
                    <a:pt x="1312" y="13035"/>
                    <a:pt x="1312" y="13035"/>
                  </a:cubicBezTo>
                  <a:lnTo>
                    <a:pt x="94396" y="1312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8391114-52EC-4D9D-B9AD-5BAC4236B0D6}"/>
                </a:ext>
              </a:extLst>
            </p:cNvPr>
            <p:cNvSpPr/>
            <p:nvPr/>
          </p:nvSpPr>
          <p:spPr>
            <a:xfrm>
              <a:off x="3153512" y="3449896"/>
              <a:ext cx="394079" cy="1431439"/>
            </a:xfrm>
            <a:custGeom>
              <a:avLst/>
              <a:gdLst>
                <a:gd name="connsiteX0" fmla="*/ 119242 w 118979"/>
                <a:gd name="connsiteY0" fmla="*/ 28860 h 432174"/>
                <a:gd name="connsiteX1" fmla="*/ 80224 w 118979"/>
                <a:gd name="connsiteY1" fmla="*/ 432515 h 432174"/>
                <a:gd name="connsiteX2" fmla="*/ 1312 w 118979"/>
                <a:gd name="connsiteY2" fmla="*/ 432515 h 432174"/>
                <a:gd name="connsiteX3" fmla="*/ 22309 w 118979"/>
                <a:gd name="connsiteY3" fmla="*/ 1565 h 432174"/>
                <a:gd name="connsiteX4" fmla="*/ 119242 w 118979"/>
                <a:gd name="connsiteY4" fmla="*/ 28860 h 43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79" h="432174">
                  <a:moveTo>
                    <a:pt x="119242" y="28860"/>
                  </a:moveTo>
                  <a:lnTo>
                    <a:pt x="80224" y="432515"/>
                  </a:lnTo>
                  <a:lnTo>
                    <a:pt x="1312" y="432515"/>
                  </a:lnTo>
                  <a:cubicBezTo>
                    <a:pt x="1312" y="432515"/>
                    <a:pt x="26858" y="5239"/>
                    <a:pt x="22309" y="1565"/>
                  </a:cubicBezTo>
                  <a:cubicBezTo>
                    <a:pt x="17759" y="-1760"/>
                    <a:pt x="119242" y="28860"/>
                    <a:pt x="119242" y="28860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07A1F09-2E67-4D8D-8054-70C8AE4F5647}"/>
                </a:ext>
              </a:extLst>
            </p:cNvPr>
            <p:cNvSpPr/>
            <p:nvPr/>
          </p:nvSpPr>
          <p:spPr>
            <a:xfrm>
              <a:off x="3581955" y="2726319"/>
              <a:ext cx="475214" cy="643277"/>
            </a:xfrm>
            <a:custGeom>
              <a:avLst/>
              <a:gdLst>
                <a:gd name="connsiteX0" fmla="*/ 21033 w 143475"/>
                <a:gd name="connsiteY0" fmla="*/ 1312 h 194216"/>
                <a:gd name="connsiteX1" fmla="*/ 47453 w 143475"/>
                <a:gd name="connsiteY1" fmla="*/ 131840 h 194216"/>
                <a:gd name="connsiteX2" fmla="*/ 114292 w 143475"/>
                <a:gd name="connsiteY2" fmla="*/ 91772 h 194216"/>
                <a:gd name="connsiteX3" fmla="*/ 143861 w 143475"/>
                <a:gd name="connsiteY3" fmla="*/ 124316 h 194216"/>
                <a:gd name="connsiteX4" fmla="*/ 16658 w 143475"/>
                <a:gd name="connsiteY4" fmla="*/ 183631 h 194216"/>
                <a:gd name="connsiteX5" fmla="*/ 21033 w 143475"/>
                <a:gd name="connsiteY5" fmla="*/ 1312 h 19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475" h="194216">
                  <a:moveTo>
                    <a:pt x="21033" y="1312"/>
                  </a:moveTo>
                  <a:cubicBezTo>
                    <a:pt x="21033" y="1312"/>
                    <a:pt x="29431" y="136739"/>
                    <a:pt x="47453" y="131840"/>
                  </a:cubicBezTo>
                  <a:cubicBezTo>
                    <a:pt x="65650" y="127115"/>
                    <a:pt x="114292" y="91772"/>
                    <a:pt x="114292" y="91772"/>
                  </a:cubicBezTo>
                  <a:lnTo>
                    <a:pt x="143861" y="124316"/>
                  </a:lnTo>
                  <a:cubicBezTo>
                    <a:pt x="143861" y="124316"/>
                    <a:pt x="53752" y="224574"/>
                    <a:pt x="16658" y="183631"/>
                  </a:cubicBezTo>
                  <a:cubicBezTo>
                    <a:pt x="-20260" y="142513"/>
                    <a:pt x="21033" y="1312"/>
                    <a:pt x="21033" y="131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FD5DF2D-0529-4C44-9151-2F42916B1A53}"/>
                </a:ext>
              </a:extLst>
            </p:cNvPr>
            <p:cNvSpPr/>
            <p:nvPr/>
          </p:nvSpPr>
          <p:spPr>
            <a:xfrm>
              <a:off x="3363882" y="4934909"/>
              <a:ext cx="307151" cy="260787"/>
            </a:xfrm>
            <a:custGeom>
              <a:avLst/>
              <a:gdLst>
                <a:gd name="connsiteX0" fmla="*/ 62552 w 92733"/>
                <a:gd name="connsiteY0" fmla="*/ 51704 h 78736"/>
                <a:gd name="connsiteX1" fmla="*/ 67976 w 92733"/>
                <a:gd name="connsiteY1" fmla="*/ 24408 h 78736"/>
                <a:gd name="connsiteX2" fmla="*/ 10411 w 92733"/>
                <a:gd name="connsiteY2" fmla="*/ 1312 h 78736"/>
                <a:gd name="connsiteX3" fmla="*/ 1312 w 92733"/>
                <a:gd name="connsiteY3" fmla="*/ 41905 h 78736"/>
                <a:gd name="connsiteX4" fmla="*/ 4462 w 92733"/>
                <a:gd name="connsiteY4" fmla="*/ 42430 h 78736"/>
                <a:gd name="connsiteX5" fmla="*/ 90022 w 92733"/>
                <a:gd name="connsiteY5" fmla="*/ 78299 h 78736"/>
                <a:gd name="connsiteX6" fmla="*/ 62552 w 92733"/>
                <a:gd name="connsiteY6" fmla="*/ 51704 h 7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733" h="78736">
                  <a:moveTo>
                    <a:pt x="62552" y="51704"/>
                  </a:moveTo>
                  <a:lnTo>
                    <a:pt x="67976" y="24408"/>
                  </a:lnTo>
                  <a:lnTo>
                    <a:pt x="10411" y="1312"/>
                  </a:lnTo>
                  <a:lnTo>
                    <a:pt x="1312" y="41905"/>
                  </a:lnTo>
                  <a:lnTo>
                    <a:pt x="4462" y="42430"/>
                  </a:lnTo>
                  <a:cubicBezTo>
                    <a:pt x="17409" y="48379"/>
                    <a:pt x="80224" y="77424"/>
                    <a:pt x="90022" y="78299"/>
                  </a:cubicBezTo>
                  <a:cubicBezTo>
                    <a:pt x="100870" y="79349"/>
                    <a:pt x="62552" y="51704"/>
                    <a:pt x="62552" y="5170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292B830-2701-48AC-9E42-D9E67D2C8C82}"/>
                </a:ext>
              </a:extLst>
            </p:cNvPr>
            <p:cNvSpPr/>
            <p:nvPr/>
          </p:nvSpPr>
          <p:spPr>
            <a:xfrm>
              <a:off x="3000930" y="3785701"/>
              <a:ext cx="237609" cy="307151"/>
            </a:xfrm>
            <a:custGeom>
              <a:avLst/>
              <a:gdLst>
                <a:gd name="connsiteX0" fmla="*/ 35307 w 71737"/>
                <a:gd name="connsiteY0" fmla="*/ 1312 h 92733"/>
                <a:gd name="connsiteX1" fmla="*/ 41606 w 71737"/>
                <a:gd name="connsiteY1" fmla="*/ 10411 h 92733"/>
                <a:gd name="connsiteX2" fmla="*/ 51929 w 71737"/>
                <a:gd name="connsiteY2" fmla="*/ 25808 h 92733"/>
                <a:gd name="connsiteX3" fmla="*/ 58753 w 71737"/>
                <a:gd name="connsiteY3" fmla="*/ 31932 h 92733"/>
                <a:gd name="connsiteX4" fmla="*/ 69076 w 71737"/>
                <a:gd name="connsiteY4" fmla="*/ 37006 h 92733"/>
                <a:gd name="connsiteX5" fmla="*/ 70301 w 71737"/>
                <a:gd name="connsiteY5" fmla="*/ 43655 h 92733"/>
                <a:gd name="connsiteX6" fmla="*/ 48779 w 71737"/>
                <a:gd name="connsiteY6" fmla="*/ 36131 h 92733"/>
                <a:gd name="connsiteX7" fmla="*/ 45455 w 71737"/>
                <a:gd name="connsiteY7" fmla="*/ 53103 h 92733"/>
                <a:gd name="connsiteX8" fmla="*/ 48779 w 71737"/>
                <a:gd name="connsiteY8" fmla="*/ 81448 h 92733"/>
                <a:gd name="connsiteX9" fmla="*/ 41606 w 71737"/>
                <a:gd name="connsiteY9" fmla="*/ 76024 h 92733"/>
                <a:gd name="connsiteX10" fmla="*/ 31807 w 71737"/>
                <a:gd name="connsiteY10" fmla="*/ 51704 h 92733"/>
                <a:gd name="connsiteX11" fmla="*/ 36182 w 71737"/>
                <a:gd name="connsiteY11" fmla="*/ 84948 h 92733"/>
                <a:gd name="connsiteX12" fmla="*/ 35132 w 71737"/>
                <a:gd name="connsiteY12" fmla="*/ 92821 h 92733"/>
                <a:gd name="connsiteX13" fmla="*/ 22184 w 71737"/>
                <a:gd name="connsiteY13" fmla="*/ 56603 h 92733"/>
                <a:gd name="connsiteX14" fmla="*/ 18685 w 71737"/>
                <a:gd name="connsiteY14" fmla="*/ 57653 h 92733"/>
                <a:gd name="connsiteX15" fmla="*/ 20259 w 71737"/>
                <a:gd name="connsiteY15" fmla="*/ 91947 h 92733"/>
                <a:gd name="connsiteX16" fmla="*/ 10286 w 71737"/>
                <a:gd name="connsiteY16" fmla="*/ 58002 h 92733"/>
                <a:gd name="connsiteX17" fmla="*/ 7137 w 71737"/>
                <a:gd name="connsiteY17" fmla="*/ 82498 h 92733"/>
                <a:gd name="connsiteX18" fmla="*/ 1888 w 71737"/>
                <a:gd name="connsiteY18" fmla="*/ 66226 h 92733"/>
                <a:gd name="connsiteX19" fmla="*/ 2937 w 71737"/>
                <a:gd name="connsiteY19" fmla="*/ 1487 h 92733"/>
                <a:gd name="connsiteX20" fmla="*/ 35832 w 71737"/>
                <a:gd name="connsiteY20" fmla="*/ 1837 h 9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737" h="92733">
                  <a:moveTo>
                    <a:pt x="35307" y="1312"/>
                  </a:moveTo>
                  <a:lnTo>
                    <a:pt x="41606" y="10411"/>
                  </a:lnTo>
                  <a:cubicBezTo>
                    <a:pt x="41606" y="10411"/>
                    <a:pt x="44580" y="16535"/>
                    <a:pt x="51929" y="25808"/>
                  </a:cubicBezTo>
                  <a:cubicBezTo>
                    <a:pt x="53853" y="28258"/>
                    <a:pt x="56128" y="30357"/>
                    <a:pt x="58753" y="31932"/>
                  </a:cubicBezTo>
                  <a:cubicBezTo>
                    <a:pt x="61902" y="33857"/>
                    <a:pt x="66276" y="36306"/>
                    <a:pt x="69076" y="37006"/>
                  </a:cubicBezTo>
                  <a:cubicBezTo>
                    <a:pt x="72575" y="37706"/>
                    <a:pt x="73275" y="42255"/>
                    <a:pt x="70301" y="43655"/>
                  </a:cubicBezTo>
                  <a:cubicBezTo>
                    <a:pt x="67326" y="44880"/>
                    <a:pt x="57878" y="43130"/>
                    <a:pt x="48779" y="36131"/>
                  </a:cubicBezTo>
                  <a:cubicBezTo>
                    <a:pt x="39681" y="29307"/>
                    <a:pt x="43880" y="46629"/>
                    <a:pt x="45455" y="53103"/>
                  </a:cubicBezTo>
                  <a:cubicBezTo>
                    <a:pt x="46855" y="59402"/>
                    <a:pt x="50354" y="79349"/>
                    <a:pt x="48779" y="81448"/>
                  </a:cubicBezTo>
                  <a:cubicBezTo>
                    <a:pt x="46505" y="84423"/>
                    <a:pt x="42830" y="82323"/>
                    <a:pt x="41606" y="76024"/>
                  </a:cubicBezTo>
                  <a:cubicBezTo>
                    <a:pt x="40381" y="69550"/>
                    <a:pt x="35132" y="50654"/>
                    <a:pt x="31807" y="51704"/>
                  </a:cubicBezTo>
                  <a:cubicBezTo>
                    <a:pt x="28483" y="52578"/>
                    <a:pt x="36182" y="84948"/>
                    <a:pt x="36182" y="84948"/>
                  </a:cubicBezTo>
                  <a:cubicBezTo>
                    <a:pt x="36182" y="84948"/>
                    <a:pt x="38981" y="91597"/>
                    <a:pt x="35132" y="92821"/>
                  </a:cubicBezTo>
                  <a:cubicBezTo>
                    <a:pt x="28308" y="94921"/>
                    <a:pt x="22534" y="59927"/>
                    <a:pt x="22184" y="56603"/>
                  </a:cubicBezTo>
                  <a:cubicBezTo>
                    <a:pt x="21834" y="54328"/>
                    <a:pt x="18160" y="55203"/>
                    <a:pt x="18685" y="57653"/>
                  </a:cubicBezTo>
                  <a:cubicBezTo>
                    <a:pt x="19210" y="60277"/>
                    <a:pt x="27083" y="89672"/>
                    <a:pt x="20259" y="91947"/>
                  </a:cubicBezTo>
                  <a:cubicBezTo>
                    <a:pt x="14835" y="93696"/>
                    <a:pt x="15360" y="63252"/>
                    <a:pt x="10286" y="58002"/>
                  </a:cubicBezTo>
                  <a:cubicBezTo>
                    <a:pt x="5212" y="52753"/>
                    <a:pt x="12386" y="81098"/>
                    <a:pt x="7137" y="82498"/>
                  </a:cubicBezTo>
                  <a:cubicBezTo>
                    <a:pt x="5212" y="83023"/>
                    <a:pt x="3637" y="83198"/>
                    <a:pt x="1888" y="66226"/>
                  </a:cubicBezTo>
                  <a:cubicBezTo>
                    <a:pt x="138" y="48904"/>
                    <a:pt x="2937" y="1487"/>
                    <a:pt x="2937" y="1487"/>
                  </a:cubicBezTo>
                  <a:lnTo>
                    <a:pt x="35832" y="1837"/>
                  </a:lnTo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9876673-F14A-4D15-8D5E-C461A7391AD6}"/>
                </a:ext>
              </a:extLst>
            </p:cNvPr>
            <p:cNvSpPr/>
            <p:nvPr/>
          </p:nvSpPr>
          <p:spPr>
            <a:xfrm>
              <a:off x="3286224" y="2121291"/>
              <a:ext cx="301355" cy="457829"/>
            </a:xfrm>
            <a:custGeom>
              <a:avLst/>
              <a:gdLst>
                <a:gd name="connsiteX0" fmla="*/ 63426 w 90984"/>
                <a:gd name="connsiteY0" fmla="*/ 138488 h 138226"/>
                <a:gd name="connsiteX1" fmla="*/ 65526 w 90984"/>
                <a:gd name="connsiteY1" fmla="*/ 110493 h 138226"/>
                <a:gd name="connsiteX2" fmla="*/ 88097 w 90984"/>
                <a:gd name="connsiteY2" fmla="*/ 88622 h 138226"/>
                <a:gd name="connsiteX3" fmla="*/ 90197 w 90984"/>
                <a:gd name="connsiteY3" fmla="*/ 20909 h 138226"/>
                <a:gd name="connsiteX4" fmla="*/ 53278 w 90984"/>
                <a:gd name="connsiteY4" fmla="*/ 1312 h 138226"/>
                <a:gd name="connsiteX5" fmla="*/ 10936 w 90984"/>
                <a:gd name="connsiteY5" fmla="*/ 31232 h 138226"/>
                <a:gd name="connsiteX6" fmla="*/ 1312 w 90984"/>
                <a:gd name="connsiteY6" fmla="*/ 53628 h 138226"/>
                <a:gd name="connsiteX7" fmla="*/ 13910 w 90984"/>
                <a:gd name="connsiteY7" fmla="*/ 106994 h 138226"/>
                <a:gd name="connsiteX8" fmla="*/ 13910 w 90984"/>
                <a:gd name="connsiteY8" fmla="*/ 133764 h 138226"/>
                <a:gd name="connsiteX9" fmla="*/ 63426 w 90984"/>
                <a:gd name="connsiteY9" fmla="*/ 138488 h 13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984" h="138226">
                  <a:moveTo>
                    <a:pt x="63426" y="138488"/>
                  </a:moveTo>
                  <a:cubicBezTo>
                    <a:pt x="62727" y="133064"/>
                    <a:pt x="65526" y="110493"/>
                    <a:pt x="65526" y="110493"/>
                  </a:cubicBezTo>
                  <a:cubicBezTo>
                    <a:pt x="65526" y="110493"/>
                    <a:pt x="86173" y="108919"/>
                    <a:pt x="88097" y="88622"/>
                  </a:cubicBezTo>
                  <a:cubicBezTo>
                    <a:pt x="90022" y="68151"/>
                    <a:pt x="90197" y="20909"/>
                    <a:pt x="90197" y="20909"/>
                  </a:cubicBezTo>
                  <a:lnTo>
                    <a:pt x="53278" y="1312"/>
                  </a:lnTo>
                  <a:lnTo>
                    <a:pt x="10936" y="31232"/>
                  </a:lnTo>
                  <a:lnTo>
                    <a:pt x="1312" y="53628"/>
                  </a:lnTo>
                  <a:lnTo>
                    <a:pt x="13910" y="106994"/>
                  </a:lnTo>
                  <a:lnTo>
                    <a:pt x="13910" y="133764"/>
                  </a:lnTo>
                  <a:lnTo>
                    <a:pt x="63426" y="138488"/>
                  </a:lnTo>
                  <a:close/>
                </a:path>
              </a:pathLst>
            </a:custGeom>
            <a:solidFill>
              <a:srgbClr val="DBA1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3149A70-38B8-4EE7-8D03-905A137F9255}"/>
                </a:ext>
              </a:extLst>
            </p:cNvPr>
            <p:cNvSpPr/>
            <p:nvPr/>
          </p:nvSpPr>
          <p:spPr>
            <a:xfrm>
              <a:off x="3410245" y="2449885"/>
              <a:ext cx="92724" cy="57953"/>
            </a:xfrm>
            <a:custGeom>
              <a:avLst/>
              <a:gdLst>
                <a:gd name="connsiteX0" fmla="*/ 28083 w 27995"/>
                <a:gd name="connsiteY0" fmla="*/ 11286 h 17496"/>
                <a:gd name="connsiteX1" fmla="*/ 1312 w 27995"/>
                <a:gd name="connsiteY1" fmla="*/ 1312 h 17496"/>
                <a:gd name="connsiteX2" fmla="*/ 27558 w 27995"/>
                <a:gd name="connsiteY2" fmla="*/ 16360 h 17496"/>
                <a:gd name="connsiteX3" fmla="*/ 28083 w 27995"/>
                <a:gd name="connsiteY3" fmla="*/ 11286 h 1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5" h="17496">
                  <a:moveTo>
                    <a:pt x="28083" y="11286"/>
                  </a:moveTo>
                  <a:cubicBezTo>
                    <a:pt x="28083" y="11286"/>
                    <a:pt x="14260" y="10936"/>
                    <a:pt x="1312" y="1312"/>
                  </a:cubicBezTo>
                  <a:cubicBezTo>
                    <a:pt x="1312" y="1312"/>
                    <a:pt x="6911" y="16535"/>
                    <a:pt x="27558" y="16360"/>
                  </a:cubicBezTo>
                  <a:lnTo>
                    <a:pt x="28083" y="11286"/>
                  </a:lnTo>
                  <a:close/>
                </a:path>
              </a:pathLst>
            </a:custGeom>
            <a:solidFill>
              <a:srgbClr val="C68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4D4E1EB-B162-42B7-997D-39A26B49C196}"/>
                </a:ext>
              </a:extLst>
            </p:cNvPr>
            <p:cNvSpPr/>
            <p:nvPr/>
          </p:nvSpPr>
          <p:spPr>
            <a:xfrm>
              <a:off x="3211349" y="2056756"/>
              <a:ext cx="428854" cy="423057"/>
            </a:xfrm>
            <a:custGeom>
              <a:avLst/>
              <a:gdLst>
                <a:gd name="connsiteX0" fmla="*/ 24618 w 129477"/>
                <a:gd name="connsiteY0" fmla="*/ 95508 h 127727"/>
                <a:gd name="connsiteX1" fmla="*/ 33542 w 129477"/>
                <a:gd name="connsiteY1" fmla="*/ 126128 h 127727"/>
                <a:gd name="connsiteX2" fmla="*/ 37566 w 129477"/>
                <a:gd name="connsiteY2" fmla="*/ 113880 h 127727"/>
                <a:gd name="connsiteX3" fmla="*/ 37741 w 129477"/>
                <a:gd name="connsiteY3" fmla="*/ 90084 h 127727"/>
                <a:gd name="connsiteX4" fmla="*/ 24968 w 129477"/>
                <a:gd name="connsiteY4" fmla="*/ 74687 h 127727"/>
                <a:gd name="connsiteX5" fmla="*/ 41590 w 129477"/>
                <a:gd name="connsiteY5" fmla="*/ 72238 h 127727"/>
                <a:gd name="connsiteX6" fmla="*/ 50339 w 129477"/>
                <a:gd name="connsiteY6" fmla="*/ 73112 h 127727"/>
                <a:gd name="connsiteX7" fmla="*/ 71160 w 129477"/>
                <a:gd name="connsiteY7" fmla="*/ 44592 h 127727"/>
                <a:gd name="connsiteX8" fmla="*/ 94431 w 129477"/>
                <a:gd name="connsiteY8" fmla="*/ 48092 h 127727"/>
                <a:gd name="connsiteX9" fmla="*/ 102480 w 129477"/>
                <a:gd name="connsiteY9" fmla="*/ 40743 h 127727"/>
                <a:gd name="connsiteX10" fmla="*/ 117877 w 129477"/>
                <a:gd name="connsiteY10" fmla="*/ 43892 h 127727"/>
                <a:gd name="connsiteX11" fmla="*/ 126626 w 129477"/>
                <a:gd name="connsiteY11" fmla="*/ 22021 h 127727"/>
                <a:gd name="connsiteX12" fmla="*/ 118577 w 129477"/>
                <a:gd name="connsiteY12" fmla="*/ 15022 h 127727"/>
                <a:gd name="connsiteX13" fmla="*/ 108604 w 129477"/>
                <a:gd name="connsiteY13" fmla="*/ 18697 h 127727"/>
                <a:gd name="connsiteX14" fmla="*/ 105279 w 129477"/>
                <a:gd name="connsiteY14" fmla="*/ 5924 h 127727"/>
                <a:gd name="connsiteX15" fmla="*/ 91282 w 129477"/>
                <a:gd name="connsiteY15" fmla="*/ 5224 h 127727"/>
                <a:gd name="connsiteX16" fmla="*/ 79209 w 129477"/>
                <a:gd name="connsiteY16" fmla="*/ 13273 h 127727"/>
                <a:gd name="connsiteX17" fmla="*/ 61012 w 129477"/>
                <a:gd name="connsiteY17" fmla="*/ 1375 h 127727"/>
                <a:gd name="connsiteX18" fmla="*/ 44915 w 129477"/>
                <a:gd name="connsiteY18" fmla="*/ 16072 h 127727"/>
                <a:gd name="connsiteX19" fmla="*/ 26543 w 129477"/>
                <a:gd name="connsiteY19" fmla="*/ 12573 h 127727"/>
                <a:gd name="connsiteX20" fmla="*/ 15345 w 129477"/>
                <a:gd name="connsiteY20" fmla="*/ 28495 h 127727"/>
                <a:gd name="connsiteX21" fmla="*/ 18145 w 129477"/>
                <a:gd name="connsiteY21" fmla="*/ 48267 h 127727"/>
                <a:gd name="connsiteX22" fmla="*/ 3797 w 129477"/>
                <a:gd name="connsiteY22" fmla="*/ 51941 h 127727"/>
                <a:gd name="connsiteX23" fmla="*/ 2922 w 129477"/>
                <a:gd name="connsiteY23" fmla="*/ 67338 h 127727"/>
                <a:gd name="connsiteX24" fmla="*/ 14295 w 129477"/>
                <a:gd name="connsiteY24" fmla="*/ 78361 h 127727"/>
                <a:gd name="connsiteX25" fmla="*/ 11846 w 129477"/>
                <a:gd name="connsiteY25" fmla="*/ 90784 h 127727"/>
                <a:gd name="connsiteX26" fmla="*/ 23569 w 129477"/>
                <a:gd name="connsiteY26" fmla="*/ 95334 h 12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9477" h="127727">
                  <a:moveTo>
                    <a:pt x="24618" y="95508"/>
                  </a:moveTo>
                  <a:cubicBezTo>
                    <a:pt x="30217" y="107931"/>
                    <a:pt x="33542" y="126128"/>
                    <a:pt x="33542" y="126128"/>
                  </a:cubicBezTo>
                  <a:cubicBezTo>
                    <a:pt x="36516" y="131727"/>
                    <a:pt x="37566" y="113880"/>
                    <a:pt x="37566" y="113880"/>
                  </a:cubicBezTo>
                  <a:cubicBezTo>
                    <a:pt x="37566" y="113880"/>
                    <a:pt x="40191" y="96733"/>
                    <a:pt x="37741" y="90084"/>
                  </a:cubicBezTo>
                  <a:cubicBezTo>
                    <a:pt x="37741" y="90084"/>
                    <a:pt x="27243" y="93409"/>
                    <a:pt x="24968" y="74687"/>
                  </a:cubicBezTo>
                  <a:cubicBezTo>
                    <a:pt x="23744" y="65414"/>
                    <a:pt x="37741" y="61039"/>
                    <a:pt x="41590" y="72238"/>
                  </a:cubicBezTo>
                  <a:lnTo>
                    <a:pt x="50339" y="73112"/>
                  </a:lnTo>
                  <a:cubicBezTo>
                    <a:pt x="50339" y="73112"/>
                    <a:pt x="51039" y="38118"/>
                    <a:pt x="71160" y="44592"/>
                  </a:cubicBezTo>
                  <a:cubicBezTo>
                    <a:pt x="71160" y="44592"/>
                    <a:pt x="85683" y="53516"/>
                    <a:pt x="94431" y="48092"/>
                  </a:cubicBezTo>
                  <a:cubicBezTo>
                    <a:pt x="103180" y="42668"/>
                    <a:pt x="102480" y="40743"/>
                    <a:pt x="102480" y="40743"/>
                  </a:cubicBezTo>
                  <a:cubicBezTo>
                    <a:pt x="102480" y="40743"/>
                    <a:pt x="106679" y="50016"/>
                    <a:pt x="117877" y="43892"/>
                  </a:cubicBezTo>
                  <a:cubicBezTo>
                    <a:pt x="129075" y="37769"/>
                    <a:pt x="130475" y="27095"/>
                    <a:pt x="126626" y="22021"/>
                  </a:cubicBezTo>
                  <a:cubicBezTo>
                    <a:pt x="124351" y="19047"/>
                    <a:pt x="122251" y="15722"/>
                    <a:pt x="118577" y="15022"/>
                  </a:cubicBezTo>
                  <a:cubicBezTo>
                    <a:pt x="114903" y="14323"/>
                    <a:pt x="110878" y="15897"/>
                    <a:pt x="108604" y="18697"/>
                  </a:cubicBezTo>
                  <a:cubicBezTo>
                    <a:pt x="111403" y="14673"/>
                    <a:pt x="109479" y="8724"/>
                    <a:pt x="105279" y="5924"/>
                  </a:cubicBezTo>
                  <a:cubicBezTo>
                    <a:pt x="101255" y="3300"/>
                    <a:pt x="95831" y="3474"/>
                    <a:pt x="91282" y="5224"/>
                  </a:cubicBezTo>
                  <a:cubicBezTo>
                    <a:pt x="86733" y="6974"/>
                    <a:pt x="82883" y="10123"/>
                    <a:pt x="79209" y="13273"/>
                  </a:cubicBezTo>
                  <a:cubicBezTo>
                    <a:pt x="76584" y="5924"/>
                    <a:pt x="68711" y="675"/>
                    <a:pt x="61012" y="1375"/>
                  </a:cubicBezTo>
                  <a:cubicBezTo>
                    <a:pt x="53138" y="2075"/>
                    <a:pt x="46315" y="8374"/>
                    <a:pt x="44915" y="16072"/>
                  </a:cubicBezTo>
                  <a:cubicBezTo>
                    <a:pt x="40716" y="10823"/>
                    <a:pt x="32667" y="9598"/>
                    <a:pt x="26543" y="12573"/>
                  </a:cubicBezTo>
                  <a:cubicBezTo>
                    <a:pt x="20419" y="15547"/>
                    <a:pt x="16570" y="21846"/>
                    <a:pt x="15345" y="28495"/>
                  </a:cubicBezTo>
                  <a:cubicBezTo>
                    <a:pt x="14120" y="35144"/>
                    <a:pt x="15520" y="41968"/>
                    <a:pt x="18145" y="48267"/>
                  </a:cubicBezTo>
                  <a:cubicBezTo>
                    <a:pt x="13420" y="45642"/>
                    <a:pt x="6946" y="47567"/>
                    <a:pt x="3797" y="51941"/>
                  </a:cubicBezTo>
                  <a:cubicBezTo>
                    <a:pt x="648" y="56315"/>
                    <a:pt x="648" y="62439"/>
                    <a:pt x="2922" y="67338"/>
                  </a:cubicBezTo>
                  <a:cubicBezTo>
                    <a:pt x="5197" y="72238"/>
                    <a:pt x="9571" y="75912"/>
                    <a:pt x="14295" y="78361"/>
                  </a:cubicBezTo>
                  <a:cubicBezTo>
                    <a:pt x="10796" y="81161"/>
                    <a:pt x="9571" y="86760"/>
                    <a:pt x="11846" y="90784"/>
                  </a:cubicBezTo>
                  <a:cubicBezTo>
                    <a:pt x="14120" y="94809"/>
                    <a:pt x="19369" y="96908"/>
                    <a:pt x="23569" y="95334"/>
                  </a:cubicBezTo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DFD1C37-2F6B-44C7-A880-E1CEE3559CFD}"/>
                </a:ext>
              </a:extLst>
            </p:cNvPr>
            <p:cNvSpPr/>
            <p:nvPr/>
          </p:nvSpPr>
          <p:spPr>
            <a:xfrm>
              <a:off x="3054412" y="2558338"/>
              <a:ext cx="625892" cy="990996"/>
            </a:xfrm>
            <a:custGeom>
              <a:avLst/>
              <a:gdLst>
                <a:gd name="connsiteX0" fmla="*/ 1312 w 188967"/>
                <a:gd name="connsiteY0" fmla="*/ 60252 h 299198"/>
                <a:gd name="connsiteX1" fmla="*/ 83898 w 188967"/>
                <a:gd name="connsiteY1" fmla="*/ 1812 h 299198"/>
                <a:gd name="connsiteX2" fmla="*/ 146537 w 188967"/>
                <a:gd name="connsiteY2" fmla="*/ 8111 h 299198"/>
                <a:gd name="connsiteX3" fmla="*/ 183456 w 188967"/>
                <a:gd name="connsiteY3" fmla="*/ 77574 h 299198"/>
                <a:gd name="connsiteX4" fmla="*/ 176107 w 188967"/>
                <a:gd name="connsiteY4" fmla="*/ 184656 h 299198"/>
                <a:gd name="connsiteX5" fmla="*/ 188180 w 188967"/>
                <a:gd name="connsiteY5" fmla="*/ 280014 h 299198"/>
                <a:gd name="connsiteX6" fmla="*/ 27733 w 188967"/>
                <a:gd name="connsiteY6" fmla="*/ 247295 h 299198"/>
                <a:gd name="connsiteX7" fmla="*/ 1312 w 188967"/>
                <a:gd name="connsiteY7" fmla="*/ 60252 h 29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967" h="299198">
                  <a:moveTo>
                    <a:pt x="1312" y="60252"/>
                  </a:moveTo>
                  <a:cubicBezTo>
                    <a:pt x="1312" y="60252"/>
                    <a:pt x="15485" y="-5011"/>
                    <a:pt x="83898" y="1812"/>
                  </a:cubicBezTo>
                  <a:cubicBezTo>
                    <a:pt x="146537" y="8111"/>
                    <a:pt x="146537" y="8111"/>
                    <a:pt x="146537" y="8111"/>
                  </a:cubicBezTo>
                  <a:cubicBezTo>
                    <a:pt x="146537" y="8111"/>
                    <a:pt x="189580" y="26308"/>
                    <a:pt x="183456" y="77574"/>
                  </a:cubicBezTo>
                  <a:cubicBezTo>
                    <a:pt x="177507" y="128840"/>
                    <a:pt x="174532" y="175732"/>
                    <a:pt x="176107" y="184656"/>
                  </a:cubicBezTo>
                  <a:cubicBezTo>
                    <a:pt x="177682" y="193754"/>
                    <a:pt x="192729" y="274415"/>
                    <a:pt x="188180" y="280014"/>
                  </a:cubicBezTo>
                  <a:cubicBezTo>
                    <a:pt x="143038" y="334955"/>
                    <a:pt x="27733" y="247295"/>
                    <a:pt x="27733" y="247295"/>
                  </a:cubicBezTo>
                  <a:lnTo>
                    <a:pt x="1312" y="60252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B2B5D4-167C-4009-B5F3-101880445E1B}"/>
                </a:ext>
              </a:extLst>
            </p:cNvPr>
            <p:cNvSpPr/>
            <p:nvPr/>
          </p:nvSpPr>
          <p:spPr>
            <a:xfrm>
              <a:off x="3118161" y="2557931"/>
              <a:ext cx="214427" cy="1269169"/>
            </a:xfrm>
            <a:custGeom>
              <a:avLst/>
              <a:gdLst>
                <a:gd name="connsiteX0" fmla="*/ 64651 w 64738"/>
                <a:gd name="connsiteY0" fmla="*/ 1935 h 383183"/>
                <a:gd name="connsiteX1" fmla="*/ 48729 w 64738"/>
                <a:gd name="connsiteY1" fmla="*/ 383194 h 383183"/>
                <a:gd name="connsiteX2" fmla="*/ 1312 w 64738"/>
                <a:gd name="connsiteY2" fmla="*/ 357473 h 383183"/>
                <a:gd name="connsiteX3" fmla="*/ 6211 w 64738"/>
                <a:gd name="connsiteY3" fmla="*/ 19257 h 383183"/>
                <a:gd name="connsiteX4" fmla="*/ 64651 w 64738"/>
                <a:gd name="connsiteY4" fmla="*/ 1935 h 38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38" h="383183">
                  <a:moveTo>
                    <a:pt x="64651" y="1935"/>
                  </a:moveTo>
                  <a:lnTo>
                    <a:pt x="48729" y="383194"/>
                  </a:lnTo>
                  <a:lnTo>
                    <a:pt x="1312" y="357473"/>
                  </a:lnTo>
                  <a:lnTo>
                    <a:pt x="6211" y="19257"/>
                  </a:lnTo>
                  <a:cubicBezTo>
                    <a:pt x="6211" y="19257"/>
                    <a:pt x="18984" y="-2614"/>
                    <a:pt x="64651" y="193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33229B1C-A5D0-4021-BD56-1CF8D55308AE}"/>
                </a:ext>
              </a:extLst>
            </p:cNvPr>
            <p:cNvSpPr/>
            <p:nvPr/>
          </p:nvSpPr>
          <p:spPr>
            <a:xfrm>
              <a:off x="3000516" y="2596505"/>
              <a:ext cx="156474" cy="1234397"/>
            </a:xfrm>
            <a:custGeom>
              <a:avLst/>
              <a:gdLst>
                <a:gd name="connsiteX0" fmla="*/ 1312 w 47241"/>
                <a:gd name="connsiteY0" fmla="*/ 367174 h 372685"/>
                <a:gd name="connsiteX1" fmla="*/ 17584 w 47241"/>
                <a:gd name="connsiteY1" fmla="*/ 48554 h 372685"/>
                <a:gd name="connsiteX2" fmla="*/ 47504 w 47241"/>
                <a:gd name="connsiteY2" fmla="*/ 1312 h 372685"/>
                <a:gd name="connsiteX3" fmla="*/ 47504 w 47241"/>
                <a:gd name="connsiteY3" fmla="*/ 371373 h 372685"/>
                <a:gd name="connsiteX4" fmla="*/ 1312 w 47241"/>
                <a:gd name="connsiteY4" fmla="*/ 367174 h 37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41" h="372685">
                  <a:moveTo>
                    <a:pt x="1312" y="367174"/>
                  </a:moveTo>
                  <a:lnTo>
                    <a:pt x="17584" y="48554"/>
                  </a:lnTo>
                  <a:cubicBezTo>
                    <a:pt x="22659" y="28957"/>
                    <a:pt x="33507" y="13910"/>
                    <a:pt x="47504" y="1312"/>
                  </a:cubicBezTo>
                  <a:lnTo>
                    <a:pt x="47504" y="371373"/>
                  </a:lnTo>
                  <a:lnTo>
                    <a:pt x="1312" y="36717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82E424F0-56DD-4CB6-B949-CAD65620CC31}"/>
                </a:ext>
              </a:extLst>
            </p:cNvPr>
            <p:cNvSpPr/>
            <p:nvPr/>
          </p:nvSpPr>
          <p:spPr>
            <a:xfrm>
              <a:off x="3491957" y="2573323"/>
              <a:ext cx="341922" cy="1222808"/>
            </a:xfrm>
            <a:custGeom>
              <a:avLst/>
              <a:gdLst>
                <a:gd name="connsiteX0" fmla="*/ 1312 w 103232"/>
                <a:gd name="connsiteY0" fmla="*/ 2013 h 369185"/>
                <a:gd name="connsiteX1" fmla="*/ 42080 w 103232"/>
                <a:gd name="connsiteY1" fmla="*/ 94746 h 369185"/>
                <a:gd name="connsiteX2" fmla="*/ 67801 w 103232"/>
                <a:gd name="connsiteY2" fmla="*/ 368574 h 369185"/>
                <a:gd name="connsiteX3" fmla="*/ 103495 w 103232"/>
                <a:gd name="connsiteY3" fmla="*/ 361400 h 369185"/>
                <a:gd name="connsiteX4" fmla="*/ 60452 w 103232"/>
                <a:gd name="connsiteY4" fmla="*/ 136039 h 369185"/>
                <a:gd name="connsiteX5" fmla="*/ 38581 w 103232"/>
                <a:gd name="connsiteY5" fmla="*/ 19859 h 369185"/>
                <a:gd name="connsiteX6" fmla="*/ 1312 w 103232"/>
                <a:gd name="connsiteY6" fmla="*/ 2013 h 36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32" h="369185">
                  <a:moveTo>
                    <a:pt x="1312" y="2013"/>
                  </a:moveTo>
                  <a:cubicBezTo>
                    <a:pt x="1312" y="2013"/>
                    <a:pt x="44005" y="23184"/>
                    <a:pt x="42080" y="94746"/>
                  </a:cubicBezTo>
                  <a:cubicBezTo>
                    <a:pt x="39981" y="166309"/>
                    <a:pt x="67801" y="368574"/>
                    <a:pt x="67801" y="368574"/>
                  </a:cubicBezTo>
                  <a:lnTo>
                    <a:pt x="103495" y="361400"/>
                  </a:lnTo>
                  <a:cubicBezTo>
                    <a:pt x="103495" y="361400"/>
                    <a:pt x="62202" y="169633"/>
                    <a:pt x="60452" y="136039"/>
                  </a:cubicBezTo>
                  <a:cubicBezTo>
                    <a:pt x="58702" y="101745"/>
                    <a:pt x="61677" y="53279"/>
                    <a:pt x="38581" y="19859"/>
                  </a:cubicBezTo>
                  <a:cubicBezTo>
                    <a:pt x="21959" y="-4111"/>
                    <a:pt x="1312" y="2013"/>
                    <a:pt x="1312" y="201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DBBAB1B-AC87-4942-94C6-179098D76543}"/>
                </a:ext>
              </a:extLst>
            </p:cNvPr>
            <p:cNvSpPr/>
            <p:nvPr/>
          </p:nvSpPr>
          <p:spPr>
            <a:xfrm>
              <a:off x="3275619" y="2559995"/>
              <a:ext cx="57953" cy="608506"/>
            </a:xfrm>
            <a:custGeom>
              <a:avLst/>
              <a:gdLst>
                <a:gd name="connsiteX0" fmla="*/ 17112 w 17496"/>
                <a:gd name="connsiteY0" fmla="*/ 1312 h 183718"/>
                <a:gd name="connsiteX1" fmla="*/ 4514 w 17496"/>
                <a:gd name="connsiteY1" fmla="*/ 44180 h 183718"/>
                <a:gd name="connsiteX2" fmla="*/ 10813 w 17496"/>
                <a:gd name="connsiteY2" fmla="*/ 79874 h 183718"/>
                <a:gd name="connsiteX3" fmla="*/ 1365 w 17496"/>
                <a:gd name="connsiteY3" fmla="*/ 91597 h 183718"/>
                <a:gd name="connsiteX4" fmla="*/ 10288 w 17496"/>
                <a:gd name="connsiteY4" fmla="*/ 182756 h 183718"/>
                <a:gd name="connsiteX5" fmla="*/ 17112 w 17496"/>
                <a:gd name="connsiteY5" fmla="*/ 1312 h 18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96" h="183718">
                  <a:moveTo>
                    <a:pt x="17112" y="1312"/>
                  </a:moveTo>
                  <a:cubicBezTo>
                    <a:pt x="17112" y="1312"/>
                    <a:pt x="3115" y="32807"/>
                    <a:pt x="4514" y="44180"/>
                  </a:cubicBezTo>
                  <a:cubicBezTo>
                    <a:pt x="5914" y="55728"/>
                    <a:pt x="10813" y="79874"/>
                    <a:pt x="10813" y="79874"/>
                  </a:cubicBezTo>
                  <a:cubicBezTo>
                    <a:pt x="10813" y="79874"/>
                    <a:pt x="490" y="86173"/>
                    <a:pt x="1365" y="91597"/>
                  </a:cubicBezTo>
                  <a:cubicBezTo>
                    <a:pt x="2065" y="97021"/>
                    <a:pt x="10288" y="182756"/>
                    <a:pt x="10288" y="182756"/>
                  </a:cubicBezTo>
                  <a:lnTo>
                    <a:pt x="17112" y="131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884B148-52C4-4967-8015-AEBA80213D93}"/>
                </a:ext>
              </a:extLst>
            </p:cNvPr>
            <p:cNvSpPr/>
            <p:nvPr/>
          </p:nvSpPr>
          <p:spPr>
            <a:xfrm>
              <a:off x="3153512" y="2817307"/>
              <a:ext cx="28975" cy="1014178"/>
            </a:xfrm>
            <a:custGeom>
              <a:avLst/>
              <a:gdLst>
                <a:gd name="connsiteX0" fmla="*/ 1312 w 8748"/>
                <a:gd name="connsiteY0" fmla="*/ 304885 h 306196"/>
                <a:gd name="connsiteX1" fmla="*/ 9011 w 8748"/>
                <a:gd name="connsiteY1" fmla="*/ 1312 h 30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" h="306196">
                  <a:moveTo>
                    <a:pt x="1312" y="304885"/>
                  </a:moveTo>
                  <a:cubicBezTo>
                    <a:pt x="5687" y="227898"/>
                    <a:pt x="4637" y="78474"/>
                    <a:pt x="9011" y="1312"/>
                  </a:cubicBezTo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4A8062B-7587-405B-9E58-760D379A5F15}"/>
                </a:ext>
              </a:extLst>
            </p:cNvPr>
            <p:cNvSpPr/>
            <p:nvPr/>
          </p:nvSpPr>
          <p:spPr>
            <a:xfrm>
              <a:off x="3413144" y="4764528"/>
              <a:ext cx="208631" cy="249198"/>
            </a:xfrm>
            <a:custGeom>
              <a:avLst/>
              <a:gdLst>
                <a:gd name="connsiteX0" fmla="*/ 48029 w 62989"/>
                <a:gd name="connsiteY0" fmla="*/ 73925 h 75236"/>
                <a:gd name="connsiteX1" fmla="*/ 62552 w 62989"/>
                <a:gd name="connsiteY1" fmla="*/ 16010 h 75236"/>
                <a:gd name="connsiteX2" fmla="*/ 11985 w 62989"/>
                <a:gd name="connsiteY2" fmla="*/ 1312 h 75236"/>
                <a:gd name="connsiteX3" fmla="*/ 1312 w 62989"/>
                <a:gd name="connsiteY3" fmla="*/ 55203 h 75236"/>
                <a:gd name="connsiteX4" fmla="*/ 48029 w 62989"/>
                <a:gd name="connsiteY4" fmla="*/ 73925 h 7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89" h="75236">
                  <a:moveTo>
                    <a:pt x="48029" y="73925"/>
                  </a:moveTo>
                  <a:cubicBezTo>
                    <a:pt x="47329" y="73575"/>
                    <a:pt x="62552" y="16010"/>
                    <a:pt x="62552" y="16010"/>
                  </a:cubicBezTo>
                  <a:lnTo>
                    <a:pt x="11985" y="1312"/>
                  </a:lnTo>
                  <a:lnTo>
                    <a:pt x="1312" y="55203"/>
                  </a:lnTo>
                  <a:lnTo>
                    <a:pt x="48029" y="73925"/>
                  </a:lnTo>
                  <a:close/>
                </a:path>
              </a:pathLst>
            </a:custGeom>
            <a:solidFill>
              <a:srgbClr val="DBA1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7571C3C-56D2-4BAA-A94C-59C719B5921A}"/>
                </a:ext>
              </a:extLst>
            </p:cNvPr>
            <p:cNvSpPr/>
            <p:nvPr/>
          </p:nvSpPr>
          <p:spPr>
            <a:xfrm>
              <a:off x="3181911" y="4878695"/>
              <a:ext cx="197041" cy="156474"/>
            </a:xfrm>
            <a:custGeom>
              <a:avLst/>
              <a:gdLst>
                <a:gd name="connsiteX0" fmla="*/ 1312 w 59489"/>
                <a:gd name="connsiteY0" fmla="*/ 1312 h 47241"/>
                <a:gd name="connsiteX1" fmla="*/ 58877 w 59489"/>
                <a:gd name="connsiteY1" fmla="*/ 1312 h 47241"/>
                <a:gd name="connsiteX2" fmla="*/ 58877 w 59489"/>
                <a:gd name="connsiteY2" fmla="*/ 46454 h 47241"/>
                <a:gd name="connsiteX3" fmla="*/ 1312 w 59489"/>
                <a:gd name="connsiteY3" fmla="*/ 46454 h 4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89" h="47241">
                  <a:moveTo>
                    <a:pt x="1312" y="1312"/>
                  </a:moveTo>
                  <a:lnTo>
                    <a:pt x="58877" y="1312"/>
                  </a:lnTo>
                  <a:lnTo>
                    <a:pt x="58877" y="46454"/>
                  </a:lnTo>
                  <a:lnTo>
                    <a:pt x="1312" y="46454"/>
                  </a:lnTo>
                  <a:close/>
                </a:path>
              </a:pathLst>
            </a:custGeom>
            <a:solidFill>
              <a:srgbClr val="DBA1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566AE0F1-F131-4576-B6FA-24A2024328D8}"/>
                </a:ext>
              </a:extLst>
            </p:cNvPr>
            <p:cNvSpPr/>
            <p:nvPr/>
          </p:nvSpPr>
          <p:spPr>
            <a:xfrm>
              <a:off x="3168000" y="5018939"/>
              <a:ext cx="353512" cy="150677"/>
            </a:xfrm>
            <a:custGeom>
              <a:avLst/>
              <a:gdLst>
                <a:gd name="connsiteX0" fmla="*/ 68676 w 106731"/>
                <a:gd name="connsiteY0" fmla="*/ 28608 h 45492"/>
                <a:gd name="connsiteX1" fmla="*/ 63426 w 106731"/>
                <a:gd name="connsiteY1" fmla="*/ 1312 h 45492"/>
                <a:gd name="connsiteX2" fmla="*/ 1312 w 106731"/>
                <a:gd name="connsiteY2" fmla="*/ 1312 h 45492"/>
                <a:gd name="connsiteX3" fmla="*/ 7786 w 106731"/>
                <a:gd name="connsiteY3" fmla="*/ 41555 h 45492"/>
                <a:gd name="connsiteX4" fmla="*/ 11111 w 106731"/>
                <a:gd name="connsiteY4" fmla="*/ 41730 h 45492"/>
                <a:gd name="connsiteX5" fmla="*/ 103844 w 106731"/>
                <a:gd name="connsiteY5" fmla="*/ 43305 h 45492"/>
                <a:gd name="connsiteX6" fmla="*/ 68676 w 106731"/>
                <a:gd name="connsiteY6" fmla="*/ 28608 h 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731" h="45492">
                  <a:moveTo>
                    <a:pt x="68676" y="28608"/>
                  </a:moveTo>
                  <a:lnTo>
                    <a:pt x="63426" y="1312"/>
                  </a:lnTo>
                  <a:lnTo>
                    <a:pt x="1312" y="1312"/>
                  </a:lnTo>
                  <a:lnTo>
                    <a:pt x="7786" y="41555"/>
                  </a:lnTo>
                  <a:lnTo>
                    <a:pt x="11111" y="41730"/>
                  </a:lnTo>
                  <a:cubicBezTo>
                    <a:pt x="25283" y="42430"/>
                    <a:pt x="94396" y="46105"/>
                    <a:pt x="103844" y="43305"/>
                  </a:cubicBezTo>
                  <a:cubicBezTo>
                    <a:pt x="114693" y="39981"/>
                    <a:pt x="68676" y="28608"/>
                    <a:pt x="68676" y="28608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8D12C6C-E3C8-4C8D-B2C7-9D6756AEAA70}"/>
                </a:ext>
              </a:extLst>
            </p:cNvPr>
            <p:cNvSpPr/>
            <p:nvPr/>
          </p:nvSpPr>
          <p:spPr>
            <a:xfrm>
              <a:off x="1348278" y="2175766"/>
              <a:ext cx="492600" cy="278173"/>
            </a:xfrm>
            <a:custGeom>
              <a:avLst/>
              <a:gdLst>
                <a:gd name="connsiteX0" fmla="*/ 131665 w 148724"/>
                <a:gd name="connsiteY0" fmla="*/ 1312 h 83985"/>
                <a:gd name="connsiteX1" fmla="*/ 146362 w 148724"/>
                <a:gd name="connsiteY1" fmla="*/ 50654 h 83985"/>
                <a:gd name="connsiteX2" fmla="*/ 147587 w 148724"/>
                <a:gd name="connsiteY2" fmla="*/ 57478 h 83985"/>
                <a:gd name="connsiteX3" fmla="*/ 134114 w 148724"/>
                <a:gd name="connsiteY3" fmla="*/ 71125 h 83985"/>
                <a:gd name="connsiteX4" fmla="*/ 113643 w 148724"/>
                <a:gd name="connsiteY4" fmla="*/ 68676 h 83985"/>
                <a:gd name="connsiteX5" fmla="*/ 96321 w 148724"/>
                <a:gd name="connsiteY5" fmla="*/ 80049 h 83985"/>
                <a:gd name="connsiteX6" fmla="*/ 1312 w 148724"/>
                <a:gd name="connsiteY6" fmla="*/ 68151 h 83985"/>
                <a:gd name="connsiteX7" fmla="*/ 31932 w 148724"/>
                <a:gd name="connsiteY7" fmla="*/ 9536 h 83985"/>
                <a:gd name="connsiteX8" fmla="*/ 106994 w 148724"/>
                <a:gd name="connsiteY8" fmla="*/ 12860 h 83985"/>
                <a:gd name="connsiteX9" fmla="*/ 120117 w 148724"/>
                <a:gd name="connsiteY9" fmla="*/ 11810 h 83985"/>
                <a:gd name="connsiteX10" fmla="*/ 128340 w 148724"/>
                <a:gd name="connsiteY10" fmla="*/ 2362 h 8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724" h="83985">
                  <a:moveTo>
                    <a:pt x="131665" y="1312"/>
                  </a:moveTo>
                  <a:cubicBezTo>
                    <a:pt x="136564" y="17759"/>
                    <a:pt x="141463" y="34207"/>
                    <a:pt x="146362" y="50654"/>
                  </a:cubicBezTo>
                  <a:cubicBezTo>
                    <a:pt x="147062" y="52928"/>
                    <a:pt x="147762" y="55203"/>
                    <a:pt x="147587" y="57478"/>
                  </a:cubicBezTo>
                  <a:cubicBezTo>
                    <a:pt x="147412" y="64476"/>
                    <a:pt x="140938" y="69900"/>
                    <a:pt x="134114" y="71125"/>
                  </a:cubicBezTo>
                  <a:cubicBezTo>
                    <a:pt x="127290" y="72350"/>
                    <a:pt x="120292" y="70600"/>
                    <a:pt x="113643" y="68676"/>
                  </a:cubicBezTo>
                  <a:cubicBezTo>
                    <a:pt x="111893" y="75674"/>
                    <a:pt x="103495" y="78649"/>
                    <a:pt x="96321" y="80049"/>
                  </a:cubicBezTo>
                  <a:cubicBezTo>
                    <a:pt x="64476" y="85998"/>
                    <a:pt x="30707" y="81798"/>
                    <a:pt x="1312" y="68151"/>
                  </a:cubicBezTo>
                  <a:cubicBezTo>
                    <a:pt x="13910" y="49954"/>
                    <a:pt x="24233" y="30357"/>
                    <a:pt x="31932" y="9536"/>
                  </a:cubicBezTo>
                  <a:cubicBezTo>
                    <a:pt x="56953" y="10586"/>
                    <a:pt x="81973" y="11810"/>
                    <a:pt x="106994" y="12860"/>
                  </a:cubicBezTo>
                  <a:cubicBezTo>
                    <a:pt x="111368" y="13035"/>
                    <a:pt x="115917" y="13210"/>
                    <a:pt x="120117" y="11810"/>
                  </a:cubicBezTo>
                  <a:cubicBezTo>
                    <a:pt x="124316" y="10236"/>
                    <a:pt x="127990" y="6736"/>
                    <a:pt x="128340" y="2362"/>
                  </a:cubicBezTo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9E84742-233B-4DAA-96BA-ECEF349C230A}"/>
                </a:ext>
              </a:extLst>
            </p:cNvPr>
            <p:cNvSpPr/>
            <p:nvPr/>
          </p:nvSpPr>
          <p:spPr>
            <a:xfrm>
              <a:off x="507860" y="2737802"/>
              <a:ext cx="318740" cy="266584"/>
            </a:xfrm>
            <a:custGeom>
              <a:avLst/>
              <a:gdLst>
                <a:gd name="connsiteX0" fmla="*/ 94951 w 96233"/>
                <a:gd name="connsiteY0" fmla="*/ 48062 h 80486"/>
                <a:gd name="connsiteX1" fmla="*/ 87603 w 96233"/>
                <a:gd name="connsiteY1" fmla="*/ 39488 h 80486"/>
                <a:gd name="connsiteX2" fmla="*/ 74830 w 96233"/>
                <a:gd name="connsiteY2" fmla="*/ 25316 h 80486"/>
                <a:gd name="connsiteX3" fmla="*/ 70456 w 96233"/>
                <a:gd name="connsiteY3" fmla="*/ 16917 h 80486"/>
                <a:gd name="connsiteX4" fmla="*/ 68006 w 96233"/>
                <a:gd name="connsiteY4" fmla="*/ 5369 h 80486"/>
                <a:gd name="connsiteX5" fmla="*/ 61707 w 96233"/>
                <a:gd name="connsiteY5" fmla="*/ 2570 h 80486"/>
                <a:gd name="connsiteX6" fmla="*/ 63807 w 96233"/>
                <a:gd name="connsiteY6" fmla="*/ 25840 h 80486"/>
                <a:gd name="connsiteX7" fmla="*/ 46135 w 96233"/>
                <a:gd name="connsiteY7" fmla="*/ 24966 h 80486"/>
                <a:gd name="connsiteX8" fmla="*/ 18840 w 96233"/>
                <a:gd name="connsiteY8" fmla="*/ 14642 h 80486"/>
                <a:gd name="connsiteX9" fmla="*/ 22514 w 96233"/>
                <a:gd name="connsiteY9" fmla="*/ 23216 h 80486"/>
                <a:gd name="connsiteX10" fmla="*/ 44385 w 96233"/>
                <a:gd name="connsiteY10" fmla="*/ 38963 h 80486"/>
                <a:gd name="connsiteX11" fmla="*/ 12541 w 96233"/>
                <a:gd name="connsiteY11" fmla="*/ 26365 h 80486"/>
                <a:gd name="connsiteX12" fmla="*/ 4492 w 96233"/>
                <a:gd name="connsiteY12" fmla="*/ 25491 h 80486"/>
                <a:gd name="connsiteX13" fmla="*/ 37211 w 96233"/>
                <a:gd name="connsiteY13" fmla="*/ 47362 h 80486"/>
                <a:gd name="connsiteX14" fmla="*/ 35287 w 96233"/>
                <a:gd name="connsiteY14" fmla="*/ 50511 h 80486"/>
                <a:gd name="connsiteX15" fmla="*/ 1518 w 96233"/>
                <a:gd name="connsiteY15" fmla="*/ 40538 h 80486"/>
                <a:gd name="connsiteX16" fmla="*/ 32662 w 96233"/>
                <a:gd name="connsiteY16" fmla="*/ 58910 h 80486"/>
                <a:gd name="connsiteX17" fmla="*/ 7467 w 96233"/>
                <a:gd name="connsiteY17" fmla="*/ 55935 h 80486"/>
                <a:gd name="connsiteX18" fmla="*/ 22339 w 96233"/>
                <a:gd name="connsiteY18" fmla="*/ 65034 h 80486"/>
                <a:gd name="connsiteX19" fmla="*/ 86903 w 96233"/>
                <a:gd name="connsiteY19" fmla="*/ 80081 h 80486"/>
                <a:gd name="connsiteX20" fmla="*/ 94601 w 96233"/>
                <a:gd name="connsiteY20" fmla="*/ 47187 h 8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233" h="80486">
                  <a:moveTo>
                    <a:pt x="94951" y="48062"/>
                  </a:moveTo>
                  <a:lnTo>
                    <a:pt x="87603" y="39488"/>
                  </a:lnTo>
                  <a:cubicBezTo>
                    <a:pt x="87603" y="39488"/>
                    <a:pt x="82354" y="35114"/>
                    <a:pt x="74830" y="25316"/>
                  </a:cubicBezTo>
                  <a:cubicBezTo>
                    <a:pt x="72905" y="22866"/>
                    <a:pt x="71505" y="19892"/>
                    <a:pt x="70456" y="16917"/>
                  </a:cubicBezTo>
                  <a:cubicBezTo>
                    <a:pt x="69231" y="13243"/>
                    <a:pt x="67831" y="8344"/>
                    <a:pt x="68006" y="5369"/>
                  </a:cubicBezTo>
                  <a:cubicBezTo>
                    <a:pt x="68181" y="1695"/>
                    <a:pt x="63807" y="-55"/>
                    <a:pt x="61707" y="2570"/>
                  </a:cubicBezTo>
                  <a:cubicBezTo>
                    <a:pt x="59607" y="5194"/>
                    <a:pt x="59258" y="15167"/>
                    <a:pt x="63807" y="25840"/>
                  </a:cubicBezTo>
                  <a:cubicBezTo>
                    <a:pt x="68356" y="36514"/>
                    <a:pt x="52084" y="28115"/>
                    <a:pt x="46135" y="24966"/>
                  </a:cubicBezTo>
                  <a:cubicBezTo>
                    <a:pt x="40186" y="21991"/>
                    <a:pt x="21289" y="13593"/>
                    <a:pt x="18840" y="14642"/>
                  </a:cubicBezTo>
                  <a:cubicBezTo>
                    <a:pt x="15340" y="16217"/>
                    <a:pt x="16390" y="20241"/>
                    <a:pt x="22514" y="23216"/>
                  </a:cubicBezTo>
                  <a:cubicBezTo>
                    <a:pt x="28638" y="26190"/>
                    <a:pt x="45960" y="35989"/>
                    <a:pt x="44385" y="38963"/>
                  </a:cubicBezTo>
                  <a:cubicBezTo>
                    <a:pt x="42635" y="41938"/>
                    <a:pt x="12541" y="26365"/>
                    <a:pt x="12541" y="26365"/>
                  </a:cubicBezTo>
                  <a:cubicBezTo>
                    <a:pt x="12541" y="26365"/>
                    <a:pt x="6592" y="21991"/>
                    <a:pt x="4492" y="25491"/>
                  </a:cubicBezTo>
                  <a:cubicBezTo>
                    <a:pt x="643" y="31789"/>
                    <a:pt x="34062" y="46137"/>
                    <a:pt x="37211" y="47362"/>
                  </a:cubicBezTo>
                  <a:cubicBezTo>
                    <a:pt x="39486" y="48237"/>
                    <a:pt x="37736" y="51736"/>
                    <a:pt x="35287" y="50511"/>
                  </a:cubicBezTo>
                  <a:cubicBezTo>
                    <a:pt x="32837" y="49461"/>
                    <a:pt x="5542" y="34239"/>
                    <a:pt x="1518" y="40538"/>
                  </a:cubicBezTo>
                  <a:cubicBezTo>
                    <a:pt x="-1457" y="45437"/>
                    <a:pt x="28813" y="52611"/>
                    <a:pt x="32662" y="58910"/>
                  </a:cubicBezTo>
                  <a:cubicBezTo>
                    <a:pt x="36511" y="65209"/>
                    <a:pt x="10266" y="51211"/>
                    <a:pt x="7467" y="55935"/>
                  </a:cubicBezTo>
                  <a:cubicBezTo>
                    <a:pt x="6417" y="57685"/>
                    <a:pt x="5892" y="59260"/>
                    <a:pt x="22339" y="65034"/>
                  </a:cubicBezTo>
                  <a:cubicBezTo>
                    <a:pt x="38961" y="70983"/>
                    <a:pt x="86903" y="80081"/>
                    <a:pt x="86903" y="80081"/>
                  </a:cubicBezTo>
                  <a:lnTo>
                    <a:pt x="94601" y="47187"/>
                  </a:lnTo>
                </a:path>
              </a:pathLst>
            </a:custGeom>
            <a:solidFill>
              <a:srgbClr val="FF95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A445ED7B-A98F-4616-9079-FB36FF76F0C4}"/>
                </a:ext>
              </a:extLst>
            </p:cNvPr>
            <p:cNvSpPr/>
            <p:nvPr/>
          </p:nvSpPr>
          <p:spPr>
            <a:xfrm>
              <a:off x="697466" y="2635333"/>
              <a:ext cx="776569" cy="463625"/>
            </a:xfrm>
            <a:custGeom>
              <a:avLst/>
              <a:gdLst>
                <a:gd name="connsiteX0" fmla="*/ 172957 w 234459"/>
                <a:gd name="connsiteY0" fmla="*/ 1312 h 139975"/>
                <a:gd name="connsiteX1" fmla="*/ 137264 w 234459"/>
                <a:gd name="connsiteY1" fmla="*/ 80923 h 139975"/>
                <a:gd name="connsiteX2" fmla="*/ 17060 w 234459"/>
                <a:gd name="connsiteY2" fmla="*/ 61327 h 139975"/>
                <a:gd name="connsiteX3" fmla="*/ 1312 w 234459"/>
                <a:gd name="connsiteY3" fmla="*/ 105769 h 139975"/>
                <a:gd name="connsiteX4" fmla="*/ 199378 w 234459"/>
                <a:gd name="connsiteY4" fmla="*/ 108394 h 139975"/>
                <a:gd name="connsiteX5" fmla="*/ 234722 w 234459"/>
                <a:gd name="connsiteY5" fmla="*/ 22134 h 139975"/>
                <a:gd name="connsiteX6" fmla="*/ 172957 w 234459"/>
                <a:gd name="connsiteY6" fmla="*/ 1312 h 13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459" h="139975">
                  <a:moveTo>
                    <a:pt x="172957" y="1312"/>
                  </a:moveTo>
                  <a:cubicBezTo>
                    <a:pt x="172957" y="1312"/>
                    <a:pt x="145662" y="80224"/>
                    <a:pt x="137264" y="80923"/>
                  </a:cubicBezTo>
                  <a:cubicBezTo>
                    <a:pt x="79699" y="86173"/>
                    <a:pt x="17060" y="61327"/>
                    <a:pt x="17060" y="61327"/>
                  </a:cubicBezTo>
                  <a:lnTo>
                    <a:pt x="1312" y="105769"/>
                  </a:lnTo>
                  <a:cubicBezTo>
                    <a:pt x="1312" y="105769"/>
                    <a:pt x="164384" y="178732"/>
                    <a:pt x="199378" y="108394"/>
                  </a:cubicBezTo>
                  <a:cubicBezTo>
                    <a:pt x="236646" y="33857"/>
                    <a:pt x="234722" y="22134"/>
                    <a:pt x="234722" y="22134"/>
                  </a:cubicBezTo>
                  <a:lnTo>
                    <a:pt x="172957" y="1312"/>
                  </a:lnTo>
                  <a:close/>
                </a:path>
              </a:pathLst>
            </a:custGeom>
            <a:solidFill>
              <a:srgbClr val="FCD2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2ACA6BBE-DBB7-417D-96F9-E20BEE4EED2E}"/>
                </a:ext>
              </a:extLst>
            </p:cNvPr>
            <p:cNvSpPr/>
            <p:nvPr/>
          </p:nvSpPr>
          <p:spPr>
            <a:xfrm>
              <a:off x="1278156" y="3583443"/>
              <a:ext cx="846115" cy="1390871"/>
            </a:xfrm>
            <a:custGeom>
              <a:avLst/>
              <a:gdLst>
                <a:gd name="connsiteX0" fmla="*/ 1312 w 255455"/>
                <a:gd name="connsiteY0" fmla="*/ 161235 h 419927"/>
                <a:gd name="connsiteX1" fmla="*/ 222649 w 255455"/>
                <a:gd name="connsiteY1" fmla="*/ 420190 h 419927"/>
                <a:gd name="connsiteX2" fmla="*/ 255368 w 255455"/>
                <a:gd name="connsiteY2" fmla="*/ 380122 h 419927"/>
                <a:gd name="connsiteX3" fmla="*/ 94396 w 255455"/>
                <a:gd name="connsiteY3" fmla="*/ 181181 h 419927"/>
                <a:gd name="connsiteX4" fmla="*/ 139013 w 255455"/>
                <a:gd name="connsiteY4" fmla="*/ 23883 h 419927"/>
                <a:gd name="connsiteX5" fmla="*/ 85823 w 255455"/>
                <a:gd name="connsiteY5" fmla="*/ 1312 h 419927"/>
                <a:gd name="connsiteX6" fmla="*/ 1312 w 255455"/>
                <a:gd name="connsiteY6" fmla="*/ 161235 h 41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455" h="419927">
                  <a:moveTo>
                    <a:pt x="1312" y="161235"/>
                  </a:moveTo>
                  <a:cubicBezTo>
                    <a:pt x="30532" y="295436"/>
                    <a:pt x="222649" y="420190"/>
                    <a:pt x="222649" y="420190"/>
                  </a:cubicBezTo>
                  <a:lnTo>
                    <a:pt x="255368" y="380122"/>
                  </a:lnTo>
                  <a:cubicBezTo>
                    <a:pt x="255368" y="380122"/>
                    <a:pt x="100870" y="242420"/>
                    <a:pt x="94396" y="181181"/>
                  </a:cubicBezTo>
                  <a:cubicBezTo>
                    <a:pt x="87747" y="119942"/>
                    <a:pt x="139013" y="23883"/>
                    <a:pt x="139013" y="23883"/>
                  </a:cubicBezTo>
                  <a:lnTo>
                    <a:pt x="85823" y="1312"/>
                  </a:lnTo>
                  <a:lnTo>
                    <a:pt x="1312" y="161235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5901E2B3-1E63-4986-8816-2DBB9D1AA690}"/>
                </a:ext>
              </a:extLst>
            </p:cNvPr>
            <p:cNvSpPr/>
            <p:nvPr/>
          </p:nvSpPr>
          <p:spPr>
            <a:xfrm>
              <a:off x="1413121" y="2030305"/>
              <a:ext cx="278173" cy="469418"/>
            </a:xfrm>
            <a:custGeom>
              <a:avLst/>
              <a:gdLst>
                <a:gd name="connsiteX0" fmla="*/ 25478 w 83985"/>
                <a:gd name="connsiteY0" fmla="*/ 141463 h 141725"/>
                <a:gd name="connsiteX1" fmla="*/ 24253 w 83985"/>
                <a:gd name="connsiteY1" fmla="*/ 112768 h 141725"/>
                <a:gd name="connsiteX2" fmla="*/ 1857 w 83985"/>
                <a:gd name="connsiteY2" fmla="*/ 89497 h 141725"/>
                <a:gd name="connsiteX3" fmla="*/ 1857 w 83985"/>
                <a:gd name="connsiteY3" fmla="*/ 20209 h 141725"/>
                <a:gd name="connsiteX4" fmla="*/ 40350 w 83985"/>
                <a:gd name="connsiteY4" fmla="*/ 1312 h 141725"/>
                <a:gd name="connsiteX5" fmla="*/ 82693 w 83985"/>
                <a:gd name="connsiteY5" fmla="*/ 33332 h 141725"/>
                <a:gd name="connsiteX6" fmla="*/ 76219 w 83985"/>
                <a:gd name="connsiteY6" fmla="*/ 138139 h 141725"/>
                <a:gd name="connsiteX7" fmla="*/ 25478 w 83985"/>
                <a:gd name="connsiteY7" fmla="*/ 141463 h 14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85" h="141725">
                  <a:moveTo>
                    <a:pt x="25478" y="141463"/>
                  </a:moveTo>
                  <a:cubicBezTo>
                    <a:pt x="26352" y="135864"/>
                    <a:pt x="24253" y="112768"/>
                    <a:pt x="24253" y="112768"/>
                  </a:cubicBezTo>
                  <a:cubicBezTo>
                    <a:pt x="24253" y="112768"/>
                    <a:pt x="3081" y="110493"/>
                    <a:pt x="1857" y="89497"/>
                  </a:cubicBezTo>
                  <a:cubicBezTo>
                    <a:pt x="632" y="68501"/>
                    <a:pt x="1857" y="20209"/>
                    <a:pt x="1857" y="20209"/>
                  </a:cubicBezTo>
                  <a:lnTo>
                    <a:pt x="40350" y="1312"/>
                  </a:lnTo>
                  <a:lnTo>
                    <a:pt x="82693" y="33332"/>
                  </a:lnTo>
                  <a:lnTo>
                    <a:pt x="76219" y="138139"/>
                  </a:lnTo>
                  <a:lnTo>
                    <a:pt x="25478" y="141463"/>
                  </a:ln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5F9311A-079E-49D6-8238-DAB89D7F471C}"/>
                </a:ext>
              </a:extLst>
            </p:cNvPr>
            <p:cNvSpPr/>
            <p:nvPr/>
          </p:nvSpPr>
          <p:spPr>
            <a:xfrm>
              <a:off x="1404075" y="1984471"/>
              <a:ext cx="388286" cy="226016"/>
            </a:xfrm>
            <a:custGeom>
              <a:avLst/>
              <a:gdLst>
                <a:gd name="connsiteX0" fmla="*/ 82449 w 117229"/>
                <a:gd name="connsiteY0" fmla="*/ 63617 h 68238"/>
                <a:gd name="connsiteX1" fmla="*/ 41856 w 117229"/>
                <a:gd name="connsiteY1" fmla="*/ 28973 h 68238"/>
                <a:gd name="connsiteX2" fmla="*/ 4412 w 117229"/>
                <a:gd name="connsiteY2" fmla="*/ 63617 h 68238"/>
                <a:gd name="connsiteX3" fmla="*/ 13861 w 117229"/>
                <a:gd name="connsiteY3" fmla="*/ 18825 h 68238"/>
                <a:gd name="connsiteX4" fmla="*/ 57078 w 117229"/>
                <a:gd name="connsiteY4" fmla="*/ 1678 h 68238"/>
                <a:gd name="connsiteX5" fmla="*/ 114468 w 117229"/>
                <a:gd name="connsiteY5" fmla="*/ 53469 h 68238"/>
                <a:gd name="connsiteX6" fmla="*/ 116568 w 117229"/>
                <a:gd name="connsiteY6" fmla="*/ 67991 h 68238"/>
                <a:gd name="connsiteX7" fmla="*/ 82449 w 117229"/>
                <a:gd name="connsiteY7" fmla="*/ 63617 h 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229" h="68238">
                  <a:moveTo>
                    <a:pt x="82449" y="63617"/>
                  </a:moveTo>
                  <a:cubicBezTo>
                    <a:pt x="82449" y="63617"/>
                    <a:pt x="47805" y="60292"/>
                    <a:pt x="41856" y="28973"/>
                  </a:cubicBezTo>
                  <a:lnTo>
                    <a:pt x="4412" y="63617"/>
                  </a:lnTo>
                  <a:cubicBezTo>
                    <a:pt x="4412" y="63617"/>
                    <a:pt x="-6961" y="40346"/>
                    <a:pt x="13861" y="18825"/>
                  </a:cubicBezTo>
                  <a:cubicBezTo>
                    <a:pt x="34682" y="-2697"/>
                    <a:pt x="48855" y="1678"/>
                    <a:pt x="57078" y="1678"/>
                  </a:cubicBezTo>
                  <a:cubicBezTo>
                    <a:pt x="64602" y="1678"/>
                    <a:pt x="103095" y="9901"/>
                    <a:pt x="114468" y="53469"/>
                  </a:cubicBezTo>
                  <a:cubicBezTo>
                    <a:pt x="115343" y="56618"/>
                    <a:pt x="116043" y="64492"/>
                    <a:pt x="116568" y="67991"/>
                  </a:cubicBezTo>
                  <a:lnTo>
                    <a:pt x="82449" y="63617"/>
                  </a:lnTo>
                  <a:close/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FC42F5D-BC7A-407E-84A2-42F60834010C}"/>
                </a:ext>
              </a:extLst>
            </p:cNvPr>
            <p:cNvSpPr/>
            <p:nvPr/>
          </p:nvSpPr>
          <p:spPr>
            <a:xfrm>
              <a:off x="1489682" y="2368750"/>
              <a:ext cx="98521" cy="52157"/>
            </a:xfrm>
            <a:custGeom>
              <a:avLst/>
              <a:gdLst>
                <a:gd name="connsiteX0" fmla="*/ 1312 w 29744"/>
                <a:gd name="connsiteY0" fmla="*/ 10761 h 15747"/>
                <a:gd name="connsiteX1" fmla="*/ 29132 w 29744"/>
                <a:gd name="connsiteY1" fmla="*/ 1312 h 15747"/>
                <a:gd name="connsiteX2" fmla="*/ 1837 w 29744"/>
                <a:gd name="connsiteY2" fmla="*/ 15835 h 15747"/>
                <a:gd name="connsiteX3" fmla="*/ 1312 w 29744"/>
                <a:gd name="connsiteY3" fmla="*/ 10761 h 1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44" h="15747">
                  <a:moveTo>
                    <a:pt x="1312" y="10761"/>
                  </a:moveTo>
                  <a:cubicBezTo>
                    <a:pt x="1312" y="10761"/>
                    <a:pt x="15485" y="10936"/>
                    <a:pt x="29132" y="1312"/>
                  </a:cubicBezTo>
                  <a:cubicBezTo>
                    <a:pt x="29132" y="1312"/>
                    <a:pt x="22834" y="16710"/>
                    <a:pt x="1837" y="15835"/>
                  </a:cubicBezTo>
                  <a:lnTo>
                    <a:pt x="1312" y="10761"/>
                  </a:lnTo>
                  <a:close/>
                </a:path>
              </a:pathLst>
            </a:custGeom>
            <a:solidFill>
              <a:srgbClr val="FCD2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E641543-2350-44BF-B0FE-C57097A1CE73}"/>
                </a:ext>
              </a:extLst>
            </p:cNvPr>
            <p:cNvSpPr/>
            <p:nvPr/>
          </p:nvSpPr>
          <p:spPr>
            <a:xfrm>
              <a:off x="1205133" y="2473646"/>
              <a:ext cx="654870" cy="1008381"/>
            </a:xfrm>
            <a:custGeom>
              <a:avLst/>
              <a:gdLst>
                <a:gd name="connsiteX0" fmla="*/ 43655 w 197715"/>
                <a:gd name="connsiteY0" fmla="*/ 243995 h 304447"/>
                <a:gd name="connsiteX1" fmla="*/ 46279 w 197715"/>
                <a:gd name="connsiteY1" fmla="*/ 261842 h 304447"/>
                <a:gd name="connsiteX2" fmla="*/ 195004 w 197715"/>
                <a:gd name="connsiteY2" fmla="*/ 304710 h 304447"/>
                <a:gd name="connsiteX3" fmla="*/ 178557 w 197715"/>
                <a:gd name="connsiteY3" fmla="*/ 200078 h 304447"/>
                <a:gd name="connsiteX4" fmla="*/ 174007 w 197715"/>
                <a:gd name="connsiteY4" fmla="*/ 138139 h 304447"/>
                <a:gd name="connsiteX5" fmla="*/ 191504 w 197715"/>
                <a:gd name="connsiteY5" fmla="*/ 67626 h 304447"/>
                <a:gd name="connsiteX6" fmla="*/ 168058 w 197715"/>
                <a:gd name="connsiteY6" fmla="*/ 1312 h 304447"/>
                <a:gd name="connsiteX7" fmla="*/ 74450 w 197715"/>
                <a:gd name="connsiteY7" fmla="*/ 7611 h 304447"/>
                <a:gd name="connsiteX8" fmla="*/ 1312 w 197715"/>
                <a:gd name="connsiteY8" fmla="*/ 73925 h 304447"/>
                <a:gd name="connsiteX9" fmla="*/ 36131 w 197715"/>
                <a:gd name="connsiteY9" fmla="*/ 126241 h 304447"/>
                <a:gd name="connsiteX10" fmla="*/ 36481 w 197715"/>
                <a:gd name="connsiteY10" fmla="*/ 146012 h 304447"/>
                <a:gd name="connsiteX11" fmla="*/ 43655 w 197715"/>
                <a:gd name="connsiteY11" fmla="*/ 243995 h 30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7715" h="304447">
                  <a:moveTo>
                    <a:pt x="43655" y="243995"/>
                  </a:moveTo>
                  <a:cubicBezTo>
                    <a:pt x="43655" y="251519"/>
                    <a:pt x="46279" y="261842"/>
                    <a:pt x="46279" y="261842"/>
                  </a:cubicBezTo>
                  <a:lnTo>
                    <a:pt x="195004" y="304710"/>
                  </a:lnTo>
                  <a:cubicBezTo>
                    <a:pt x="195004" y="304710"/>
                    <a:pt x="205677" y="237521"/>
                    <a:pt x="178557" y="200078"/>
                  </a:cubicBezTo>
                  <a:cubicBezTo>
                    <a:pt x="166134" y="182931"/>
                    <a:pt x="168933" y="158785"/>
                    <a:pt x="174007" y="138139"/>
                  </a:cubicBezTo>
                  <a:lnTo>
                    <a:pt x="191504" y="67626"/>
                  </a:lnTo>
                  <a:lnTo>
                    <a:pt x="168058" y="1312"/>
                  </a:lnTo>
                  <a:lnTo>
                    <a:pt x="74450" y="7611"/>
                  </a:lnTo>
                  <a:cubicBezTo>
                    <a:pt x="74450" y="7611"/>
                    <a:pt x="20209" y="2187"/>
                    <a:pt x="1312" y="73925"/>
                  </a:cubicBezTo>
                  <a:lnTo>
                    <a:pt x="36131" y="126241"/>
                  </a:lnTo>
                  <a:lnTo>
                    <a:pt x="36481" y="146012"/>
                  </a:lnTo>
                  <a:lnTo>
                    <a:pt x="43655" y="243995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7393D8BB-D0B8-4AA8-8FE2-D216A23FBC5F}"/>
                </a:ext>
              </a:extLst>
            </p:cNvPr>
            <p:cNvSpPr/>
            <p:nvPr/>
          </p:nvSpPr>
          <p:spPr>
            <a:xfrm>
              <a:off x="992445" y="3190523"/>
              <a:ext cx="886682" cy="1958810"/>
            </a:xfrm>
            <a:custGeom>
              <a:avLst/>
              <a:gdLst>
                <a:gd name="connsiteX0" fmla="*/ 252919 w 267703"/>
                <a:gd name="connsiteY0" fmla="*/ 1312 h 591397"/>
                <a:gd name="connsiteX1" fmla="*/ 257118 w 267703"/>
                <a:gd name="connsiteY1" fmla="*/ 97546 h 591397"/>
                <a:gd name="connsiteX2" fmla="*/ 241721 w 267703"/>
                <a:gd name="connsiteY2" fmla="*/ 120817 h 591397"/>
                <a:gd name="connsiteX3" fmla="*/ 120642 w 267703"/>
                <a:gd name="connsiteY3" fmla="*/ 325181 h 591397"/>
                <a:gd name="connsiteX4" fmla="*/ 50829 w 267703"/>
                <a:gd name="connsiteY4" fmla="*/ 590610 h 591397"/>
                <a:gd name="connsiteX5" fmla="*/ 1312 w 267703"/>
                <a:gd name="connsiteY5" fmla="*/ 582736 h 591397"/>
                <a:gd name="connsiteX6" fmla="*/ 41730 w 267703"/>
                <a:gd name="connsiteY6" fmla="*/ 307859 h 591397"/>
                <a:gd name="connsiteX7" fmla="*/ 107869 w 267703"/>
                <a:gd name="connsiteY7" fmla="*/ 27558 h 591397"/>
                <a:gd name="connsiteX8" fmla="*/ 252919 w 267703"/>
                <a:gd name="connsiteY8" fmla="*/ 1312 h 591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703" h="591397">
                  <a:moveTo>
                    <a:pt x="252919" y="1312"/>
                  </a:moveTo>
                  <a:cubicBezTo>
                    <a:pt x="254493" y="1312"/>
                    <a:pt x="281439" y="61677"/>
                    <a:pt x="257118" y="97546"/>
                  </a:cubicBezTo>
                  <a:cubicBezTo>
                    <a:pt x="254843" y="100870"/>
                    <a:pt x="249244" y="109094"/>
                    <a:pt x="241721" y="120817"/>
                  </a:cubicBezTo>
                  <a:cubicBezTo>
                    <a:pt x="205677" y="176107"/>
                    <a:pt x="123441" y="306109"/>
                    <a:pt x="120642" y="325181"/>
                  </a:cubicBezTo>
                  <a:cubicBezTo>
                    <a:pt x="117317" y="348277"/>
                    <a:pt x="50829" y="590610"/>
                    <a:pt x="50829" y="590610"/>
                  </a:cubicBezTo>
                  <a:lnTo>
                    <a:pt x="1312" y="582736"/>
                  </a:lnTo>
                  <a:lnTo>
                    <a:pt x="41730" y="307859"/>
                  </a:lnTo>
                  <a:lnTo>
                    <a:pt x="107869" y="27558"/>
                  </a:lnTo>
                  <a:lnTo>
                    <a:pt x="252919" y="1312"/>
                  </a:lnTo>
                  <a:close/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25EF0A95-7F0A-4D5A-983B-DFA972E84FCF}"/>
                </a:ext>
              </a:extLst>
            </p:cNvPr>
            <p:cNvSpPr/>
            <p:nvPr/>
          </p:nvSpPr>
          <p:spPr>
            <a:xfrm>
              <a:off x="1413882" y="2064752"/>
              <a:ext cx="133292" cy="121703"/>
            </a:xfrm>
            <a:custGeom>
              <a:avLst/>
              <a:gdLst>
                <a:gd name="connsiteX0" fmla="*/ 39770 w 40243"/>
                <a:gd name="connsiteY0" fmla="*/ 2285 h 36743"/>
                <a:gd name="connsiteX1" fmla="*/ 35396 w 40243"/>
                <a:gd name="connsiteY1" fmla="*/ 28355 h 36743"/>
                <a:gd name="connsiteX2" fmla="*/ 1802 w 40243"/>
                <a:gd name="connsiteY2" fmla="*/ 37104 h 36743"/>
                <a:gd name="connsiteX3" fmla="*/ 39770 w 40243"/>
                <a:gd name="connsiteY3" fmla="*/ 2285 h 3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43" h="36743">
                  <a:moveTo>
                    <a:pt x="39770" y="2285"/>
                  </a:moveTo>
                  <a:cubicBezTo>
                    <a:pt x="39770" y="2285"/>
                    <a:pt x="32071" y="17157"/>
                    <a:pt x="35396" y="28355"/>
                  </a:cubicBezTo>
                  <a:lnTo>
                    <a:pt x="1802" y="37104"/>
                  </a:lnTo>
                  <a:cubicBezTo>
                    <a:pt x="1802" y="36929"/>
                    <a:pt x="-5897" y="-5589"/>
                    <a:pt x="39770" y="2285"/>
                  </a:cubicBezTo>
                  <a:close/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CC078B6E-79AD-4144-A9AF-C8B31841EFA0}"/>
                </a:ext>
              </a:extLst>
            </p:cNvPr>
            <p:cNvSpPr/>
            <p:nvPr/>
          </p:nvSpPr>
          <p:spPr>
            <a:xfrm>
              <a:off x="1669337" y="2190253"/>
              <a:ext cx="115906" cy="197041"/>
            </a:xfrm>
            <a:custGeom>
              <a:avLst/>
              <a:gdLst>
                <a:gd name="connsiteX0" fmla="*/ 34731 w 34993"/>
                <a:gd name="connsiteY0" fmla="*/ 2712 h 59489"/>
                <a:gd name="connsiteX1" fmla="*/ 1312 w 34993"/>
                <a:gd name="connsiteY1" fmla="*/ 59577 h 59489"/>
                <a:gd name="connsiteX2" fmla="*/ 3762 w 34993"/>
                <a:gd name="connsiteY2" fmla="*/ 1312 h 59489"/>
                <a:gd name="connsiteX3" fmla="*/ 34731 w 34993"/>
                <a:gd name="connsiteY3" fmla="*/ 2712 h 59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93" h="59489">
                  <a:moveTo>
                    <a:pt x="34731" y="2712"/>
                  </a:moveTo>
                  <a:cubicBezTo>
                    <a:pt x="34731" y="2712"/>
                    <a:pt x="38581" y="51004"/>
                    <a:pt x="1312" y="59577"/>
                  </a:cubicBezTo>
                  <a:lnTo>
                    <a:pt x="3762" y="1312"/>
                  </a:lnTo>
                  <a:lnTo>
                    <a:pt x="34731" y="2712"/>
                  </a:lnTo>
                  <a:close/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510BA00-1447-4ADC-9BFB-553BE7C65640}"/>
                </a:ext>
              </a:extLst>
            </p:cNvPr>
            <p:cNvSpPr/>
            <p:nvPr/>
          </p:nvSpPr>
          <p:spPr>
            <a:xfrm>
              <a:off x="325406" y="2661413"/>
              <a:ext cx="956225" cy="411465"/>
            </a:xfrm>
            <a:custGeom>
              <a:avLst/>
              <a:gdLst>
                <a:gd name="connsiteX0" fmla="*/ 287913 w 288699"/>
                <a:gd name="connsiteY0" fmla="*/ 85473 h 124228"/>
                <a:gd name="connsiteX1" fmla="*/ 204452 w 288699"/>
                <a:gd name="connsiteY1" fmla="*/ 120642 h 124228"/>
                <a:gd name="connsiteX2" fmla="*/ 67801 w 288699"/>
                <a:gd name="connsiteY2" fmla="*/ 123616 h 124228"/>
                <a:gd name="connsiteX3" fmla="*/ 1312 w 288699"/>
                <a:gd name="connsiteY3" fmla="*/ 10761 h 124228"/>
                <a:gd name="connsiteX4" fmla="*/ 141813 w 288699"/>
                <a:gd name="connsiteY4" fmla="*/ 1312 h 124228"/>
                <a:gd name="connsiteX5" fmla="*/ 202702 w 288699"/>
                <a:gd name="connsiteY5" fmla="*/ 110493 h 124228"/>
                <a:gd name="connsiteX6" fmla="*/ 287388 w 288699"/>
                <a:gd name="connsiteY6" fmla="*/ 77599 h 12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699" h="124228">
                  <a:moveTo>
                    <a:pt x="287913" y="85473"/>
                  </a:moveTo>
                  <a:lnTo>
                    <a:pt x="204452" y="120642"/>
                  </a:lnTo>
                  <a:lnTo>
                    <a:pt x="67801" y="123616"/>
                  </a:lnTo>
                  <a:lnTo>
                    <a:pt x="1312" y="10761"/>
                  </a:lnTo>
                  <a:lnTo>
                    <a:pt x="141813" y="1312"/>
                  </a:lnTo>
                  <a:lnTo>
                    <a:pt x="202702" y="110493"/>
                  </a:lnTo>
                  <a:lnTo>
                    <a:pt x="287388" y="77599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5A75BF13-8CB9-499F-A25B-AB63D930D58D}"/>
                </a:ext>
              </a:extLst>
            </p:cNvPr>
            <p:cNvSpPr/>
            <p:nvPr/>
          </p:nvSpPr>
          <p:spPr>
            <a:xfrm>
              <a:off x="-4344" y="1039889"/>
              <a:ext cx="5796" cy="5796"/>
            </a:xfrm>
            <a:custGeom>
              <a:avLst/>
              <a:gdLst/>
              <a:ahLst/>
              <a:cxnLst/>
              <a:rect l="l" t="t" r="r" b="b"/>
              <a:pathLst>
                <a:path w="1749" h="1749"/>
              </a:pathLst>
            </a:custGeom>
            <a:solidFill>
              <a:srgbClr val="FFD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C1B471DD-F3D1-4574-965F-A81446CCD344}"/>
                </a:ext>
              </a:extLst>
            </p:cNvPr>
            <p:cNvSpPr/>
            <p:nvPr/>
          </p:nvSpPr>
          <p:spPr>
            <a:xfrm>
              <a:off x="1147180" y="2665471"/>
              <a:ext cx="197041" cy="283969"/>
            </a:xfrm>
            <a:custGeom>
              <a:avLst/>
              <a:gdLst>
                <a:gd name="connsiteX0" fmla="*/ 24758 w 59489"/>
                <a:gd name="connsiteY0" fmla="*/ 1312 h 85735"/>
                <a:gd name="connsiteX1" fmla="*/ 1312 w 59489"/>
                <a:gd name="connsiteY1" fmla="*/ 58527 h 85735"/>
                <a:gd name="connsiteX2" fmla="*/ 53803 w 59489"/>
                <a:gd name="connsiteY2" fmla="*/ 84598 h 85735"/>
                <a:gd name="connsiteX3" fmla="*/ 58702 w 59489"/>
                <a:gd name="connsiteY3" fmla="*/ 34557 h 8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89" h="85735">
                  <a:moveTo>
                    <a:pt x="24758" y="1312"/>
                  </a:moveTo>
                  <a:lnTo>
                    <a:pt x="1312" y="58527"/>
                  </a:lnTo>
                  <a:lnTo>
                    <a:pt x="53803" y="84598"/>
                  </a:lnTo>
                  <a:lnTo>
                    <a:pt x="58702" y="34557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A15A7956-791D-4D07-8409-7846162E73B0}"/>
                </a:ext>
              </a:extLst>
            </p:cNvPr>
            <p:cNvSpPr/>
            <p:nvPr/>
          </p:nvSpPr>
          <p:spPr>
            <a:xfrm>
              <a:off x="1496637" y="2459735"/>
              <a:ext cx="98521" cy="162267"/>
            </a:xfrm>
            <a:custGeom>
              <a:avLst/>
              <a:gdLst>
                <a:gd name="connsiteX0" fmla="*/ 20384 w 29744"/>
                <a:gd name="connsiteY0" fmla="*/ 1312 h 48991"/>
                <a:gd name="connsiteX1" fmla="*/ 1312 w 29744"/>
                <a:gd name="connsiteY1" fmla="*/ 9536 h 48991"/>
                <a:gd name="connsiteX2" fmla="*/ 5162 w 29744"/>
                <a:gd name="connsiteY2" fmla="*/ 48029 h 48991"/>
                <a:gd name="connsiteX3" fmla="*/ 29307 w 29744"/>
                <a:gd name="connsiteY3" fmla="*/ 4812 h 4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44" h="48991">
                  <a:moveTo>
                    <a:pt x="20384" y="1312"/>
                  </a:moveTo>
                  <a:lnTo>
                    <a:pt x="1312" y="9536"/>
                  </a:lnTo>
                  <a:lnTo>
                    <a:pt x="5162" y="48029"/>
                  </a:lnTo>
                  <a:lnTo>
                    <a:pt x="29307" y="4812"/>
                  </a:ln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0C81B03-0A5C-4147-A09C-B7BAFAD39995}"/>
                </a:ext>
              </a:extLst>
            </p:cNvPr>
            <p:cNvSpPr/>
            <p:nvPr/>
          </p:nvSpPr>
          <p:spPr>
            <a:xfrm>
              <a:off x="-432" y="1043801"/>
              <a:ext cx="5796" cy="579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953" cap="flat">
              <a:solidFill>
                <a:srgbClr val="FFECD3"/>
              </a:solidFill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D29D5BA6-1CB2-4AA0-806E-CC98176A9EFC}"/>
                </a:ext>
              </a:extLst>
            </p:cNvPr>
            <p:cNvSpPr/>
            <p:nvPr/>
          </p:nvSpPr>
          <p:spPr>
            <a:xfrm>
              <a:off x="863260" y="5116300"/>
              <a:ext cx="307151" cy="57953"/>
            </a:xfrm>
            <a:custGeom>
              <a:avLst/>
              <a:gdLst>
                <a:gd name="connsiteX0" fmla="*/ 35767 w 92733"/>
                <a:gd name="connsiteY0" fmla="*/ 1312 h 17496"/>
                <a:gd name="connsiteX1" fmla="*/ 3047 w 92733"/>
                <a:gd name="connsiteY1" fmla="*/ 16185 h 17496"/>
                <a:gd name="connsiteX2" fmla="*/ 89307 w 92733"/>
                <a:gd name="connsiteY2" fmla="*/ 11285 h 17496"/>
                <a:gd name="connsiteX3" fmla="*/ 91757 w 92733"/>
                <a:gd name="connsiteY3" fmla="*/ 2712 h 17496"/>
                <a:gd name="connsiteX4" fmla="*/ 35767 w 92733"/>
                <a:gd name="connsiteY4" fmla="*/ 1312 h 1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33" h="17496">
                  <a:moveTo>
                    <a:pt x="35767" y="1312"/>
                  </a:moveTo>
                  <a:cubicBezTo>
                    <a:pt x="35767" y="1312"/>
                    <a:pt x="-7801" y="12860"/>
                    <a:pt x="3047" y="16185"/>
                  </a:cubicBezTo>
                  <a:cubicBezTo>
                    <a:pt x="13895" y="19509"/>
                    <a:pt x="89307" y="11285"/>
                    <a:pt x="89307" y="11285"/>
                  </a:cubicBezTo>
                  <a:lnTo>
                    <a:pt x="91757" y="2712"/>
                  </a:lnTo>
                  <a:lnTo>
                    <a:pt x="35767" y="1312"/>
                  </a:lnTo>
                  <a:close/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9275039B-2AA0-4755-AA24-5BD7A90F13D8}"/>
                </a:ext>
              </a:extLst>
            </p:cNvPr>
            <p:cNvSpPr/>
            <p:nvPr/>
          </p:nvSpPr>
          <p:spPr>
            <a:xfrm>
              <a:off x="977378" y="5011987"/>
              <a:ext cx="231812" cy="144881"/>
            </a:xfrm>
            <a:custGeom>
              <a:avLst/>
              <a:gdLst>
                <a:gd name="connsiteX0" fmla="*/ 54853 w 69987"/>
                <a:gd name="connsiteY0" fmla="*/ 42780 h 43742"/>
                <a:gd name="connsiteX1" fmla="*/ 70250 w 69987"/>
                <a:gd name="connsiteY1" fmla="*/ 1312 h 43742"/>
                <a:gd name="connsiteX2" fmla="*/ 3412 w 69987"/>
                <a:gd name="connsiteY2" fmla="*/ 1312 h 43742"/>
                <a:gd name="connsiteX3" fmla="*/ 1312 w 69987"/>
                <a:gd name="connsiteY3" fmla="*/ 32807 h 4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87" h="43742">
                  <a:moveTo>
                    <a:pt x="54853" y="42780"/>
                  </a:moveTo>
                  <a:lnTo>
                    <a:pt x="70250" y="1312"/>
                  </a:lnTo>
                  <a:lnTo>
                    <a:pt x="3412" y="1312"/>
                  </a:lnTo>
                  <a:lnTo>
                    <a:pt x="1312" y="32807"/>
                  </a:lnTo>
                  <a:close/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C75BEE54-C325-44E8-929C-42FD767BE4DB}"/>
                </a:ext>
              </a:extLst>
            </p:cNvPr>
            <p:cNvSpPr/>
            <p:nvPr/>
          </p:nvSpPr>
          <p:spPr>
            <a:xfrm>
              <a:off x="1993632" y="4820742"/>
              <a:ext cx="139088" cy="289766"/>
            </a:xfrm>
            <a:custGeom>
              <a:avLst/>
              <a:gdLst>
                <a:gd name="connsiteX0" fmla="*/ 7160 w 41992"/>
                <a:gd name="connsiteY0" fmla="*/ 49429 h 87484"/>
                <a:gd name="connsiteX1" fmla="*/ 4360 w 41992"/>
                <a:gd name="connsiteY1" fmla="*/ 85298 h 87484"/>
                <a:gd name="connsiteX2" fmla="*/ 42153 w 41992"/>
                <a:gd name="connsiteY2" fmla="*/ 7611 h 87484"/>
                <a:gd name="connsiteX3" fmla="*/ 35855 w 41992"/>
                <a:gd name="connsiteY3" fmla="*/ 1312 h 87484"/>
                <a:gd name="connsiteX4" fmla="*/ 7160 w 41992"/>
                <a:gd name="connsiteY4" fmla="*/ 49429 h 8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2" h="87484">
                  <a:moveTo>
                    <a:pt x="7160" y="49429"/>
                  </a:moveTo>
                  <a:cubicBezTo>
                    <a:pt x="7160" y="49429"/>
                    <a:pt x="-3864" y="93171"/>
                    <a:pt x="4360" y="85298"/>
                  </a:cubicBezTo>
                  <a:cubicBezTo>
                    <a:pt x="12409" y="77424"/>
                    <a:pt x="42153" y="7611"/>
                    <a:pt x="42153" y="7611"/>
                  </a:cubicBezTo>
                  <a:lnTo>
                    <a:pt x="35855" y="1312"/>
                  </a:lnTo>
                  <a:lnTo>
                    <a:pt x="7160" y="49429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A2038815-2AED-4708-B4AD-4FE353E42928}"/>
                </a:ext>
              </a:extLst>
            </p:cNvPr>
            <p:cNvSpPr/>
            <p:nvPr/>
          </p:nvSpPr>
          <p:spPr>
            <a:xfrm>
              <a:off x="1925491" y="4730333"/>
              <a:ext cx="208631" cy="254994"/>
            </a:xfrm>
            <a:custGeom>
              <a:avLst/>
              <a:gdLst>
                <a:gd name="connsiteX0" fmla="*/ 62552 w 62989"/>
                <a:gd name="connsiteY0" fmla="*/ 34906 h 76986"/>
                <a:gd name="connsiteX1" fmla="*/ 33682 w 62989"/>
                <a:gd name="connsiteY1" fmla="*/ 1312 h 76986"/>
                <a:gd name="connsiteX2" fmla="*/ 1312 w 62989"/>
                <a:gd name="connsiteY2" fmla="*/ 59577 h 76986"/>
                <a:gd name="connsiteX3" fmla="*/ 27733 w 62989"/>
                <a:gd name="connsiteY3" fmla="*/ 76724 h 7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89" h="76986">
                  <a:moveTo>
                    <a:pt x="62552" y="34906"/>
                  </a:moveTo>
                  <a:lnTo>
                    <a:pt x="33682" y="1312"/>
                  </a:lnTo>
                  <a:lnTo>
                    <a:pt x="1312" y="59577"/>
                  </a:lnTo>
                  <a:lnTo>
                    <a:pt x="27733" y="76724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C118C333-8706-4EFE-A738-954C6AC87048}"/>
                </a:ext>
              </a:extLst>
            </p:cNvPr>
            <p:cNvSpPr/>
            <p:nvPr/>
          </p:nvSpPr>
          <p:spPr>
            <a:xfrm>
              <a:off x="1690505" y="2222623"/>
              <a:ext cx="63749" cy="69542"/>
            </a:xfrm>
            <a:custGeom>
              <a:avLst/>
              <a:gdLst>
                <a:gd name="connsiteX0" fmla="*/ 1395 w 19246"/>
                <a:gd name="connsiteY0" fmla="*/ 18135 h 20996"/>
                <a:gd name="connsiteX1" fmla="*/ 2445 w 19246"/>
                <a:gd name="connsiteY1" fmla="*/ 7811 h 20996"/>
                <a:gd name="connsiteX2" fmla="*/ 9969 w 19246"/>
                <a:gd name="connsiteY2" fmla="*/ 1338 h 20996"/>
                <a:gd name="connsiteX3" fmla="*/ 18542 w 19246"/>
                <a:gd name="connsiteY3" fmla="*/ 8161 h 20996"/>
                <a:gd name="connsiteX4" fmla="*/ 13293 w 19246"/>
                <a:gd name="connsiteY4" fmla="*/ 18310 h 20996"/>
                <a:gd name="connsiteX5" fmla="*/ 1570 w 19246"/>
                <a:gd name="connsiteY5" fmla="*/ 18660 h 2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46" h="20996">
                  <a:moveTo>
                    <a:pt x="1395" y="18135"/>
                  </a:moveTo>
                  <a:cubicBezTo>
                    <a:pt x="1220" y="14635"/>
                    <a:pt x="1220" y="10961"/>
                    <a:pt x="2445" y="7811"/>
                  </a:cubicBezTo>
                  <a:cubicBezTo>
                    <a:pt x="3670" y="4487"/>
                    <a:pt x="6469" y="1688"/>
                    <a:pt x="9969" y="1338"/>
                  </a:cubicBezTo>
                  <a:cubicBezTo>
                    <a:pt x="13993" y="988"/>
                    <a:pt x="17842" y="4312"/>
                    <a:pt x="18542" y="8161"/>
                  </a:cubicBezTo>
                  <a:cubicBezTo>
                    <a:pt x="19242" y="12186"/>
                    <a:pt x="16792" y="16210"/>
                    <a:pt x="13293" y="18310"/>
                  </a:cubicBezTo>
                  <a:cubicBezTo>
                    <a:pt x="9794" y="20234"/>
                    <a:pt x="5419" y="20234"/>
                    <a:pt x="1570" y="18660"/>
                  </a:cubicBezTo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7EDB824C-1FCF-4B32-AE95-1C3A6AECA893}"/>
                </a:ext>
              </a:extLst>
            </p:cNvPr>
            <p:cNvSpPr/>
            <p:nvPr/>
          </p:nvSpPr>
          <p:spPr>
            <a:xfrm>
              <a:off x="1572545" y="2473646"/>
              <a:ext cx="179656" cy="822933"/>
            </a:xfrm>
            <a:custGeom>
              <a:avLst/>
              <a:gdLst>
                <a:gd name="connsiteX0" fmla="*/ 13213 w 54240"/>
                <a:gd name="connsiteY0" fmla="*/ 246795 h 248456"/>
                <a:gd name="connsiteX1" fmla="*/ 18112 w 54240"/>
                <a:gd name="connsiteY1" fmla="*/ 38406 h 248456"/>
                <a:gd name="connsiteX2" fmla="*/ 53106 w 54240"/>
                <a:gd name="connsiteY2" fmla="*/ 1312 h 248456"/>
                <a:gd name="connsiteX3" fmla="*/ 40683 w 54240"/>
                <a:gd name="connsiteY3" fmla="*/ 2362 h 248456"/>
                <a:gd name="connsiteX4" fmla="*/ 8139 w 54240"/>
                <a:gd name="connsiteY4" fmla="*/ 50129 h 248456"/>
                <a:gd name="connsiteX5" fmla="*/ 1315 w 54240"/>
                <a:gd name="connsiteY5" fmla="*/ 248369 h 248456"/>
                <a:gd name="connsiteX6" fmla="*/ 13213 w 54240"/>
                <a:gd name="connsiteY6" fmla="*/ 246795 h 24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40" h="248456">
                  <a:moveTo>
                    <a:pt x="13213" y="246795"/>
                  </a:moveTo>
                  <a:cubicBezTo>
                    <a:pt x="13213" y="246795"/>
                    <a:pt x="11288" y="53103"/>
                    <a:pt x="18112" y="38406"/>
                  </a:cubicBezTo>
                  <a:cubicBezTo>
                    <a:pt x="18112" y="38406"/>
                    <a:pt x="25286" y="2012"/>
                    <a:pt x="53106" y="1312"/>
                  </a:cubicBezTo>
                  <a:lnTo>
                    <a:pt x="40683" y="2362"/>
                  </a:lnTo>
                  <a:cubicBezTo>
                    <a:pt x="40683" y="2362"/>
                    <a:pt x="15488" y="612"/>
                    <a:pt x="8139" y="50129"/>
                  </a:cubicBezTo>
                  <a:cubicBezTo>
                    <a:pt x="965" y="99645"/>
                    <a:pt x="1315" y="248369"/>
                    <a:pt x="1315" y="248369"/>
                  </a:cubicBezTo>
                  <a:lnTo>
                    <a:pt x="13213" y="246795"/>
                  </a:lnTo>
                  <a:close/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20284352-976A-4593-ABD2-5A4098329C12}"/>
                </a:ext>
              </a:extLst>
            </p:cNvPr>
            <p:cNvSpPr/>
            <p:nvPr/>
          </p:nvSpPr>
          <p:spPr>
            <a:xfrm>
              <a:off x="1384868" y="2494506"/>
              <a:ext cx="52157" cy="822933"/>
            </a:xfrm>
            <a:custGeom>
              <a:avLst/>
              <a:gdLst>
                <a:gd name="connsiteX0" fmla="*/ 15985 w 15747"/>
                <a:gd name="connsiteY0" fmla="*/ 247320 h 248456"/>
                <a:gd name="connsiteX1" fmla="*/ 14411 w 15747"/>
                <a:gd name="connsiteY1" fmla="*/ 1312 h 248456"/>
                <a:gd name="connsiteX2" fmla="*/ 6887 w 15747"/>
                <a:gd name="connsiteY2" fmla="*/ 1312 h 248456"/>
                <a:gd name="connsiteX3" fmla="*/ 1463 w 15747"/>
                <a:gd name="connsiteY3" fmla="*/ 73750 h 248456"/>
                <a:gd name="connsiteX4" fmla="*/ 1463 w 15747"/>
                <a:gd name="connsiteY4" fmla="*/ 247320 h 248456"/>
                <a:gd name="connsiteX5" fmla="*/ 15985 w 15747"/>
                <a:gd name="connsiteY5" fmla="*/ 247320 h 24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47" h="248456">
                  <a:moveTo>
                    <a:pt x="15985" y="247320"/>
                  </a:moveTo>
                  <a:cubicBezTo>
                    <a:pt x="15985" y="247320"/>
                    <a:pt x="8462" y="24758"/>
                    <a:pt x="14411" y="1312"/>
                  </a:cubicBezTo>
                  <a:lnTo>
                    <a:pt x="6887" y="1312"/>
                  </a:lnTo>
                  <a:cubicBezTo>
                    <a:pt x="6887" y="1312"/>
                    <a:pt x="238" y="20384"/>
                    <a:pt x="1463" y="73750"/>
                  </a:cubicBezTo>
                  <a:cubicBezTo>
                    <a:pt x="2338" y="105769"/>
                    <a:pt x="1463" y="247320"/>
                    <a:pt x="1463" y="247320"/>
                  </a:cubicBezTo>
                  <a:lnTo>
                    <a:pt x="15985" y="247320"/>
                  </a:lnTo>
                  <a:close/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5825F1B9-C4BB-412C-8FD4-E51EB1913573}"/>
                </a:ext>
              </a:extLst>
            </p:cNvPr>
            <p:cNvSpPr/>
            <p:nvPr/>
          </p:nvSpPr>
          <p:spPr>
            <a:xfrm>
              <a:off x="897958" y="2982472"/>
              <a:ext cx="249198" cy="115906"/>
            </a:xfrm>
            <a:custGeom>
              <a:avLst/>
              <a:gdLst>
                <a:gd name="connsiteX0" fmla="*/ 74282 w 75236"/>
                <a:gd name="connsiteY0" fmla="*/ 1312 h 34993"/>
                <a:gd name="connsiteX1" fmla="*/ 29840 w 75236"/>
                <a:gd name="connsiteY1" fmla="*/ 24233 h 34993"/>
                <a:gd name="connsiteX2" fmla="*/ 1494 w 75236"/>
                <a:gd name="connsiteY2" fmla="*/ 26683 h 34993"/>
                <a:gd name="connsiteX3" fmla="*/ 29840 w 75236"/>
                <a:gd name="connsiteY3" fmla="*/ 34207 h 34993"/>
                <a:gd name="connsiteX4" fmla="*/ 74282 w 75236"/>
                <a:gd name="connsiteY4" fmla="*/ 1312 h 3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36" h="34993">
                  <a:moveTo>
                    <a:pt x="74282" y="1312"/>
                  </a:moveTo>
                  <a:cubicBezTo>
                    <a:pt x="74282" y="1312"/>
                    <a:pt x="37888" y="24408"/>
                    <a:pt x="29840" y="24233"/>
                  </a:cubicBezTo>
                  <a:cubicBezTo>
                    <a:pt x="21966" y="24058"/>
                    <a:pt x="-955" y="23533"/>
                    <a:pt x="1494" y="26683"/>
                  </a:cubicBezTo>
                  <a:cubicBezTo>
                    <a:pt x="3944" y="29832"/>
                    <a:pt x="29840" y="34207"/>
                    <a:pt x="29840" y="34207"/>
                  </a:cubicBezTo>
                  <a:lnTo>
                    <a:pt x="74282" y="1312"/>
                  </a:ln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465AA4EC-CA77-4ED0-910B-4286C9D52333}"/>
                </a:ext>
              </a:extLst>
            </p:cNvPr>
            <p:cNvSpPr/>
            <p:nvPr/>
          </p:nvSpPr>
          <p:spPr>
            <a:xfrm>
              <a:off x="991865" y="2681697"/>
              <a:ext cx="898271" cy="515782"/>
            </a:xfrm>
            <a:custGeom>
              <a:avLst/>
              <a:gdLst>
                <a:gd name="connsiteX0" fmla="*/ 48554 w 271202"/>
                <a:gd name="connsiteY0" fmla="*/ 140763 h 155722"/>
                <a:gd name="connsiteX1" fmla="*/ 244520 w 271202"/>
                <a:gd name="connsiteY1" fmla="*/ 112243 h 155722"/>
                <a:gd name="connsiteX2" fmla="*/ 269891 w 271202"/>
                <a:gd name="connsiteY2" fmla="*/ 53453 h 155722"/>
                <a:gd name="connsiteX3" fmla="*/ 215825 w 271202"/>
                <a:gd name="connsiteY3" fmla="*/ 1312 h 155722"/>
                <a:gd name="connsiteX4" fmla="*/ 178557 w 271202"/>
                <a:gd name="connsiteY4" fmla="*/ 95096 h 155722"/>
                <a:gd name="connsiteX5" fmla="*/ 63601 w 271202"/>
                <a:gd name="connsiteY5" fmla="*/ 95971 h 155722"/>
                <a:gd name="connsiteX6" fmla="*/ 56428 w 271202"/>
                <a:gd name="connsiteY6" fmla="*/ 89672 h 155722"/>
                <a:gd name="connsiteX7" fmla="*/ 50829 w 271202"/>
                <a:gd name="connsiteY7" fmla="*/ 82148 h 155722"/>
                <a:gd name="connsiteX8" fmla="*/ 46629 w 271202"/>
                <a:gd name="connsiteY8" fmla="*/ 71125 h 155722"/>
                <a:gd name="connsiteX9" fmla="*/ 39981 w 271202"/>
                <a:gd name="connsiteY9" fmla="*/ 69201 h 155722"/>
                <a:gd name="connsiteX10" fmla="*/ 45755 w 271202"/>
                <a:gd name="connsiteY10" fmla="*/ 91772 h 155722"/>
                <a:gd name="connsiteX11" fmla="*/ 1312 w 271202"/>
                <a:gd name="connsiteY11" fmla="*/ 124491 h 155722"/>
                <a:gd name="connsiteX12" fmla="*/ 48554 w 271202"/>
                <a:gd name="connsiteY12" fmla="*/ 140763 h 15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202" h="155722">
                  <a:moveTo>
                    <a:pt x="48554" y="140763"/>
                  </a:moveTo>
                  <a:cubicBezTo>
                    <a:pt x="48554" y="140763"/>
                    <a:pt x="220899" y="187130"/>
                    <a:pt x="244520" y="112243"/>
                  </a:cubicBezTo>
                  <a:cubicBezTo>
                    <a:pt x="269541" y="32807"/>
                    <a:pt x="269891" y="53453"/>
                    <a:pt x="269891" y="53453"/>
                  </a:cubicBezTo>
                  <a:lnTo>
                    <a:pt x="215825" y="1312"/>
                  </a:lnTo>
                  <a:cubicBezTo>
                    <a:pt x="215825" y="1312"/>
                    <a:pt x="186780" y="92996"/>
                    <a:pt x="178557" y="95096"/>
                  </a:cubicBezTo>
                  <a:cubicBezTo>
                    <a:pt x="133239" y="106644"/>
                    <a:pt x="81798" y="99295"/>
                    <a:pt x="63601" y="95971"/>
                  </a:cubicBezTo>
                  <a:cubicBezTo>
                    <a:pt x="61502" y="94221"/>
                    <a:pt x="59227" y="92296"/>
                    <a:pt x="56428" y="89672"/>
                  </a:cubicBezTo>
                  <a:cubicBezTo>
                    <a:pt x="54153" y="87572"/>
                    <a:pt x="52228" y="84948"/>
                    <a:pt x="50829" y="82148"/>
                  </a:cubicBezTo>
                  <a:cubicBezTo>
                    <a:pt x="49079" y="78649"/>
                    <a:pt x="46979" y="74100"/>
                    <a:pt x="46629" y="71125"/>
                  </a:cubicBezTo>
                  <a:cubicBezTo>
                    <a:pt x="46105" y="67451"/>
                    <a:pt x="41555" y="66401"/>
                    <a:pt x="39981" y="69201"/>
                  </a:cubicBezTo>
                  <a:cubicBezTo>
                    <a:pt x="38406" y="72000"/>
                    <a:pt x="39456" y="81973"/>
                    <a:pt x="45755" y="91772"/>
                  </a:cubicBezTo>
                  <a:cubicBezTo>
                    <a:pt x="45755" y="91772"/>
                    <a:pt x="4637" y="118192"/>
                    <a:pt x="1312" y="124491"/>
                  </a:cubicBezTo>
                  <a:lnTo>
                    <a:pt x="48554" y="140763"/>
                  </a:ln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B2932EA9-1137-4F8A-800A-006FF087DA2C}"/>
                </a:ext>
              </a:extLst>
            </p:cNvPr>
            <p:cNvSpPr/>
            <p:nvPr/>
          </p:nvSpPr>
          <p:spPr>
            <a:xfrm>
              <a:off x="1593998" y="2473646"/>
              <a:ext cx="307151" cy="596917"/>
            </a:xfrm>
            <a:custGeom>
              <a:avLst/>
              <a:gdLst>
                <a:gd name="connsiteX0" fmla="*/ 50654 w 92733"/>
                <a:gd name="connsiteY0" fmla="*/ 1312 h 180218"/>
                <a:gd name="connsiteX1" fmla="*/ 91597 w 92733"/>
                <a:gd name="connsiteY1" fmla="*/ 70775 h 180218"/>
                <a:gd name="connsiteX2" fmla="*/ 68151 w 92733"/>
                <a:gd name="connsiteY2" fmla="*/ 180131 h 180218"/>
                <a:gd name="connsiteX3" fmla="*/ 1312 w 92733"/>
                <a:gd name="connsiteY3" fmla="*/ 145312 h 180218"/>
                <a:gd name="connsiteX4" fmla="*/ 50654 w 92733"/>
                <a:gd name="connsiteY4" fmla="*/ 1312 h 18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33" h="180218">
                  <a:moveTo>
                    <a:pt x="50654" y="1312"/>
                  </a:moveTo>
                  <a:cubicBezTo>
                    <a:pt x="50654" y="1312"/>
                    <a:pt x="90022" y="8836"/>
                    <a:pt x="91597" y="70775"/>
                  </a:cubicBezTo>
                  <a:cubicBezTo>
                    <a:pt x="93171" y="132714"/>
                    <a:pt x="68151" y="180131"/>
                    <a:pt x="68151" y="180131"/>
                  </a:cubicBezTo>
                  <a:lnTo>
                    <a:pt x="1312" y="145312"/>
                  </a:lnTo>
                  <a:lnTo>
                    <a:pt x="50654" y="1312"/>
                  </a:lnTo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B2182ED-C455-4603-A339-AC3875E286B8}"/>
                </a:ext>
              </a:extLst>
            </p:cNvPr>
            <p:cNvSpPr/>
            <p:nvPr/>
          </p:nvSpPr>
          <p:spPr>
            <a:xfrm>
              <a:off x="2245970" y="4397685"/>
              <a:ext cx="707027" cy="104317"/>
            </a:xfrm>
            <a:custGeom>
              <a:avLst/>
              <a:gdLst>
                <a:gd name="connsiteX0" fmla="*/ 197103 w 213462"/>
                <a:gd name="connsiteY0" fmla="*/ 31757 h 31494"/>
                <a:gd name="connsiteX1" fmla="*/ 16535 w 213462"/>
                <a:gd name="connsiteY1" fmla="*/ 31757 h 31494"/>
                <a:gd name="connsiteX2" fmla="*/ 1312 w 213462"/>
                <a:gd name="connsiteY2" fmla="*/ 16535 h 31494"/>
                <a:gd name="connsiteX3" fmla="*/ 1312 w 213462"/>
                <a:gd name="connsiteY3" fmla="*/ 16535 h 31494"/>
                <a:gd name="connsiteX4" fmla="*/ 16535 w 213462"/>
                <a:gd name="connsiteY4" fmla="*/ 1312 h 31494"/>
                <a:gd name="connsiteX5" fmla="*/ 196928 w 213462"/>
                <a:gd name="connsiteY5" fmla="*/ 1312 h 31494"/>
                <a:gd name="connsiteX6" fmla="*/ 212151 w 213462"/>
                <a:gd name="connsiteY6" fmla="*/ 16535 h 31494"/>
                <a:gd name="connsiteX7" fmla="*/ 212151 w 213462"/>
                <a:gd name="connsiteY7" fmla="*/ 16535 h 31494"/>
                <a:gd name="connsiteX8" fmla="*/ 197103 w 213462"/>
                <a:gd name="connsiteY8" fmla="*/ 31757 h 3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462" h="31494">
                  <a:moveTo>
                    <a:pt x="197103" y="31757"/>
                  </a:moveTo>
                  <a:lnTo>
                    <a:pt x="16535" y="31757"/>
                  </a:lnTo>
                  <a:cubicBezTo>
                    <a:pt x="8136" y="31757"/>
                    <a:pt x="1312" y="24933"/>
                    <a:pt x="1312" y="16535"/>
                  </a:cubicBezTo>
                  <a:lnTo>
                    <a:pt x="1312" y="16535"/>
                  </a:lnTo>
                  <a:cubicBezTo>
                    <a:pt x="1312" y="8136"/>
                    <a:pt x="8136" y="1312"/>
                    <a:pt x="16535" y="1312"/>
                  </a:cubicBezTo>
                  <a:lnTo>
                    <a:pt x="196928" y="1312"/>
                  </a:lnTo>
                  <a:cubicBezTo>
                    <a:pt x="205327" y="1312"/>
                    <a:pt x="212151" y="8136"/>
                    <a:pt x="212151" y="16535"/>
                  </a:cubicBezTo>
                  <a:lnTo>
                    <a:pt x="212151" y="16535"/>
                  </a:lnTo>
                  <a:cubicBezTo>
                    <a:pt x="212326" y="24933"/>
                    <a:pt x="205502" y="31757"/>
                    <a:pt x="197103" y="31757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17BCD3DB-0A5E-43FF-9F6B-B299C8E0D578}"/>
                </a:ext>
              </a:extLst>
            </p:cNvPr>
            <p:cNvSpPr/>
            <p:nvPr/>
          </p:nvSpPr>
          <p:spPr>
            <a:xfrm>
              <a:off x="2471569" y="5084583"/>
              <a:ext cx="521578" cy="57953"/>
            </a:xfrm>
            <a:custGeom>
              <a:avLst/>
              <a:gdLst>
                <a:gd name="connsiteX0" fmla="*/ 1312 w 157472"/>
                <a:gd name="connsiteY0" fmla="*/ 16710 h 17496"/>
                <a:gd name="connsiteX1" fmla="*/ 1312 w 157472"/>
                <a:gd name="connsiteY1" fmla="*/ 1312 h 17496"/>
                <a:gd name="connsiteX2" fmla="*/ 156685 w 157472"/>
                <a:gd name="connsiteY2" fmla="*/ 1312 h 17496"/>
                <a:gd name="connsiteX3" fmla="*/ 156685 w 157472"/>
                <a:gd name="connsiteY3" fmla="*/ 16710 h 1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472" h="17496">
                  <a:moveTo>
                    <a:pt x="1312" y="16710"/>
                  </a:moveTo>
                  <a:lnTo>
                    <a:pt x="1312" y="1312"/>
                  </a:lnTo>
                  <a:lnTo>
                    <a:pt x="156685" y="1312"/>
                  </a:lnTo>
                  <a:lnTo>
                    <a:pt x="156685" y="1671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3F76D2D-C8AE-49F5-8944-96D6D4BC81A2}"/>
                </a:ext>
              </a:extLst>
            </p:cNvPr>
            <p:cNvSpPr/>
            <p:nvPr/>
          </p:nvSpPr>
          <p:spPr>
            <a:xfrm>
              <a:off x="2422575" y="5084858"/>
              <a:ext cx="104317" cy="104317"/>
            </a:xfrm>
            <a:custGeom>
              <a:avLst/>
              <a:gdLst>
                <a:gd name="connsiteX0" fmla="*/ 30402 w 31494"/>
                <a:gd name="connsiteY0" fmla="*/ 13605 h 31494"/>
                <a:gd name="connsiteX1" fmla="*/ 18329 w 31494"/>
                <a:gd name="connsiteY1" fmla="*/ 30402 h 31494"/>
                <a:gd name="connsiteX2" fmla="*/ 1532 w 31494"/>
                <a:gd name="connsiteY2" fmla="*/ 18330 h 31494"/>
                <a:gd name="connsiteX3" fmla="*/ 13605 w 31494"/>
                <a:gd name="connsiteY3" fmla="*/ 1532 h 31494"/>
                <a:gd name="connsiteX4" fmla="*/ 30402 w 31494"/>
                <a:gd name="connsiteY4" fmla="*/ 13605 h 3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94" h="31494">
                  <a:moveTo>
                    <a:pt x="30402" y="13605"/>
                  </a:moveTo>
                  <a:cubicBezTo>
                    <a:pt x="31802" y="21654"/>
                    <a:pt x="26378" y="29178"/>
                    <a:pt x="18329" y="30402"/>
                  </a:cubicBezTo>
                  <a:cubicBezTo>
                    <a:pt x="10281" y="31802"/>
                    <a:pt x="2757" y="26378"/>
                    <a:pt x="1532" y="18330"/>
                  </a:cubicBezTo>
                  <a:cubicBezTo>
                    <a:pt x="133" y="10281"/>
                    <a:pt x="5557" y="2757"/>
                    <a:pt x="13605" y="1532"/>
                  </a:cubicBezTo>
                  <a:cubicBezTo>
                    <a:pt x="21654" y="133"/>
                    <a:pt x="29178" y="5557"/>
                    <a:pt x="30402" y="13605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F3259FE4-BFEC-4F23-A729-26C15E2730F0}"/>
                </a:ext>
              </a:extLst>
            </p:cNvPr>
            <p:cNvSpPr/>
            <p:nvPr/>
          </p:nvSpPr>
          <p:spPr>
            <a:xfrm>
              <a:off x="2700900" y="4465488"/>
              <a:ext cx="57953" cy="643277"/>
            </a:xfrm>
            <a:custGeom>
              <a:avLst/>
              <a:gdLst>
                <a:gd name="connsiteX0" fmla="*/ 1312 w 17496"/>
                <a:gd name="connsiteY0" fmla="*/ 1312 h 194216"/>
                <a:gd name="connsiteX1" fmla="*/ 16710 w 17496"/>
                <a:gd name="connsiteY1" fmla="*/ 1312 h 194216"/>
                <a:gd name="connsiteX2" fmla="*/ 16710 w 17496"/>
                <a:gd name="connsiteY2" fmla="*/ 194479 h 194216"/>
                <a:gd name="connsiteX3" fmla="*/ 1312 w 17496"/>
                <a:gd name="connsiteY3" fmla="*/ 194479 h 19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96" h="194216">
                  <a:moveTo>
                    <a:pt x="1312" y="1312"/>
                  </a:moveTo>
                  <a:lnTo>
                    <a:pt x="16710" y="1312"/>
                  </a:lnTo>
                  <a:lnTo>
                    <a:pt x="16710" y="194479"/>
                  </a:lnTo>
                  <a:lnTo>
                    <a:pt x="1312" y="194479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9354EBD7-857A-4F6B-821A-881C19D428F5}"/>
                </a:ext>
              </a:extLst>
            </p:cNvPr>
            <p:cNvSpPr/>
            <p:nvPr/>
          </p:nvSpPr>
          <p:spPr>
            <a:xfrm>
              <a:off x="2937198" y="5084858"/>
              <a:ext cx="104317" cy="104317"/>
            </a:xfrm>
            <a:custGeom>
              <a:avLst/>
              <a:gdLst>
                <a:gd name="connsiteX0" fmla="*/ 30402 w 31494"/>
                <a:gd name="connsiteY0" fmla="*/ 13605 h 31494"/>
                <a:gd name="connsiteX1" fmla="*/ 18329 w 31494"/>
                <a:gd name="connsiteY1" fmla="*/ 30402 h 31494"/>
                <a:gd name="connsiteX2" fmla="*/ 1532 w 31494"/>
                <a:gd name="connsiteY2" fmla="*/ 18330 h 31494"/>
                <a:gd name="connsiteX3" fmla="*/ 13605 w 31494"/>
                <a:gd name="connsiteY3" fmla="*/ 1532 h 31494"/>
                <a:gd name="connsiteX4" fmla="*/ 30402 w 31494"/>
                <a:gd name="connsiteY4" fmla="*/ 13605 h 3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94" h="31494">
                  <a:moveTo>
                    <a:pt x="30402" y="13605"/>
                  </a:moveTo>
                  <a:cubicBezTo>
                    <a:pt x="31802" y="21654"/>
                    <a:pt x="26378" y="29178"/>
                    <a:pt x="18329" y="30402"/>
                  </a:cubicBezTo>
                  <a:cubicBezTo>
                    <a:pt x="10281" y="31802"/>
                    <a:pt x="2757" y="26378"/>
                    <a:pt x="1532" y="18330"/>
                  </a:cubicBezTo>
                  <a:cubicBezTo>
                    <a:pt x="133" y="10281"/>
                    <a:pt x="5557" y="2757"/>
                    <a:pt x="13605" y="1532"/>
                  </a:cubicBezTo>
                  <a:cubicBezTo>
                    <a:pt x="21654" y="133"/>
                    <a:pt x="29178" y="5557"/>
                    <a:pt x="30402" y="13605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56E05B1C-1671-429B-94EF-49C92AD02AD8}"/>
                </a:ext>
              </a:extLst>
            </p:cNvPr>
            <p:cNvSpPr/>
            <p:nvPr/>
          </p:nvSpPr>
          <p:spPr>
            <a:xfrm>
              <a:off x="2428987" y="3451310"/>
              <a:ext cx="956225" cy="1054745"/>
            </a:xfrm>
            <a:custGeom>
              <a:avLst/>
              <a:gdLst>
                <a:gd name="connsiteX0" fmla="*/ 189088 w 288699"/>
                <a:gd name="connsiteY0" fmla="*/ 317482 h 318444"/>
                <a:gd name="connsiteX1" fmla="*/ 18668 w 288699"/>
                <a:gd name="connsiteY1" fmla="*/ 317482 h 318444"/>
                <a:gd name="connsiteX2" fmla="*/ 2046 w 288699"/>
                <a:gd name="connsiteY2" fmla="*/ 294736 h 318444"/>
                <a:gd name="connsiteX3" fmla="*/ 83407 w 288699"/>
                <a:gd name="connsiteY3" fmla="*/ 14085 h 318444"/>
                <a:gd name="connsiteX4" fmla="*/ 100029 w 288699"/>
                <a:gd name="connsiteY4" fmla="*/ 1312 h 318444"/>
                <a:gd name="connsiteX5" fmla="*/ 270449 w 288699"/>
                <a:gd name="connsiteY5" fmla="*/ 1312 h 318444"/>
                <a:gd name="connsiteX6" fmla="*/ 287071 w 288699"/>
                <a:gd name="connsiteY6" fmla="*/ 24058 h 318444"/>
                <a:gd name="connsiteX7" fmla="*/ 205711 w 288699"/>
                <a:gd name="connsiteY7" fmla="*/ 304710 h 318444"/>
                <a:gd name="connsiteX8" fmla="*/ 189088 w 288699"/>
                <a:gd name="connsiteY8" fmla="*/ 317482 h 31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99" h="318444">
                  <a:moveTo>
                    <a:pt x="189088" y="317482"/>
                  </a:moveTo>
                  <a:lnTo>
                    <a:pt x="18668" y="317482"/>
                  </a:lnTo>
                  <a:cubicBezTo>
                    <a:pt x="7120" y="317482"/>
                    <a:pt x="-1279" y="306109"/>
                    <a:pt x="2046" y="294736"/>
                  </a:cubicBezTo>
                  <a:lnTo>
                    <a:pt x="83407" y="14085"/>
                  </a:lnTo>
                  <a:cubicBezTo>
                    <a:pt x="85506" y="6561"/>
                    <a:pt x="92330" y="1312"/>
                    <a:pt x="100029" y="1312"/>
                  </a:cubicBezTo>
                  <a:lnTo>
                    <a:pt x="270449" y="1312"/>
                  </a:lnTo>
                  <a:cubicBezTo>
                    <a:pt x="281997" y="1312"/>
                    <a:pt x="290396" y="12685"/>
                    <a:pt x="287071" y="24058"/>
                  </a:cubicBezTo>
                  <a:lnTo>
                    <a:pt x="205711" y="304710"/>
                  </a:lnTo>
                  <a:cubicBezTo>
                    <a:pt x="203611" y="312408"/>
                    <a:pt x="196787" y="317482"/>
                    <a:pt x="189088" y="317482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B105639A-20E3-4CE3-B6C8-BFCFF146B990}"/>
                </a:ext>
              </a:extLst>
            </p:cNvPr>
            <p:cNvSpPr/>
            <p:nvPr/>
          </p:nvSpPr>
          <p:spPr>
            <a:xfrm>
              <a:off x="2423774" y="3451310"/>
              <a:ext cx="880886" cy="1054745"/>
            </a:xfrm>
            <a:custGeom>
              <a:avLst/>
              <a:gdLst>
                <a:gd name="connsiteX0" fmla="*/ 167217 w 265953"/>
                <a:gd name="connsiteY0" fmla="*/ 317482 h 318444"/>
                <a:gd name="connsiteX1" fmla="*/ 18668 w 265953"/>
                <a:gd name="connsiteY1" fmla="*/ 317482 h 318444"/>
                <a:gd name="connsiteX2" fmla="*/ 2046 w 265953"/>
                <a:gd name="connsiteY2" fmla="*/ 294736 h 318444"/>
                <a:gd name="connsiteX3" fmla="*/ 83407 w 265953"/>
                <a:gd name="connsiteY3" fmla="*/ 14085 h 318444"/>
                <a:gd name="connsiteX4" fmla="*/ 100029 w 265953"/>
                <a:gd name="connsiteY4" fmla="*/ 1312 h 318444"/>
                <a:gd name="connsiteX5" fmla="*/ 248578 w 265953"/>
                <a:gd name="connsiteY5" fmla="*/ 1312 h 318444"/>
                <a:gd name="connsiteX6" fmla="*/ 265200 w 265953"/>
                <a:gd name="connsiteY6" fmla="*/ 24058 h 318444"/>
                <a:gd name="connsiteX7" fmla="*/ 183839 w 265953"/>
                <a:gd name="connsiteY7" fmla="*/ 304710 h 318444"/>
                <a:gd name="connsiteX8" fmla="*/ 167217 w 265953"/>
                <a:gd name="connsiteY8" fmla="*/ 317482 h 31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953" h="318444">
                  <a:moveTo>
                    <a:pt x="167217" y="317482"/>
                  </a:moveTo>
                  <a:lnTo>
                    <a:pt x="18668" y="317482"/>
                  </a:lnTo>
                  <a:cubicBezTo>
                    <a:pt x="7120" y="317482"/>
                    <a:pt x="-1279" y="306109"/>
                    <a:pt x="2046" y="294736"/>
                  </a:cubicBezTo>
                  <a:lnTo>
                    <a:pt x="83407" y="14085"/>
                  </a:lnTo>
                  <a:cubicBezTo>
                    <a:pt x="85506" y="6561"/>
                    <a:pt x="92330" y="1312"/>
                    <a:pt x="100029" y="1312"/>
                  </a:cubicBezTo>
                  <a:lnTo>
                    <a:pt x="248578" y="1312"/>
                  </a:lnTo>
                  <a:cubicBezTo>
                    <a:pt x="260126" y="1312"/>
                    <a:pt x="268525" y="12685"/>
                    <a:pt x="265200" y="24058"/>
                  </a:cubicBezTo>
                  <a:lnTo>
                    <a:pt x="183839" y="304710"/>
                  </a:lnTo>
                  <a:cubicBezTo>
                    <a:pt x="181740" y="312408"/>
                    <a:pt x="174916" y="317482"/>
                    <a:pt x="167217" y="3174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75689774-6670-420B-B255-3F7B0B41625C}"/>
                </a:ext>
              </a:extLst>
            </p:cNvPr>
            <p:cNvSpPr/>
            <p:nvPr/>
          </p:nvSpPr>
          <p:spPr>
            <a:xfrm>
              <a:off x="2402444" y="4397685"/>
              <a:ext cx="707027" cy="104317"/>
            </a:xfrm>
            <a:custGeom>
              <a:avLst/>
              <a:gdLst>
                <a:gd name="connsiteX0" fmla="*/ 197103 w 213462"/>
                <a:gd name="connsiteY0" fmla="*/ 31757 h 31494"/>
                <a:gd name="connsiteX1" fmla="*/ 16535 w 213462"/>
                <a:gd name="connsiteY1" fmla="*/ 31757 h 31494"/>
                <a:gd name="connsiteX2" fmla="*/ 1312 w 213462"/>
                <a:gd name="connsiteY2" fmla="*/ 16535 h 31494"/>
                <a:gd name="connsiteX3" fmla="*/ 1312 w 213462"/>
                <a:gd name="connsiteY3" fmla="*/ 16535 h 31494"/>
                <a:gd name="connsiteX4" fmla="*/ 16535 w 213462"/>
                <a:gd name="connsiteY4" fmla="*/ 1312 h 31494"/>
                <a:gd name="connsiteX5" fmla="*/ 196928 w 213462"/>
                <a:gd name="connsiteY5" fmla="*/ 1312 h 31494"/>
                <a:gd name="connsiteX6" fmla="*/ 212151 w 213462"/>
                <a:gd name="connsiteY6" fmla="*/ 16535 h 31494"/>
                <a:gd name="connsiteX7" fmla="*/ 212151 w 213462"/>
                <a:gd name="connsiteY7" fmla="*/ 16535 h 31494"/>
                <a:gd name="connsiteX8" fmla="*/ 197103 w 213462"/>
                <a:gd name="connsiteY8" fmla="*/ 31757 h 3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462" h="31494">
                  <a:moveTo>
                    <a:pt x="197103" y="31757"/>
                  </a:moveTo>
                  <a:lnTo>
                    <a:pt x="16535" y="31757"/>
                  </a:lnTo>
                  <a:cubicBezTo>
                    <a:pt x="8136" y="31757"/>
                    <a:pt x="1312" y="24933"/>
                    <a:pt x="1312" y="16535"/>
                  </a:cubicBezTo>
                  <a:lnTo>
                    <a:pt x="1312" y="16535"/>
                  </a:lnTo>
                  <a:cubicBezTo>
                    <a:pt x="1312" y="8136"/>
                    <a:pt x="8136" y="1312"/>
                    <a:pt x="16535" y="1312"/>
                  </a:cubicBezTo>
                  <a:lnTo>
                    <a:pt x="196928" y="1312"/>
                  </a:lnTo>
                  <a:cubicBezTo>
                    <a:pt x="205327" y="1312"/>
                    <a:pt x="212151" y="8136"/>
                    <a:pt x="212151" y="16535"/>
                  </a:cubicBezTo>
                  <a:lnTo>
                    <a:pt x="212151" y="16535"/>
                  </a:lnTo>
                  <a:cubicBezTo>
                    <a:pt x="212326" y="24933"/>
                    <a:pt x="205502" y="31757"/>
                    <a:pt x="197103" y="31757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58511643-2929-4D42-AC49-162F5A7CEF22}"/>
                </a:ext>
              </a:extLst>
            </p:cNvPr>
            <p:cNvSpPr/>
            <p:nvPr/>
          </p:nvSpPr>
          <p:spPr>
            <a:xfrm>
              <a:off x="2423883" y="3709203"/>
              <a:ext cx="266584" cy="428854"/>
            </a:xfrm>
            <a:custGeom>
              <a:avLst/>
              <a:gdLst>
                <a:gd name="connsiteX0" fmla="*/ 41380 w 80486"/>
                <a:gd name="connsiteY0" fmla="*/ 1312 h 129477"/>
                <a:gd name="connsiteX1" fmla="*/ 1312 w 80486"/>
                <a:gd name="connsiteY1" fmla="*/ 107869 h 129477"/>
                <a:gd name="connsiteX2" fmla="*/ 10761 w 80486"/>
                <a:gd name="connsiteY2" fmla="*/ 128690 h 129477"/>
                <a:gd name="connsiteX3" fmla="*/ 64826 w 80486"/>
                <a:gd name="connsiteY3" fmla="*/ 119242 h 129477"/>
                <a:gd name="connsiteX4" fmla="*/ 80224 w 80486"/>
                <a:gd name="connsiteY4" fmla="*/ 5337 h 1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86" h="129477">
                  <a:moveTo>
                    <a:pt x="41380" y="1312"/>
                  </a:moveTo>
                  <a:lnTo>
                    <a:pt x="1312" y="107869"/>
                  </a:lnTo>
                  <a:lnTo>
                    <a:pt x="10761" y="128690"/>
                  </a:lnTo>
                  <a:lnTo>
                    <a:pt x="64826" y="119242"/>
                  </a:lnTo>
                  <a:lnTo>
                    <a:pt x="80224" y="5337"/>
                  </a:lnTo>
                  <a:close/>
                </a:path>
              </a:pathLst>
            </a:custGeom>
            <a:solidFill>
              <a:srgbClr val="FCD2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543F7BC9-6050-4C72-9A98-23C8D9441466}"/>
                </a:ext>
              </a:extLst>
            </p:cNvPr>
            <p:cNvSpPr/>
            <p:nvPr/>
          </p:nvSpPr>
          <p:spPr>
            <a:xfrm>
              <a:off x="2509076" y="3537662"/>
              <a:ext cx="144881" cy="318740"/>
            </a:xfrm>
            <a:custGeom>
              <a:avLst/>
              <a:gdLst>
                <a:gd name="connsiteX0" fmla="*/ 39981 w 43742"/>
                <a:gd name="connsiteY0" fmla="*/ 1312 h 96233"/>
                <a:gd name="connsiteX1" fmla="*/ 1312 w 43742"/>
                <a:gd name="connsiteY1" fmla="*/ 72525 h 96233"/>
                <a:gd name="connsiteX2" fmla="*/ 43130 w 43742"/>
                <a:gd name="connsiteY2" fmla="*/ 95446 h 96233"/>
                <a:gd name="connsiteX3" fmla="*/ 39981 w 43742"/>
                <a:gd name="connsiteY3" fmla="*/ 1312 h 9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42" h="96233">
                  <a:moveTo>
                    <a:pt x="39981" y="1312"/>
                  </a:moveTo>
                  <a:cubicBezTo>
                    <a:pt x="39981" y="1312"/>
                    <a:pt x="8311" y="17934"/>
                    <a:pt x="1312" y="72525"/>
                  </a:cubicBezTo>
                  <a:lnTo>
                    <a:pt x="43130" y="95446"/>
                  </a:lnTo>
                  <a:lnTo>
                    <a:pt x="39981" y="13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8244AB29-7D0C-4332-8843-A932B6E13BAB}"/>
                </a:ext>
              </a:extLst>
            </p:cNvPr>
            <p:cNvSpPr/>
            <p:nvPr/>
          </p:nvSpPr>
          <p:spPr>
            <a:xfrm>
              <a:off x="2510815" y="3454788"/>
              <a:ext cx="672255" cy="840318"/>
            </a:xfrm>
            <a:custGeom>
              <a:avLst/>
              <a:gdLst>
                <a:gd name="connsiteX0" fmla="*/ 90547 w 202964"/>
                <a:gd name="connsiteY0" fmla="*/ 5512 h 253705"/>
                <a:gd name="connsiteX1" fmla="*/ 40680 w 202964"/>
                <a:gd name="connsiteY1" fmla="*/ 26508 h 253705"/>
                <a:gd name="connsiteX2" fmla="*/ 1312 w 202964"/>
                <a:gd name="connsiteY2" fmla="*/ 201652 h 253705"/>
                <a:gd name="connsiteX3" fmla="*/ 132889 w 202964"/>
                <a:gd name="connsiteY3" fmla="*/ 253443 h 253705"/>
                <a:gd name="connsiteX4" fmla="*/ 203052 w 202964"/>
                <a:gd name="connsiteY4" fmla="*/ 53628 h 253705"/>
                <a:gd name="connsiteX5" fmla="*/ 125891 w 202964"/>
                <a:gd name="connsiteY5" fmla="*/ 1312 h 253705"/>
                <a:gd name="connsiteX6" fmla="*/ 90547 w 202964"/>
                <a:gd name="connsiteY6" fmla="*/ 5512 h 25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964" h="253705">
                  <a:moveTo>
                    <a:pt x="90547" y="5512"/>
                  </a:moveTo>
                  <a:lnTo>
                    <a:pt x="40680" y="26508"/>
                  </a:lnTo>
                  <a:lnTo>
                    <a:pt x="1312" y="201652"/>
                  </a:lnTo>
                  <a:lnTo>
                    <a:pt x="132889" y="253443"/>
                  </a:lnTo>
                  <a:lnTo>
                    <a:pt x="203052" y="53628"/>
                  </a:lnTo>
                  <a:cubicBezTo>
                    <a:pt x="203052" y="53628"/>
                    <a:pt x="191679" y="11985"/>
                    <a:pt x="125891" y="1312"/>
                  </a:cubicBezTo>
                  <a:lnTo>
                    <a:pt x="90547" y="551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5880E2AE-2FD0-4A6A-A265-9237BDB9AB1F}"/>
                </a:ext>
              </a:extLst>
            </p:cNvPr>
            <p:cNvSpPr/>
            <p:nvPr/>
          </p:nvSpPr>
          <p:spPr>
            <a:xfrm>
              <a:off x="2977295" y="3553315"/>
              <a:ext cx="278173" cy="602710"/>
            </a:xfrm>
            <a:custGeom>
              <a:avLst/>
              <a:gdLst>
                <a:gd name="connsiteX0" fmla="*/ 82685 w 83985"/>
                <a:gd name="connsiteY0" fmla="*/ 181354 h 181968"/>
                <a:gd name="connsiteX1" fmla="*/ 80586 w 83985"/>
                <a:gd name="connsiteY1" fmla="*/ 162982 h 181968"/>
                <a:gd name="connsiteX2" fmla="*/ 58890 w 83985"/>
                <a:gd name="connsiteY2" fmla="*/ 24232 h 181968"/>
                <a:gd name="connsiteX3" fmla="*/ 16372 w 83985"/>
                <a:gd name="connsiteY3" fmla="*/ 4985 h 181968"/>
                <a:gd name="connsiteX4" fmla="*/ 3074 w 83985"/>
                <a:gd name="connsiteY4" fmla="*/ 40329 h 181968"/>
                <a:gd name="connsiteX5" fmla="*/ 28795 w 83985"/>
                <a:gd name="connsiteY5" fmla="*/ 159483 h 181968"/>
                <a:gd name="connsiteX6" fmla="*/ 82685 w 83985"/>
                <a:gd name="connsiteY6" fmla="*/ 181354 h 18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985" h="181968">
                  <a:moveTo>
                    <a:pt x="82685" y="181354"/>
                  </a:moveTo>
                  <a:cubicBezTo>
                    <a:pt x="82685" y="179080"/>
                    <a:pt x="81286" y="165257"/>
                    <a:pt x="80586" y="162982"/>
                  </a:cubicBezTo>
                  <a:lnTo>
                    <a:pt x="58890" y="24232"/>
                  </a:lnTo>
                  <a:cubicBezTo>
                    <a:pt x="54690" y="5160"/>
                    <a:pt x="33344" y="-4463"/>
                    <a:pt x="16372" y="4985"/>
                  </a:cubicBezTo>
                  <a:cubicBezTo>
                    <a:pt x="3774" y="11984"/>
                    <a:pt x="-1825" y="26856"/>
                    <a:pt x="3074" y="40329"/>
                  </a:cubicBezTo>
                  <a:lnTo>
                    <a:pt x="28795" y="159483"/>
                  </a:lnTo>
                  <a:lnTo>
                    <a:pt x="82685" y="181354"/>
                  </a:ln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19031748-B7E9-4F95-A68B-0A2040353323}"/>
                </a:ext>
              </a:extLst>
            </p:cNvPr>
            <p:cNvSpPr/>
            <p:nvPr/>
          </p:nvSpPr>
          <p:spPr>
            <a:xfrm>
              <a:off x="2638310" y="4014035"/>
              <a:ext cx="614302" cy="254994"/>
            </a:xfrm>
            <a:custGeom>
              <a:avLst/>
              <a:gdLst>
                <a:gd name="connsiteX0" fmla="*/ 155460 w 185467"/>
                <a:gd name="connsiteY0" fmla="*/ 12685 h 76986"/>
                <a:gd name="connsiteX1" fmla="*/ 8661 w 185467"/>
                <a:gd name="connsiteY1" fmla="*/ 1312 h 76986"/>
                <a:gd name="connsiteX2" fmla="*/ 1312 w 185467"/>
                <a:gd name="connsiteY2" fmla="*/ 27208 h 76986"/>
                <a:gd name="connsiteX3" fmla="*/ 142688 w 185467"/>
                <a:gd name="connsiteY3" fmla="*/ 74974 h 76986"/>
                <a:gd name="connsiteX4" fmla="*/ 185030 w 185467"/>
                <a:gd name="connsiteY4" fmla="*/ 42255 h 76986"/>
                <a:gd name="connsiteX5" fmla="*/ 185030 w 185467"/>
                <a:gd name="connsiteY5" fmla="*/ 42255 h 76986"/>
                <a:gd name="connsiteX6" fmla="*/ 155460 w 185467"/>
                <a:gd name="connsiteY6" fmla="*/ 12685 h 7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467" h="76986">
                  <a:moveTo>
                    <a:pt x="155460" y="12685"/>
                  </a:moveTo>
                  <a:lnTo>
                    <a:pt x="8661" y="1312"/>
                  </a:lnTo>
                  <a:lnTo>
                    <a:pt x="1312" y="27208"/>
                  </a:lnTo>
                  <a:lnTo>
                    <a:pt x="142688" y="74974"/>
                  </a:lnTo>
                  <a:cubicBezTo>
                    <a:pt x="164384" y="82323"/>
                    <a:pt x="186605" y="65176"/>
                    <a:pt x="185030" y="42255"/>
                  </a:cubicBezTo>
                  <a:lnTo>
                    <a:pt x="185030" y="42255"/>
                  </a:lnTo>
                  <a:cubicBezTo>
                    <a:pt x="183981" y="26508"/>
                    <a:pt x="171383" y="13910"/>
                    <a:pt x="155460" y="12685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1F3E79BC-8539-4881-A066-BF8127F5B1EF}"/>
                </a:ext>
              </a:extLst>
            </p:cNvPr>
            <p:cNvSpPr/>
            <p:nvPr/>
          </p:nvSpPr>
          <p:spPr>
            <a:xfrm>
              <a:off x="2928129" y="3538821"/>
              <a:ext cx="283969" cy="272380"/>
            </a:xfrm>
            <a:custGeom>
              <a:avLst/>
              <a:gdLst>
                <a:gd name="connsiteX0" fmla="*/ 59036 w 85735"/>
                <a:gd name="connsiteY0" fmla="*/ 5162 h 82235"/>
                <a:gd name="connsiteX1" fmla="*/ 85807 w 85735"/>
                <a:gd name="connsiteY1" fmla="*/ 61852 h 82235"/>
                <a:gd name="connsiteX2" fmla="*/ 19668 w 85735"/>
                <a:gd name="connsiteY2" fmla="*/ 82148 h 82235"/>
                <a:gd name="connsiteX3" fmla="*/ 22643 w 85735"/>
                <a:gd name="connsiteY3" fmla="*/ 1312 h 82235"/>
                <a:gd name="connsiteX4" fmla="*/ 59036 w 85735"/>
                <a:gd name="connsiteY4" fmla="*/ 5162 h 8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35" h="82235">
                  <a:moveTo>
                    <a:pt x="59036" y="5162"/>
                  </a:moveTo>
                  <a:cubicBezTo>
                    <a:pt x="59036" y="5162"/>
                    <a:pt x="77758" y="13210"/>
                    <a:pt x="85807" y="61852"/>
                  </a:cubicBezTo>
                  <a:lnTo>
                    <a:pt x="19668" y="82148"/>
                  </a:lnTo>
                  <a:cubicBezTo>
                    <a:pt x="19668" y="82148"/>
                    <a:pt x="-23549" y="33682"/>
                    <a:pt x="22643" y="1312"/>
                  </a:cubicBezTo>
                  <a:lnTo>
                    <a:pt x="59036" y="51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8FDDBB55-2792-45E3-A391-21736BBA34A9}"/>
                </a:ext>
              </a:extLst>
            </p:cNvPr>
            <p:cNvSpPr/>
            <p:nvPr/>
          </p:nvSpPr>
          <p:spPr>
            <a:xfrm>
              <a:off x="2505919" y="3976677"/>
              <a:ext cx="249198" cy="173859"/>
            </a:xfrm>
            <a:custGeom>
              <a:avLst/>
              <a:gdLst>
                <a:gd name="connsiteX0" fmla="*/ 2615 w 75236"/>
                <a:gd name="connsiteY0" fmla="*/ 40062 h 52490"/>
                <a:gd name="connsiteX1" fmla="*/ 49682 w 75236"/>
                <a:gd name="connsiteY1" fmla="*/ 49685 h 52490"/>
                <a:gd name="connsiteX2" fmla="*/ 73478 w 75236"/>
                <a:gd name="connsiteY2" fmla="*/ 21515 h 52490"/>
                <a:gd name="connsiteX3" fmla="*/ 28336 w 75236"/>
                <a:gd name="connsiteY3" fmla="*/ 2093 h 52490"/>
                <a:gd name="connsiteX4" fmla="*/ 2615 w 75236"/>
                <a:gd name="connsiteY4" fmla="*/ 40062 h 5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36" h="52490">
                  <a:moveTo>
                    <a:pt x="2615" y="40062"/>
                  </a:moveTo>
                  <a:cubicBezTo>
                    <a:pt x="8040" y="54409"/>
                    <a:pt x="35160" y="55109"/>
                    <a:pt x="49682" y="49685"/>
                  </a:cubicBezTo>
                  <a:cubicBezTo>
                    <a:pt x="64030" y="44261"/>
                    <a:pt x="78902" y="36037"/>
                    <a:pt x="73478" y="21515"/>
                  </a:cubicBezTo>
                  <a:cubicBezTo>
                    <a:pt x="68054" y="7167"/>
                    <a:pt x="44083" y="-1406"/>
                    <a:pt x="28336" y="2093"/>
                  </a:cubicBezTo>
                  <a:cubicBezTo>
                    <a:pt x="9264" y="6468"/>
                    <a:pt x="-2809" y="25539"/>
                    <a:pt x="2615" y="40062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960610A6-9489-4C04-A441-BDE967396D8B}"/>
                </a:ext>
              </a:extLst>
            </p:cNvPr>
            <p:cNvSpPr/>
            <p:nvPr/>
          </p:nvSpPr>
          <p:spPr>
            <a:xfrm>
              <a:off x="2427941" y="4085896"/>
              <a:ext cx="376694" cy="92724"/>
            </a:xfrm>
            <a:custGeom>
              <a:avLst/>
              <a:gdLst>
                <a:gd name="connsiteX0" fmla="*/ 106119 w 113730"/>
                <a:gd name="connsiteY0" fmla="*/ 26683 h 27995"/>
                <a:gd name="connsiteX1" fmla="*/ 1312 w 113730"/>
                <a:gd name="connsiteY1" fmla="*/ 13210 h 27995"/>
                <a:gd name="connsiteX2" fmla="*/ 2887 w 113730"/>
                <a:gd name="connsiteY2" fmla="*/ 1312 h 27995"/>
                <a:gd name="connsiteX3" fmla="*/ 107694 w 113730"/>
                <a:gd name="connsiteY3" fmla="*/ 14785 h 27995"/>
                <a:gd name="connsiteX4" fmla="*/ 112768 w 113730"/>
                <a:gd name="connsiteY4" fmla="*/ 21434 h 27995"/>
                <a:gd name="connsiteX5" fmla="*/ 112768 w 113730"/>
                <a:gd name="connsiteY5" fmla="*/ 21434 h 27995"/>
                <a:gd name="connsiteX6" fmla="*/ 106119 w 113730"/>
                <a:gd name="connsiteY6" fmla="*/ 26683 h 2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0" h="27995">
                  <a:moveTo>
                    <a:pt x="106119" y="26683"/>
                  </a:moveTo>
                  <a:lnTo>
                    <a:pt x="1312" y="13210"/>
                  </a:lnTo>
                  <a:lnTo>
                    <a:pt x="2887" y="1312"/>
                  </a:lnTo>
                  <a:lnTo>
                    <a:pt x="107694" y="14785"/>
                  </a:lnTo>
                  <a:cubicBezTo>
                    <a:pt x="111018" y="15135"/>
                    <a:pt x="113293" y="18109"/>
                    <a:pt x="112768" y="21434"/>
                  </a:cubicBezTo>
                  <a:lnTo>
                    <a:pt x="112768" y="21434"/>
                  </a:lnTo>
                  <a:cubicBezTo>
                    <a:pt x="112243" y="24758"/>
                    <a:pt x="109269" y="27033"/>
                    <a:pt x="106119" y="26683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21CF3BB3-92BC-4770-8CFA-6DC9C80472A8}"/>
                </a:ext>
              </a:extLst>
            </p:cNvPr>
            <p:cNvSpPr/>
            <p:nvPr/>
          </p:nvSpPr>
          <p:spPr>
            <a:xfrm>
              <a:off x="1914044" y="3636335"/>
              <a:ext cx="567938" cy="498396"/>
            </a:xfrm>
            <a:custGeom>
              <a:avLst/>
              <a:gdLst>
                <a:gd name="connsiteX0" fmla="*/ 170289 w 171470"/>
                <a:gd name="connsiteY0" fmla="*/ 150690 h 150473"/>
                <a:gd name="connsiteX1" fmla="*/ 31363 w 171470"/>
                <a:gd name="connsiteY1" fmla="*/ 132843 h 150473"/>
                <a:gd name="connsiteX2" fmla="*/ 15966 w 171470"/>
                <a:gd name="connsiteY2" fmla="*/ 117621 h 150473"/>
                <a:gd name="connsiteX3" fmla="*/ 1444 w 171470"/>
                <a:gd name="connsiteY3" fmla="*/ 16838 h 150473"/>
                <a:gd name="connsiteX4" fmla="*/ 16666 w 171470"/>
                <a:gd name="connsiteY4" fmla="*/ 1441 h 150473"/>
                <a:gd name="connsiteX5" fmla="*/ 144219 w 171470"/>
                <a:gd name="connsiteY5" fmla="*/ 17888 h 150473"/>
                <a:gd name="connsiteX6" fmla="*/ 154542 w 171470"/>
                <a:gd name="connsiteY6" fmla="*/ 28036 h 150473"/>
                <a:gd name="connsiteX7" fmla="*/ 170289 w 171470"/>
                <a:gd name="connsiteY7" fmla="*/ 150690 h 15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" h="150473">
                  <a:moveTo>
                    <a:pt x="170289" y="150690"/>
                  </a:moveTo>
                  <a:lnTo>
                    <a:pt x="31363" y="132843"/>
                  </a:lnTo>
                  <a:cubicBezTo>
                    <a:pt x="23315" y="131793"/>
                    <a:pt x="17016" y="125669"/>
                    <a:pt x="15966" y="117621"/>
                  </a:cubicBezTo>
                  <a:lnTo>
                    <a:pt x="1444" y="16838"/>
                  </a:lnTo>
                  <a:cubicBezTo>
                    <a:pt x="219" y="7915"/>
                    <a:pt x="7742" y="216"/>
                    <a:pt x="16666" y="1441"/>
                  </a:cubicBezTo>
                  <a:lnTo>
                    <a:pt x="144219" y="17888"/>
                  </a:lnTo>
                  <a:cubicBezTo>
                    <a:pt x="149643" y="18588"/>
                    <a:pt x="153842" y="22787"/>
                    <a:pt x="154542" y="28036"/>
                  </a:cubicBezTo>
                  <a:lnTo>
                    <a:pt x="170289" y="15069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CFE6B64D-F4F3-4EA7-B082-3E308F00F416}"/>
                </a:ext>
              </a:extLst>
            </p:cNvPr>
            <p:cNvSpPr/>
            <p:nvPr/>
          </p:nvSpPr>
          <p:spPr>
            <a:xfrm>
              <a:off x="1654850" y="5012563"/>
              <a:ext cx="423057" cy="191245"/>
            </a:xfrm>
            <a:custGeom>
              <a:avLst/>
              <a:gdLst>
                <a:gd name="connsiteX0" fmla="*/ 82498 w 127727"/>
                <a:gd name="connsiteY0" fmla="*/ 1312 h 57739"/>
                <a:gd name="connsiteX1" fmla="*/ 46454 w 127727"/>
                <a:gd name="connsiteY1" fmla="*/ 16185 h 57739"/>
                <a:gd name="connsiteX2" fmla="*/ 23708 w 127727"/>
                <a:gd name="connsiteY2" fmla="*/ 17934 h 57739"/>
                <a:gd name="connsiteX3" fmla="*/ 2362 w 127727"/>
                <a:gd name="connsiteY3" fmla="*/ 36481 h 57739"/>
                <a:gd name="connsiteX4" fmla="*/ 1312 w 127727"/>
                <a:gd name="connsiteY4" fmla="*/ 41205 h 57739"/>
                <a:gd name="connsiteX5" fmla="*/ 124841 w 127727"/>
                <a:gd name="connsiteY5" fmla="*/ 56603 h 57739"/>
                <a:gd name="connsiteX6" fmla="*/ 127290 w 127727"/>
                <a:gd name="connsiteY6" fmla="*/ 6911 h 57739"/>
                <a:gd name="connsiteX7" fmla="*/ 82498 w 127727"/>
                <a:gd name="connsiteY7" fmla="*/ 1312 h 5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727" h="57739">
                  <a:moveTo>
                    <a:pt x="82498" y="1312"/>
                  </a:moveTo>
                  <a:lnTo>
                    <a:pt x="46454" y="16185"/>
                  </a:lnTo>
                  <a:lnTo>
                    <a:pt x="23708" y="17934"/>
                  </a:lnTo>
                  <a:cubicBezTo>
                    <a:pt x="13210" y="18634"/>
                    <a:pt x="4462" y="26333"/>
                    <a:pt x="2362" y="36481"/>
                  </a:cubicBezTo>
                  <a:lnTo>
                    <a:pt x="1312" y="41205"/>
                  </a:lnTo>
                  <a:lnTo>
                    <a:pt x="124841" y="56603"/>
                  </a:lnTo>
                  <a:lnTo>
                    <a:pt x="127290" y="6911"/>
                  </a:lnTo>
                  <a:lnTo>
                    <a:pt x="82498" y="1312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D719C611-6B12-4C95-B28D-D212CC3055C5}"/>
                </a:ext>
              </a:extLst>
            </p:cNvPr>
            <p:cNvSpPr/>
            <p:nvPr/>
          </p:nvSpPr>
          <p:spPr>
            <a:xfrm>
              <a:off x="1923752" y="4831752"/>
              <a:ext cx="197041" cy="202834"/>
            </a:xfrm>
            <a:custGeom>
              <a:avLst/>
              <a:gdLst>
                <a:gd name="connsiteX0" fmla="*/ 46104 w 59489"/>
                <a:gd name="connsiteY0" fmla="*/ 61502 h 61239"/>
                <a:gd name="connsiteX1" fmla="*/ 58177 w 59489"/>
                <a:gd name="connsiteY1" fmla="*/ 7436 h 61239"/>
                <a:gd name="connsiteX2" fmla="*/ 13560 w 59489"/>
                <a:gd name="connsiteY2" fmla="*/ 1312 h 61239"/>
                <a:gd name="connsiteX3" fmla="*/ 1312 w 59489"/>
                <a:gd name="connsiteY3" fmla="*/ 55903 h 6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89" h="61239">
                  <a:moveTo>
                    <a:pt x="46104" y="61502"/>
                  </a:moveTo>
                  <a:lnTo>
                    <a:pt x="58177" y="7436"/>
                  </a:lnTo>
                  <a:lnTo>
                    <a:pt x="13560" y="1312"/>
                  </a:lnTo>
                  <a:lnTo>
                    <a:pt x="1312" y="55903"/>
                  </a:ln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57F0503C-1049-4357-8A5D-AFAED70F9393}"/>
                </a:ext>
              </a:extLst>
            </p:cNvPr>
            <p:cNvSpPr/>
            <p:nvPr/>
          </p:nvSpPr>
          <p:spPr>
            <a:xfrm>
              <a:off x="1915637" y="4104441"/>
              <a:ext cx="1037360" cy="869293"/>
            </a:xfrm>
            <a:custGeom>
              <a:avLst/>
              <a:gdLst>
                <a:gd name="connsiteX0" fmla="*/ 312583 w 313195"/>
                <a:gd name="connsiteY0" fmla="*/ 57303 h 262454"/>
                <a:gd name="connsiteX1" fmla="*/ 255368 w 313195"/>
                <a:gd name="connsiteY1" fmla="*/ 91247 h 262454"/>
                <a:gd name="connsiteX2" fmla="*/ 126241 w 313195"/>
                <a:gd name="connsiteY2" fmla="*/ 91247 h 262454"/>
                <a:gd name="connsiteX3" fmla="*/ 65351 w 313195"/>
                <a:gd name="connsiteY3" fmla="*/ 261142 h 262454"/>
                <a:gd name="connsiteX4" fmla="*/ 1312 w 313195"/>
                <a:gd name="connsiteY4" fmla="*/ 250819 h 262454"/>
                <a:gd name="connsiteX5" fmla="*/ 65351 w 313195"/>
                <a:gd name="connsiteY5" fmla="*/ 1312 h 262454"/>
                <a:gd name="connsiteX6" fmla="*/ 212151 w 313195"/>
                <a:gd name="connsiteY6" fmla="*/ 17584 h 262454"/>
                <a:gd name="connsiteX7" fmla="*/ 312583 w 313195"/>
                <a:gd name="connsiteY7" fmla="*/ 57303 h 2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195" h="262454">
                  <a:moveTo>
                    <a:pt x="312583" y="57303"/>
                  </a:moveTo>
                  <a:cubicBezTo>
                    <a:pt x="312583" y="57303"/>
                    <a:pt x="309084" y="87222"/>
                    <a:pt x="255368" y="91247"/>
                  </a:cubicBezTo>
                  <a:lnTo>
                    <a:pt x="126241" y="91247"/>
                  </a:lnTo>
                  <a:lnTo>
                    <a:pt x="65351" y="261142"/>
                  </a:lnTo>
                  <a:lnTo>
                    <a:pt x="1312" y="250819"/>
                  </a:lnTo>
                  <a:lnTo>
                    <a:pt x="65351" y="1312"/>
                  </a:lnTo>
                  <a:lnTo>
                    <a:pt x="212151" y="17584"/>
                  </a:lnTo>
                  <a:lnTo>
                    <a:pt x="312583" y="57303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5081F56C-1E9F-4570-AD30-21823ADCDF60}"/>
                </a:ext>
              </a:extLst>
            </p:cNvPr>
            <p:cNvSpPr/>
            <p:nvPr/>
          </p:nvSpPr>
          <p:spPr>
            <a:xfrm>
              <a:off x="1281631" y="4627543"/>
              <a:ext cx="423057" cy="295562"/>
            </a:xfrm>
            <a:custGeom>
              <a:avLst/>
              <a:gdLst>
                <a:gd name="connsiteX0" fmla="*/ 91772 w 127727"/>
                <a:gd name="connsiteY0" fmla="*/ 19924 h 89234"/>
                <a:gd name="connsiteX1" fmla="*/ 53103 w 127727"/>
                <a:gd name="connsiteY1" fmla="*/ 14150 h 89234"/>
                <a:gd name="connsiteX2" fmla="*/ 32632 w 127727"/>
                <a:gd name="connsiteY2" fmla="*/ 3827 h 89234"/>
                <a:gd name="connsiteX3" fmla="*/ 4637 w 127727"/>
                <a:gd name="connsiteY3" fmla="*/ 8726 h 89234"/>
                <a:gd name="connsiteX4" fmla="*/ 1312 w 127727"/>
                <a:gd name="connsiteY4" fmla="*/ 12225 h 89234"/>
                <a:gd name="connsiteX5" fmla="*/ 99295 w 127727"/>
                <a:gd name="connsiteY5" fmla="*/ 88862 h 89234"/>
                <a:gd name="connsiteX6" fmla="*/ 126940 w 127727"/>
                <a:gd name="connsiteY6" fmla="*/ 47569 h 89234"/>
                <a:gd name="connsiteX7" fmla="*/ 91772 w 127727"/>
                <a:gd name="connsiteY7" fmla="*/ 19924 h 8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727" h="89234">
                  <a:moveTo>
                    <a:pt x="91772" y="19924"/>
                  </a:moveTo>
                  <a:lnTo>
                    <a:pt x="53103" y="14150"/>
                  </a:lnTo>
                  <a:lnTo>
                    <a:pt x="32632" y="3827"/>
                  </a:lnTo>
                  <a:cubicBezTo>
                    <a:pt x="23183" y="-898"/>
                    <a:pt x="11810" y="1202"/>
                    <a:pt x="4637" y="8726"/>
                  </a:cubicBezTo>
                  <a:lnTo>
                    <a:pt x="1312" y="12225"/>
                  </a:lnTo>
                  <a:lnTo>
                    <a:pt x="99295" y="88862"/>
                  </a:lnTo>
                  <a:lnTo>
                    <a:pt x="126940" y="47569"/>
                  </a:lnTo>
                  <a:lnTo>
                    <a:pt x="91772" y="19924"/>
                  </a:lnTo>
                  <a:close/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57D3D5C8-3509-4849-9312-142A4A286C3E}"/>
                </a:ext>
              </a:extLst>
            </p:cNvPr>
            <p:cNvSpPr/>
            <p:nvPr/>
          </p:nvSpPr>
          <p:spPr>
            <a:xfrm>
              <a:off x="1581250" y="4546623"/>
              <a:ext cx="237609" cy="243402"/>
            </a:xfrm>
            <a:custGeom>
              <a:avLst/>
              <a:gdLst>
                <a:gd name="connsiteX0" fmla="*/ 36831 w 71737"/>
                <a:gd name="connsiteY0" fmla="*/ 72175 h 73487"/>
                <a:gd name="connsiteX1" fmla="*/ 70425 w 71737"/>
                <a:gd name="connsiteY1" fmla="*/ 29482 h 73487"/>
                <a:gd name="connsiteX2" fmla="*/ 35081 w 71737"/>
                <a:gd name="connsiteY2" fmla="*/ 1312 h 73487"/>
                <a:gd name="connsiteX3" fmla="*/ 1312 w 71737"/>
                <a:gd name="connsiteY3" fmla="*/ 44355 h 7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737" h="73487">
                  <a:moveTo>
                    <a:pt x="36831" y="72175"/>
                  </a:moveTo>
                  <a:lnTo>
                    <a:pt x="70425" y="29482"/>
                  </a:lnTo>
                  <a:lnTo>
                    <a:pt x="35081" y="1312"/>
                  </a:lnTo>
                  <a:lnTo>
                    <a:pt x="1312" y="44355"/>
                  </a:ln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17790CBA-0D1F-40D6-867A-16B399995F5A}"/>
                </a:ext>
              </a:extLst>
            </p:cNvPr>
            <p:cNvSpPr/>
            <p:nvPr/>
          </p:nvSpPr>
          <p:spPr>
            <a:xfrm>
              <a:off x="1627031" y="3997316"/>
              <a:ext cx="990996" cy="724412"/>
            </a:xfrm>
            <a:custGeom>
              <a:avLst/>
              <a:gdLst>
                <a:gd name="connsiteX0" fmla="*/ 268141 w 299198"/>
                <a:gd name="connsiteY0" fmla="*/ 37855 h 218712"/>
                <a:gd name="connsiteX1" fmla="*/ 168583 w 299198"/>
                <a:gd name="connsiteY1" fmla="*/ 8110 h 218712"/>
                <a:gd name="connsiteX2" fmla="*/ 156160 w 299198"/>
                <a:gd name="connsiteY2" fmla="*/ 3911 h 218712"/>
                <a:gd name="connsiteX3" fmla="*/ 109094 w 299198"/>
                <a:gd name="connsiteY3" fmla="*/ 21757 h 218712"/>
                <a:gd name="connsiteX4" fmla="*/ 1312 w 299198"/>
                <a:gd name="connsiteY4" fmla="*/ 179055 h 218712"/>
                <a:gd name="connsiteX5" fmla="*/ 53978 w 299198"/>
                <a:gd name="connsiteY5" fmla="*/ 217898 h 218712"/>
                <a:gd name="connsiteX6" fmla="*/ 168933 w 299198"/>
                <a:gd name="connsiteY6" fmla="*/ 71449 h 218712"/>
                <a:gd name="connsiteX7" fmla="*/ 210401 w 299198"/>
                <a:gd name="connsiteY7" fmla="*/ 50278 h 218712"/>
                <a:gd name="connsiteX8" fmla="*/ 299286 w 299198"/>
                <a:gd name="connsiteY8" fmla="*/ 50103 h 218712"/>
                <a:gd name="connsiteX9" fmla="*/ 268141 w 299198"/>
                <a:gd name="connsiteY9" fmla="*/ 37855 h 21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198" h="218712">
                  <a:moveTo>
                    <a:pt x="268141" y="37855"/>
                  </a:moveTo>
                  <a:lnTo>
                    <a:pt x="168583" y="8110"/>
                  </a:lnTo>
                  <a:cubicBezTo>
                    <a:pt x="164384" y="6885"/>
                    <a:pt x="160360" y="5310"/>
                    <a:pt x="156160" y="3911"/>
                  </a:cubicBezTo>
                  <a:cubicBezTo>
                    <a:pt x="147587" y="586"/>
                    <a:pt x="125891" y="-3963"/>
                    <a:pt x="109094" y="21757"/>
                  </a:cubicBezTo>
                  <a:cubicBezTo>
                    <a:pt x="87572" y="54827"/>
                    <a:pt x="1312" y="179055"/>
                    <a:pt x="1312" y="179055"/>
                  </a:cubicBezTo>
                  <a:lnTo>
                    <a:pt x="53978" y="217898"/>
                  </a:lnTo>
                  <a:lnTo>
                    <a:pt x="168933" y="71449"/>
                  </a:lnTo>
                  <a:cubicBezTo>
                    <a:pt x="178556" y="58151"/>
                    <a:pt x="193954" y="50278"/>
                    <a:pt x="210401" y="50278"/>
                  </a:cubicBezTo>
                  <a:lnTo>
                    <a:pt x="299286" y="50103"/>
                  </a:lnTo>
                  <a:lnTo>
                    <a:pt x="268141" y="37855"/>
                  </a:lnTo>
                  <a:close/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6AD21536-4454-44F7-991D-65F87D1F38F9}"/>
                </a:ext>
              </a:extLst>
            </p:cNvPr>
            <p:cNvSpPr/>
            <p:nvPr/>
          </p:nvSpPr>
          <p:spPr>
            <a:xfrm>
              <a:off x="2555721" y="2962556"/>
              <a:ext cx="440443" cy="330333"/>
            </a:xfrm>
            <a:custGeom>
              <a:avLst/>
              <a:gdLst>
                <a:gd name="connsiteX0" fmla="*/ 115832 w 132976"/>
                <a:gd name="connsiteY0" fmla="*/ 99534 h 99732"/>
                <a:gd name="connsiteX1" fmla="*/ 120206 w 132976"/>
                <a:gd name="connsiteY1" fmla="*/ 27447 h 99732"/>
                <a:gd name="connsiteX2" fmla="*/ 84163 w 132976"/>
                <a:gd name="connsiteY2" fmla="*/ 1551 h 99732"/>
                <a:gd name="connsiteX3" fmla="*/ 39895 w 132976"/>
                <a:gd name="connsiteY3" fmla="*/ 9425 h 99732"/>
                <a:gd name="connsiteX4" fmla="*/ 1402 w 132976"/>
                <a:gd name="connsiteY4" fmla="*/ 32696 h 99732"/>
                <a:gd name="connsiteX5" fmla="*/ 39895 w 132976"/>
                <a:gd name="connsiteY5" fmla="*/ 53167 h 99732"/>
                <a:gd name="connsiteX6" fmla="*/ 82588 w 132976"/>
                <a:gd name="connsiteY6" fmla="*/ 52117 h 99732"/>
                <a:gd name="connsiteX7" fmla="*/ 102534 w 132976"/>
                <a:gd name="connsiteY7" fmla="*/ 57891 h 99732"/>
                <a:gd name="connsiteX8" fmla="*/ 115832 w 132976"/>
                <a:gd name="connsiteY8" fmla="*/ 99534 h 9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976" h="99732">
                  <a:moveTo>
                    <a:pt x="115832" y="99534"/>
                  </a:moveTo>
                  <a:cubicBezTo>
                    <a:pt x="117582" y="96210"/>
                    <a:pt x="148376" y="41269"/>
                    <a:pt x="120206" y="27447"/>
                  </a:cubicBezTo>
                  <a:cubicBezTo>
                    <a:pt x="120206" y="27447"/>
                    <a:pt x="116532" y="-1598"/>
                    <a:pt x="84163" y="1551"/>
                  </a:cubicBezTo>
                  <a:cubicBezTo>
                    <a:pt x="51793" y="4701"/>
                    <a:pt x="60542" y="14149"/>
                    <a:pt x="39895" y="9425"/>
                  </a:cubicBezTo>
                  <a:cubicBezTo>
                    <a:pt x="19249" y="4701"/>
                    <a:pt x="-173" y="15374"/>
                    <a:pt x="1402" y="32696"/>
                  </a:cubicBezTo>
                  <a:cubicBezTo>
                    <a:pt x="2977" y="50018"/>
                    <a:pt x="16099" y="57366"/>
                    <a:pt x="39895" y="53167"/>
                  </a:cubicBezTo>
                  <a:cubicBezTo>
                    <a:pt x="63691" y="48968"/>
                    <a:pt x="82588" y="52117"/>
                    <a:pt x="82588" y="52117"/>
                  </a:cubicBezTo>
                  <a:lnTo>
                    <a:pt x="102534" y="57891"/>
                  </a:lnTo>
                  <a:lnTo>
                    <a:pt x="115832" y="99534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359EAE2F-6D4A-4D61-92B2-B8D2DAAAD21A}"/>
                </a:ext>
              </a:extLst>
            </p:cNvPr>
            <p:cNvSpPr/>
            <p:nvPr/>
          </p:nvSpPr>
          <p:spPr>
            <a:xfrm>
              <a:off x="2779717" y="3253693"/>
              <a:ext cx="173859" cy="324537"/>
            </a:xfrm>
            <a:custGeom>
              <a:avLst/>
              <a:gdLst>
                <a:gd name="connsiteX0" fmla="*/ 52053 w 52490"/>
                <a:gd name="connsiteY0" fmla="*/ 71125 h 97982"/>
                <a:gd name="connsiteX1" fmla="*/ 49604 w 52490"/>
                <a:gd name="connsiteY1" fmla="*/ 1312 h 97982"/>
                <a:gd name="connsiteX2" fmla="*/ 1312 w 52490"/>
                <a:gd name="connsiteY2" fmla="*/ 18459 h 97982"/>
                <a:gd name="connsiteX3" fmla="*/ 5162 w 52490"/>
                <a:gd name="connsiteY3" fmla="*/ 74450 h 97982"/>
                <a:gd name="connsiteX4" fmla="*/ 26158 w 52490"/>
                <a:gd name="connsiteY4" fmla="*/ 96671 h 97982"/>
                <a:gd name="connsiteX5" fmla="*/ 30182 w 52490"/>
                <a:gd name="connsiteY5" fmla="*/ 96496 h 97982"/>
                <a:gd name="connsiteX6" fmla="*/ 52053 w 52490"/>
                <a:gd name="connsiteY6" fmla="*/ 71125 h 9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90" h="97982">
                  <a:moveTo>
                    <a:pt x="52053" y="71125"/>
                  </a:moveTo>
                  <a:lnTo>
                    <a:pt x="49604" y="1312"/>
                  </a:lnTo>
                  <a:lnTo>
                    <a:pt x="1312" y="18459"/>
                  </a:lnTo>
                  <a:lnTo>
                    <a:pt x="5162" y="74450"/>
                  </a:lnTo>
                  <a:cubicBezTo>
                    <a:pt x="6036" y="87397"/>
                    <a:pt x="13210" y="97546"/>
                    <a:pt x="26158" y="96671"/>
                  </a:cubicBezTo>
                  <a:lnTo>
                    <a:pt x="30182" y="96496"/>
                  </a:lnTo>
                  <a:cubicBezTo>
                    <a:pt x="43130" y="95271"/>
                    <a:pt x="52928" y="84073"/>
                    <a:pt x="52053" y="71125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DE3AED22-E26A-4C87-A553-FC48DA580890}"/>
                </a:ext>
              </a:extLst>
            </p:cNvPr>
            <p:cNvSpPr/>
            <p:nvPr/>
          </p:nvSpPr>
          <p:spPr>
            <a:xfrm>
              <a:off x="2783774" y="3285566"/>
              <a:ext cx="150677" cy="208631"/>
            </a:xfrm>
            <a:custGeom>
              <a:avLst/>
              <a:gdLst>
                <a:gd name="connsiteX0" fmla="*/ 44180 w 45492"/>
                <a:gd name="connsiteY0" fmla="*/ 1312 h 62989"/>
                <a:gd name="connsiteX1" fmla="*/ 3587 w 45492"/>
                <a:gd name="connsiteY1" fmla="*/ 62902 h 62989"/>
                <a:gd name="connsiteX2" fmla="*/ 1312 w 45492"/>
                <a:gd name="connsiteY2" fmla="*/ 35256 h 62989"/>
                <a:gd name="connsiteX3" fmla="*/ 44180 w 45492"/>
                <a:gd name="connsiteY3" fmla="*/ 1312 h 6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2" h="62989">
                  <a:moveTo>
                    <a:pt x="44180" y="1312"/>
                  </a:moveTo>
                  <a:cubicBezTo>
                    <a:pt x="44180" y="1312"/>
                    <a:pt x="53278" y="59577"/>
                    <a:pt x="3587" y="62902"/>
                  </a:cubicBezTo>
                  <a:lnTo>
                    <a:pt x="1312" y="35256"/>
                  </a:lnTo>
                  <a:lnTo>
                    <a:pt x="44180" y="1312"/>
                  </a:lnTo>
                  <a:close/>
                </a:path>
              </a:pathLst>
            </a:custGeom>
            <a:solidFill>
              <a:srgbClr val="FCD2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8D61A073-3D87-4FD1-A47F-0563A4C2EC22}"/>
                </a:ext>
              </a:extLst>
            </p:cNvPr>
            <p:cNvSpPr/>
            <p:nvPr/>
          </p:nvSpPr>
          <p:spPr>
            <a:xfrm>
              <a:off x="2627228" y="3086150"/>
              <a:ext cx="318740" cy="365104"/>
            </a:xfrm>
            <a:custGeom>
              <a:avLst/>
              <a:gdLst>
                <a:gd name="connsiteX0" fmla="*/ 50501 w 96233"/>
                <a:gd name="connsiteY0" fmla="*/ 110161 h 110230"/>
                <a:gd name="connsiteX1" fmla="*/ 52250 w 96233"/>
                <a:gd name="connsiteY1" fmla="*/ 110161 h 110230"/>
                <a:gd name="connsiteX2" fmla="*/ 94943 w 96233"/>
                <a:gd name="connsiteY2" fmla="*/ 63094 h 110230"/>
                <a:gd name="connsiteX3" fmla="*/ 92493 w 96233"/>
                <a:gd name="connsiteY3" fmla="*/ 12353 h 110230"/>
                <a:gd name="connsiteX4" fmla="*/ 80246 w 96233"/>
                <a:gd name="connsiteY4" fmla="*/ 1330 h 110230"/>
                <a:gd name="connsiteX5" fmla="*/ 21106 w 96233"/>
                <a:gd name="connsiteY5" fmla="*/ 4129 h 110230"/>
                <a:gd name="connsiteX6" fmla="*/ 1334 w 96233"/>
                <a:gd name="connsiteY6" fmla="*/ 25826 h 110230"/>
                <a:gd name="connsiteX7" fmla="*/ 3259 w 96233"/>
                <a:gd name="connsiteY7" fmla="*/ 67293 h 110230"/>
                <a:gd name="connsiteX8" fmla="*/ 50501 w 96233"/>
                <a:gd name="connsiteY8" fmla="*/ 110161 h 1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233" h="110230">
                  <a:moveTo>
                    <a:pt x="50501" y="110161"/>
                  </a:moveTo>
                  <a:lnTo>
                    <a:pt x="52250" y="110161"/>
                  </a:lnTo>
                  <a:cubicBezTo>
                    <a:pt x="77096" y="108936"/>
                    <a:pt x="96168" y="87940"/>
                    <a:pt x="94943" y="63094"/>
                  </a:cubicBezTo>
                  <a:lnTo>
                    <a:pt x="92493" y="12353"/>
                  </a:lnTo>
                  <a:cubicBezTo>
                    <a:pt x="92144" y="5879"/>
                    <a:pt x="86719" y="980"/>
                    <a:pt x="80246" y="1330"/>
                  </a:cubicBezTo>
                  <a:lnTo>
                    <a:pt x="21106" y="4129"/>
                  </a:lnTo>
                  <a:cubicBezTo>
                    <a:pt x="9733" y="4654"/>
                    <a:pt x="809" y="14453"/>
                    <a:pt x="1334" y="25826"/>
                  </a:cubicBezTo>
                  <a:lnTo>
                    <a:pt x="3259" y="67293"/>
                  </a:lnTo>
                  <a:cubicBezTo>
                    <a:pt x="4659" y="92139"/>
                    <a:pt x="25655" y="111211"/>
                    <a:pt x="50501" y="110161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3A7C73F4-AF6D-415B-A42F-17B1309DCF99}"/>
                </a:ext>
              </a:extLst>
            </p:cNvPr>
            <p:cNvSpPr/>
            <p:nvPr/>
          </p:nvSpPr>
          <p:spPr>
            <a:xfrm>
              <a:off x="2899634" y="3187526"/>
              <a:ext cx="104317" cy="104317"/>
            </a:xfrm>
            <a:custGeom>
              <a:avLst/>
              <a:gdLst>
                <a:gd name="connsiteX0" fmla="*/ 1326 w 31494"/>
                <a:gd name="connsiteY0" fmla="*/ 17264 h 31494"/>
                <a:gd name="connsiteX1" fmla="*/ 17248 w 31494"/>
                <a:gd name="connsiteY1" fmla="*/ 31612 h 31494"/>
                <a:gd name="connsiteX2" fmla="*/ 31596 w 31494"/>
                <a:gd name="connsiteY2" fmla="*/ 15690 h 31494"/>
                <a:gd name="connsiteX3" fmla="*/ 15673 w 31494"/>
                <a:gd name="connsiteY3" fmla="*/ 1342 h 31494"/>
                <a:gd name="connsiteX4" fmla="*/ 1326 w 31494"/>
                <a:gd name="connsiteY4" fmla="*/ 17264 h 3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94" h="31494">
                  <a:moveTo>
                    <a:pt x="1326" y="17264"/>
                  </a:moveTo>
                  <a:cubicBezTo>
                    <a:pt x="1676" y="25663"/>
                    <a:pt x="8849" y="32137"/>
                    <a:pt x="17248" y="31612"/>
                  </a:cubicBezTo>
                  <a:cubicBezTo>
                    <a:pt x="25647" y="31262"/>
                    <a:pt x="32120" y="24088"/>
                    <a:pt x="31596" y="15690"/>
                  </a:cubicBezTo>
                  <a:cubicBezTo>
                    <a:pt x="31246" y="7291"/>
                    <a:pt x="24072" y="817"/>
                    <a:pt x="15673" y="1342"/>
                  </a:cubicBezTo>
                  <a:cubicBezTo>
                    <a:pt x="7450" y="1692"/>
                    <a:pt x="976" y="8866"/>
                    <a:pt x="1326" y="17264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E16CE742-F593-4473-81ED-F41AFF9B6548}"/>
                </a:ext>
              </a:extLst>
            </p:cNvPr>
            <p:cNvSpPr/>
            <p:nvPr/>
          </p:nvSpPr>
          <p:spPr>
            <a:xfrm>
              <a:off x="2642835" y="3094901"/>
              <a:ext cx="295562" cy="365104"/>
            </a:xfrm>
            <a:custGeom>
              <a:avLst/>
              <a:gdLst>
                <a:gd name="connsiteX0" fmla="*/ 71684 w 89234"/>
                <a:gd name="connsiteY0" fmla="*/ 4637 h 110230"/>
                <a:gd name="connsiteX1" fmla="*/ 74659 w 89234"/>
                <a:gd name="connsiteY1" fmla="*/ 61152 h 110230"/>
                <a:gd name="connsiteX2" fmla="*/ 68535 w 89234"/>
                <a:gd name="connsiteY2" fmla="*/ 74275 h 110230"/>
                <a:gd name="connsiteX3" fmla="*/ 59086 w 89234"/>
                <a:gd name="connsiteY3" fmla="*/ 77949 h 110230"/>
                <a:gd name="connsiteX4" fmla="*/ 24442 w 89234"/>
                <a:gd name="connsiteY4" fmla="*/ 67451 h 110230"/>
                <a:gd name="connsiteX5" fmla="*/ 1346 w 89234"/>
                <a:gd name="connsiteY5" fmla="*/ 82673 h 110230"/>
                <a:gd name="connsiteX6" fmla="*/ 40540 w 89234"/>
                <a:gd name="connsiteY6" fmla="*/ 110318 h 110230"/>
                <a:gd name="connsiteX7" fmla="*/ 87956 w 89234"/>
                <a:gd name="connsiteY7" fmla="*/ 60977 h 110230"/>
                <a:gd name="connsiteX8" fmla="*/ 84632 w 89234"/>
                <a:gd name="connsiteY8" fmla="*/ 1312 h 110230"/>
                <a:gd name="connsiteX9" fmla="*/ 71684 w 89234"/>
                <a:gd name="connsiteY9" fmla="*/ 4637 h 1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34" h="110230">
                  <a:moveTo>
                    <a:pt x="71684" y="4637"/>
                  </a:moveTo>
                  <a:lnTo>
                    <a:pt x="74659" y="61152"/>
                  </a:lnTo>
                  <a:cubicBezTo>
                    <a:pt x="75009" y="66226"/>
                    <a:pt x="72909" y="71475"/>
                    <a:pt x="68535" y="74275"/>
                  </a:cubicBezTo>
                  <a:cubicBezTo>
                    <a:pt x="65910" y="76199"/>
                    <a:pt x="63811" y="78649"/>
                    <a:pt x="59086" y="77949"/>
                  </a:cubicBezTo>
                  <a:cubicBezTo>
                    <a:pt x="45614" y="76024"/>
                    <a:pt x="51913" y="66051"/>
                    <a:pt x="24442" y="67451"/>
                  </a:cubicBezTo>
                  <a:cubicBezTo>
                    <a:pt x="-578" y="68851"/>
                    <a:pt x="1346" y="82673"/>
                    <a:pt x="1346" y="82673"/>
                  </a:cubicBezTo>
                  <a:cubicBezTo>
                    <a:pt x="1346" y="82673"/>
                    <a:pt x="6246" y="109094"/>
                    <a:pt x="40540" y="110318"/>
                  </a:cubicBezTo>
                  <a:cubicBezTo>
                    <a:pt x="74834" y="111543"/>
                    <a:pt x="91981" y="89847"/>
                    <a:pt x="87956" y="60977"/>
                  </a:cubicBezTo>
                  <a:lnTo>
                    <a:pt x="84632" y="1312"/>
                  </a:lnTo>
                  <a:lnTo>
                    <a:pt x="71684" y="4637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D609FEFD-86A9-4D90-84E2-F2AC31CA1F2E}"/>
                </a:ext>
              </a:extLst>
            </p:cNvPr>
            <p:cNvSpPr/>
            <p:nvPr/>
          </p:nvSpPr>
          <p:spPr>
            <a:xfrm>
              <a:off x="2633094" y="3051435"/>
              <a:ext cx="318740" cy="150677"/>
            </a:xfrm>
            <a:custGeom>
              <a:avLst/>
              <a:gdLst>
                <a:gd name="connsiteX0" fmla="*/ 1312 w 96233"/>
                <a:gd name="connsiteY0" fmla="*/ 27383 h 45492"/>
                <a:gd name="connsiteX1" fmla="*/ 40505 w 96233"/>
                <a:gd name="connsiteY1" fmla="*/ 24233 h 45492"/>
                <a:gd name="connsiteX2" fmla="*/ 81973 w 96233"/>
                <a:gd name="connsiteY2" fmla="*/ 37181 h 45492"/>
                <a:gd name="connsiteX3" fmla="*/ 88097 w 96233"/>
                <a:gd name="connsiteY3" fmla="*/ 45580 h 45492"/>
                <a:gd name="connsiteX4" fmla="*/ 96321 w 96233"/>
                <a:gd name="connsiteY4" fmla="*/ 42605 h 45492"/>
                <a:gd name="connsiteX5" fmla="*/ 95971 w 96233"/>
                <a:gd name="connsiteY5" fmla="*/ 16535 h 45492"/>
                <a:gd name="connsiteX6" fmla="*/ 78999 w 96233"/>
                <a:gd name="connsiteY6" fmla="*/ 3237 h 45492"/>
                <a:gd name="connsiteX7" fmla="*/ 31932 w 96233"/>
                <a:gd name="connsiteY7" fmla="*/ 1312 h 45492"/>
                <a:gd name="connsiteX8" fmla="*/ 4112 w 96233"/>
                <a:gd name="connsiteY8" fmla="*/ 7436 h 45492"/>
                <a:gd name="connsiteX9" fmla="*/ 1312 w 96233"/>
                <a:gd name="connsiteY9" fmla="*/ 27383 h 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233" h="45492">
                  <a:moveTo>
                    <a:pt x="1312" y="27383"/>
                  </a:moveTo>
                  <a:cubicBezTo>
                    <a:pt x="1312" y="27383"/>
                    <a:pt x="17235" y="29832"/>
                    <a:pt x="40505" y="24233"/>
                  </a:cubicBezTo>
                  <a:cubicBezTo>
                    <a:pt x="63601" y="18459"/>
                    <a:pt x="81973" y="37181"/>
                    <a:pt x="81973" y="37181"/>
                  </a:cubicBezTo>
                  <a:cubicBezTo>
                    <a:pt x="81973" y="37181"/>
                    <a:pt x="86872" y="45755"/>
                    <a:pt x="88097" y="45580"/>
                  </a:cubicBezTo>
                  <a:cubicBezTo>
                    <a:pt x="89322" y="45405"/>
                    <a:pt x="96321" y="42605"/>
                    <a:pt x="96321" y="42605"/>
                  </a:cubicBezTo>
                  <a:lnTo>
                    <a:pt x="95971" y="16535"/>
                  </a:lnTo>
                  <a:lnTo>
                    <a:pt x="78999" y="3237"/>
                  </a:lnTo>
                  <a:lnTo>
                    <a:pt x="31932" y="1312"/>
                  </a:lnTo>
                  <a:lnTo>
                    <a:pt x="4112" y="7436"/>
                  </a:lnTo>
                  <a:lnTo>
                    <a:pt x="1312" y="27383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54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3Column_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>
            <a:extLst>
              <a:ext uri="{FF2B5EF4-FFF2-40B4-BE49-F238E27FC236}">
                <a16:creationId xmlns:a16="http://schemas.microsoft.com/office/drawing/2014/main" id="{2B6B1E38-92E7-264B-8E89-41E6E84A3B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2">
            <a:extLst>
              <a:ext uri="{FF2B5EF4-FFF2-40B4-BE49-F238E27FC236}">
                <a16:creationId xmlns:a16="http://schemas.microsoft.com/office/drawing/2014/main" id="{8FD8A64B-6AD0-3A41-814C-1B6309689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54EE1A10-8007-A34C-90EC-12BF9C0AED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FCC17F7B-0108-144F-8488-1E2862B906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3012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</a:lstStyle>
          <a:p>
            <a:pPr lvl="0"/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0BB9E0B-0189-FE49-A78C-FE753F2AA7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0794DEC1-0DDB-5444-9DA7-6EDC75F3C8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8" cy="46078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</a:lstStyle>
          <a:p>
            <a:pPr lvl="0"/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2E329B3E-8E5D-6C4F-8355-071113D73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4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EE8BE598-6F23-D84B-ABD3-65A6F031CF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58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CB128EB-69A8-4917-AA81-B72F73DBFDEF}"/>
              </a:ext>
            </a:extLst>
          </p:cNvPr>
          <p:cNvSpPr/>
          <p:nvPr userDrawn="1"/>
        </p:nvSpPr>
        <p:spPr>
          <a:xfrm>
            <a:off x="0" y="1"/>
            <a:ext cx="12192000" cy="3149457"/>
          </a:xfrm>
          <a:custGeom>
            <a:avLst/>
            <a:gdLst>
              <a:gd name="connsiteX0" fmla="*/ 0 w 12192000"/>
              <a:gd name="connsiteY0" fmla="*/ 0 h 3149457"/>
              <a:gd name="connsiteX1" fmla="*/ 12192000 w 12192000"/>
              <a:gd name="connsiteY1" fmla="*/ 0 h 3149457"/>
              <a:gd name="connsiteX2" fmla="*/ 12192000 w 12192000"/>
              <a:gd name="connsiteY2" fmla="*/ 2816492 h 3149457"/>
              <a:gd name="connsiteX3" fmla="*/ 11972859 w 12192000"/>
              <a:gd name="connsiteY3" fmla="*/ 2785630 h 3149457"/>
              <a:gd name="connsiteX4" fmla="*/ 7263021 w 12192000"/>
              <a:gd name="connsiteY4" fmla="*/ 1023572 h 3149457"/>
              <a:gd name="connsiteX5" fmla="*/ 3215209 w 12192000"/>
              <a:gd name="connsiteY5" fmla="*/ 3124747 h 3149457"/>
              <a:gd name="connsiteX6" fmla="*/ 349584 w 12192000"/>
              <a:gd name="connsiteY6" fmla="*/ 1337290 h 3149457"/>
              <a:gd name="connsiteX7" fmla="*/ 0 w 12192000"/>
              <a:gd name="connsiteY7" fmla="*/ 1039591 h 314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149457">
                <a:moveTo>
                  <a:pt x="0" y="0"/>
                </a:moveTo>
                <a:lnTo>
                  <a:pt x="12192000" y="0"/>
                </a:lnTo>
                <a:lnTo>
                  <a:pt x="12192000" y="2816492"/>
                </a:lnTo>
                <a:lnTo>
                  <a:pt x="11972859" y="2785630"/>
                </a:lnTo>
                <a:cubicBezTo>
                  <a:pt x="10188192" y="2478816"/>
                  <a:pt x="8722629" y="967052"/>
                  <a:pt x="7263021" y="1023572"/>
                </a:cubicBezTo>
                <a:cubicBezTo>
                  <a:pt x="5803413" y="1080092"/>
                  <a:pt x="4763088" y="3413334"/>
                  <a:pt x="3215209" y="3124747"/>
                </a:cubicBezTo>
                <a:cubicBezTo>
                  <a:pt x="2441270" y="2980454"/>
                  <a:pt x="1354444" y="2180354"/>
                  <a:pt x="349584" y="1337290"/>
                </a:cubicBezTo>
                <a:lnTo>
                  <a:pt x="0" y="103959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DCCEAA5-347C-42FC-9EB7-4773E4447B1C}"/>
              </a:ext>
            </a:extLst>
          </p:cNvPr>
          <p:cNvSpPr/>
          <p:nvPr userDrawn="1"/>
        </p:nvSpPr>
        <p:spPr>
          <a:xfrm rot="6300000">
            <a:off x="9644901" y="4547028"/>
            <a:ext cx="2568975" cy="2887964"/>
          </a:xfrm>
          <a:custGeom>
            <a:avLst/>
            <a:gdLst>
              <a:gd name="connsiteX0" fmla="*/ 50313 w 2568975"/>
              <a:gd name="connsiteY0" fmla="*/ 1327654 h 2887964"/>
              <a:gd name="connsiteX1" fmla="*/ 44798 w 2568975"/>
              <a:gd name="connsiteY1" fmla="*/ 527803 h 2887964"/>
              <a:gd name="connsiteX2" fmla="*/ 61739 w 2568975"/>
              <a:gd name="connsiteY2" fmla="*/ 464465 h 2887964"/>
              <a:gd name="connsiteX3" fmla="*/ 1795148 w 2568975"/>
              <a:gd name="connsiteY3" fmla="*/ 0 h 2887964"/>
              <a:gd name="connsiteX4" fmla="*/ 2568975 w 2568975"/>
              <a:gd name="connsiteY4" fmla="*/ 2887964 h 2887964"/>
              <a:gd name="connsiteX5" fmla="*/ 2231399 w 2568975"/>
              <a:gd name="connsiteY5" fmla="*/ 2866089 h 2887964"/>
              <a:gd name="connsiteX6" fmla="*/ 50313 w 2568975"/>
              <a:gd name="connsiteY6" fmla="*/ 1327654 h 288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8975" h="2887964">
                <a:moveTo>
                  <a:pt x="50313" y="1327654"/>
                </a:moveTo>
                <a:cubicBezTo>
                  <a:pt x="-12872" y="1081820"/>
                  <a:pt x="-18582" y="813576"/>
                  <a:pt x="44798" y="527803"/>
                </a:cubicBezTo>
                <a:lnTo>
                  <a:pt x="61739" y="464465"/>
                </a:lnTo>
                <a:lnTo>
                  <a:pt x="1795148" y="0"/>
                </a:lnTo>
                <a:lnTo>
                  <a:pt x="2568975" y="2887964"/>
                </a:lnTo>
                <a:lnTo>
                  <a:pt x="2231399" y="2866089"/>
                </a:lnTo>
                <a:cubicBezTo>
                  <a:pt x="1144375" y="2740265"/>
                  <a:pt x="265143" y="2163490"/>
                  <a:pt x="50313" y="132765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0416F80-0FBF-477D-BF0A-1D081DBB4E1E}"/>
              </a:ext>
            </a:extLst>
          </p:cNvPr>
          <p:cNvSpPr/>
          <p:nvPr userDrawn="1"/>
        </p:nvSpPr>
        <p:spPr>
          <a:xfrm rot="2700000">
            <a:off x="-145883" y="5606267"/>
            <a:ext cx="2178755" cy="1818586"/>
          </a:xfrm>
          <a:custGeom>
            <a:avLst/>
            <a:gdLst>
              <a:gd name="connsiteX0" fmla="*/ 662033 w 2178755"/>
              <a:gd name="connsiteY0" fmla="*/ 301996 h 1818586"/>
              <a:gd name="connsiteX1" fmla="*/ 720964 w 2178755"/>
              <a:gd name="connsiteY1" fmla="*/ 247531 h 1818586"/>
              <a:gd name="connsiteX2" fmla="*/ 2105641 w 2178755"/>
              <a:gd name="connsiteY2" fmla="*/ 242629 h 1818586"/>
              <a:gd name="connsiteX3" fmla="*/ 2178755 w 2178755"/>
              <a:gd name="connsiteY3" fmla="*/ 304198 h 1818586"/>
              <a:gd name="connsiteX4" fmla="*/ 664368 w 2178755"/>
              <a:gd name="connsiteY4" fmla="*/ 1818586 h 1818586"/>
              <a:gd name="connsiteX5" fmla="*/ 0 w 2178755"/>
              <a:gd name="connsiteY5" fmla="*/ 1154218 h 1818586"/>
              <a:gd name="connsiteX6" fmla="*/ 126181 w 2178755"/>
              <a:gd name="connsiteY6" fmla="*/ 999029 h 1818586"/>
              <a:gd name="connsiteX7" fmla="*/ 304282 w 2178755"/>
              <a:gd name="connsiteY7" fmla="*/ 802617 h 1818586"/>
              <a:gd name="connsiteX8" fmla="*/ 662033 w 2178755"/>
              <a:gd name="connsiteY8" fmla="*/ 301996 h 181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8755" h="1818586">
                <a:moveTo>
                  <a:pt x="662033" y="301996"/>
                </a:moveTo>
                <a:cubicBezTo>
                  <a:pt x="680569" y="282300"/>
                  <a:pt x="700101" y="264027"/>
                  <a:pt x="720964" y="247531"/>
                </a:cubicBezTo>
                <a:cubicBezTo>
                  <a:pt x="1131088" y="-78102"/>
                  <a:pt x="1676266" y="-85228"/>
                  <a:pt x="2105641" y="242629"/>
                </a:cubicBezTo>
                <a:lnTo>
                  <a:pt x="2178755" y="304198"/>
                </a:lnTo>
                <a:lnTo>
                  <a:pt x="664368" y="1818586"/>
                </a:lnTo>
                <a:lnTo>
                  <a:pt x="0" y="1154218"/>
                </a:lnTo>
                <a:lnTo>
                  <a:pt x="126181" y="999029"/>
                </a:lnTo>
                <a:cubicBezTo>
                  <a:pt x="182103" y="933973"/>
                  <a:pt x="241439" y="868489"/>
                  <a:pt x="304282" y="802617"/>
                </a:cubicBezTo>
                <a:cubicBezTo>
                  <a:pt x="451337" y="647435"/>
                  <a:pt x="532282" y="439868"/>
                  <a:pt x="662033" y="30199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56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37FC99-10BB-43FC-ABA8-47351B445DEF}"/>
              </a:ext>
            </a:extLst>
          </p:cNvPr>
          <p:cNvSpPr/>
          <p:nvPr userDrawn="1"/>
        </p:nvSpPr>
        <p:spPr>
          <a:xfrm>
            <a:off x="660400" y="1130300"/>
            <a:ext cx="10858500" cy="5003800"/>
          </a:xfrm>
          <a:prstGeom prst="roundRect">
            <a:avLst>
              <a:gd name="adj" fmla="val 4304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73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B049455-E23B-4173-AB25-BD91D723C83E}"/>
              </a:ext>
            </a:extLst>
          </p:cNvPr>
          <p:cNvSpPr/>
          <p:nvPr userDrawn="1"/>
        </p:nvSpPr>
        <p:spPr>
          <a:xfrm>
            <a:off x="0" y="3998923"/>
            <a:ext cx="12192000" cy="2869350"/>
          </a:xfrm>
          <a:custGeom>
            <a:avLst/>
            <a:gdLst>
              <a:gd name="connsiteX0" fmla="*/ 12117995 w 12192000"/>
              <a:gd name="connsiteY0" fmla="*/ 350 h 2869350"/>
              <a:gd name="connsiteX1" fmla="*/ 12192000 w 12192000"/>
              <a:gd name="connsiteY1" fmla="*/ 6223 h 2869350"/>
              <a:gd name="connsiteX2" fmla="*/ 12192000 w 12192000"/>
              <a:gd name="connsiteY2" fmla="*/ 2869332 h 2869350"/>
              <a:gd name="connsiteX3" fmla="*/ 12191999 w 12192000"/>
              <a:gd name="connsiteY3" fmla="*/ 2869350 h 2869350"/>
              <a:gd name="connsiteX4" fmla="*/ 0 w 12192000"/>
              <a:gd name="connsiteY4" fmla="*/ 2869350 h 2869350"/>
              <a:gd name="connsiteX5" fmla="*/ 0 w 12192000"/>
              <a:gd name="connsiteY5" fmla="*/ 594903 h 2869350"/>
              <a:gd name="connsiteX6" fmla="*/ 128820 w 12192000"/>
              <a:gd name="connsiteY6" fmla="*/ 552959 h 2869350"/>
              <a:gd name="connsiteX7" fmla="*/ 630480 w 12192000"/>
              <a:gd name="connsiteY7" fmla="*/ 472563 h 2869350"/>
              <a:gd name="connsiteX8" fmla="*/ 3723876 w 12192000"/>
              <a:gd name="connsiteY8" fmla="*/ 1406418 h 2869350"/>
              <a:gd name="connsiteX9" fmla="*/ 6972914 w 12192000"/>
              <a:gd name="connsiteY9" fmla="*/ 453107 h 2869350"/>
              <a:gd name="connsiteX10" fmla="*/ 9307553 w 12192000"/>
              <a:gd name="connsiteY10" fmla="*/ 1776069 h 2869350"/>
              <a:gd name="connsiteX11" fmla="*/ 11189314 w 12192000"/>
              <a:gd name="connsiteY11" fmla="*/ 420141 h 2869350"/>
              <a:gd name="connsiteX12" fmla="*/ 12117995 w 12192000"/>
              <a:gd name="connsiteY12" fmla="*/ 350 h 286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869350">
                <a:moveTo>
                  <a:pt x="12117995" y="350"/>
                </a:moveTo>
                <a:lnTo>
                  <a:pt x="12192000" y="6223"/>
                </a:lnTo>
                <a:lnTo>
                  <a:pt x="12192000" y="2869332"/>
                </a:lnTo>
                <a:lnTo>
                  <a:pt x="12191999" y="2869350"/>
                </a:lnTo>
                <a:lnTo>
                  <a:pt x="0" y="2869350"/>
                </a:lnTo>
                <a:lnTo>
                  <a:pt x="0" y="594903"/>
                </a:lnTo>
                <a:lnTo>
                  <a:pt x="128820" y="552959"/>
                </a:lnTo>
                <a:cubicBezTo>
                  <a:pt x="295370" y="504786"/>
                  <a:pt x="463894" y="474995"/>
                  <a:pt x="630480" y="472563"/>
                </a:cubicBezTo>
                <a:cubicBezTo>
                  <a:pt x="1518939" y="459593"/>
                  <a:pt x="2666804" y="1409661"/>
                  <a:pt x="3723876" y="1406418"/>
                </a:cubicBezTo>
                <a:cubicBezTo>
                  <a:pt x="4780949" y="1403175"/>
                  <a:pt x="6042301" y="391498"/>
                  <a:pt x="6972914" y="453107"/>
                </a:cubicBezTo>
                <a:cubicBezTo>
                  <a:pt x="7903527" y="514715"/>
                  <a:pt x="8604820" y="1781563"/>
                  <a:pt x="9307553" y="1776069"/>
                </a:cubicBezTo>
                <a:cubicBezTo>
                  <a:pt x="10010286" y="1770575"/>
                  <a:pt x="10693136" y="860691"/>
                  <a:pt x="11189314" y="420141"/>
                </a:cubicBezTo>
                <a:cubicBezTo>
                  <a:pt x="11591059" y="63438"/>
                  <a:pt x="11909119" y="-5683"/>
                  <a:pt x="12117995" y="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图形 1870">
            <a:extLst>
              <a:ext uri="{FF2B5EF4-FFF2-40B4-BE49-F238E27FC236}">
                <a16:creationId xmlns:a16="http://schemas.microsoft.com/office/drawing/2014/main" id="{AA13B056-4859-40DB-BF30-A1575B8A924E}"/>
              </a:ext>
            </a:extLst>
          </p:cNvPr>
          <p:cNvGrpSpPr/>
          <p:nvPr userDrawn="1"/>
        </p:nvGrpSpPr>
        <p:grpSpPr>
          <a:xfrm>
            <a:off x="8724900" y="3425958"/>
            <a:ext cx="3467100" cy="2553897"/>
            <a:chOff x="10487013" y="4154030"/>
            <a:chExt cx="902727" cy="664957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A21D34DE-D908-4EE7-A65D-82CC18927C88}"/>
                </a:ext>
              </a:extLst>
            </p:cNvPr>
            <p:cNvSpPr/>
            <p:nvPr/>
          </p:nvSpPr>
          <p:spPr>
            <a:xfrm>
              <a:off x="10487013" y="4234206"/>
              <a:ext cx="864000" cy="484000"/>
            </a:xfrm>
            <a:custGeom>
              <a:avLst/>
              <a:gdLst>
                <a:gd name="connsiteX0" fmla="*/ 799658 w 864000"/>
                <a:gd name="connsiteY0" fmla="*/ 373758 h 484000"/>
                <a:gd name="connsiteX1" fmla="*/ 717558 w 864000"/>
                <a:gd name="connsiteY1" fmla="*/ 299634 h 484000"/>
                <a:gd name="connsiteX2" fmla="*/ 365444 w 864000"/>
                <a:gd name="connsiteY2" fmla="*/ 109425 h 484000"/>
                <a:gd name="connsiteX3" fmla="*/ 99918 w 864000"/>
                <a:gd name="connsiteY3" fmla="*/ 219734 h 484000"/>
                <a:gd name="connsiteX4" fmla="*/ 81034 w 864000"/>
                <a:gd name="connsiteY4" fmla="*/ 484148 h 484000"/>
                <a:gd name="connsiteX5" fmla="*/ 859869 w 864000"/>
                <a:gd name="connsiteY5" fmla="*/ 484148 h 484000"/>
                <a:gd name="connsiteX6" fmla="*/ 799658 w 864000"/>
                <a:gd name="connsiteY6" fmla="*/ 373758 h 4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00" h="484000">
                  <a:moveTo>
                    <a:pt x="799658" y="373758"/>
                  </a:moveTo>
                  <a:cubicBezTo>
                    <a:pt x="734736" y="326477"/>
                    <a:pt x="717558" y="299634"/>
                    <a:pt x="717558" y="299634"/>
                  </a:cubicBezTo>
                  <a:cubicBezTo>
                    <a:pt x="966512" y="1922"/>
                    <a:pt x="463452" y="-95266"/>
                    <a:pt x="365444" y="109425"/>
                  </a:cubicBezTo>
                  <a:cubicBezTo>
                    <a:pt x="324590" y="194748"/>
                    <a:pt x="241397" y="192930"/>
                    <a:pt x="99918" y="219734"/>
                  </a:cubicBezTo>
                  <a:cubicBezTo>
                    <a:pt x="-30748" y="244490"/>
                    <a:pt x="-26672" y="378940"/>
                    <a:pt x="81034" y="484148"/>
                  </a:cubicBezTo>
                  <a:lnTo>
                    <a:pt x="859869" y="484148"/>
                  </a:lnTo>
                  <a:cubicBezTo>
                    <a:pt x="878145" y="420729"/>
                    <a:pt x="829288" y="395336"/>
                    <a:pt x="799658" y="37375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D55FC01-1979-400B-8258-56705BE94C54}"/>
                </a:ext>
              </a:extLst>
            </p:cNvPr>
            <p:cNvSpPr/>
            <p:nvPr/>
          </p:nvSpPr>
          <p:spPr>
            <a:xfrm>
              <a:off x="10599637" y="4229069"/>
              <a:ext cx="198667" cy="48000"/>
            </a:xfrm>
            <a:custGeom>
              <a:avLst/>
              <a:gdLst>
                <a:gd name="connsiteX0" fmla="*/ 199416 w 198666"/>
                <a:gd name="connsiteY0" fmla="*/ 48916 h 48000"/>
                <a:gd name="connsiteX1" fmla="*/ 187937 w 198666"/>
                <a:gd name="connsiteY1" fmla="*/ 35280 h 48000"/>
                <a:gd name="connsiteX2" fmla="*/ 142259 w 198666"/>
                <a:gd name="connsiteY2" fmla="*/ 23976 h 48000"/>
                <a:gd name="connsiteX3" fmla="*/ 135693 w 198666"/>
                <a:gd name="connsiteY3" fmla="*/ 26837 h 48000"/>
                <a:gd name="connsiteX4" fmla="*/ 117226 w 198666"/>
                <a:gd name="connsiteY4" fmla="*/ 20790 h 48000"/>
                <a:gd name="connsiteX5" fmla="*/ 81870 w 198666"/>
                <a:gd name="connsiteY5" fmla="*/ 142 h 48000"/>
                <a:gd name="connsiteX6" fmla="*/ 42382 w 198666"/>
                <a:gd name="connsiteY6" fmla="*/ 36329 h 48000"/>
                <a:gd name="connsiteX7" fmla="*/ 140 w 198666"/>
                <a:gd name="connsiteY7" fmla="*/ 47866 h 48000"/>
                <a:gd name="connsiteX8" fmla="*/ 199416 w 198666"/>
                <a:gd name="connsiteY8" fmla="*/ 48916 h 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666" h="48000">
                  <a:moveTo>
                    <a:pt x="199416" y="48916"/>
                  </a:moveTo>
                  <a:cubicBezTo>
                    <a:pt x="199416" y="48916"/>
                    <a:pt x="192299" y="39565"/>
                    <a:pt x="187937" y="35280"/>
                  </a:cubicBezTo>
                  <a:cubicBezTo>
                    <a:pt x="180081" y="27562"/>
                    <a:pt x="171072" y="13922"/>
                    <a:pt x="142259" y="23976"/>
                  </a:cubicBezTo>
                  <a:cubicBezTo>
                    <a:pt x="140018" y="24757"/>
                    <a:pt x="137849" y="25793"/>
                    <a:pt x="135693" y="26837"/>
                  </a:cubicBezTo>
                  <a:cubicBezTo>
                    <a:pt x="133153" y="28066"/>
                    <a:pt x="125285" y="28098"/>
                    <a:pt x="117226" y="20790"/>
                  </a:cubicBezTo>
                  <a:cubicBezTo>
                    <a:pt x="104422" y="9177"/>
                    <a:pt x="99415" y="414"/>
                    <a:pt x="81870" y="142"/>
                  </a:cubicBezTo>
                  <a:cubicBezTo>
                    <a:pt x="61459" y="-175"/>
                    <a:pt x="58248" y="28890"/>
                    <a:pt x="42382" y="36329"/>
                  </a:cubicBezTo>
                  <a:cubicBezTo>
                    <a:pt x="32287" y="41064"/>
                    <a:pt x="5649" y="45769"/>
                    <a:pt x="140" y="47866"/>
                  </a:cubicBezTo>
                  <a:lnTo>
                    <a:pt x="199416" y="48916"/>
                  </a:lnTo>
                  <a:close/>
                </a:path>
              </a:pathLst>
            </a:custGeom>
            <a:solidFill>
              <a:srgbClr val="2A94F4">
                <a:alpha val="10000"/>
              </a:srgbClr>
            </a:solidFill>
            <a:ln w="13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4C034DE-0455-44C8-AEA0-3E0AFF80ECD8}"/>
                </a:ext>
              </a:extLst>
            </p:cNvPr>
            <p:cNvSpPr/>
            <p:nvPr/>
          </p:nvSpPr>
          <p:spPr>
            <a:xfrm>
              <a:off x="10522671" y="4432983"/>
              <a:ext cx="106667" cy="234667"/>
            </a:xfrm>
            <a:custGeom>
              <a:avLst/>
              <a:gdLst>
                <a:gd name="connsiteX0" fmla="*/ 70220 w 106666"/>
                <a:gd name="connsiteY0" fmla="*/ 235380 h 234666"/>
                <a:gd name="connsiteX1" fmla="*/ 107075 w 106666"/>
                <a:gd name="connsiteY1" fmla="*/ 199799 h 234666"/>
                <a:gd name="connsiteX2" fmla="*/ 92671 w 106666"/>
                <a:gd name="connsiteY2" fmla="*/ 125231 h 234666"/>
                <a:gd name="connsiteX3" fmla="*/ 79820 w 106666"/>
                <a:gd name="connsiteY3" fmla="*/ 54301 h 234666"/>
                <a:gd name="connsiteX4" fmla="*/ 64191 w 106666"/>
                <a:gd name="connsiteY4" fmla="*/ 29472 h 234666"/>
                <a:gd name="connsiteX5" fmla="*/ 13315 w 106666"/>
                <a:gd name="connsiteY5" fmla="*/ 3557 h 234666"/>
                <a:gd name="connsiteX6" fmla="*/ 15148 w 106666"/>
                <a:gd name="connsiteY6" fmla="*/ 61953 h 234666"/>
                <a:gd name="connsiteX7" fmla="*/ 12467 w 106666"/>
                <a:gd name="connsiteY7" fmla="*/ 105297 h 234666"/>
                <a:gd name="connsiteX8" fmla="*/ 19052 w 106666"/>
                <a:gd name="connsiteY8" fmla="*/ 146828 h 234666"/>
                <a:gd name="connsiteX9" fmla="*/ 30639 w 106666"/>
                <a:gd name="connsiteY9" fmla="*/ 217899 h 234666"/>
                <a:gd name="connsiteX10" fmla="*/ 70220 w 106666"/>
                <a:gd name="connsiteY10" fmla="*/ 235380 h 2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66" h="234666">
                  <a:moveTo>
                    <a:pt x="70220" y="235380"/>
                  </a:moveTo>
                  <a:cubicBezTo>
                    <a:pt x="71566" y="235463"/>
                    <a:pt x="105531" y="231384"/>
                    <a:pt x="107075" y="199799"/>
                  </a:cubicBezTo>
                  <a:cubicBezTo>
                    <a:pt x="108619" y="168215"/>
                    <a:pt x="86974" y="160392"/>
                    <a:pt x="92671" y="125231"/>
                  </a:cubicBezTo>
                  <a:cubicBezTo>
                    <a:pt x="98368" y="90068"/>
                    <a:pt x="113311" y="79965"/>
                    <a:pt x="79820" y="54301"/>
                  </a:cubicBezTo>
                  <a:cubicBezTo>
                    <a:pt x="79820" y="54301"/>
                    <a:pt x="64887" y="43968"/>
                    <a:pt x="64191" y="29472"/>
                  </a:cubicBezTo>
                  <a:cubicBezTo>
                    <a:pt x="63359" y="12121"/>
                    <a:pt x="33406" y="-8017"/>
                    <a:pt x="13315" y="3557"/>
                  </a:cubicBezTo>
                  <a:cubicBezTo>
                    <a:pt x="-6776" y="15132"/>
                    <a:pt x="-2054" y="33016"/>
                    <a:pt x="15148" y="61953"/>
                  </a:cubicBezTo>
                  <a:cubicBezTo>
                    <a:pt x="32351" y="90891"/>
                    <a:pt x="15774" y="95943"/>
                    <a:pt x="12467" y="105297"/>
                  </a:cubicBezTo>
                  <a:cubicBezTo>
                    <a:pt x="9162" y="114652"/>
                    <a:pt x="1494" y="124468"/>
                    <a:pt x="19052" y="146828"/>
                  </a:cubicBezTo>
                  <a:cubicBezTo>
                    <a:pt x="36611" y="169188"/>
                    <a:pt x="15692" y="196488"/>
                    <a:pt x="30639" y="217899"/>
                  </a:cubicBezTo>
                  <a:cubicBezTo>
                    <a:pt x="30640" y="217900"/>
                    <a:pt x="43756" y="233748"/>
                    <a:pt x="70220" y="23538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3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492CAD2-F6B7-47B6-A1FA-FD48CC654306}"/>
                </a:ext>
              </a:extLst>
            </p:cNvPr>
            <p:cNvSpPr/>
            <p:nvPr/>
          </p:nvSpPr>
          <p:spPr>
            <a:xfrm>
              <a:off x="10566152" y="4483093"/>
              <a:ext cx="28000" cy="234667"/>
            </a:xfrm>
            <a:custGeom>
              <a:avLst/>
              <a:gdLst>
                <a:gd name="connsiteX0" fmla="*/ 21435 w 28000"/>
                <a:gd name="connsiteY0" fmla="*/ 233682 h 234666"/>
                <a:gd name="connsiteX1" fmla="*/ 20380 w 28000"/>
                <a:gd name="connsiteY1" fmla="*/ 232026 h 234666"/>
                <a:gd name="connsiteX2" fmla="*/ 1056 w 28000"/>
                <a:gd name="connsiteY2" fmla="*/ 2830 h 234666"/>
                <a:gd name="connsiteX3" fmla="*/ 2039 w 28000"/>
                <a:gd name="connsiteY3" fmla="*/ 1057 h 234666"/>
                <a:gd name="connsiteX4" fmla="*/ 3812 w 28000"/>
                <a:gd name="connsiteY4" fmla="*/ 2040 h 234666"/>
                <a:gd name="connsiteX5" fmla="*/ 23197 w 28000"/>
                <a:gd name="connsiteY5" fmla="*/ 232560 h 234666"/>
                <a:gd name="connsiteX6" fmla="*/ 21521 w 28000"/>
                <a:gd name="connsiteY6" fmla="*/ 233703 h 234666"/>
                <a:gd name="connsiteX7" fmla="*/ 21435 w 28000"/>
                <a:gd name="connsiteY7" fmla="*/ 233682 h 2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0" h="234666">
                  <a:moveTo>
                    <a:pt x="21435" y="233682"/>
                  </a:moveTo>
                  <a:cubicBezTo>
                    <a:pt x="20707" y="233497"/>
                    <a:pt x="20237" y="232775"/>
                    <a:pt x="20380" y="232026"/>
                  </a:cubicBezTo>
                  <a:cubicBezTo>
                    <a:pt x="38625" y="135620"/>
                    <a:pt x="1433" y="4146"/>
                    <a:pt x="1056" y="2830"/>
                  </a:cubicBezTo>
                  <a:cubicBezTo>
                    <a:pt x="837" y="2069"/>
                    <a:pt x="1277" y="1274"/>
                    <a:pt x="2039" y="1057"/>
                  </a:cubicBezTo>
                  <a:cubicBezTo>
                    <a:pt x="2799" y="836"/>
                    <a:pt x="3595" y="1277"/>
                    <a:pt x="3812" y="2040"/>
                  </a:cubicBezTo>
                  <a:cubicBezTo>
                    <a:pt x="4192" y="3362"/>
                    <a:pt x="41568" y="135492"/>
                    <a:pt x="23197" y="232560"/>
                  </a:cubicBezTo>
                  <a:cubicBezTo>
                    <a:pt x="23051" y="233338"/>
                    <a:pt x="22300" y="233849"/>
                    <a:pt x="21521" y="233703"/>
                  </a:cubicBezTo>
                  <a:cubicBezTo>
                    <a:pt x="21493" y="233696"/>
                    <a:pt x="21464" y="233689"/>
                    <a:pt x="21435" y="23368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0057FD2-28E5-46ED-A4F9-23E86061C4AE}"/>
                </a:ext>
              </a:extLst>
            </p:cNvPr>
            <p:cNvSpPr/>
            <p:nvPr/>
          </p:nvSpPr>
          <p:spPr>
            <a:xfrm>
              <a:off x="10577888" y="4501662"/>
              <a:ext cx="14667" cy="36000"/>
            </a:xfrm>
            <a:custGeom>
              <a:avLst/>
              <a:gdLst>
                <a:gd name="connsiteX0" fmla="*/ 2082 w 14666"/>
                <a:gd name="connsiteY0" fmla="*/ 35867 h 36000"/>
                <a:gd name="connsiteX1" fmla="*/ 1849 w 14666"/>
                <a:gd name="connsiteY1" fmla="*/ 35785 h 36000"/>
                <a:gd name="connsiteX2" fmla="*/ 1125 w 14666"/>
                <a:gd name="connsiteY2" fmla="*/ 33891 h 36000"/>
                <a:gd name="connsiteX3" fmla="*/ 11893 w 14666"/>
                <a:gd name="connsiteY3" fmla="*/ 2135 h 36000"/>
                <a:gd name="connsiteX4" fmla="*/ 13596 w 14666"/>
                <a:gd name="connsiteY4" fmla="*/ 1032 h 36000"/>
                <a:gd name="connsiteX5" fmla="*/ 14698 w 14666"/>
                <a:gd name="connsiteY5" fmla="*/ 2735 h 36000"/>
                <a:gd name="connsiteX6" fmla="*/ 3744 w 14666"/>
                <a:gd name="connsiteY6" fmla="*/ 35061 h 36000"/>
                <a:gd name="connsiteX7" fmla="*/ 2082 w 14666"/>
                <a:gd name="connsiteY7" fmla="*/ 35867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66" h="36000">
                  <a:moveTo>
                    <a:pt x="2082" y="35867"/>
                  </a:moveTo>
                  <a:cubicBezTo>
                    <a:pt x="2004" y="35847"/>
                    <a:pt x="1925" y="35820"/>
                    <a:pt x="1849" y="35785"/>
                  </a:cubicBezTo>
                  <a:cubicBezTo>
                    <a:pt x="1126" y="35461"/>
                    <a:pt x="802" y="34613"/>
                    <a:pt x="1125" y="33891"/>
                  </a:cubicBezTo>
                  <a:cubicBezTo>
                    <a:pt x="1201" y="33720"/>
                    <a:pt x="8782" y="16683"/>
                    <a:pt x="11893" y="2135"/>
                  </a:cubicBezTo>
                  <a:cubicBezTo>
                    <a:pt x="12060" y="1360"/>
                    <a:pt x="12821" y="867"/>
                    <a:pt x="13596" y="1032"/>
                  </a:cubicBezTo>
                  <a:cubicBezTo>
                    <a:pt x="14377" y="1195"/>
                    <a:pt x="14864" y="1960"/>
                    <a:pt x="14698" y="2735"/>
                  </a:cubicBezTo>
                  <a:cubicBezTo>
                    <a:pt x="11525" y="17583"/>
                    <a:pt x="3821" y="34888"/>
                    <a:pt x="3744" y="35061"/>
                  </a:cubicBezTo>
                  <a:cubicBezTo>
                    <a:pt x="3454" y="35707"/>
                    <a:pt x="2746" y="36035"/>
                    <a:pt x="2082" y="35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4DAF88E-2038-48B6-9A0E-866E75B5940D}"/>
                </a:ext>
              </a:extLst>
            </p:cNvPr>
            <p:cNvSpPr/>
            <p:nvPr/>
          </p:nvSpPr>
          <p:spPr>
            <a:xfrm>
              <a:off x="10557107" y="4545450"/>
              <a:ext cx="29333" cy="21333"/>
            </a:xfrm>
            <a:custGeom>
              <a:avLst/>
              <a:gdLst>
                <a:gd name="connsiteX0" fmla="*/ 27768 w 29333"/>
                <a:gd name="connsiteY0" fmla="*/ 21244 h 21333"/>
                <a:gd name="connsiteX1" fmla="*/ 27208 w 29333"/>
                <a:gd name="connsiteY1" fmla="*/ 20958 h 21333"/>
                <a:gd name="connsiteX2" fmla="*/ 1680 w 29333"/>
                <a:gd name="connsiteY2" fmla="*/ 3657 h 21333"/>
                <a:gd name="connsiteX3" fmla="*/ 1215 w 29333"/>
                <a:gd name="connsiteY3" fmla="*/ 1684 h 21333"/>
                <a:gd name="connsiteX4" fmla="*/ 3188 w 29333"/>
                <a:gd name="connsiteY4" fmla="*/ 1218 h 21333"/>
                <a:gd name="connsiteX5" fmla="*/ 29036 w 29333"/>
                <a:gd name="connsiteY5" fmla="*/ 18749 h 21333"/>
                <a:gd name="connsiteX6" fmla="*/ 29227 w 29333"/>
                <a:gd name="connsiteY6" fmla="*/ 20768 h 21333"/>
                <a:gd name="connsiteX7" fmla="*/ 27768 w 29333"/>
                <a:gd name="connsiteY7" fmla="*/ 21244 h 2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33" h="21333">
                  <a:moveTo>
                    <a:pt x="27768" y="21244"/>
                  </a:moveTo>
                  <a:cubicBezTo>
                    <a:pt x="27570" y="21193"/>
                    <a:pt x="27378" y="21098"/>
                    <a:pt x="27208" y="20958"/>
                  </a:cubicBezTo>
                  <a:cubicBezTo>
                    <a:pt x="19999" y="14996"/>
                    <a:pt x="1863" y="3770"/>
                    <a:pt x="1680" y="3657"/>
                  </a:cubicBezTo>
                  <a:cubicBezTo>
                    <a:pt x="1007" y="3241"/>
                    <a:pt x="798" y="2357"/>
                    <a:pt x="1215" y="1684"/>
                  </a:cubicBezTo>
                  <a:cubicBezTo>
                    <a:pt x="1630" y="1010"/>
                    <a:pt x="2510" y="793"/>
                    <a:pt x="3188" y="1218"/>
                  </a:cubicBezTo>
                  <a:cubicBezTo>
                    <a:pt x="3939" y="1682"/>
                    <a:pt x="21674" y="12661"/>
                    <a:pt x="29036" y="18749"/>
                  </a:cubicBezTo>
                  <a:cubicBezTo>
                    <a:pt x="29647" y="19253"/>
                    <a:pt x="29732" y="20157"/>
                    <a:pt x="29227" y="20768"/>
                  </a:cubicBezTo>
                  <a:cubicBezTo>
                    <a:pt x="28863" y="21210"/>
                    <a:pt x="28290" y="21376"/>
                    <a:pt x="27768" y="212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851509D3-D77A-43CB-A792-3A78FDF6AEC8}"/>
                </a:ext>
              </a:extLst>
            </p:cNvPr>
            <p:cNvSpPr/>
            <p:nvPr/>
          </p:nvSpPr>
          <p:spPr>
            <a:xfrm>
              <a:off x="10586865" y="4571298"/>
              <a:ext cx="14667" cy="24000"/>
            </a:xfrm>
            <a:custGeom>
              <a:avLst/>
              <a:gdLst>
                <a:gd name="connsiteX0" fmla="*/ 2083 w 14666"/>
                <a:gd name="connsiteY0" fmla="*/ 23793 h 24000"/>
                <a:gd name="connsiteX1" fmla="*/ 1787 w 14666"/>
                <a:gd name="connsiteY1" fmla="*/ 23682 h 24000"/>
                <a:gd name="connsiteX2" fmla="*/ 1155 w 14666"/>
                <a:gd name="connsiteY2" fmla="*/ 21754 h 24000"/>
                <a:gd name="connsiteX3" fmla="*/ 11263 w 14666"/>
                <a:gd name="connsiteY3" fmla="*/ 1788 h 24000"/>
                <a:gd name="connsiteX4" fmla="*/ 13191 w 14666"/>
                <a:gd name="connsiteY4" fmla="*/ 1157 h 24000"/>
                <a:gd name="connsiteX5" fmla="*/ 13821 w 14666"/>
                <a:gd name="connsiteY5" fmla="*/ 3085 h 24000"/>
                <a:gd name="connsiteX6" fmla="*/ 3713 w 14666"/>
                <a:gd name="connsiteY6" fmla="*/ 23052 h 24000"/>
                <a:gd name="connsiteX7" fmla="*/ 2083 w 14666"/>
                <a:gd name="connsiteY7" fmla="*/ 23793 h 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66" h="24000">
                  <a:moveTo>
                    <a:pt x="2083" y="23793"/>
                  </a:moveTo>
                  <a:cubicBezTo>
                    <a:pt x="1983" y="23768"/>
                    <a:pt x="1884" y="23730"/>
                    <a:pt x="1787" y="23682"/>
                  </a:cubicBezTo>
                  <a:cubicBezTo>
                    <a:pt x="1080" y="23325"/>
                    <a:pt x="797" y="22461"/>
                    <a:pt x="1155" y="21754"/>
                  </a:cubicBezTo>
                  <a:lnTo>
                    <a:pt x="11263" y="1788"/>
                  </a:lnTo>
                  <a:cubicBezTo>
                    <a:pt x="11620" y="1082"/>
                    <a:pt x="12480" y="794"/>
                    <a:pt x="13191" y="1157"/>
                  </a:cubicBezTo>
                  <a:cubicBezTo>
                    <a:pt x="13897" y="1516"/>
                    <a:pt x="14180" y="2378"/>
                    <a:pt x="13821" y="3085"/>
                  </a:cubicBezTo>
                  <a:lnTo>
                    <a:pt x="3713" y="23052"/>
                  </a:lnTo>
                  <a:cubicBezTo>
                    <a:pt x="3405" y="23661"/>
                    <a:pt x="2719" y="23954"/>
                    <a:pt x="2083" y="2379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23608B6-C226-480E-BFDB-0CD180BE4770}"/>
                </a:ext>
              </a:extLst>
            </p:cNvPr>
            <p:cNvSpPr/>
            <p:nvPr/>
          </p:nvSpPr>
          <p:spPr>
            <a:xfrm>
              <a:off x="10892064" y="4346208"/>
              <a:ext cx="17333" cy="22667"/>
            </a:xfrm>
            <a:custGeom>
              <a:avLst/>
              <a:gdLst>
                <a:gd name="connsiteX0" fmla="*/ 10483 w 17333"/>
                <a:gd name="connsiteY0" fmla="*/ 4580 h 22666"/>
                <a:gd name="connsiteX1" fmla="*/ 9228 w 17333"/>
                <a:gd name="connsiteY1" fmla="*/ 1000 h 22666"/>
                <a:gd name="connsiteX2" fmla="*/ 7973 w 17333"/>
                <a:gd name="connsiteY2" fmla="*/ 4580 h 22666"/>
                <a:gd name="connsiteX3" fmla="*/ 1000 w 17333"/>
                <a:gd name="connsiteY3" fmla="*/ 11651 h 22666"/>
                <a:gd name="connsiteX4" fmla="*/ 1000 w 17333"/>
                <a:gd name="connsiteY4" fmla="*/ 11651 h 22666"/>
                <a:gd name="connsiteX5" fmla="*/ 1000 w 17333"/>
                <a:gd name="connsiteY5" fmla="*/ 11651 h 22666"/>
                <a:gd name="connsiteX6" fmla="*/ 7973 w 17333"/>
                <a:gd name="connsiteY6" fmla="*/ 18721 h 22666"/>
                <a:gd name="connsiteX7" fmla="*/ 9228 w 17333"/>
                <a:gd name="connsiteY7" fmla="*/ 22303 h 22666"/>
                <a:gd name="connsiteX8" fmla="*/ 10483 w 17333"/>
                <a:gd name="connsiteY8" fmla="*/ 18721 h 22666"/>
                <a:gd name="connsiteX9" fmla="*/ 17456 w 17333"/>
                <a:gd name="connsiteY9" fmla="*/ 11651 h 22666"/>
                <a:gd name="connsiteX10" fmla="*/ 17456 w 17333"/>
                <a:gd name="connsiteY10" fmla="*/ 11651 h 22666"/>
                <a:gd name="connsiteX11" fmla="*/ 17456 w 17333"/>
                <a:gd name="connsiteY11" fmla="*/ 11651 h 22666"/>
                <a:gd name="connsiteX12" fmla="*/ 10483 w 17333"/>
                <a:gd name="connsiteY12" fmla="*/ 4580 h 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33" h="22666">
                  <a:moveTo>
                    <a:pt x="10483" y="4580"/>
                  </a:moveTo>
                  <a:lnTo>
                    <a:pt x="9228" y="1000"/>
                  </a:lnTo>
                  <a:lnTo>
                    <a:pt x="7973" y="4580"/>
                  </a:lnTo>
                  <a:cubicBezTo>
                    <a:pt x="6916" y="7599"/>
                    <a:pt x="4403" y="10147"/>
                    <a:pt x="1000" y="11651"/>
                  </a:cubicBezTo>
                  <a:lnTo>
                    <a:pt x="1000" y="11651"/>
                  </a:lnTo>
                  <a:lnTo>
                    <a:pt x="1000" y="11651"/>
                  </a:lnTo>
                  <a:cubicBezTo>
                    <a:pt x="4403" y="13156"/>
                    <a:pt x="6915" y="15704"/>
                    <a:pt x="7973" y="18721"/>
                  </a:cubicBezTo>
                  <a:lnTo>
                    <a:pt x="9228" y="22303"/>
                  </a:lnTo>
                  <a:lnTo>
                    <a:pt x="10483" y="18721"/>
                  </a:lnTo>
                  <a:cubicBezTo>
                    <a:pt x="11540" y="15703"/>
                    <a:pt x="14053" y="13156"/>
                    <a:pt x="17456" y="11651"/>
                  </a:cubicBezTo>
                  <a:lnTo>
                    <a:pt x="17456" y="11651"/>
                  </a:lnTo>
                  <a:lnTo>
                    <a:pt x="17456" y="11651"/>
                  </a:lnTo>
                  <a:cubicBezTo>
                    <a:pt x="14053" y="10147"/>
                    <a:pt x="11541" y="7599"/>
                    <a:pt x="10483" y="45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0EBE91D-36C3-43E5-BF10-E5ACC17F87AB}"/>
                </a:ext>
              </a:extLst>
            </p:cNvPr>
            <p:cNvSpPr/>
            <p:nvPr/>
          </p:nvSpPr>
          <p:spPr>
            <a:xfrm>
              <a:off x="11095900" y="4303278"/>
              <a:ext cx="29333" cy="37333"/>
            </a:xfrm>
            <a:custGeom>
              <a:avLst/>
              <a:gdLst>
                <a:gd name="connsiteX0" fmla="*/ 16901 w 29333"/>
                <a:gd name="connsiteY0" fmla="*/ 7004 h 37333"/>
                <a:gd name="connsiteX1" fmla="*/ 14796 w 29333"/>
                <a:gd name="connsiteY1" fmla="*/ 1000 h 37333"/>
                <a:gd name="connsiteX2" fmla="*/ 12692 w 29333"/>
                <a:gd name="connsiteY2" fmla="*/ 7004 h 37333"/>
                <a:gd name="connsiteX3" fmla="*/ 1000 w 29333"/>
                <a:gd name="connsiteY3" fmla="*/ 18861 h 37333"/>
                <a:gd name="connsiteX4" fmla="*/ 1000 w 29333"/>
                <a:gd name="connsiteY4" fmla="*/ 18861 h 37333"/>
                <a:gd name="connsiteX5" fmla="*/ 1000 w 29333"/>
                <a:gd name="connsiteY5" fmla="*/ 18861 h 37333"/>
                <a:gd name="connsiteX6" fmla="*/ 12692 w 29333"/>
                <a:gd name="connsiteY6" fmla="*/ 30719 h 37333"/>
                <a:gd name="connsiteX7" fmla="*/ 14796 w 29333"/>
                <a:gd name="connsiteY7" fmla="*/ 36723 h 37333"/>
                <a:gd name="connsiteX8" fmla="*/ 16901 w 29333"/>
                <a:gd name="connsiteY8" fmla="*/ 30719 h 37333"/>
                <a:gd name="connsiteX9" fmla="*/ 28593 w 29333"/>
                <a:gd name="connsiteY9" fmla="*/ 18861 h 37333"/>
                <a:gd name="connsiteX10" fmla="*/ 28593 w 29333"/>
                <a:gd name="connsiteY10" fmla="*/ 18861 h 37333"/>
                <a:gd name="connsiteX11" fmla="*/ 28593 w 29333"/>
                <a:gd name="connsiteY11" fmla="*/ 18861 h 37333"/>
                <a:gd name="connsiteX12" fmla="*/ 16901 w 29333"/>
                <a:gd name="connsiteY12" fmla="*/ 7004 h 3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333" h="37333">
                  <a:moveTo>
                    <a:pt x="16901" y="7004"/>
                  </a:moveTo>
                  <a:lnTo>
                    <a:pt x="14796" y="1000"/>
                  </a:lnTo>
                  <a:lnTo>
                    <a:pt x="12692" y="7004"/>
                  </a:lnTo>
                  <a:cubicBezTo>
                    <a:pt x="10919" y="12065"/>
                    <a:pt x="6705" y="16337"/>
                    <a:pt x="1000" y="18861"/>
                  </a:cubicBezTo>
                  <a:lnTo>
                    <a:pt x="1000" y="18861"/>
                  </a:lnTo>
                  <a:lnTo>
                    <a:pt x="1000" y="18861"/>
                  </a:lnTo>
                  <a:cubicBezTo>
                    <a:pt x="6705" y="21385"/>
                    <a:pt x="10919" y="25657"/>
                    <a:pt x="12692" y="30719"/>
                  </a:cubicBezTo>
                  <a:lnTo>
                    <a:pt x="14796" y="36723"/>
                  </a:lnTo>
                  <a:lnTo>
                    <a:pt x="16901" y="30719"/>
                  </a:lnTo>
                  <a:cubicBezTo>
                    <a:pt x="18675" y="25657"/>
                    <a:pt x="22888" y="21385"/>
                    <a:pt x="28593" y="18861"/>
                  </a:cubicBezTo>
                  <a:lnTo>
                    <a:pt x="28593" y="18861"/>
                  </a:lnTo>
                  <a:lnTo>
                    <a:pt x="28593" y="18861"/>
                  </a:lnTo>
                  <a:cubicBezTo>
                    <a:pt x="22888" y="16336"/>
                    <a:pt x="18675" y="12064"/>
                    <a:pt x="16901" y="70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95B7BD3-F317-408B-9A5A-6C3E5F032A6B}"/>
                </a:ext>
              </a:extLst>
            </p:cNvPr>
            <p:cNvSpPr/>
            <p:nvPr/>
          </p:nvSpPr>
          <p:spPr>
            <a:xfrm>
              <a:off x="10689994" y="4396222"/>
              <a:ext cx="529333" cy="290667"/>
            </a:xfrm>
            <a:custGeom>
              <a:avLst/>
              <a:gdLst>
                <a:gd name="connsiteX0" fmla="*/ 529025 w 529333"/>
                <a:gd name="connsiteY0" fmla="*/ 290732 h 290666"/>
                <a:gd name="connsiteX1" fmla="*/ 1000 w 529333"/>
                <a:gd name="connsiteY1" fmla="*/ 290732 h 290666"/>
                <a:gd name="connsiteX2" fmla="*/ 1000 w 529333"/>
                <a:gd name="connsiteY2" fmla="*/ 5647 h 290666"/>
                <a:gd name="connsiteX3" fmla="*/ 5647 w 529333"/>
                <a:gd name="connsiteY3" fmla="*/ 1000 h 290666"/>
                <a:gd name="connsiteX4" fmla="*/ 524379 w 529333"/>
                <a:gd name="connsiteY4" fmla="*/ 1000 h 290666"/>
                <a:gd name="connsiteX5" fmla="*/ 529025 w 529333"/>
                <a:gd name="connsiteY5" fmla="*/ 5647 h 290666"/>
                <a:gd name="connsiteX6" fmla="*/ 529025 w 529333"/>
                <a:gd name="connsiteY6" fmla="*/ 290732 h 2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9333" h="290666">
                  <a:moveTo>
                    <a:pt x="529025" y="290732"/>
                  </a:moveTo>
                  <a:lnTo>
                    <a:pt x="1000" y="290732"/>
                  </a:lnTo>
                  <a:lnTo>
                    <a:pt x="1000" y="5647"/>
                  </a:lnTo>
                  <a:cubicBezTo>
                    <a:pt x="1000" y="3080"/>
                    <a:pt x="3080" y="1000"/>
                    <a:pt x="5647" y="1000"/>
                  </a:cubicBezTo>
                  <a:lnTo>
                    <a:pt x="524379" y="1000"/>
                  </a:lnTo>
                  <a:cubicBezTo>
                    <a:pt x="526945" y="1000"/>
                    <a:pt x="529025" y="3080"/>
                    <a:pt x="529025" y="5647"/>
                  </a:cubicBezTo>
                  <a:lnTo>
                    <a:pt x="529025" y="29073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F16A810-7AD4-4B8F-A3C5-20A02F030528}"/>
                </a:ext>
              </a:extLst>
            </p:cNvPr>
            <p:cNvSpPr/>
            <p:nvPr/>
          </p:nvSpPr>
          <p:spPr>
            <a:xfrm>
              <a:off x="10660521" y="4685955"/>
              <a:ext cx="588000" cy="32000"/>
            </a:xfrm>
            <a:custGeom>
              <a:avLst/>
              <a:gdLst>
                <a:gd name="connsiteX0" fmla="*/ 583188 w 588000"/>
                <a:gd name="connsiteY0" fmla="*/ 31632 h 32000"/>
                <a:gd name="connsiteX1" fmla="*/ 5784 w 588000"/>
                <a:gd name="connsiteY1" fmla="*/ 31632 h 32000"/>
                <a:gd name="connsiteX2" fmla="*/ 1000 w 588000"/>
                <a:gd name="connsiteY2" fmla="*/ 26848 h 32000"/>
                <a:gd name="connsiteX3" fmla="*/ 1000 w 588000"/>
                <a:gd name="connsiteY3" fmla="*/ 1000 h 32000"/>
                <a:gd name="connsiteX4" fmla="*/ 587973 w 588000"/>
                <a:gd name="connsiteY4" fmla="*/ 1000 h 32000"/>
                <a:gd name="connsiteX5" fmla="*/ 587973 w 588000"/>
                <a:gd name="connsiteY5" fmla="*/ 26848 h 32000"/>
                <a:gd name="connsiteX6" fmla="*/ 583188 w 588000"/>
                <a:gd name="connsiteY6" fmla="*/ 31632 h 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000" h="32000">
                  <a:moveTo>
                    <a:pt x="583188" y="31632"/>
                  </a:moveTo>
                  <a:lnTo>
                    <a:pt x="5784" y="31632"/>
                  </a:lnTo>
                  <a:cubicBezTo>
                    <a:pt x="3141" y="31632"/>
                    <a:pt x="1000" y="29489"/>
                    <a:pt x="1000" y="26848"/>
                  </a:cubicBezTo>
                  <a:lnTo>
                    <a:pt x="1000" y="1000"/>
                  </a:lnTo>
                  <a:lnTo>
                    <a:pt x="587973" y="1000"/>
                  </a:lnTo>
                  <a:lnTo>
                    <a:pt x="587973" y="26848"/>
                  </a:lnTo>
                  <a:cubicBezTo>
                    <a:pt x="587972" y="29489"/>
                    <a:pt x="585831" y="31632"/>
                    <a:pt x="583188" y="316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75CD64C-A92D-4AB0-A61A-78EB96843610}"/>
                </a:ext>
              </a:extLst>
            </p:cNvPr>
            <p:cNvSpPr/>
            <p:nvPr/>
          </p:nvSpPr>
          <p:spPr>
            <a:xfrm>
              <a:off x="10885409" y="4685954"/>
              <a:ext cx="138667" cy="10667"/>
            </a:xfrm>
            <a:custGeom>
              <a:avLst/>
              <a:gdLst>
                <a:gd name="connsiteX0" fmla="*/ 1000 w 138666"/>
                <a:gd name="connsiteY0" fmla="*/ 1000 h 10666"/>
                <a:gd name="connsiteX1" fmla="*/ 7180 w 138666"/>
                <a:gd name="connsiteY1" fmla="*/ 6944 h 10666"/>
                <a:gd name="connsiteX2" fmla="*/ 16304 w 138666"/>
                <a:gd name="connsiteY2" fmla="*/ 10620 h 10666"/>
                <a:gd name="connsiteX3" fmla="*/ 123797 w 138666"/>
                <a:gd name="connsiteY3" fmla="*/ 10620 h 10666"/>
                <a:gd name="connsiteX4" fmla="*/ 133691 w 138666"/>
                <a:gd name="connsiteY4" fmla="*/ 6137 h 10666"/>
                <a:gd name="connsiteX5" fmla="*/ 138197 w 138666"/>
                <a:gd name="connsiteY5" fmla="*/ 1000 h 10666"/>
                <a:gd name="connsiteX6" fmla="*/ 1000 w 138666"/>
                <a:gd name="connsiteY6" fmla="*/ 1000 h 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66" h="10666">
                  <a:moveTo>
                    <a:pt x="1000" y="1000"/>
                  </a:moveTo>
                  <a:lnTo>
                    <a:pt x="7180" y="6944"/>
                  </a:lnTo>
                  <a:cubicBezTo>
                    <a:pt x="9632" y="9303"/>
                    <a:pt x="12901" y="10620"/>
                    <a:pt x="16304" y="10620"/>
                  </a:cubicBezTo>
                  <a:lnTo>
                    <a:pt x="123797" y="10620"/>
                  </a:lnTo>
                  <a:cubicBezTo>
                    <a:pt x="127587" y="10620"/>
                    <a:pt x="131192" y="8987"/>
                    <a:pt x="133691" y="6137"/>
                  </a:cubicBezTo>
                  <a:lnTo>
                    <a:pt x="138197" y="1000"/>
                  </a:lnTo>
                  <a:lnTo>
                    <a:pt x="1000" y="1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F871BB1-1F1D-4E44-93A9-92B1D3A14702}"/>
                </a:ext>
              </a:extLst>
            </p:cNvPr>
            <p:cNvSpPr/>
            <p:nvPr/>
          </p:nvSpPr>
          <p:spPr>
            <a:xfrm>
              <a:off x="10709638" y="4415388"/>
              <a:ext cx="490667" cy="254667"/>
            </a:xfrm>
            <a:custGeom>
              <a:avLst/>
              <a:gdLst>
                <a:gd name="connsiteX0" fmla="*/ 1000 w 490666"/>
                <a:gd name="connsiteY0" fmla="*/ 1000 h 254666"/>
                <a:gd name="connsiteX1" fmla="*/ 489736 w 490666"/>
                <a:gd name="connsiteY1" fmla="*/ 1000 h 254666"/>
                <a:gd name="connsiteX2" fmla="*/ 489736 w 490666"/>
                <a:gd name="connsiteY2" fmla="*/ 254976 h 254666"/>
                <a:gd name="connsiteX3" fmla="*/ 1000 w 490666"/>
                <a:gd name="connsiteY3" fmla="*/ 254976 h 2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666" h="254666">
                  <a:moveTo>
                    <a:pt x="1000" y="1000"/>
                  </a:moveTo>
                  <a:lnTo>
                    <a:pt x="489736" y="1000"/>
                  </a:lnTo>
                  <a:lnTo>
                    <a:pt x="489736" y="254976"/>
                  </a:lnTo>
                  <a:lnTo>
                    <a:pt x="1000" y="254976"/>
                  </a:ln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66C619D-E881-4B3F-988E-4C0CFE5E2B81}"/>
                </a:ext>
              </a:extLst>
            </p:cNvPr>
            <p:cNvSpPr/>
            <p:nvPr/>
          </p:nvSpPr>
          <p:spPr>
            <a:xfrm>
              <a:off x="10527073" y="4717535"/>
              <a:ext cx="862667" cy="1333"/>
            </a:xfrm>
            <a:custGeom>
              <a:avLst/>
              <a:gdLst>
                <a:gd name="connsiteX0" fmla="*/ 52 w 862666"/>
                <a:gd name="connsiteY0" fmla="*/ 52 h 0"/>
                <a:gd name="connsiteX1" fmla="*/ 862822 w 862666"/>
                <a:gd name="connsiteY1" fmla="*/ 5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2666">
                  <a:moveTo>
                    <a:pt x="52" y="52"/>
                  </a:moveTo>
                  <a:lnTo>
                    <a:pt x="862822" y="52"/>
                  </a:lnTo>
                </a:path>
              </a:pathLst>
            </a:custGeom>
            <a:ln w="499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76EB0E1-6F91-4A28-ACD7-6867754441CD}"/>
                </a:ext>
              </a:extLst>
            </p:cNvPr>
            <p:cNvSpPr/>
            <p:nvPr/>
          </p:nvSpPr>
          <p:spPr>
            <a:xfrm>
              <a:off x="10900793" y="4217055"/>
              <a:ext cx="133333" cy="133333"/>
            </a:xfrm>
            <a:custGeom>
              <a:avLst/>
              <a:gdLst>
                <a:gd name="connsiteX0" fmla="*/ 133109 w 133333"/>
                <a:gd name="connsiteY0" fmla="*/ 67055 h 133333"/>
                <a:gd name="connsiteX1" fmla="*/ 67055 w 133333"/>
                <a:gd name="connsiteY1" fmla="*/ 133109 h 133333"/>
                <a:gd name="connsiteX2" fmla="*/ 1000 w 133333"/>
                <a:gd name="connsiteY2" fmla="*/ 67055 h 133333"/>
                <a:gd name="connsiteX3" fmla="*/ 67055 w 133333"/>
                <a:gd name="connsiteY3" fmla="*/ 1000 h 133333"/>
                <a:gd name="connsiteX4" fmla="*/ 133109 w 133333"/>
                <a:gd name="connsiteY4" fmla="*/ 67055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33" h="133333">
                  <a:moveTo>
                    <a:pt x="133109" y="67055"/>
                  </a:moveTo>
                  <a:cubicBezTo>
                    <a:pt x="133109" y="103536"/>
                    <a:pt x="103536" y="133109"/>
                    <a:pt x="67055" y="133109"/>
                  </a:cubicBezTo>
                  <a:cubicBezTo>
                    <a:pt x="30574" y="133109"/>
                    <a:pt x="1000" y="103536"/>
                    <a:pt x="1000" y="67055"/>
                  </a:cubicBezTo>
                  <a:cubicBezTo>
                    <a:pt x="1000" y="30574"/>
                    <a:pt x="30574" y="1000"/>
                    <a:pt x="67055" y="1000"/>
                  </a:cubicBezTo>
                  <a:cubicBezTo>
                    <a:pt x="103536" y="1000"/>
                    <a:pt x="133109" y="30574"/>
                    <a:pt x="133109" y="67055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7D3F6ECB-62FD-4399-A907-2B1C3C749768}"/>
                </a:ext>
              </a:extLst>
            </p:cNvPr>
            <p:cNvSpPr/>
            <p:nvPr/>
          </p:nvSpPr>
          <p:spPr>
            <a:xfrm>
              <a:off x="10910958" y="4227220"/>
              <a:ext cx="113333" cy="113333"/>
            </a:xfrm>
            <a:custGeom>
              <a:avLst/>
              <a:gdLst>
                <a:gd name="connsiteX0" fmla="*/ 56889 w 113333"/>
                <a:gd name="connsiteY0" fmla="*/ 112779 h 113333"/>
                <a:gd name="connsiteX1" fmla="*/ 1000 w 113333"/>
                <a:gd name="connsiteY1" fmla="*/ 56889 h 113333"/>
                <a:gd name="connsiteX2" fmla="*/ 56889 w 113333"/>
                <a:gd name="connsiteY2" fmla="*/ 1000 h 113333"/>
                <a:gd name="connsiteX3" fmla="*/ 112779 w 113333"/>
                <a:gd name="connsiteY3" fmla="*/ 56889 h 113333"/>
                <a:gd name="connsiteX4" fmla="*/ 56889 w 113333"/>
                <a:gd name="connsiteY4" fmla="*/ 112779 h 11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3" h="113333">
                  <a:moveTo>
                    <a:pt x="56889" y="112779"/>
                  </a:moveTo>
                  <a:cubicBezTo>
                    <a:pt x="26071" y="112779"/>
                    <a:pt x="1000" y="87707"/>
                    <a:pt x="1000" y="56889"/>
                  </a:cubicBezTo>
                  <a:cubicBezTo>
                    <a:pt x="1000" y="26072"/>
                    <a:pt x="26072" y="1000"/>
                    <a:pt x="56889" y="1000"/>
                  </a:cubicBezTo>
                  <a:cubicBezTo>
                    <a:pt x="87707" y="1000"/>
                    <a:pt x="112779" y="26072"/>
                    <a:pt x="112779" y="56889"/>
                  </a:cubicBezTo>
                  <a:cubicBezTo>
                    <a:pt x="112779" y="87707"/>
                    <a:pt x="87707" y="112779"/>
                    <a:pt x="56889" y="1127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08508D5-8F5E-4479-8DC9-CBF6997BA59C}"/>
                </a:ext>
              </a:extLst>
            </p:cNvPr>
            <p:cNvSpPr/>
            <p:nvPr/>
          </p:nvSpPr>
          <p:spPr>
            <a:xfrm>
              <a:off x="10947092" y="4251288"/>
              <a:ext cx="41333" cy="65333"/>
            </a:xfrm>
            <a:custGeom>
              <a:avLst/>
              <a:gdLst>
                <a:gd name="connsiteX0" fmla="*/ 32597 w 41333"/>
                <a:gd name="connsiteY0" fmla="*/ 30852 h 65333"/>
                <a:gd name="connsiteX1" fmla="*/ 39248 w 41333"/>
                <a:gd name="connsiteY1" fmla="*/ 20031 h 65333"/>
                <a:gd name="connsiteX2" fmla="*/ 26405 w 41333"/>
                <a:gd name="connsiteY2" fmla="*/ 7479 h 65333"/>
                <a:gd name="connsiteX3" fmla="*/ 26405 w 41333"/>
                <a:gd name="connsiteY3" fmla="*/ 1000 h 65333"/>
                <a:gd name="connsiteX4" fmla="*/ 18477 w 41333"/>
                <a:gd name="connsiteY4" fmla="*/ 1000 h 65333"/>
                <a:gd name="connsiteX5" fmla="*/ 18477 w 41333"/>
                <a:gd name="connsiteY5" fmla="*/ 7431 h 65333"/>
                <a:gd name="connsiteX6" fmla="*/ 14837 w 41333"/>
                <a:gd name="connsiteY6" fmla="*/ 7431 h 65333"/>
                <a:gd name="connsiteX7" fmla="*/ 14837 w 41333"/>
                <a:gd name="connsiteY7" fmla="*/ 1000 h 65333"/>
                <a:gd name="connsiteX8" fmla="*/ 6908 w 41333"/>
                <a:gd name="connsiteY8" fmla="*/ 1000 h 65333"/>
                <a:gd name="connsiteX9" fmla="*/ 6908 w 41333"/>
                <a:gd name="connsiteY9" fmla="*/ 7431 h 65333"/>
                <a:gd name="connsiteX10" fmla="*/ 1000 w 41333"/>
                <a:gd name="connsiteY10" fmla="*/ 7431 h 65333"/>
                <a:gd name="connsiteX11" fmla="*/ 1000 w 41333"/>
                <a:gd name="connsiteY11" fmla="*/ 17613 h 65333"/>
                <a:gd name="connsiteX12" fmla="*/ 6653 w 41333"/>
                <a:gd name="connsiteY12" fmla="*/ 17613 h 65333"/>
                <a:gd name="connsiteX13" fmla="*/ 6653 w 41333"/>
                <a:gd name="connsiteY13" fmla="*/ 47151 h 65333"/>
                <a:gd name="connsiteX14" fmla="*/ 1000 w 41333"/>
                <a:gd name="connsiteY14" fmla="*/ 47151 h 65333"/>
                <a:gd name="connsiteX15" fmla="*/ 1000 w 41333"/>
                <a:gd name="connsiteY15" fmla="*/ 57328 h 65333"/>
                <a:gd name="connsiteX16" fmla="*/ 6908 w 41333"/>
                <a:gd name="connsiteY16" fmla="*/ 57328 h 65333"/>
                <a:gd name="connsiteX17" fmla="*/ 6908 w 41333"/>
                <a:gd name="connsiteY17" fmla="*/ 64641 h 65333"/>
                <a:gd name="connsiteX18" fmla="*/ 14837 w 41333"/>
                <a:gd name="connsiteY18" fmla="*/ 64641 h 65333"/>
                <a:gd name="connsiteX19" fmla="*/ 14837 w 41333"/>
                <a:gd name="connsiteY19" fmla="*/ 57328 h 65333"/>
                <a:gd name="connsiteX20" fmla="*/ 18477 w 41333"/>
                <a:gd name="connsiteY20" fmla="*/ 57328 h 65333"/>
                <a:gd name="connsiteX21" fmla="*/ 18477 w 41333"/>
                <a:gd name="connsiteY21" fmla="*/ 64641 h 65333"/>
                <a:gd name="connsiteX22" fmla="*/ 26405 w 41333"/>
                <a:gd name="connsiteY22" fmla="*/ 64641 h 65333"/>
                <a:gd name="connsiteX23" fmla="*/ 26405 w 41333"/>
                <a:gd name="connsiteY23" fmla="*/ 57315 h 65333"/>
                <a:gd name="connsiteX24" fmla="*/ 40512 w 41333"/>
                <a:gd name="connsiteY24" fmla="*/ 43452 h 65333"/>
                <a:gd name="connsiteX25" fmla="*/ 32597 w 41333"/>
                <a:gd name="connsiteY25" fmla="*/ 30852 h 65333"/>
                <a:gd name="connsiteX26" fmla="*/ 16656 w 41333"/>
                <a:gd name="connsiteY26" fmla="*/ 17613 h 65333"/>
                <a:gd name="connsiteX27" fmla="*/ 24408 w 41333"/>
                <a:gd name="connsiteY27" fmla="*/ 17613 h 65333"/>
                <a:gd name="connsiteX28" fmla="*/ 26405 w 41333"/>
                <a:gd name="connsiteY28" fmla="*/ 17980 h 65333"/>
                <a:gd name="connsiteX29" fmla="*/ 28913 w 41333"/>
                <a:gd name="connsiteY29" fmla="*/ 22308 h 65333"/>
                <a:gd name="connsiteX30" fmla="*/ 26405 w 41333"/>
                <a:gd name="connsiteY30" fmla="*/ 26895 h 65333"/>
                <a:gd name="connsiteX31" fmla="*/ 24408 w 41333"/>
                <a:gd name="connsiteY31" fmla="*/ 27291 h 65333"/>
                <a:gd name="connsiteX32" fmla="*/ 16656 w 41333"/>
                <a:gd name="connsiteY32" fmla="*/ 27291 h 65333"/>
                <a:gd name="connsiteX33" fmla="*/ 16656 w 41333"/>
                <a:gd name="connsiteY33" fmla="*/ 17613 h 65333"/>
                <a:gd name="connsiteX34" fmla="*/ 26405 w 41333"/>
                <a:gd name="connsiteY34" fmla="*/ 46975 h 65333"/>
                <a:gd name="connsiteX35" fmla="*/ 24408 w 41333"/>
                <a:gd name="connsiteY35" fmla="*/ 47223 h 65333"/>
                <a:gd name="connsiteX36" fmla="*/ 16656 w 41333"/>
                <a:gd name="connsiteY36" fmla="*/ 47151 h 65333"/>
                <a:gd name="connsiteX37" fmla="*/ 16656 w 41333"/>
                <a:gd name="connsiteY37" fmla="*/ 36687 h 65333"/>
                <a:gd name="connsiteX38" fmla="*/ 24408 w 41333"/>
                <a:gd name="connsiteY38" fmla="*/ 36687 h 65333"/>
                <a:gd name="connsiteX39" fmla="*/ 26405 w 41333"/>
                <a:gd name="connsiteY39" fmla="*/ 36935 h 65333"/>
                <a:gd name="connsiteX40" fmla="*/ 30124 w 41333"/>
                <a:gd name="connsiteY40" fmla="*/ 41812 h 65333"/>
                <a:gd name="connsiteX41" fmla="*/ 26405 w 41333"/>
                <a:gd name="connsiteY41" fmla="*/ 46975 h 6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1333" h="65333">
                  <a:moveTo>
                    <a:pt x="32597" y="30852"/>
                  </a:moveTo>
                  <a:cubicBezTo>
                    <a:pt x="36664" y="29427"/>
                    <a:pt x="39248" y="25227"/>
                    <a:pt x="39248" y="20031"/>
                  </a:cubicBezTo>
                  <a:cubicBezTo>
                    <a:pt x="39248" y="12779"/>
                    <a:pt x="34304" y="7993"/>
                    <a:pt x="26405" y="7479"/>
                  </a:cubicBezTo>
                  <a:lnTo>
                    <a:pt x="26405" y="1000"/>
                  </a:lnTo>
                  <a:lnTo>
                    <a:pt x="18477" y="1000"/>
                  </a:lnTo>
                  <a:lnTo>
                    <a:pt x="18477" y="7431"/>
                  </a:lnTo>
                  <a:lnTo>
                    <a:pt x="14837" y="7431"/>
                  </a:lnTo>
                  <a:lnTo>
                    <a:pt x="14837" y="1000"/>
                  </a:lnTo>
                  <a:lnTo>
                    <a:pt x="6908" y="1000"/>
                  </a:lnTo>
                  <a:lnTo>
                    <a:pt x="6908" y="7431"/>
                  </a:lnTo>
                  <a:lnTo>
                    <a:pt x="1000" y="7431"/>
                  </a:lnTo>
                  <a:lnTo>
                    <a:pt x="1000" y="17613"/>
                  </a:lnTo>
                  <a:lnTo>
                    <a:pt x="6653" y="17613"/>
                  </a:lnTo>
                  <a:lnTo>
                    <a:pt x="6653" y="47151"/>
                  </a:lnTo>
                  <a:lnTo>
                    <a:pt x="1000" y="47151"/>
                  </a:lnTo>
                  <a:lnTo>
                    <a:pt x="1000" y="57328"/>
                  </a:lnTo>
                  <a:lnTo>
                    <a:pt x="6908" y="57328"/>
                  </a:lnTo>
                  <a:lnTo>
                    <a:pt x="6908" y="64641"/>
                  </a:lnTo>
                  <a:lnTo>
                    <a:pt x="14837" y="64641"/>
                  </a:lnTo>
                  <a:lnTo>
                    <a:pt x="14837" y="57328"/>
                  </a:lnTo>
                  <a:lnTo>
                    <a:pt x="18477" y="57328"/>
                  </a:lnTo>
                  <a:lnTo>
                    <a:pt x="18477" y="64641"/>
                  </a:lnTo>
                  <a:lnTo>
                    <a:pt x="26405" y="64641"/>
                  </a:lnTo>
                  <a:lnTo>
                    <a:pt x="26405" y="57315"/>
                  </a:lnTo>
                  <a:cubicBezTo>
                    <a:pt x="35048" y="57033"/>
                    <a:pt x="40512" y="51760"/>
                    <a:pt x="40512" y="43452"/>
                  </a:cubicBezTo>
                  <a:cubicBezTo>
                    <a:pt x="40511" y="37044"/>
                    <a:pt x="37488" y="32135"/>
                    <a:pt x="32597" y="30852"/>
                  </a:cubicBezTo>
                  <a:close/>
                  <a:moveTo>
                    <a:pt x="16656" y="17613"/>
                  </a:moveTo>
                  <a:lnTo>
                    <a:pt x="24408" y="17613"/>
                  </a:lnTo>
                  <a:cubicBezTo>
                    <a:pt x="25152" y="17613"/>
                    <a:pt x="25824" y="17737"/>
                    <a:pt x="26405" y="17980"/>
                  </a:cubicBezTo>
                  <a:cubicBezTo>
                    <a:pt x="27979" y="18633"/>
                    <a:pt x="28913" y="20131"/>
                    <a:pt x="28913" y="22308"/>
                  </a:cubicBezTo>
                  <a:cubicBezTo>
                    <a:pt x="28913" y="24592"/>
                    <a:pt x="27979" y="26193"/>
                    <a:pt x="26405" y="26895"/>
                  </a:cubicBezTo>
                  <a:cubicBezTo>
                    <a:pt x="25824" y="27152"/>
                    <a:pt x="25152" y="27291"/>
                    <a:pt x="24408" y="27291"/>
                  </a:cubicBezTo>
                  <a:lnTo>
                    <a:pt x="16656" y="27291"/>
                  </a:lnTo>
                  <a:lnTo>
                    <a:pt x="16656" y="17613"/>
                  </a:lnTo>
                  <a:close/>
                  <a:moveTo>
                    <a:pt x="26405" y="46975"/>
                  </a:moveTo>
                  <a:cubicBezTo>
                    <a:pt x="25800" y="47137"/>
                    <a:pt x="25132" y="47223"/>
                    <a:pt x="24408" y="47223"/>
                  </a:cubicBezTo>
                  <a:lnTo>
                    <a:pt x="16656" y="47151"/>
                  </a:lnTo>
                  <a:lnTo>
                    <a:pt x="16656" y="36687"/>
                  </a:lnTo>
                  <a:lnTo>
                    <a:pt x="24408" y="36687"/>
                  </a:lnTo>
                  <a:cubicBezTo>
                    <a:pt x="25133" y="36687"/>
                    <a:pt x="25800" y="36772"/>
                    <a:pt x="26405" y="36935"/>
                  </a:cubicBezTo>
                  <a:cubicBezTo>
                    <a:pt x="28736" y="37555"/>
                    <a:pt x="30124" y="39323"/>
                    <a:pt x="30124" y="41812"/>
                  </a:cubicBezTo>
                  <a:cubicBezTo>
                    <a:pt x="30124" y="44524"/>
                    <a:pt x="28736" y="46341"/>
                    <a:pt x="26405" y="469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6EFA6D81-6EBF-4EF8-95C1-D2F9199FC51B}"/>
                </a:ext>
              </a:extLst>
            </p:cNvPr>
            <p:cNvSpPr/>
            <p:nvPr/>
          </p:nvSpPr>
          <p:spPr>
            <a:xfrm>
              <a:off x="10647121" y="4361962"/>
              <a:ext cx="86667" cy="86667"/>
            </a:xfrm>
            <a:custGeom>
              <a:avLst/>
              <a:gdLst>
                <a:gd name="connsiteX0" fmla="*/ 86533 w 86666"/>
                <a:gd name="connsiteY0" fmla="*/ 43767 h 86666"/>
                <a:gd name="connsiteX1" fmla="*/ 43767 w 86666"/>
                <a:gd name="connsiteY1" fmla="*/ 86533 h 86666"/>
                <a:gd name="connsiteX2" fmla="*/ 1000 w 86666"/>
                <a:gd name="connsiteY2" fmla="*/ 43767 h 86666"/>
                <a:gd name="connsiteX3" fmla="*/ 43767 w 86666"/>
                <a:gd name="connsiteY3" fmla="*/ 1000 h 86666"/>
                <a:gd name="connsiteX4" fmla="*/ 86533 w 86666"/>
                <a:gd name="connsiteY4" fmla="*/ 43767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6" h="86666">
                  <a:moveTo>
                    <a:pt x="86533" y="43767"/>
                  </a:moveTo>
                  <a:cubicBezTo>
                    <a:pt x="86533" y="67386"/>
                    <a:pt x="67386" y="86533"/>
                    <a:pt x="43767" y="86533"/>
                  </a:cubicBezTo>
                  <a:cubicBezTo>
                    <a:pt x="20147" y="86533"/>
                    <a:pt x="1000" y="67386"/>
                    <a:pt x="1000" y="43767"/>
                  </a:cubicBezTo>
                  <a:cubicBezTo>
                    <a:pt x="1000" y="20147"/>
                    <a:pt x="20147" y="1000"/>
                    <a:pt x="43767" y="1000"/>
                  </a:cubicBezTo>
                  <a:cubicBezTo>
                    <a:pt x="67386" y="1000"/>
                    <a:pt x="86533" y="20147"/>
                    <a:pt x="86533" y="4376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BFB34D90-2CC6-4E62-B9BD-EFEE0D03AA07}"/>
                </a:ext>
              </a:extLst>
            </p:cNvPr>
            <p:cNvSpPr/>
            <p:nvPr/>
          </p:nvSpPr>
          <p:spPr>
            <a:xfrm>
              <a:off x="10653702" y="4368543"/>
              <a:ext cx="73333" cy="73333"/>
            </a:xfrm>
            <a:custGeom>
              <a:avLst/>
              <a:gdLst>
                <a:gd name="connsiteX0" fmla="*/ 37185 w 73333"/>
                <a:gd name="connsiteY0" fmla="*/ 73371 h 73333"/>
                <a:gd name="connsiteX1" fmla="*/ 1000 w 73333"/>
                <a:gd name="connsiteY1" fmla="*/ 37185 h 73333"/>
                <a:gd name="connsiteX2" fmla="*/ 37185 w 73333"/>
                <a:gd name="connsiteY2" fmla="*/ 1000 h 73333"/>
                <a:gd name="connsiteX3" fmla="*/ 73371 w 73333"/>
                <a:gd name="connsiteY3" fmla="*/ 37185 h 73333"/>
                <a:gd name="connsiteX4" fmla="*/ 37185 w 73333"/>
                <a:gd name="connsiteY4" fmla="*/ 73371 h 7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33" h="73333">
                  <a:moveTo>
                    <a:pt x="37185" y="73371"/>
                  </a:moveTo>
                  <a:cubicBezTo>
                    <a:pt x="17232" y="73371"/>
                    <a:pt x="1000" y="57137"/>
                    <a:pt x="1000" y="37185"/>
                  </a:cubicBezTo>
                  <a:cubicBezTo>
                    <a:pt x="1000" y="17233"/>
                    <a:pt x="17233" y="1000"/>
                    <a:pt x="37185" y="1000"/>
                  </a:cubicBezTo>
                  <a:cubicBezTo>
                    <a:pt x="57137" y="1000"/>
                    <a:pt x="73371" y="17233"/>
                    <a:pt x="73371" y="37185"/>
                  </a:cubicBezTo>
                  <a:cubicBezTo>
                    <a:pt x="73371" y="57137"/>
                    <a:pt x="57139" y="73371"/>
                    <a:pt x="37185" y="7337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FAD36A8-CF00-4D57-8CA3-CC0147AF0A18}"/>
                </a:ext>
              </a:extLst>
            </p:cNvPr>
            <p:cNvSpPr/>
            <p:nvPr/>
          </p:nvSpPr>
          <p:spPr>
            <a:xfrm>
              <a:off x="10671051" y="4387329"/>
              <a:ext cx="41333" cy="41333"/>
            </a:xfrm>
            <a:custGeom>
              <a:avLst/>
              <a:gdLst>
                <a:gd name="connsiteX0" fmla="*/ 41009 w 41333"/>
                <a:gd name="connsiteY0" fmla="*/ 15875 h 41333"/>
                <a:gd name="connsiteX1" fmla="*/ 33077 w 41333"/>
                <a:gd name="connsiteY1" fmla="*/ 9893 h 41333"/>
                <a:gd name="connsiteX2" fmla="*/ 26817 w 41333"/>
                <a:gd name="connsiteY2" fmla="*/ 15551 h 41333"/>
                <a:gd name="connsiteX3" fmla="*/ 24054 w 41333"/>
                <a:gd name="connsiteY3" fmla="*/ 15883 h 41333"/>
                <a:gd name="connsiteX4" fmla="*/ 16694 w 41333"/>
                <a:gd name="connsiteY4" fmla="*/ 13338 h 41333"/>
                <a:gd name="connsiteX5" fmla="*/ 14727 w 41333"/>
                <a:gd name="connsiteY5" fmla="*/ 11371 h 41333"/>
                <a:gd name="connsiteX6" fmla="*/ 13302 w 41333"/>
                <a:gd name="connsiteY6" fmla="*/ 3054 h 41333"/>
                <a:gd name="connsiteX7" fmla="*/ 3369 w 41333"/>
                <a:gd name="connsiteY7" fmla="*/ 2857 h 41333"/>
                <a:gd name="connsiteX8" fmla="*/ 3118 w 41333"/>
                <a:gd name="connsiteY8" fmla="*/ 13322 h 41333"/>
                <a:gd name="connsiteX9" fmla="*/ 11393 w 41333"/>
                <a:gd name="connsiteY9" fmla="*/ 14706 h 41333"/>
                <a:gd name="connsiteX10" fmla="*/ 12753 w 41333"/>
                <a:gd name="connsiteY10" fmla="*/ 16066 h 41333"/>
                <a:gd name="connsiteX11" fmla="*/ 15170 w 41333"/>
                <a:gd name="connsiteY11" fmla="*/ 24206 h 41333"/>
                <a:gd name="connsiteX12" fmla="*/ 14725 w 41333"/>
                <a:gd name="connsiteY12" fmla="*/ 26309 h 41333"/>
                <a:gd name="connsiteX13" fmla="*/ 8534 w 41333"/>
                <a:gd name="connsiteY13" fmla="*/ 32042 h 41333"/>
                <a:gd name="connsiteX14" fmla="*/ 13789 w 41333"/>
                <a:gd name="connsiteY14" fmla="*/ 40474 h 41333"/>
                <a:gd name="connsiteX15" fmla="*/ 22694 w 41333"/>
                <a:gd name="connsiteY15" fmla="*/ 34974 h 41333"/>
                <a:gd name="connsiteX16" fmla="*/ 19338 w 41333"/>
                <a:gd name="connsiteY16" fmla="*/ 27285 h 41333"/>
                <a:gd name="connsiteX17" fmla="*/ 26991 w 41333"/>
                <a:gd name="connsiteY17" fmla="*/ 20282 h 41333"/>
                <a:gd name="connsiteX18" fmla="*/ 27378 w 41333"/>
                <a:gd name="connsiteY18" fmla="*/ 20235 h 41333"/>
                <a:gd name="connsiteX19" fmla="*/ 34739 w 41333"/>
                <a:gd name="connsiteY19" fmla="*/ 24260 h 41333"/>
                <a:gd name="connsiteX20" fmla="*/ 41009 w 41333"/>
                <a:gd name="connsiteY20" fmla="*/ 15875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333" h="41333">
                  <a:moveTo>
                    <a:pt x="41009" y="15875"/>
                  </a:moveTo>
                  <a:cubicBezTo>
                    <a:pt x="40383" y="12137"/>
                    <a:pt x="36843" y="9471"/>
                    <a:pt x="33077" y="9893"/>
                  </a:cubicBezTo>
                  <a:cubicBezTo>
                    <a:pt x="29903" y="10247"/>
                    <a:pt x="27455" y="12603"/>
                    <a:pt x="26817" y="15551"/>
                  </a:cubicBezTo>
                  <a:lnTo>
                    <a:pt x="24054" y="15883"/>
                  </a:lnTo>
                  <a:cubicBezTo>
                    <a:pt x="21341" y="16209"/>
                    <a:pt x="18627" y="15270"/>
                    <a:pt x="16694" y="13338"/>
                  </a:cubicBezTo>
                  <a:lnTo>
                    <a:pt x="14727" y="11371"/>
                  </a:lnTo>
                  <a:cubicBezTo>
                    <a:pt x="16047" y="8658"/>
                    <a:pt x="15577" y="5294"/>
                    <a:pt x="13302" y="3054"/>
                  </a:cubicBezTo>
                  <a:cubicBezTo>
                    <a:pt x="10601" y="395"/>
                    <a:pt x="6171" y="305"/>
                    <a:pt x="3369" y="2857"/>
                  </a:cubicBezTo>
                  <a:cubicBezTo>
                    <a:pt x="297" y="5655"/>
                    <a:pt x="213" y="10417"/>
                    <a:pt x="3118" y="13322"/>
                  </a:cubicBezTo>
                  <a:cubicBezTo>
                    <a:pt x="5357" y="15561"/>
                    <a:pt x="8697" y="16017"/>
                    <a:pt x="11393" y="14706"/>
                  </a:cubicBezTo>
                  <a:lnTo>
                    <a:pt x="12753" y="16066"/>
                  </a:lnTo>
                  <a:cubicBezTo>
                    <a:pt x="14883" y="18195"/>
                    <a:pt x="15793" y="21258"/>
                    <a:pt x="15170" y="24206"/>
                  </a:cubicBezTo>
                  <a:lnTo>
                    <a:pt x="14725" y="26309"/>
                  </a:lnTo>
                  <a:cubicBezTo>
                    <a:pt x="11731" y="26682"/>
                    <a:pt x="9169" y="28913"/>
                    <a:pt x="8534" y="32042"/>
                  </a:cubicBezTo>
                  <a:cubicBezTo>
                    <a:pt x="7781" y="35757"/>
                    <a:pt x="10121" y="39518"/>
                    <a:pt x="13789" y="40474"/>
                  </a:cubicBezTo>
                  <a:cubicBezTo>
                    <a:pt x="17810" y="41521"/>
                    <a:pt x="21845" y="38993"/>
                    <a:pt x="22694" y="34974"/>
                  </a:cubicBezTo>
                  <a:cubicBezTo>
                    <a:pt x="23349" y="31875"/>
                    <a:pt x="21909" y="28827"/>
                    <a:pt x="19338" y="27285"/>
                  </a:cubicBezTo>
                  <a:cubicBezTo>
                    <a:pt x="20126" y="23553"/>
                    <a:pt x="23205" y="20737"/>
                    <a:pt x="26991" y="20282"/>
                  </a:cubicBezTo>
                  <a:lnTo>
                    <a:pt x="27378" y="20235"/>
                  </a:lnTo>
                  <a:cubicBezTo>
                    <a:pt x="28687" y="22933"/>
                    <a:pt x="31595" y="24637"/>
                    <a:pt x="34739" y="24260"/>
                  </a:cubicBezTo>
                  <a:cubicBezTo>
                    <a:pt x="38819" y="23769"/>
                    <a:pt x="41695" y="19974"/>
                    <a:pt x="41009" y="158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C2534C8-4D6F-4C35-9477-412AF22C20F7}"/>
                </a:ext>
              </a:extLst>
            </p:cNvPr>
            <p:cNvSpPr/>
            <p:nvPr/>
          </p:nvSpPr>
          <p:spPr>
            <a:xfrm>
              <a:off x="10931244" y="4776282"/>
              <a:ext cx="86667" cy="13333"/>
            </a:xfrm>
            <a:custGeom>
              <a:avLst/>
              <a:gdLst>
                <a:gd name="connsiteX0" fmla="*/ 1000 w 86666"/>
                <a:gd name="connsiteY0" fmla="*/ 1000 h 13333"/>
                <a:gd name="connsiteX1" fmla="*/ 86532 w 86666"/>
                <a:gd name="connsiteY1" fmla="*/ 1000 h 13333"/>
                <a:gd name="connsiteX2" fmla="*/ 86532 w 86666"/>
                <a:gd name="connsiteY2" fmla="*/ 13197 h 13333"/>
                <a:gd name="connsiteX3" fmla="*/ 1000 w 86666"/>
                <a:gd name="connsiteY3" fmla="*/ 13197 h 1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66" h="13333">
                  <a:moveTo>
                    <a:pt x="1000" y="1000"/>
                  </a:moveTo>
                  <a:lnTo>
                    <a:pt x="86532" y="1000"/>
                  </a:lnTo>
                  <a:lnTo>
                    <a:pt x="86532" y="13197"/>
                  </a:lnTo>
                  <a:lnTo>
                    <a:pt x="1000" y="13197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BF377E8-4606-4696-BD3C-AE897013A017}"/>
                </a:ext>
              </a:extLst>
            </p:cNvPr>
            <p:cNvSpPr/>
            <p:nvPr/>
          </p:nvSpPr>
          <p:spPr>
            <a:xfrm>
              <a:off x="10931244" y="4758987"/>
              <a:ext cx="86667" cy="60000"/>
            </a:xfrm>
            <a:custGeom>
              <a:avLst/>
              <a:gdLst>
                <a:gd name="connsiteX0" fmla="*/ 43767 w 86666"/>
                <a:gd name="connsiteY0" fmla="*/ 1000 h 60000"/>
                <a:gd name="connsiteX1" fmla="*/ 1000 w 86666"/>
                <a:gd name="connsiteY1" fmla="*/ 30491 h 60000"/>
                <a:gd name="connsiteX2" fmla="*/ 43767 w 86666"/>
                <a:gd name="connsiteY2" fmla="*/ 59983 h 60000"/>
                <a:gd name="connsiteX3" fmla="*/ 86532 w 86666"/>
                <a:gd name="connsiteY3" fmla="*/ 30491 h 60000"/>
                <a:gd name="connsiteX4" fmla="*/ 43767 w 86666"/>
                <a:gd name="connsiteY4" fmla="*/ 1000 h 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6" h="60000">
                  <a:moveTo>
                    <a:pt x="43767" y="1000"/>
                  </a:moveTo>
                  <a:cubicBezTo>
                    <a:pt x="20147" y="1000"/>
                    <a:pt x="1000" y="14204"/>
                    <a:pt x="1000" y="30491"/>
                  </a:cubicBezTo>
                  <a:cubicBezTo>
                    <a:pt x="1000" y="46779"/>
                    <a:pt x="20148" y="59983"/>
                    <a:pt x="43767" y="59983"/>
                  </a:cubicBezTo>
                  <a:cubicBezTo>
                    <a:pt x="67385" y="59983"/>
                    <a:pt x="86532" y="46779"/>
                    <a:pt x="86532" y="30491"/>
                  </a:cubicBezTo>
                  <a:cubicBezTo>
                    <a:pt x="86533" y="14204"/>
                    <a:pt x="67387" y="1000"/>
                    <a:pt x="43767" y="1000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999DE778-44F6-4892-BEED-4D099B452A6B}"/>
                </a:ext>
              </a:extLst>
            </p:cNvPr>
            <p:cNvSpPr/>
            <p:nvPr/>
          </p:nvSpPr>
          <p:spPr>
            <a:xfrm>
              <a:off x="10931244" y="4746790"/>
              <a:ext cx="86667" cy="60000"/>
            </a:xfrm>
            <a:custGeom>
              <a:avLst/>
              <a:gdLst>
                <a:gd name="connsiteX0" fmla="*/ 86533 w 86666"/>
                <a:gd name="connsiteY0" fmla="*/ 30492 h 60000"/>
                <a:gd name="connsiteX1" fmla="*/ 43767 w 86666"/>
                <a:gd name="connsiteY1" fmla="*/ 59984 h 60000"/>
                <a:gd name="connsiteX2" fmla="*/ 1000 w 86666"/>
                <a:gd name="connsiteY2" fmla="*/ 30492 h 60000"/>
                <a:gd name="connsiteX3" fmla="*/ 43767 w 86666"/>
                <a:gd name="connsiteY3" fmla="*/ 1000 h 60000"/>
                <a:gd name="connsiteX4" fmla="*/ 86533 w 86666"/>
                <a:gd name="connsiteY4" fmla="*/ 30492 h 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6" h="60000">
                  <a:moveTo>
                    <a:pt x="86533" y="30492"/>
                  </a:moveTo>
                  <a:cubicBezTo>
                    <a:pt x="86533" y="46780"/>
                    <a:pt x="67386" y="59984"/>
                    <a:pt x="43767" y="59984"/>
                  </a:cubicBezTo>
                  <a:cubicBezTo>
                    <a:pt x="20147" y="59984"/>
                    <a:pt x="1000" y="46780"/>
                    <a:pt x="1000" y="30492"/>
                  </a:cubicBezTo>
                  <a:cubicBezTo>
                    <a:pt x="1000" y="14204"/>
                    <a:pt x="20147" y="1000"/>
                    <a:pt x="43767" y="1000"/>
                  </a:cubicBezTo>
                  <a:cubicBezTo>
                    <a:pt x="67386" y="1000"/>
                    <a:pt x="86533" y="14204"/>
                    <a:pt x="86533" y="30492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F72D63B-2489-4D58-8EF0-A4A88CCA8D63}"/>
                </a:ext>
              </a:extLst>
            </p:cNvPr>
            <p:cNvSpPr/>
            <p:nvPr/>
          </p:nvSpPr>
          <p:spPr>
            <a:xfrm>
              <a:off x="10937825" y="4751328"/>
              <a:ext cx="73333" cy="50667"/>
            </a:xfrm>
            <a:custGeom>
              <a:avLst/>
              <a:gdLst>
                <a:gd name="connsiteX0" fmla="*/ 37185 w 73333"/>
                <a:gd name="connsiteY0" fmla="*/ 50907 h 50666"/>
                <a:gd name="connsiteX1" fmla="*/ 1000 w 73333"/>
                <a:gd name="connsiteY1" fmla="*/ 25953 h 50666"/>
                <a:gd name="connsiteX2" fmla="*/ 37185 w 73333"/>
                <a:gd name="connsiteY2" fmla="*/ 1000 h 50666"/>
                <a:gd name="connsiteX3" fmla="*/ 73371 w 73333"/>
                <a:gd name="connsiteY3" fmla="*/ 25953 h 50666"/>
                <a:gd name="connsiteX4" fmla="*/ 37185 w 73333"/>
                <a:gd name="connsiteY4" fmla="*/ 50907 h 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33" h="50666">
                  <a:moveTo>
                    <a:pt x="37185" y="50907"/>
                  </a:moveTo>
                  <a:cubicBezTo>
                    <a:pt x="17232" y="50907"/>
                    <a:pt x="1000" y="39713"/>
                    <a:pt x="1000" y="25953"/>
                  </a:cubicBezTo>
                  <a:cubicBezTo>
                    <a:pt x="1000" y="12193"/>
                    <a:pt x="17233" y="1000"/>
                    <a:pt x="37185" y="1000"/>
                  </a:cubicBezTo>
                  <a:cubicBezTo>
                    <a:pt x="57137" y="1000"/>
                    <a:pt x="73371" y="12193"/>
                    <a:pt x="73371" y="25953"/>
                  </a:cubicBezTo>
                  <a:cubicBezTo>
                    <a:pt x="73371" y="39713"/>
                    <a:pt x="57139" y="50907"/>
                    <a:pt x="37185" y="5090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2C21A53-9257-4C40-BD11-0AC164FFE98B}"/>
                </a:ext>
              </a:extLst>
            </p:cNvPr>
            <p:cNvSpPr/>
            <p:nvPr/>
          </p:nvSpPr>
          <p:spPr>
            <a:xfrm>
              <a:off x="10955172" y="4764284"/>
              <a:ext cx="41333" cy="29333"/>
            </a:xfrm>
            <a:custGeom>
              <a:avLst/>
              <a:gdLst>
                <a:gd name="connsiteX0" fmla="*/ 41010 w 41333"/>
                <a:gd name="connsiteY0" fmla="*/ 11258 h 29333"/>
                <a:gd name="connsiteX1" fmla="*/ 33078 w 41333"/>
                <a:gd name="connsiteY1" fmla="*/ 7133 h 29333"/>
                <a:gd name="connsiteX2" fmla="*/ 26818 w 41333"/>
                <a:gd name="connsiteY2" fmla="*/ 11035 h 29333"/>
                <a:gd name="connsiteX3" fmla="*/ 24055 w 41333"/>
                <a:gd name="connsiteY3" fmla="*/ 11265 h 29333"/>
                <a:gd name="connsiteX4" fmla="*/ 16695 w 41333"/>
                <a:gd name="connsiteY4" fmla="*/ 9508 h 29333"/>
                <a:gd name="connsiteX5" fmla="*/ 14727 w 41333"/>
                <a:gd name="connsiteY5" fmla="*/ 8151 h 29333"/>
                <a:gd name="connsiteX6" fmla="*/ 13302 w 41333"/>
                <a:gd name="connsiteY6" fmla="*/ 2417 h 29333"/>
                <a:gd name="connsiteX7" fmla="*/ 3369 w 41333"/>
                <a:gd name="connsiteY7" fmla="*/ 2280 h 29333"/>
                <a:gd name="connsiteX8" fmla="*/ 3118 w 41333"/>
                <a:gd name="connsiteY8" fmla="*/ 9497 h 29333"/>
                <a:gd name="connsiteX9" fmla="*/ 11393 w 41333"/>
                <a:gd name="connsiteY9" fmla="*/ 10451 h 29333"/>
                <a:gd name="connsiteX10" fmla="*/ 12753 w 41333"/>
                <a:gd name="connsiteY10" fmla="*/ 11389 h 29333"/>
                <a:gd name="connsiteX11" fmla="*/ 15170 w 41333"/>
                <a:gd name="connsiteY11" fmla="*/ 17002 h 29333"/>
                <a:gd name="connsiteX12" fmla="*/ 14725 w 41333"/>
                <a:gd name="connsiteY12" fmla="*/ 18453 h 29333"/>
                <a:gd name="connsiteX13" fmla="*/ 8534 w 41333"/>
                <a:gd name="connsiteY13" fmla="*/ 22406 h 29333"/>
                <a:gd name="connsiteX14" fmla="*/ 13789 w 41333"/>
                <a:gd name="connsiteY14" fmla="*/ 28220 h 29333"/>
                <a:gd name="connsiteX15" fmla="*/ 22694 w 41333"/>
                <a:gd name="connsiteY15" fmla="*/ 24427 h 29333"/>
                <a:gd name="connsiteX16" fmla="*/ 19338 w 41333"/>
                <a:gd name="connsiteY16" fmla="*/ 19124 h 29333"/>
                <a:gd name="connsiteX17" fmla="*/ 26991 w 41333"/>
                <a:gd name="connsiteY17" fmla="*/ 14295 h 29333"/>
                <a:gd name="connsiteX18" fmla="*/ 27378 w 41333"/>
                <a:gd name="connsiteY18" fmla="*/ 14263 h 29333"/>
                <a:gd name="connsiteX19" fmla="*/ 34739 w 41333"/>
                <a:gd name="connsiteY19" fmla="*/ 17038 h 29333"/>
                <a:gd name="connsiteX20" fmla="*/ 41010 w 41333"/>
                <a:gd name="connsiteY20" fmla="*/ 11258 h 2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333" h="29333">
                  <a:moveTo>
                    <a:pt x="41010" y="11258"/>
                  </a:moveTo>
                  <a:cubicBezTo>
                    <a:pt x="40385" y="8679"/>
                    <a:pt x="36845" y="6842"/>
                    <a:pt x="33078" y="7133"/>
                  </a:cubicBezTo>
                  <a:cubicBezTo>
                    <a:pt x="29905" y="7376"/>
                    <a:pt x="27457" y="9002"/>
                    <a:pt x="26818" y="11035"/>
                  </a:cubicBezTo>
                  <a:lnTo>
                    <a:pt x="24055" y="11265"/>
                  </a:lnTo>
                  <a:cubicBezTo>
                    <a:pt x="21341" y="11488"/>
                    <a:pt x="18629" y="10842"/>
                    <a:pt x="16695" y="9508"/>
                  </a:cubicBezTo>
                  <a:lnTo>
                    <a:pt x="14727" y="8151"/>
                  </a:lnTo>
                  <a:cubicBezTo>
                    <a:pt x="16047" y="6280"/>
                    <a:pt x="15578" y="3960"/>
                    <a:pt x="13302" y="2417"/>
                  </a:cubicBezTo>
                  <a:cubicBezTo>
                    <a:pt x="10601" y="583"/>
                    <a:pt x="6171" y="521"/>
                    <a:pt x="3369" y="2280"/>
                  </a:cubicBezTo>
                  <a:cubicBezTo>
                    <a:pt x="297" y="4210"/>
                    <a:pt x="213" y="7494"/>
                    <a:pt x="3118" y="9497"/>
                  </a:cubicBezTo>
                  <a:cubicBezTo>
                    <a:pt x="5357" y="11040"/>
                    <a:pt x="8697" y="11355"/>
                    <a:pt x="11393" y="10451"/>
                  </a:cubicBezTo>
                  <a:lnTo>
                    <a:pt x="12753" y="11389"/>
                  </a:lnTo>
                  <a:cubicBezTo>
                    <a:pt x="14883" y="12858"/>
                    <a:pt x="15791" y="14970"/>
                    <a:pt x="15170" y="17002"/>
                  </a:cubicBezTo>
                  <a:lnTo>
                    <a:pt x="14725" y="18453"/>
                  </a:lnTo>
                  <a:cubicBezTo>
                    <a:pt x="11731" y="18710"/>
                    <a:pt x="9169" y="20248"/>
                    <a:pt x="8534" y="22406"/>
                  </a:cubicBezTo>
                  <a:cubicBezTo>
                    <a:pt x="7781" y="24967"/>
                    <a:pt x="10121" y="27562"/>
                    <a:pt x="13789" y="28220"/>
                  </a:cubicBezTo>
                  <a:cubicBezTo>
                    <a:pt x="17810" y="28943"/>
                    <a:pt x="21845" y="27199"/>
                    <a:pt x="22694" y="24427"/>
                  </a:cubicBezTo>
                  <a:cubicBezTo>
                    <a:pt x="23349" y="22290"/>
                    <a:pt x="21909" y="20189"/>
                    <a:pt x="19338" y="19124"/>
                  </a:cubicBezTo>
                  <a:cubicBezTo>
                    <a:pt x="20126" y="16551"/>
                    <a:pt x="23205" y="14609"/>
                    <a:pt x="26991" y="14295"/>
                  </a:cubicBezTo>
                  <a:lnTo>
                    <a:pt x="27378" y="14263"/>
                  </a:lnTo>
                  <a:cubicBezTo>
                    <a:pt x="28687" y="16123"/>
                    <a:pt x="31595" y="17298"/>
                    <a:pt x="34739" y="17038"/>
                  </a:cubicBezTo>
                  <a:cubicBezTo>
                    <a:pt x="38821" y="16700"/>
                    <a:pt x="41697" y="14083"/>
                    <a:pt x="41010" y="1125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B0020EC7-1BC7-4297-A2E4-BA8DECCB9977}"/>
                </a:ext>
              </a:extLst>
            </p:cNvPr>
            <p:cNvSpPr/>
            <p:nvPr/>
          </p:nvSpPr>
          <p:spPr>
            <a:xfrm>
              <a:off x="10757397" y="4459471"/>
              <a:ext cx="196000" cy="65333"/>
            </a:xfrm>
            <a:custGeom>
              <a:avLst/>
              <a:gdLst>
                <a:gd name="connsiteX0" fmla="*/ 193941 w 196000"/>
                <a:gd name="connsiteY0" fmla="*/ 64613 h 65333"/>
                <a:gd name="connsiteX1" fmla="*/ 2375 w 196000"/>
                <a:gd name="connsiteY1" fmla="*/ 64613 h 65333"/>
                <a:gd name="connsiteX2" fmla="*/ 1000 w 196000"/>
                <a:gd name="connsiteY2" fmla="*/ 63239 h 65333"/>
                <a:gd name="connsiteX3" fmla="*/ 1000 w 196000"/>
                <a:gd name="connsiteY3" fmla="*/ 2375 h 65333"/>
                <a:gd name="connsiteX4" fmla="*/ 2375 w 196000"/>
                <a:gd name="connsiteY4" fmla="*/ 1000 h 65333"/>
                <a:gd name="connsiteX5" fmla="*/ 193940 w 196000"/>
                <a:gd name="connsiteY5" fmla="*/ 1000 h 65333"/>
                <a:gd name="connsiteX6" fmla="*/ 195315 w 196000"/>
                <a:gd name="connsiteY6" fmla="*/ 2375 h 65333"/>
                <a:gd name="connsiteX7" fmla="*/ 195315 w 196000"/>
                <a:gd name="connsiteY7" fmla="*/ 63239 h 65333"/>
                <a:gd name="connsiteX8" fmla="*/ 193941 w 196000"/>
                <a:gd name="connsiteY8" fmla="*/ 64613 h 6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000" h="65333">
                  <a:moveTo>
                    <a:pt x="193941" y="64613"/>
                  </a:moveTo>
                  <a:lnTo>
                    <a:pt x="2375" y="64613"/>
                  </a:lnTo>
                  <a:cubicBezTo>
                    <a:pt x="1616" y="64613"/>
                    <a:pt x="1000" y="63997"/>
                    <a:pt x="1000" y="63239"/>
                  </a:cubicBezTo>
                  <a:lnTo>
                    <a:pt x="1000" y="2375"/>
                  </a:lnTo>
                  <a:cubicBezTo>
                    <a:pt x="1000" y="1616"/>
                    <a:pt x="1615" y="1000"/>
                    <a:pt x="2375" y="1000"/>
                  </a:cubicBezTo>
                  <a:lnTo>
                    <a:pt x="193940" y="1000"/>
                  </a:lnTo>
                  <a:cubicBezTo>
                    <a:pt x="194699" y="1000"/>
                    <a:pt x="195315" y="1616"/>
                    <a:pt x="195315" y="2375"/>
                  </a:cubicBezTo>
                  <a:lnTo>
                    <a:pt x="195315" y="63239"/>
                  </a:lnTo>
                  <a:cubicBezTo>
                    <a:pt x="195316" y="63997"/>
                    <a:pt x="194700" y="64613"/>
                    <a:pt x="193941" y="64613"/>
                  </a:cubicBezTo>
                  <a:close/>
                </a:path>
              </a:pathLst>
            </a:custGeom>
            <a:solidFill>
              <a:srgbClr val="B8B8B8">
                <a:alpha val="1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EDA0D949-F9DB-4D92-82E6-A572BA211677}"/>
                </a:ext>
              </a:extLst>
            </p:cNvPr>
            <p:cNvSpPr/>
            <p:nvPr/>
          </p:nvSpPr>
          <p:spPr>
            <a:xfrm>
              <a:off x="10780248" y="4441695"/>
              <a:ext cx="188000" cy="65333"/>
            </a:xfrm>
            <a:custGeom>
              <a:avLst/>
              <a:gdLst>
                <a:gd name="connsiteX0" fmla="*/ 186088 w 188000"/>
                <a:gd name="connsiteY0" fmla="*/ 64615 h 65333"/>
                <a:gd name="connsiteX1" fmla="*/ 2347 w 188000"/>
                <a:gd name="connsiteY1" fmla="*/ 64615 h 65333"/>
                <a:gd name="connsiteX2" fmla="*/ 1000 w 188000"/>
                <a:gd name="connsiteY2" fmla="*/ 63268 h 65333"/>
                <a:gd name="connsiteX3" fmla="*/ 1000 w 188000"/>
                <a:gd name="connsiteY3" fmla="*/ 2347 h 65333"/>
                <a:gd name="connsiteX4" fmla="*/ 2347 w 188000"/>
                <a:gd name="connsiteY4" fmla="*/ 1000 h 65333"/>
                <a:gd name="connsiteX5" fmla="*/ 186088 w 188000"/>
                <a:gd name="connsiteY5" fmla="*/ 1000 h 65333"/>
                <a:gd name="connsiteX6" fmla="*/ 187435 w 188000"/>
                <a:gd name="connsiteY6" fmla="*/ 2347 h 65333"/>
                <a:gd name="connsiteX7" fmla="*/ 187435 w 188000"/>
                <a:gd name="connsiteY7" fmla="*/ 63268 h 65333"/>
                <a:gd name="connsiteX8" fmla="*/ 186088 w 188000"/>
                <a:gd name="connsiteY8" fmla="*/ 64615 h 6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000" h="65333">
                  <a:moveTo>
                    <a:pt x="186088" y="64615"/>
                  </a:moveTo>
                  <a:lnTo>
                    <a:pt x="2347" y="64615"/>
                  </a:lnTo>
                  <a:cubicBezTo>
                    <a:pt x="1603" y="64615"/>
                    <a:pt x="1000" y="64012"/>
                    <a:pt x="1000" y="63268"/>
                  </a:cubicBezTo>
                  <a:lnTo>
                    <a:pt x="1000" y="2347"/>
                  </a:lnTo>
                  <a:cubicBezTo>
                    <a:pt x="1000" y="1603"/>
                    <a:pt x="1603" y="1000"/>
                    <a:pt x="2347" y="1000"/>
                  </a:cubicBezTo>
                  <a:lnTo>
                    <a:pt x="186088" y="1000"/>
                  </a:lnTo>
                  <a:cubicBezTo>
                    <a:pt x="186832" y="1000"/>
                    <a:pt x="187435" y="1603"/>
                    <a:pt x="187435" y="2347"/>
                  </a:cubicBezTo>
                  <a:lnTo>
                    <a:pt x="187435" y="63268"/>
                  </a:lnTo>
                  <a:cubicBezTo>
                    <a:pt x="187433" y="64012"/>
                    <a:pt x="186831" y="64615"/>
                    <a:pt x="186088" y="64615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1145480E-2495-4B14-AD32-7071D5B0E0DA}"/>
                </a:ext>
              </a:extLst>
            </p:cNvPr>
            <p:cNvSpPr/>
            <p:nvPr/>
          </p:nvSpPr>
          <p:spPr>
            <a:xfrm>
              <a:off x="10802681" y="4461191"/>
              <a:ext cx="137333" cy="5333"/>
            </a:xfrm>
            <a:custGeom>
              <a:avLst/>
              <a:gdLst>
                <a:gd name="connsiteX0" fmla="*/ 134647 w 137333"/>
                <a:gd name="connsiteY0" fmla="*/ 5131 h 5333"/>
                <a:gd name="connsiteX1" fmla="*/ 3065 w 137333"/>
                <a:gd name="connsiteY1" fmla="*/ 5131 h 5333"/>
                <a:gd name="connsiteX2" fmla="*/ 1000 w 137333"/>
                <a:gd name="connsiteY2" fmla="*/ 3065 h 5333"/>
                <a:gd name="connsiteX3" fmla="*/ 3065 w 137333"/>
                <a:gd name="connsiteY3" fmla="*/ 1000 h 5333"/>
                <a:gd name="connsiteX4" fmla="*/ 134647 w 137333"/>
                <a:gd name="connsiteY4" fmla="*/ 1000 h 5333"/>
                <a:gd name="connsiteX5" fmla="*/ 136712 w 137333"/>
                <a:gd name="connsiteY5" fmla="*/ 3065 h 5333"/>
                <a:gd name="connsiteX6" fmla="*/ 134647 w 137333"/>
                <a:gd name="connsiteY6" fmla="*/ 5131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333" h="5333">
                  <a:moveTo>
                    <a:pt x="134647" y="5131"/>
                  </a:moveTo>
                  <a:lnTo>
                    <a:pt x="3065" y="5131"/>
                  </a:lnTo>
                  <a:cubicBezTo>
                    <a:pt x="1924" y="5131"/>
                    <a:pt x="1000" y="4208"/>
                    <a:pt x="1000" y="3065"/>
                  </a:cubicBezTo>
                  <a:cubicBezTo>
                    <a:pt x="1000" y="1923"/>
                    <a:pt x="1923" y="1000"/>
                    <a:pt x="3065" y="1000"/>
                  </a:cubicBezTo>
                  <a:lnTo>
                    <a:pt x="134647" y="1000"/>
                  </a:lnTo>
                  <a:cubicBezTo>
                    <a:pt x="135789" y="1000"/>
                    <a:pt x="136712" y="1923"/>
                    <a:pt x="136712" y="3065"/>
                  </a:cubicBezTo>
                  <a:cubicBezTo>
                    <a:pt x="136713" y="4207"/>
                    <a:pt x="135789" y="5131"/>
                    <a:pt x="134647" y="51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1AD83C94-9E18-423F-91CA-913D811F9BEE}"/>
                </a:ext>
              </a:extLst>
            </p:cNvPr>
            <p:cNvSpPr/>
            <p:nvPr/>
          </p:nvSpPr>
          <p:spPr>
            <a:xfrm>
              <a:off x="10802681" y="4481684"/>
              <a:ext cx="66667" cy="5333"/>
            </a:xfrm>
            <a:custGeom>
              <a:avLst/>
              <a:gdLst>
                <a:gd name="connsiteX0" fmla="*/ 63864 w 66666"/>
                <a:gd name="connsiteY0" fmla="*/ 5131 h 5333"/>
                <a:gd name="connsiteX1" fmla="*/ 3065 w 66666"/>
                <a:gd name="connsiteY1" fmla="*/ 5131 h 5333"/>
                <a:gd name="connsiteX2" fmla="*/ 1000 w 66666"/>
                <a:gd name="connsiteY2" fmla="*/ 3065 h 5333"/>
                <a:gd name="connsiteX3" fmla="*/ 3065 w 66666"/>
                <a:gd name="connsiteY3" fmla="*/ 1000 h 5333"/>
                <a:gd name="connsiteX4" fmla="*/ 63864 w 66666"/>
                <a:gd name="connsiteY4" fmla="*/ 1000 h 5333"/>
                <a:gd name="connsiteX5" fmla="*/ 65929 w 66666"/>
                <a:gd name="connsiteY5" fmla="*/ 3065 h 5333"/>
                <a:gd name="connsiteX6" fmla="*/ 63864 w 66666"/>
                <a:gd name="connsiteY6" fmla="*/ 5131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66" h="5333">
                  <a:moveTo>
                    <a:pt x="63864" y="5131"/>
                  </a:moveTo>
                  <a:lnTo>
                    <a:pt x="3065" y="5131"/>
                  </a:lnTo>
                  <a:cubicBezTo>
                    <a:pt x="1924" y="5131"/>
                    <a:pt x="1000" y="4208"/>
                    <a:pt x="1000" y="3065"/>
                  </a:cubicBezTo>
                  <a:cubicBezTo>
                    <a:pt x="1000" y="1924"/>
                    <a:pt x="1923" y="1000"/>
                    <a:pt x="3065" y="1000"/>
                  </a:cubicBezTo>
                  <a:lnTo>
                    <a:pt x="63864" y="1000"/>
                  </a:lnTo>
                  <a:cubicBezTo>
                    <a:pt x="65007" y="1000"/>
                    <a:pt x="65929" y="1923"/>
                    <a:pt x="65929" y="3065"/>
                  </a:cubicBezTo>
                  <a:cubicBezTo>
                    <a:pt x="65929" y="4208"/>
                    <a:pt x="65007" y="5131"/>
                    <a:pt x="63864" y="51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F151F49A-4B5A-41D9-B91D-185D76C9004A}"/>
                </a:ext>
              </a:extLst>
            </p:cNvPr>
            <p:cNvSpPr/>
            <p:nvPr/>
          </p:nvSpPr>
          <p:spPr>
            <a:xfrm>
              <a:off x="10689994" y="4564246"/>
              <a:ext cx="180000" cy="69333"/>
            </a:xfrm>
            <a:custGeom>
              <a:avLst/>
              <a:gdLst>
                <a:gd name="connsiteX0" fmla="*/ 178668 w 180000"/>
                <a:gd name="connsiteY0" fmla="*/ 69276 h 69333"/>
                <a:gd name="connsiteX1" fmla="*/ 1000 w 180000"/>
                <a:gd name="connsiteY1" fmla="*/ 69276 h 69333"/>
                <a:gd name="connsiteX2" fmla="*/ 1000 w 180000"/>
                <a:gd name="connsiteY2" fmla="*/ 2367 h 69333"/>
                <a:gd name="connsiteX3" fmla="*/ 2367 w 180000"/>
                <a:gd name="connsiteY3" fmla="*/ 1000 h 69333"/>
                <a:gd name="connsiteX4" fmla="*/ 178668 w 180000"/>
                <a:gd name="connsiteY4" fmla="*/ 1000 h 69333"/>
                <a:gd name="connsiteX5" fmla="*/ 180035 w 180000"/>
                <a:gd name="connsiteY5" fmla="*/ 2367 h 69333"/>
                <a:gd name="connsiteX6" fmla="*/ 180035 w 180000"/>
                <a:gd name="connsiteY6" fmla="*/ 67908 h 69333"/>
                <a:gd name="connsiteX7" fmla="*/ 178668 w 180000"/>
                <a:gd name="connsiteY7" fmla="*/ 69276 h 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00" h="69333">
                  <a:moveTo>
                    <a:pt x="178668" y="69276"/>
                  </a:moveTo>
                  <a:lnTo>
                    <a:pt x="1000" y="69276"/>
                  </a:lnTo>
                  <a:lnTo>
                    <a:pt x="1000" y="2367"/>
                  </a:lnTo>
                  <a:cubicBezTo>
                    <a:pt x="1000" y="1612"/>
                    <a:pt x="1612" y="1000"/>
                    <a:pt x="2367" y="1000"/>
                  </a:cubicBezTo>
                  <a:lnTo>
                    <a:pt x="178668" y="1000"/>
                  </a:lnTo>
                  <a:cubicBezTo>
                    <a:pt x="179423" y="1000"/>
                    <a:pt x="180035" y="1612"/>
                    <a:pt x="180035" y="2367"/>
                  </a:cubicBezTo>
                  <a:lnTo>
                    <a:pt x="180035" y="67908"/>
                  </a:lnTo>
                  <a:cubicBezTo>
                    <a:pt x="180035" y="68664"/>
                    <a:pt x="179423" y="69276"/>
                    <a:pt x="178668" y="69276"/>
                  </a:cubicBezTo>
                  <a:close/>
                </a:path>
              </a:pathLst>
            </a:custGeom>
            <a:solidFill>
              <a:srgbClr val="B8B8B8">
                <a:alpha val="1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67B4D932-AD12-4BAB-80A0-FDBE0A2A230B}"/>
                </a:ext>
              </a:extLst>
            </p:cNvPr>
            <p:cNvSpPr/>
            <p:nvPr/>
          </p:nvSpPr>
          <p:spPr>
            <a:xfrm>
              <a:off x="10646374" y="4545168"/>
              <a:ext cx="254667" cy="69333"/>
            </a:xfrm>
            <a:custGeom>
              <a:avLst/>
              <a:gdLst>
                <a:gd name="connsiteX0" fmla="*/ 253289 w 254666"/>
                <a:gd name="connsiteY0" fmla="*/ 69276 h 69333"/>
                <a:gd name="connsiteX1" fmla="*/ 2628 w 254666"/>
                <a:gd name="connsiteY1" fmla="*/ 69276 h 69333"/>
                <a:gd name="connsiteX2" fmla="*/ 1000 w 254666"/>
                <a:gd name="connsiteY2" fmla="*/ 67648 h 69333"/>
                <a:gd name="connsiteX3" fmla="*/ 1000 w 254666"/>
                <a:gd name="connsiteY3" fmla="*/ 2628 h 69333"/>
                <a:gd name="connsiteX4" fmla="*/ 2628 w 254666"/>
                <a:gd name="connsiteY4" fmla="*/ 1000 h 69333"/>
                <a:gd name="connsiteX5" fmla="*/ 253289 w 254666"/>
                <a:gd name="connsiteY5" fmla="*/ 1000 h 69333"/>
                <a:gd name="connsiteX6" fmla="*/ 254917 w 254666"/>
                <a:gd name="connsiteY6" fmla="*/ 2628 h 69333"/>
                <a:gd name="connsiteX7" fmla="*/ 254917 w 254666"/>
                <a:gd name="connsiteY7" fmla="*/ 67648 h 69333"/>
                <a:gd name="connsiteX8" fmla="*/ 253289 w 254666"/>
                <a:gd name="connsiteY8" fmla="*/ 69276 h 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66" h="69333">
                  <a:moveTo>
                    <a:pt x="253289" y="69276"/>
                  </a:moveTo>
                  <a:lnTo>
                    <a:pt x="2628" y="69276"/>
                  </a:lnTo>
                  <a:cubicBezTo>
                    <a:pt x="1729" y="69276"/>
                    <a:pt x="1000" y="68547"/>
                    <a:pt x="1000" y="67648"/>
                  </a:cubicBezTo>
                  <a:lnTo>
                    <a:pt x="1000" y="2628"/>
                  </a:lnTo>
                  <a:cubicBezTo>
                    <a:pt x="1000" y="1729"/>
                    <a:pt x="1729" y="1000"/>
                    <a:pt x="2628" y="1000"/>
                  </a:cubicBezTo>
                  <a:lnTo>
                    <a:pt x="253289" y="1000"/>
                  </a:lnTo>
                  <a:cubicBezTo>
                    <a:pt x="254188" y="1000"/>
                    <a:pt x="254917" y="1729"/>
                    <a:pt x="254917" y="2628"/>
                  </a:cubicBezTo>
                  <a:lnTo>
                    <a:pt x="254917" y="67648"/>
                  </a:lnTo>
                  <a:cubicBezTo>
                    <a:pt x="254917" y="68548"/>
                    <a:pt x="254188" y="69276"/>
                    <a:pt x="253289" y="69276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32CEC315-259A-423A-B45F-45895723C8CC}"/>
                </a:ext>
              </a:extLst>
            </p:cNvPr>
            <p:cNvSpPr/>
            <p:nvPr/>
          </p:nvSpPr>
          <p:spPr>
            <a:xfrm>
              <a:off x="10726738" y="4566094"/>
              <a:ext cx="146667" cy="5333"/>
            </a:xfrm>
            <a:custGeom>
              <a:avLst/>
              <a:gdLst>
                <a:gd name="connsiteX0" fmla="*/ 144440 w 146666"/>
                <a:gd name="connsiteY0" fmla="*/ 5432 h 5333"/>
                <a:gd name="connsiteX1" fmla="*/ 3216 w 146666"/>
                <a:gd name="connsiteY1" fmla="*/ 5432 h 5333"/>
                <a:gd name="connsiteX2" fmla="*/ 1000 w 146666"/>
                <a:gd name="connsiteY2" fmla="*/ 3216 h 5333"/>
                <a:gd name="connsiteX3" fmla="*/ 3216 w 146666"/>
                <a:gd name="connsiteY3" fmla="*/ 1000 h 5333"/>
                <a:gd name="connsiteX4" fmla="*/ 144440 w 146666"/>
                <a:gd name="connsiteY4" fmla="*/ 1000 h 5333"/>
                <a:gd name="connsiteX5" fmla="*/ 146656 w 146666"/>
                <a:gd name="connsiteY5" fmla="*/ 3216 h 5333"/>
                <a:gd name="connsiteX6" fmla="*/ 144440 w 146666"/>
                <a:gd name="connsiteY6" fmla="*/ 5432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666" h="5333">
                  <a:moveTo>
                    <a:pt x="144440" y="5432"/>
                  </a:moveTo>
                  <a:lnTo>
                    <a:pt x="3216" y="5432"/>
                  </a:lnTo>
                  <a:cubicBezTo>
                    <a:pt x="1991" y="5432"/>
                    <a:pt x="1000" y="4441"/>
                    <a:pt x="1000" y="3216"/>
                  </a:cubicBezTo>
                  <a:cubicBezTo>
                    <a:pt x="1000" y="1991"/>
                    <a:pt x="1991" y="1000"/>
                    <a:pt x="3216" y="1000"/>
                  </a:cubicBezTo>
                  <a:lnTo>
                    <a:pt x="144440" y="1000"/>
                  </a:lnTo>
                  <a:cubicBezTo>
                    <a:pt x="145665" y="1000"/>
                    <a:pt x="146656" y="1991"/>
                    <a:pt x="146656" y="3216"/>
                  </a:cubicBezTo>
                  <a:cubicBezTo>
                    <a:pt x="146656" y="4441"/>
                    <a:pt x="145665" y="5432"/>
                    <a:pt x="144440" y="543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063A4BC-9433-4B0E-97DC-140A3ACBFDDF}"/>
                </a:ext>
              </a:extLst>
            </p:cNvPr>
            <p:cNvSpPr/>
            <p:nvPr/>
          </p:nvSpPr>
          <p:spPr>
            <a:xfrm>
              <a:off x="10726738" y="4588090"/>
              <a:ext cx="70667" cy="5333"/>
            </a:xfrm>
            <a:custGeom>
              <a:avLst/>
              <a:gdLst>
                <a:gd name="connsiteX0" fmla="*/ 68469 w 70666"/>
                <a:gd name="connsiteY0" fmla="*/ 5432 h 5333"/>
                <a:gd name="connsiteX1" fmla="*/ 3216 w 70666"/>
                <a:gd name="connsiteY1" fmla="*/ 5432 h 5333"/>
                <a:gd name="connsiteX2" fmla="*/ 1000 w 70666"/>
                <a:gd name="connsiteY2" fmla="*/ 3216 h 5333"/>
                <a:gd name="connsiteX3" fmla="*/ 3216 w 70666"/>
                <a:gd name="connsiteY3" fmla="*/ 1000 h 5333"/>
                <a:gd name="connsiteX4" fmla="*/ 68469 w 70666"/>
                <a:gd name="connsiteY4" fmla="*/ 1000 h 5333"/>
                <a:gd name="connsiteX5" fmla="*/ 70685 w 70666"/>
                <a:gd name="connsiteY5" fmla="*/ 3216 h 5333"/>
                <a:gd name="connsiteX6" fmla="*/ 68469 w 70666"/>
                <a:gd name="connsiteY6" fmla="*/ 5432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66" h="5333">
                  <a:moveTo>
                    <a:pt x="68469" y="5432"/>
                  </a:moveTo>
                  <a:lnTo>
                    <a:pt x="3216" y="5432"/>
                  </a:lnTo>
                  <a:cubicBezTo>
                    <a:pt x="1991" y="5432"/>
                    <a:pt x="1000" y="4441"/>
                    <a:pt x="1000" y="3216"/>
                  </a:cubicBezTo>
                  <a:cubicBezTo>
                    <a:pt x="1000" y="1991"/>
                    <a:pt x="1991" y="1000"/>
                    <a:pt x="3216" y="1000"/>
                  </a:cubicBezTo>
                  <a:lnTo>
                    <a:pt x="68469" y="1000"/>
                  </a:lnTo>
                  <a:cubicBezTo>
                    <a:pt x="69695" y="1000"/>
                    <a:pt x="70685" y="1991"/>
                    <a:pt x="70685" y="3216"/>
                  </a:cubicBezTo>
                  <a:cubicBezTo>
                    <a:pt x="70685" y="4441"/>
                    <a:pt x="69696" y="5432"/>
                    <a:pt x="68469" y="543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686FEE5B-BF2D-4C0A-BFF8-E9821801DF2E}"/>
                </a:ext>
              </a:extLst>
            </p:cNvPr>
            <p:cNvSpPr/>
            <p:nvPr/>
          </p:nvSpPr>
          <p:spPr>
            <a:xfrm>
              <a:off x="10665188" y="4558644"/>
              <a:ext cx="45333" cy="41333"/>
            </a:xfrm>
            <a:custGeom>
              <a:avLst/>
              <a:gdLst>
                <a:gd name="connsiteX0" fmla="*/ 43307 w 45333"/>
                <a:gd name="connsiteY0" fmla="*/ 40739 h 41333"/>
                <a:gd name="connsiteX1" fmla="*/ 2449 w 45333"/>
                <a:gd name="connsiteY1" fmla="*/ 40739 h 41333"/>
                <a:gd name="connsiteX2" fmla="*/ 1000 w 45333"/>
                <a:gd name="connsiteY2" fmla="*/ 39289 h 41333"/>
                <a:gd name="connsiteX3" fmla="*/ 1000 w 45333"/>
                <a:gd name="connsiteY3" fmla="*/ 2449 h 41333"/>
                <a:gd name="connsiteX4" fmla="*/ 2449 w 45333"/>
                <a:gd name="connsiteY4" fmla="*/ 1000 h 41333"/>
                <a:gd name="connsiteX5" fmla="*/ 43307 w 45333"/>
                <a:gd name="connsiteY5" fmla="*/ 1000 h 41333"/>
                <a:gd name="connsiteX6" fmla="*/ 44756 w 45333"/>
                <a:gd name="connsiteY6" fmla="*/ 2449 h 41333"/>
                <a:gd name="connsiteX7" fmla="*/ 44756 w 45333"/>
                <a:gd name="connsiteY7" fmla="*/ 39289 h 41333"/>
                <a:gd name="connsiteX8" fmla="*/ 43307 w 45333"/>
                <a:gd name="connsiteY8" fmla="*/ 40739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33" h="41333">
                  <a:moveTo>
                    <a:pt x="43307" y="40739"/>
                  </a:moveTo>
                  <a:lnTo>
                    <a:pt x="2449" y="40739"/>
                  </a:lnTo>
                  <a:cubicBezTo>
                    <a:pt x="1649" y="40739"/>
                    <a:pt x="1000" y="40089"/>
                    <a:pt x="1000" y="39289"/>
                  </a:cubicBezTo>
                  <a:lnTo>
                    <a:pt x="1000" y="2449"/>
                  </a:lnTo>
                  <a:cubicBezTo>
                    <a:pt x="1000" y="1649"/>
                    <a:pt x="1649" y="1000"/>
                    <a:pt x="2449" y="1000"/>
                  </a:cubicBezTo>
                  <a:lnTo>
                    <a:pt x="43307" y="1000"/>
                  </a:lnTo>
                  <a:cubicBezTo>
                    <a:pt x="44107" y="1000"/>
                    <a:pt x="44756" y="1649"/>
                    <a:pt x="44756" y="2449"/>
                  </a:cubicBezTo>
                  <a:lnTo>
                    <a:pt x="44756" y="39289"/>
                  </a:lnTo>
                  <a:cubicBezTo>
                    <a:pt x="44756" y="40091"/>
                    <a:pt x="44107" y="40739"/>
                    <a:pt x="43307" y="4073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D5070CC8-FA36-4068-8A02-4F3A84F0D8E3}"/>
                </a:ext>
              </a:extLst>
            </p:cNvPr>
            <p:cNvSpPr/>
            <p:nvPr/>
          </p:nvSpPr>
          <p:spPr>
            <a:xfrm>
              <a:off x="10969481" y="4541087"/>
              <a:ext cx="190667" cy="112000"/>
            </a:xfrm>
            <a:custGeom>
              <a:avLst/>
              <a:gdLst>
                <a:gd name="connsiteX0" fmla="*/ 188508 w 190666"/>
                <a:gd name="connsiteY0" fmla="*/ 112107 h 112000"/>
                <a:gd name="connsiteX1" fmla="*/ 2793 w 190666"/>
                <a:gd name="connsiteY1" fmla="*/ 112107 h 112000"/>
                <a:gd name="connsiteX2" fmla="*/ 1000 w 190666"/>
                <a:gd name="connsiteY2" fmla="*/ 110313 h 112000"/>
                <a:gd name="connsiteX3" fmla="*/ 1000 w 190666"/>
                <a:gd name="connsiteY3" fmla="*/ 2793 h 112000"/>
                <a:gd name="connsiteX4" fmla="*/ 2793 w 190666"/>
                <a:gd name="connsiteY4" fmla="*/ 1000 h 112000"/>
                <a:gd name="connsiteX5" fmla="*/ 188508 w 190666"/>
                <a:gd name="connsiteY5" fmla="*/ 1000 h 112000"/>
                <a:gd name="connsiteX6" fmla="*/ 190301 w 190666"/>
                <a:gd name="connsiteY6" fmla="*/ 2793 h 112000"/>
                <a:gd name="connsiteX7" fmla="*/ 190301 w 190666"/>
                <a:gd name="connsiteY7" fmla="*/ 110313 h 112000"/>
                <a:gd name="connsiteX8" fmla="*/ 188508 w 190666"/>
                <a:gd name="connsiteY8" fmla="*/ 112107 h 1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66" h="112000">
                  <a:moveTo>
                    <a:pt x="188508" y="112107"/>
                  </a:moveTo>
                  <a:lnTo>
                    <a:pt x="2793" y="112107"/>
                  </a:lnTo>
                  <a:cubicBezTo>
                    <a:pt x="1803" y="112107"/>
                    <a:pt x="1000" y="111304"/>
                    <a:pt x="1000" y="110313"/>
                  </a:cubicBezTo>
                  <a:lnTo>
                    <a:pt x="1000" y="2793"/>
                  </a:lnTo>
                  <a:cubicBezTo>
                    <a:pt x="1000" y="1803"/>
                    <a:pt x="1803" y="1000"/>
                    <a:pt x="2793" y="1000"/>
                  </a:cubicBezTo>
                  <a:lnTo>
                    <a:pt x="188508" y="1000"/>
                  </a:lnTo>
                  <a:cubicBezTo>
                    <a:pt x="189499" y="1000"/>
                    <a:pt x="190301" y="1803"/>
                    <a:pt x="190301" y="2793"/>
                  </a:cubicBezTo>
                  <a:lnTo>
                    <a:pt x="190301" y="110313"/>
                  </a:lnTo>
                  <a:cubicBezTo>
                    <a:pt x="190301" y="111304"/>
                    <a:pt x="189499" y="112107"/>
                    <a:pt x="188508" y="112107"/>
                  </a:cubicBezTo>
                  <a:close/>
                </a:path>
              </a:pathLst>
            </a:custGeom>
            <a:solidFill>
              <a:srgbClr val="EBE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C7CE8EE-21B5-43DF-B122-5FEF180D2DF2}"/>
                </a:ext>
              </a:extLst>
            </p:cNvPr>
            <p:cNvSpPr/>
            <p:nvPr/>
          </p:nvSpPr>
          <p:spPr>
            <a:xfrm>
              <a:off x="11114910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7D5A4B73-363D-4F5E-9301-63E5745DC325}"/>
                </a:ext>
              </a:extLst>
            </p:cNvPr>
            <p:cNvSpPr/>
            <p:nvPr/>
          </p:nvSpPr>
          <p:spPr>
            <a:xfrm>
              <a:off x="11095013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A5533081-E89E-4528-8003-007AF0B7F931}"/>
                </a:ext>
              </a:extLst>
            </p:cNvPr>
            <p:cNvSpPr/>
            <p:nvPr/>
          </p:nvSpPr>
          <p:spPr>
            <a:xfrm>
              <a:off x="11075116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8CE06EA9-B72E-4371-A6BA-43643A97261C}"/>
                </a:ext>
              </a:extLst>
            </p:cNvPr>
            <p:cNvSpPr/>
            <p:nvPr/>
          </p:nvSpPr>
          <p:spPr>
            <a:xfrm>
              <a:off x="11055220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3B186624-E309-4EDF-A4E9-B8615B2AEA9F}"/>
                </a:ext>
              </a:extLst>
            </p:cNvPr>
            <p:cNvSpPr/>
            <p:nvPr/>
          </p:nvSpPr>
          <p:spPr>
            <a:xfrm>
              <a:off x="11035322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DEA2FA2-6757-4487-8A90-96029E620A71}"/>
                </a:ext>
              </a:extLst>
            </p:cNvPr>
            <p:cNvSpPr/>
            <p:nvPr/>
          </p:nvSpPr>
          <p:spPr>
            <a:xfrm>
              <a:off x="11015425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9586726B-D93B-485F-9A94-0655EA106AAC}"/>
                </a:ext>
              </a:extLst>
            </p:cNvPr>
            <p:cNvSpPr/>
            <p:nvPr/>
          </p:nvSpPr>
          <p:spPr>
            <a:xfrm>
              <a:off x="10999672" y="4639466"/>
              <a:ext cx="132000" cy="2667"/>
            </a:xfrm>
            <a:custGeom>
              <a:avLst/>
              <a:gdLst>
                <a:gd name="connsiteX0" fmla="*/ 1000 w 132000"/>
                <a:gd name="connsiteY0" fmla="*/ 1000 h 2666"/>
                <a:gd name="connsiteX1" fmla="*/ 131689 w 132000"/>
                <a:gd name="connsiteY1" fmla="*/ 1000 h 2666"/>
                <a:gd name="connsiteX2" fmla="*/ 131689 w 132000"/>
                <a:gd name="connsiteY2" fmla="*/ 2317 h 2666"/>
                <a:gd name="connsiteX3" fmla="*/ 1000 w 132000"/>
                <a:gd name="connsiteY3" fmla="*/ 2317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00" h="2666">
                  <a:moveTo>
                    <a:pt x="1000" y="1000"/>
                  </a:moveTo>
                  <a:lnTo>
                    <a:pt x="131689" y="1000"/>
                  </a:lnTo>
                  <a:lnTo>
                    <a:pt x="131689" y="2317"/>
                  </a:lnTo>
                  <a:lnTo>
                    <a:pt x="1000" y="231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220DDFC0-A86B-48DE-A31D-6DC5B3602D17}"/>
                </a:ext>
              </a:extLst>
            </p:cNvPr>
            <p:cNvSpPr/>
            <p:nvPr/>
          </p:nvSpPr>
          <p:spPr>
            <a:xfrm>
              <a:off x="11000768" y="4577371"/>
              <a:ext cx="132000" cy="53333"/>
            </a:xfrm>
            <a:custGeom>
              <a:avLst/>
              <a:gdLst>
                <a:gd name="connsiteX0" fmla="*/ 46253 w 132000"/>
                <a:gd name="connsiteY0" fmla="*/ 53316 h 53333"/>
                <a:gd name="connsiteX1" fmla="*/ 44641 w 132000"/>
                <a:gd name="connsiteY1" fmla="*/ 53117 h 53333"/>
                <a:gd name="connsiteX2" fmla="*/ 30003 w 132000"/>
                <a:gd name="connsiteY2" fmla="*/ 38693 h 53333"/>
                <a:gd name="connsiteX3" fmla="*/ 23473 w 132000"/>
                <a:gd name="connsiteY3" fmla="*/ 31100 h 53333"/>
                <a:gd name="connsiteX4" fmla="*/ 7709 w 132000"/>
                <a:gd name="connsiteY4" fmla="*/ 46829 h 53333"/>
                <a:gd name="connsiteX5" fmla="*/ 5665 w 132000"/>
                <a:gd name="connsiteY5" fmla="*/ 50561 h 53333"/>
                <a:gd name="connsiteX6" fmla="*/ 2244 w 132000"/>
                <a:gd name="connsiteY6" fmla="*/ 51464 h 53333"/>
                <a:gd name="connsiteX7" fmla="*/ 1341 w 132000"/>
                <a:gd name="connsiteY7" fmla="*/ 48043 h 53333"/>
                <a:gd name="connsiteX8" fmla="*/ 3293 w 132000"/>
                <a:gd name="connsiteY8" fmla="*/ 44476 h 53333"/>
                <a:gd name="connsiteX9" fmla="*/ 23473 w 132000"/>
                <a:gd name="connsiteY9" fmla="*/ 26095 h 53333"/>
                <a:gd name="connsiteX10" fmla="*/ 34369 w 132000"/>
                <a:gd name="connsiteY10" fmla="*/ 36240 h 53333"/>
                <a:gd name="connsiteX11" fmla="*/ 45836 w 132000"/>
                <a:gd name="connsiteY11" fmla="*/ 48257 h 53333"/>
                <a:gd name="connsiteX12" fmla="*/ 46980 w 132000"/>
                <a:gd name="connsiteY12" fmla="*/ 48077 h 53333"/>
                <a:gd name="connsiteX13" fmla="*/ 53601 w 132000"/>
                <a:gd name="connsiteY13" fmla="*/ 25532 h 53333"/>
                <a:gd name="connsiteX14" fmla="*/ 64383 w 132000"/>
                <a:gd name="connsiteY14" fmla="*/ 1000 h 53333"/>
                <a:gd name="connsiteX15" fmla="*/ 64655 w 132000"/>
                <a:gd name="connsiteY15" fmla="*/ 1008 h 53333"/>
                <a:gd name="connsiteX16" fmla="*/ 75559 w 132000"/>
                <a:gd name="connsiteY16" fmla="*/ 19401 h 53333"/>
                <a:gd name="connsiteX17" fmla="*/ 83729 w 132000"/>
                <a:gd name="connsiteY17" fmla="*/ 36631 h 53333"/>
                <a:gd name="connsiteX18" fmla="*/ 93447 w 132000"/>
                <a:gd name="connsiteY18" fmla="*/ 33428 h 53333"/>
                <a:gd name="connsiteX19" fmla="*/ 104128 w 132000"/>
                <a:gd name="connsiteY19" fmla="*/ 29325 h 53333"/>
                <a:gd name="connsiteX20" fmla="*/ 113997 w 132000"/>
                <a:gd name="connsiteY20" fmla="*/ 35693 h 53333"/>
                <a:gd name="connsiteX21" fmla="*/ 129061 w 132000"/>
                <a:gd name="connsiteY21" fmla="*/ 42192 h 53333"/>
                <a:gd name="connsiteX22" fmla="*/ 131805 w 132000"/>
                <a:gd name="connsiteY22" fmla="*/ 44431 h 53333"/>
                <a:gd name="connsiteX23" fmla="*/ 129567 w 132000"/>
                <a:gd name="connsiteY23" fmla="*/ 47175 h 53333"/>
                <a:gd name="connsiteX24" fmla="*/ 110201 w 132000"/>
                <a:gd name="connsiteY24" fmla="*/ 38959 h 53333"/>
                <a:gd name="connsiteX25" fmla="*/ 103668 w 132000"/>
                <a:gd name="connsiteY25" fmla="*/ 34309 h 53333"/>
                <a:gd name="connsiteX26" fmla="*/ 96725 w 132000"/>
                <a:gd name="connsiteY26" fmla="*/ 37215 h 53333"/>
                <a:gd name="connsiteX27" fmla="*/ 83001 w 132000"/>
                <a:gd name="connsiteY27" fmla="*/ 41585 h 53333"/>
                <a:gd name="connsiteX28" fmla="*/ 70679 w 132000"/>
                <a:gd name="connsiteY28" fmla="*/ 20525 h 53333"/>
                <a:gd name="connsiteX29" fmla="*/ 64440 w 132000"/>
                <a:gd name="connsiteY29" fmla="*/ 6009 h 53333"/>
                <a:gd name="connsiteX30" fmla="*/ 64409 w 132000"/>
                <a:gd name="connsiteY30" fmla="*/ 6009 h 53333"/>
                <a:gd name="connsiteX31" fmla="*/ 58543 w 132000"/>
                <a:gd name="connsiteY31" fmla="*/ 26353 h 53333"/>
                <a:gd name="connsiteX32" fmla="*/ 49736 w 132000"/>
                <a:gd name="connsiteY32" fmla="*/ 52259 h 53333"/>
                <a:gd name="connsiteX33" fmla="*/ 46253 w 132000"/>
                <a:gd name="connsiteY33" fmla="*/ 53316 h 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2000" h="53333">
                  <a:moveTo>
                    <a:pt x="46253" y="53316"/>
                  </a:moveTo>
                  <a:cubicBezTo>
                    <a:pt x="45725" y="53316"/>
                    <a:pt x="45185" y="53251"/>
                    <a:pt x="44641" y="53117"/>
                  </a:cubicBezTo>
                  <a:cubicBezTo>
                    <a:pt x="37060" y="51253"/>
                    <a:pt x="33149" y="44288"/>
                    <a:pt x="30003" y="38693"/>
                  </a:cubicBezTo>
                  <a:cubicBezTo>
                    <a:pt x="27809" y="34789"/>
                    <a:pt x="25739" y="31100"/>
                    <a:pt x="23473" y="31100"/>
                  </a:cubicBezTo>
                  <a:cubicBezTo>
                    <a:pt x="16091" y="31100"/>
                    <a:pt x="11445" y="39821"/>
                    <a:pt x="7709" y="46829"/>
                  </a:cubicBezTo>
                  <a:cubicBezTo>
                    <a:pt x="6989" y="48184"/>
                    <a:pt x="6312" y="49451"/>
                    <a:pt x="5665" y="50561"/>
                  </a:cubicBezTo>
                  <a:cubicBezTo>
                    <a:pt x="4976" y="51755"/>
                    <a:pt x="3453" y="52176"/>
                    <a:pt x="2244" y="51464"/>
                  </a:cubicBezTo>
                  <a:cubicBezTo>
                    <a:pt x="1049" y="50772"/>
                    <a:pt x="644" y="49236"/>
                    <a:pt x="1341" y="48043"/>
                  </a:cubicBezTo>
                  <a:cubicBezTo>
                    <a:pt x="1957" y="46983"/>
                    <a:pt x="2604" y="45769"/>
                    <a:pt x="3293" y="44476"/>
                  </a:cubicBezTo>
                  <a:cubicBezTo>
                    <a:pt x="7427" y="36719"/>
                    <a:pt x="13087" y="26095"/>
                    <a:pt x="23473" y="26095"/>
                  </a:cubicBezTo>
                  <a:cubicBezTo>
                    <a:pt x="28671" y="26095"/>
                    <a:pt x="31437" y="31024"/>
                    <a:pt x="34369" y="36240"/>
                  </a:cubicBezTo>
                  <a:cubicBezTo>
                    <a:pt x="37316" y="41487"/>
                    <a:pt x="40363" y="46911"/>
                    <a:pt x="45836" y="48257"/>
                  </a:cubicBezTo>
                  <a:cubicBezTo>
                    <a:pt x="46295" y="48372"/>
                    <a:pt x="46609" y="48323"/>
                    <a:pt x="46980" y="48077"/>
                  </a:cubicBezTo>
                  <a:cubicBezTo>
                    <a:pt x="50215" y="45945"/>
                    <a:pt x="52093" y="34625"/>
                    <a:pt x="53601" y="25532"/>
                  </a:cubicBezTo>
                  <a:cubicBezTo>
                    <a:pt x="55871" y="11847"/>
                    <a:pt x="57673" y="1000"/>
                    <a:pt x="64383" y="1000"/>
                  </a:cubicBezTo>
                  <a:cubicBezTo>
                    <a:pt x="64471" y="1000"/>
                    <a:pt x="64563" y="1000"/>
                    <a:pt x="64655" y="1008"/>
                  </a:cubicBezTo>
                  <a:cubicBezTo>
                    <a:pt x="71401" y="1295"/>
                    <a:pt x="73423" y="10089"/>
                    <a:pt x="75559" y="19401"/>
                  </a:cubicBezTo>
                  <a:cubicBezTo>
                    <a:pt x="77341" y="27177"/>
                    <a:pt x="79363" y="35992"/>
                    <a:pt x="83729" y="36631"/>
                  </a:cubicBezTo>
                  <a:cubicBezTo>
                    <a:pt x="88892" y="37392"/>
                    <a:pt x="90897" y="35636"/>
                    <a:pt x="93447" y="33428"/>
                  </a:cubicBezTo>
                  <a:cubicBezTo>
                    <a:pt x="95812" y="31380"/>
                    <a:pt x="98777" y="28843"/>
                    <a:pt x="104128" y="29325"/>
                  </a:cubicBezTo>
                  <a:cubicBezTo>
                    <a:pt x="108908" y="29765"/>
                    <a:pt x="111613" y="32915"/>
                    <a:pt x="113997" y="35693"/>
                  </a:cubicBezTo>
                  <a:cubicBezTo>
                    <a:pt x="117261" y="39489"/>
                    <a:pt x="120312" y="43072"/>
                    <a:pt x="129061" y="42192"/>
                  </a:cubicBezTo>
                  <a:cubicBezTo>
                    <a:pt x="130447" y="42108"/>
                    <a:pt x="131664" y="43057"/>
                    <a:pt x="131805" y="44431"/>
                  </a:cubicBezTo>
                  <a:cubicBezTo>
                    <a:pt x="131943" y="45804"/>
                    <a:pt x="130944" y="47033"/>
                    <a:pt x="129567" y="47175"/>
                  </a:cubicBezTo>
                  <a:cubicBezTo>
                    <a:pt x="118235" y="48327"/>
                    <a:pt x="113784" y="43129"/>
                    <a:pt x="110201" y="38959"/>
                  </a:cubicBezTo>
                  <a:cubicBezTo>
                    <a:pt x="107791" y="36153"/>
                    <a:pt x="106301" y="34553"/>
                    <a:pt x="103668" y="34309"/>
                  </a:cubicBezTo>
                  <a:cubicBezTo>
                    <a:pt x="100419" y="34007"/>
                    <a:pt x="98876" y="35355"/>
                    <a:pt x="96725" y="37215"/>
                  </a:cubicBezTo>
                  <a:cubicBezTo>
                    <a:pt x="93920" y="39649"/>
                    <a:pt x="90437" y="42664"/>
                    <a:pt x="83001" y="41585"/>
                  </a:cubicBezTo>
                  <a:cubicBezTo>
                    <a:pt x="75248" y="40452"/>
                    <a:pt x="72925" y="30323"/>
                    <a:pt x="70679" y="20525"/>
                  </a:cubicBezTo>
                  <a:cubicBezTo>
                    <a:pt x="69205" y="14115"/>
                    <a:pt x="67376" y="6136"/>
                    <a:pt x="64440" y="6009"/>
                  </a:cubicBezTo>
                  <a:cubicBezTo>
                    <a:pt x="64432" y="6009"/>
                    <a:pt x="64421" y="6009"/>
                    <a:pt x="64409" y="6009"/>
                  </a:cubicBezTo>
                  <a:cubicBezTo>
                    <a:pt x="61917" y="6009"/>
                    <a:pt x="59637" y="19740"/>
                    <a:pt x="58543" y="26353"/>
                  </a:cubicBezTo>
                  <a:cubicBezTo>
                    <a:pt x="56613" y="37961"/>
                    <a:pt x="54796" y="48921"/>
                    <a:pt x="49736" y="52259"/>
                  </a:cubicBezTo>
                  <a:cubicBezTo>
                    <a:pt x="48668" y="52960"/>
                    <a:pt x="47487" y="53316"/>
                    <a:pt x="46253" y="53316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4583F1D4-A10F-4399-B5A6-8B1246D01953}"/>
                </a:ext>
              </a:extLst>
            </p:cNvPr>
            <p:cNvSpPr/>
            <p:nvPr/>
          </p:nvSpPr>
          <p:spPr>
            <a:xfrm>
              <a:off x="10742752" y="4746093"/>
              <a:ext cx="134667" cy="25333"/>
            </a:xfrm>
            <a:custGeom>
              <a:avLst/>
              <a:gdLst>
                <a:gd name="connsiteX0" fmla="*/ 131721 w 134666"/>
                <a:gd name="connsiteY0" fmla="*/ 25328 h 25333"/>
                <a:gd name="connsiteX1" fmla="*/ 2697 w 134666"/>
                <a:gd name="connsiteY1" fmla="*/ 4996 h 25333"/>
                <a:gd name="connsiteX2" fmla="*/ 1025 w 134666"/>
                <a:gd name="connsiteY2" fmla="*/ 2697 h 25333"/>
                <a:gd name="connsiteX3" fmla="*/ 1025 w 134666"/>
                <a:gd name="connsiteY3" fmla="*/ 2697 h 25333"/>
                <a:gd name="connsiteX4" fmla="*/ 3324 w 134666"/>
                <a:gd name="connsiteY4" fmla="*/ 1025 h 25333"/>
                <a:gd name="connsiteX5" fmla="*/ 132348 w 134666"/>
                <a:gd name="connsiteY5" fmla="*/ 21357 h 25333"/>
                <a:gd name="connsiteX6" fmla="*/ 134020 w 134666"/>
                <a:gd name="connsiteY6" fmla="*/ 23654 h 25333"/>
                <a:gd name="connsiteX7" fmla="*/ 134020 w 134666"/>
                <a:gd name="connsiteY7" fmla="*/ 23654 h 25333"/>
                <a:gd name="connsiteX8" fmla="*/ 131721 w 134666"/>
                <a:gd name="connsiteY8" fmla="*/ 25328 h 2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666" h="25333">
                  <a:moveTo>
                    <a:pt x="131721" y="25328"/>
                  </a:moveTo>
                  <a:lnTo>
                    <a:pt x="2697" y="4996"/>
                  </a:lnTo>
                  <a:cubicBezTo>
                    <a:pt x="1601" y="4824"/>
                    <a:pt x="852" y="3794"/>
                    <a:pt x="1025" y="2697"/>
                  </a:cubicBezTo>
                  <a:lnTo>
                    <a:pt x="1025" y="2697"/>
                  </a:lnTo>
                  <a:cubicBezTo>
                    <a:pt x="1198" y="1601"/>
                    <a:pt x="2226" y="852"/>
                    <a:pt x="3324" y="1025"/>
                  </a:cubicBezTo>
                  <a:lnTo>
                    <a:pt x="132348" y="21357"/>
                  </a:lnTo>
                  <a:cubicBezTo>
                    <a:pt x="133444" y="21529"/>
                    <a:pt x="134193" y="22558"/>
                    <a:pt x="134020" y="23654"/>
                  </a:cubicBezTo>
                  <a:lnTo>
                    <a:pt x="134020" y="23654"/>
                  </a:lnTo>
                  <a:cubicBezTo>
                    <a:pt x="133846" y="24752"/>
                    <a:pt x="132817" y="25500"/>
                    <a:pt x="131721" y="25328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15D59F7-7629-4EEF-A201-7B68D008BE47}"/>
                </a:ext>
              </a:extLst>
            </p:cNvPr>
            <p:cNvSpPr/>
            <p:nvPr/>
          </p:nvSpPr>
          <p:spPr>
            <a:xfrm>
              <a:off x="10712277" y="4775551"/>
              <a:ext cx="121333" cy="5333"/>
            </a:xfrm>
            <a:custGeom>
              <a:avLst/>
              <a:gdLst>
                <a:gd name="connsiteX0" fmla="*/ 118885 w 121333"/>
                <a:gd name="connsiteY0" fmla="*/ 4573 h 5333"/>
                <a:gd name="connsiteX1" fmla="*/ 2787 w 121333"/>
                <a:gd name="connsiteY1" fmla="*/ 4573 h 5333"/>
                <a:gd name="connsiteX2" fmla="*/ 1000 w 121333"/>
                <a:gd name="connsiteY2" fmla="*/ 2787 h 5333"/>
                <a:gd name="connsiteX3" fmla="*/ 1000 w 121333"/>
                <a:gd name="connsiteY3" fmla="*/ 2787 h 5333"/>
                <a:gd name="connsiteX4" fmla="*/ 2787 w 121333"/>
                <a:gd name="connsiteY4" fmla="*/ 1000 h 5333"/>
                <a:gd name="connsiteX5" fmla="*/ 118885 w 121333"/>
                <a:gd name="connsiteY5" fmla="*/ 1000 h 5333"/>
                <a:gd name="connsiteX6" fmla="*/ 120672 w 121333"/>
                <a:gd name="connsiteY6" fmla="*/ 2787 h 5333"/>
                <a:gd name="connsiteX7" fmla="*/ 120672 w 121333"/>
                <a:gd name="connsiteY7" fmla="*/ 2787 h 5333"/>
                <a:gd name="connsiteX8" fmla="*/ 118885 w 121333"/>
                <a:gd name="connsiteY8" fmla="*/ 4573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33" h="5333">
                  <a:moveTo>
                    <a:pt x="118885" y="4573"/>
                  </a:moveTo>
                  <a:lnTo>
                    <a:pt x="2787" y="4573"/>
                  </a:lnTo>
                  <a:cubicBezTo>
                    <a:pt x="1800" y="4573"/>
                    <a:pt x="1000" y="3773"/>
                    <a:pt x="1000" y="2787"/>
                  </a:cubicBezTo>
                  <a:lnTo>
                    <a:pt x="1000" y="2787"/>
                  </a:lnTo>
                  <a:cubicBezTo>
                    <a:pt x="1000" y="1800"/>
                    <a:pt x="1800" y="1000"/>
                    <a:pt x="2787" y="1000"/>
                  </a:cubicBezTo>
                  <a:lnTo>
                    <a:pt x="118885" y="1000"/>
                  </a:lnTo>
                  <a:cubicBezTo>
                    <a:pt x="119872" y="1000"/>
                    <a:pt x="120672" y="1800"/>
                    <a:pt x="120672" y="2787"/>
                  </a:cubicBezTo>
                  <a:lnTo>
                    <a:pt x="120672" y="2787"/>
                  </a:lnTo>
                  <a:cubicBezTo>
                    <a:pt x="120672" y="3773"/>
                    <a:pt x="119872" y="4573"/>
                    <a:pt x="118885" y="457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2C37D73E-0A6E-4A63-84B9-377A234A915C}"/>
                </a:ext>
              </a:extLst>
            </p:cNvPr>
            <p:cNvSpPr/>
            <p:nvPr/>
          </p:nvSpPr>
          <p:spPr>
            <a:xfrm>
              <a:off x="11006757" y="4154030"/>
              <a:ext cx="100000" cy="21333"/>
            </a:xfrm>
            <a:custGeom>
              <a:avLst/>
              <a:gdLst>
                <a:gd name="connsiteX0" fmla="*/ 140 w 100000"/>
                <a:gd name="connsiteY0" fmla="*/ 21560 h 21333"/>
                <a:gd name="connsiteX1" fmla="*/ 5898 w 100000"/>
                <a:gd name="connsiteY1" fmla="*/ 15572 h 21333"/>
                <a:gd name="connsiteX2" fmla="*/ 28812 w 100000"/>
                <a:gd name="connsiteY2" fmla="*/ 10608 h 21333"/>
                <a:gd name="connsiteX3" fmla="*/ 32105 w 100000"/>
                <a:gd name="connsiteY3" fmla="*/ 11865 h 21333"/>
                <a:gd name="connsiteX4" fmla="*/ 41369 w 100000"/>
                <a:gd name="connsiteY4" fmla="*/ 9209 h 21333"/>
                <a:gd name="connsiteX5" fmla="*/ 59104 w 100000"/>
                <a:gd name="connsiteY5" fmla="*/ 141 h 21333"/>
                <a:gd name="connsiteX6" fmla="*/ 78912 w 100000"/>
                <a:gd name="connsiteY6" fmla="*/ 16033 h 21333"/>
                <a:gd name="connsiteX7" fmla="*/ 100102 w 100000"/>
                <a:gd name="connsiteY7" fmla="*/ 21100 h 21333"/>
                <a:gd name="connsiteX8" fmla="*/ 140 w 100000"/>
                <a:gd name="connsiteY8" fmla="*/ 21560 h 2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0" h="21333">
                  <a:moveTo>
                    <a:pt x="140" y="21560"/>
                  </a:moveTo>
                  <a:cubicBezTo>
                    <a:pt x="140" y="21560"/>
                    <a:pt x="3710" y="17453"/>
                    <a:pt x="5898" y="15572"/>
                  </a:cubicBezTo>
                  <a:cubicBezTo>
                    <a:pt x="9840" y="12182"/>
                    <a:pt x="14358" y="6192"/>
                    <a:pt x="28812" y="10608"/>
                  </a:cubicBezTo>
                  <a:cubicBezTo>
                    <a:pt x="29936" y="10950"/>
                    <a:pt x="31024" y="11406"/>
                    <a:pt x="32105" y="11865"/>
                  </a:cubicBezTo>
                  <a:cubicBezTo>
                    <a:pt x="33380" y="12405"/>
                    <a:pt x="37326" y="12418"/>
                    <a:pt x="41369" y="9209"/>
                  </a:cubicBezTo>
                  <a:cubicBezTo>
                    <a:pt x="47792" y="4109"/>
                    <a:pt x="50304" y="261"/>
                    <a:pt x="59104" y="141"/>
                  </a:cubicBezTo>
                  <a:cubicBezTo>
                    <a:pt x="69344" y="1"/>
                    <a:pt x="70954" y="12766"/>
                    <a:pt x="78912" y="16033"/>
                  </a:cubicBezTo>
                  <a:cubicBezTo>
                    <a:pt x="83977" y="18112"/>
                    <a:pt x="97338" y="20178"/>
                    <a:pt x="100102" y="21100"/>
                  </a:cubicBezTo>
                  <a:lnTo>
                    <a:pt x="140" y="21560"/>
                  </a:lnTo>
                  <a:close/>
                </a:path>
              </a:pathLst>
            </a:custGeom>
            <a:solidFill>
              <a:srgbClr val="2A94F4">
                <a:alpha val="10000"/>
              </a:srgbClr>
            </a:solidFill>
            <a:ln w="13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3658E51-07E0-493D-8C41-3EAD94222874}"/>
                </a:ext>
              </a:extLst>
            </p:cNvPr>
            <p:cNvSpPr/>
            <p:nvPr/>
          </p:nvSpPr>
          <p:spPr>
            <a:xfrm>
              <a:off x="11267295" y="4746324"/>
              <a:ext cx="21333" cy="44000"/>
            </a:xfrm>
            <a:custGeom>
              <a:avLst/>
              <a:gdLst>
                <a:gd name="connsiteX0" fmla="*/ 8855 w 21333"/>
                <a:gd name="connsiteY0" fmla="*/ 1000 h 44000"/>
                <a:gd name="connsiteX1" fmla="*/ 14994 w 21333"/>
                <a:gd name="connsiteY1" fmla="*/ 18508 h 44000"/>
                <a:gd name="connsiteX2" fmla="*/ 19468 w 21333"/>
                <a:gd name="connsiteY2" fmla="*/ 23309 h 44000"/>
                <a:gd name="connsiteX3" fmla="*/ 21064 w 21333"/>
                <a:gd name="connsiteY3" fmla="*/ 25573 h 44000"/>
                <a:gd name="connsiteX4" fmla="*/ 21116 w 21333"/>
                <a:gd name="connsiteY4" fmla="*/ 27745 h 44000"/>
                <a:gd name="connsiteX5" fmla="*/ 1070 w 21333"/>
                <a:gd name="connsiteY5" fmla="*/ 43460 h 44000"/>
                <a:gd name="connsiteX6" fmla="*/ 5918 w 21333"/>
                <a:gd name="connsiteY6" fmla="*/ 36828 h 44000"/>
                <a:gd name="connsiteX7" fmla="*/ 11227 w 21333"/>
                <a:gd name="connsiteY7" fmla="*/ 28603 h 44000"/>
                <a:gd name="connsiteX8" fmla="*/ 11227 w 21333"/>
                <a:gd name="connsiteY8" fmla="*/ 28603 h 44000"/>
                <a:gd name="connsiteX9" fmla="*/ 9906 w 21333"/>
                <a:gd name="connsiteY9" fmla="*/ 20591 h 44000"/>
                <a:gd name="connsiteX10" fmla="*/ 4742 w 21333"/>
                <a:gd name="connsiteY10" fmla="*/ 9331 h 44000"/>
                <a:gd name="connsiteX11" fmla="*/ 8855 w 21333"/>
                <a:gd name="connsiteY11" fmla="*/ 1000 h 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3" h="44000">
                  <a:moveTo>
                    <a:pt x="8855" y="1000"/>
                  </a:moveTo>
                  <a:cubicBezTo>
                    <a:pt x="8855" y="1000"/>
                    <a:pt x="13947" y="16020"/>
                    <a:pt x="14994" y="18508"/>
                  </a:cubicBezTo>
                  <a:cubicBezTo>
                    <a:pt x="15858" y="20561"/>
                    <a:pt x="17711" y="21939"/>
                    <a:pt x="19468" y="23309"/>
                  </a:cubicBezTo>
                  <a:cubicBezTo>
                    <a:pt x="20031" y="23748"/>
                    <a:pt x="20590" y="24739"/>
                    <a:pt x="21064" y="25573"/>
                  </a:cubicBezTo>
                  <a:cubicBezTo>
                    <a:pt x="21446" y="26244"/>
                    <a:pt x="21422" y="27036"/>
                    <a:pt x="21116" y="27745"/>
                  </a:cubicBezTo>
                  <a:cubicBezTo>
                    <a:pt x="15784" y="40127"/>
                    <a:pt x="1350" y="44427"/>
                    <a:pt x="1070" y="43460"/>
                  </a:cubicBezTo>
                  <a:cubicBezTo>
                    <a:pt x="566" y="41716"/>
                    <a:pt x="2855" y="38388"/>
                    <a:pt x="5918" y="36828"/>
                  </a:cubicBezTo>
                  <a:cubicBezTo>
                    <a:pt x="9000" y="35259"/>
                    <a:pt x="10906" y="32047"/>
                    <a:pt x="11227" y="28603"/>
                  </a:cubicBezTo>
                  <a:lnTo>
                    <a:pt x="11227" y="28603"/>
                  </a:lnTo>
                  <a:cubicBezTo>
                    <a:pt x="11483" y="25863"/>
                    <a:pt x="11027" y="23103"/>
                    <a:pt x="9906" y="20591"/>
                  </a:cubicBezTo>
                  <a:lnTo>
                    <a:pt x="4742" y="9331"/>
                  </a:lnTo>
                  <a:lnTo>
                    <a:pt x="8855" y="1000"/>
                  </a:lnTo>
                  <a:close/>
                </a:path>
              </a:pathLst>
            </a:custGeom>
            <a:solidFill>
              <a:srgbClr val="FA96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9271238D-D96E-412B-B3E5-920A1E06B9B8}"/>
                </a:ext>
              </a:extLst>
            </p:cNvPr>
            <p:cNvSpPr/>
            <p:nvPr/>
          </p:nvSpPr>
          <p:spPr>
            <a:xfrm>
              <a:off x="11221185" y="4759912"/>
              <a:ext cx="33333" cy="48000"/>
            </a:xfrm>
            <a:custGeom>
              <a:avLst/>
              <a:gdLst>
                <a:gd name="connsiteX0" fmla="*/ 33594 w 33333"/>
                <a:gd name="connsiteY0" fmla="*/ 4684 h 48000"/>
                <a:gd name="connsiteX1" fmla="*/ 29196 w 33333"/>
                <a:gd name="connsiteY1" fmla="*/ 20185 h 48000"/>
                <a:gd name="connsiteX2" fmla="*/ 30322 w 33333"/>
                <a:gd name="connsiteY2" fmla="*/ 34469 h 48000"/>
                <a:gd name="connsiteX3" fmla="*/ 30324 w 33333"/>
                <a:gd name="connsiteY3" fmla="*/ 34472 h 48000"/>
                <a:gd name="connsiteX4" fmla="*/ 27524 w 33333"/>
                <a:gd name="connsiteY4" fmla="*/ 40699 h 48000"/>
                <a:gd name="connsiteX5" fmla="*/ 1725 w 33333"/>
                <a:gd name="connsiteY5" fmla="*/ 47361 h 48000"/>
                <a:gd name="connsiteX6" fmla="*/ 15768 w 33333"/>
                <a:gd name="connsiteY6" fmla="*/ 34381 h 48000"/>
                <a:gd name="connsiteX7" fmla="*/ 24790 w 33333"/>
                <a:gd name="connsiteY7" fmla="*/ 1000 h 48000"/>
                <a:gd name="connsiteX8" fmla="*/ 32422 w 33333"/>
                <a:gd name="connsiteY8" fmla="*/ 3375 h 48000"/>
                <a:gd name="connsiteX9" fmla="*/ 33594 w 33333"/>
                <a:gd name="connsiteY9" fmla="*/ 4684 h 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3" h="48000">
                  <a:moveTo>
                    <a:pt x="33594" y="4684"/>
                  </a:moveTo>
                  <a:lnTo>
                    <a:pt x="29196" y="20185"/>
                  </a:lnTo>
                  <a:cubicBezTo>
                    <a:pt x="27850" y="24925"/>
                    <a:pt x="28253" y="29999"/>
                    <a:pt x="30322" y="34469"/>
                  </a:cubicBezTo>
                  <a:cubicBezTo>
                    <a:pt x="30322" y="34471"/>
                    <a:pt x="30324" y="34472"/>
                    <a:pt x="30324" y="34472"/>
                  </a:cubicBezTo>
                  <a:cubicBezTo>
                    <a:pt x="31486" y="36972"/>
                    <a:pt x="30168" y="39916"/>
                    <a:pt x="27524" y="40699"/>
                  </a:cubicBezTo>
                  <a:cubicBezTo>
                    <a:pt x="18978" y="43227"/>
                    <a:pt x="2415" y="48016"/>
                    <a:pt x="1725" y="47361"/>
                  </a:cubicBezTo>
                  <a:cubicBezTo>
                    <a:pt x="-1795" y="44027"/>
                    <a:pt x="8253" y="39408"/>
                    <a:pt x="15768" y="34381"/>
                  </a:cubicBezTo>
                  <a:cubicBezTo>
                    <a:pt x="20835" y="30992"/>
                    <a:pt x="23637" y="14049"/>
                    <a:pt x="24790" y="1000"/>
                  </a:cubicBezTo>
                  <a:lnTo>
                    <a:pt x="32422" y="3375"/>
                  </a:lnTo>
                  <a:cubicBezTo>
                    <a:pt x="33013" y="3576"/>
                    <a:pt x="33458" y="4073"/>
                    <a:pt x="33594" y="4684"/>
                  </a:cubicBezTo>
                  <a:close/>
                </a:path>
              </a:pathLst>
            </a:custGeom>
            <a:solidFill>
              <a:srgbClr val="FA96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76645CB-A188-4771-A49D-B88E23F926E7}"/>
                </a:ext>
              </a:extLst>
            </p:cNvPr>
            <p:cNvSpPr/>
            <p:nvPr/>
          </p:nvSpPr>
          <p:spPr>
            <a:xfrm>
              <a:off x="11221164" y="4792536"/>
              <a:ext cx="32000" cy="14667"/>
            </a:xfrm>
            <a:custGeom>
              <a:avLst/>
              <a:gdLst>
                <a:gd name="connsiteX0" fmla="*/ 17186 w 32000"/>
                <a:gd name="connsiteY0" fmla="*/ 6311 h 14666"/>
                <a:gd name="connsiteX1" fmla="*/ 6320 w 32000"/>
                <a:gd name="connsiteY1" fmla="*/ 7659 h 14666"/>
                <a:gd name="connsiteX2" fmla="*/ 5194 w 32000"/>
                <a:gd name="connsiteY2" fmla="*/ 8049 h 14666"/>
                <a:gd name="connsiteX3" fmla="*/ 1744 w 32000"/>
                <a:gd name="connsiteY3" fmla="*/ 14737 h 14666"/>
                <a:gd name="connsiteX4" fmla="*/ 29552 w 32000"/>
                <a:gd name="connsiteY4" fmla="*/ 7479 h 14666"/>
                <a:gd name="connsiteX5" fmla="*/ 31221 w 32000"/>
                <a:gd name="connsiteY5" fmla="*/ 3736 h 14666"/>
                <a:gd name="connsiteX6" fmla="*/ 29949 w 32000"/>
                <a:gd name="connsiteY6" fmla="*/ 1000 h 14666"/>
                <a:gd name="connsiteX7" fmla="*/ 17186 w 32000"/>
                <a:gd name="connsiteY7" fmla="*/ 6311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00" h="14666">
                  <a:moveTo>
                    <a:pt x="17186" y="6311"/>
                  </a:moveTo>
                  <a:cubicBezTo>
                    <a:pt x="13653" y="7261"/>
                    <a:pt x="9829" y="7421"/>
                    <a:pt x="6320" y="7659"/>
                  </a:cubicBezTo>
                  <a:cubicBezTo>
                    <a:pt x="5917" y="7685"/>
                    <a:pt x="5526" y="7820"/>
                    <a:pt x="5194" y="8049"/>
                  </a:cubicBezTo>
                  <a:cubicBezTo>
                    <a:pt x="1708" y="10456"/>
                    <a:pt x="-123" y="12969"/>
                    <a:pt x="1744" y="14737"/>
                  </a:cubicBezTo>
                  <a:cubicBezTo>
                    <a:pt x="2494" y="15448"/>
                    <a:pt x="21958" y="9740"/>
                    <a:pt x="29552" y="7479"/>
                  </a:cubicBezTo>
                  <a:cubicBezTo>
                    <a:pt x="31140" y="7005"/>
                    <a:pt x="31920" y="5239"/>
                    <a:pt x="31221" y="3736"/>
                  </a:cubicBezTo>
                  <a:lnTo>
                    <a:pt x="29949" y="1000"/>
                  </a:lnTo>
                  <a:cubicBezTo>
                    <a:pt x="25921" y="3263"/>
                    <a:pt x="21664" y="5107"/>
                    <a:pt x="17186" y="631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B3A4B16B-92E2-4720-96E9-DA942DABA4E6}"/>
                </a:ext>
              </a:extLst>
            </p:cNvPr>
            <p:cNvSpPr/>
            <p:nvPr/>
          </p:nvSpPr>
          <p:spPr>
            <a:xfrm>
              <a:off x="11232388" y="4588317"/>
              <a:ext cx="44000" cy="168000"/>
            </a:xfrm>
            <a:custGeom>
              <a:avLst/>
              <a:gdLst>
                <a:gd name="connsiteX0" fmla="*/ 25440 w 44000"/>
                <a:gd name="connsiteY0" fmla="*/ 1191 h 168000"/>
                <a:gd name="connsiteX1" fmla="*/ 39598 w 44000"/>
                <a:gd name="connsiteY1" fmla="*/ 25824 h 168000"/>
                <a:gd name="connsiteX2" fmla="*/ 22537 w 44000"/>
                <a:gd name="connsiteY2" fmla="*/ 75616 h 168000"/>
                <a:gd name="connsiteX3" fmla="*/ 24766 w 44000"/>
                <a:gd name="connsiteY3" fmla="*/ 97700 h 168000"/>
                <a:gd name="connsiteX4" fmla="*/ 26690 w 44000"/>
                <a:gd name="connsiteY4" fmla="*/ 100870 h 168000"/>
                <a:gd name="connsiteX5" fmla="*/ 44188 w 44000"/>
                <a:gd name="connsiteY5" fmla="*/ 160207 h 168000"/>
                <a:gd name="connsiteX6" fmla="*/ 39528 w 44000"/>
                <a:gd name="connsiteY6" fmla="*/ 167470 h 168000"/>
                <a:gd name="connsiteX7" fmla="*/ 9133 w 44000"/>
                <a:gd name="connsiteY7" fmla="*/ 109186 h 168000"/>
                <a:gd name="connsiteX8" fmla="*/ 4726 w 44000"/>
                <a:gd name="connsiteY8" fmla="*/ 98638 h 168000"/>
                <a:gd name="connsiteX9" fmla="*/ 4397 w 44000"/>
                <a:gd name="connsiteY9" fmla="*/ 22004 h 168000"/>
                <a:gd name="connsiteX10" fmla="*/ 25440 w 44000"/>
                <a:gd name="connsiteY10" fmla="*/ 1191 h 1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00" h="168000">
                  <a:moveTo>
                    <a:pt x="25440" y="1191"/>
                  </a:moveTo>
                  <a:cubicBezTo>
                    <a:pt x="34600" y="2960"/>
                    <a:pt x="41876" y="14034"/>
                    <a:pt x="39598" y="25824"/>
                  </a:cubicBezTo>
                  <a:cubicBezTo>
                    <a:pt x="38290" y="32599"/>
                    <a:pt x="30590" y="56686"/>
                    <a:pt x="22537" y="75616"/>
                  </a:cubicBezTo>
                  <a:cubicBezTo>
                    <a:pt x="19446" y="82882"/>
                    <a:pt x="20078" y="91347"/>
                    <a:pt x="24766" y="97700"/>
                  </a:cubicBezTo>
                  <a:cubicBezTo>
                    <a:pt x="25530" y="98735"/>
                    <a:pt x="26184" y="99799"/>
                    <a:pt x="26690" y="100870"/>
                  </a:cubicBezTo>
                  <a:cubicBezTo>
                    <a:pt x="29308" y="106394"/>
                    <a:pt x="38772" y="138699"/>
                    <a:pt x="44188" y="160207"/>
                  </a:cubicBezTo>
                  <a:cubicBezTo>
                    <a:pt x="43510" y="162946"/>
                    <a:pt x="41666" y="166363"/>
                    <a:pt x="39528" y="167470"/>
                  </a:cubicBezTo>
                  <a:cubicBezTo>
                    <a:pt x="28938" y="148876"/>
                    <a:pt x="11916" y="115062"/>
                    <a:pt x="9133" y="109186"/>
                  </a:cubicBezTo>
                  <a:cubicBezTo>
                    <a:pt x="7588" y="105922"/>
                    <a:pt x="5909" y="102154"/>
                    <a:pt x="4726" y="98638"/>
                  </a:cubicBezTo>
                  <a:cubicBezTo>
                    <a:pt x="-2223" y="88302"/>
                    <a:pt x="2285" y="32943"/>
                    <a:pt x="4397" y="22004"/>
                  </a:cubicBezTo>
                  <a:cubicBezTo>
                    <a:pt x="6676" y="10215"/>
                    <a:pt x="16280" y="-577"/>
                    <a:pt x="25440" y="119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20CD4083-5604-4CA0-8629-0E0AD002F742}"/>
                </a:ext>
              </a:extLst>
            </p:cNvPr>
            <p:cNvSpPr/>
            <p:nvPr/>
          </p:nvSpPr>
          <p:spPr>
            <a:xfrm>
              <a:off x="11242744" y="4502756"/>
              <a:ext cx="32000" cy="40000"/>
            </a:xfrm>
            <a:custGeom>
              <a:avLst/>
              <a:gdLst>
                <a:gd name="connsiteX0" fmla="*/ 17286 w 32000"/>
                <a:gd name="connsiteY0" fmla="*/ 1838 h 40000"/>
                <a:gd name="connsiteX1" fmla="*/ 30484 w 32000"/>
                <a:gd name="connsiteY1" fmla="*/ 20952 h 40000"/>
                <a:gd name="connsiteX2" fmla="*/ 15263 w 32000"/>
                <a:gd name="connsiteY2" fmla="*/ 38497 h 40000"/>
                <a:gd name="connsiteX3" fmla="*/ 2065 w 32000"/>
                <a:gd name="connsiteY3" fmla="*/ 19383 h 40000"/>
                <a:gd name="connsiteX4" fmla="*/ 17286 w 32000"/>
                <a:gd name="connsiteY4" fmla="*/ 1838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0" h="40000">
                  <a:moveTo>
                    <a:pt x="17286" y="1838"/>
                  </a:moveTo>
                  <a:cubicBezTo>
                    <a:pt x="25133" y="2271"/>
                    <a:pt x="31042" y="10828"/>
                    <a:pt x="30484" y="20952"/>
                  </a:cubicBezTo>
                  <a:cubicBezTo>
                    <a:pt x="29925" y="31075"/>
                    <a:pt x="23110" y="38930"/>
                    <a:pt x="15263" y="38497"/>
                  </a:cubicBezTo>
                  <a:cubicBezTo>
                    <a:pt x="7415" y="38064"/>
                    <a:pt x="1506" y="29507"/>
                    <a:pt x="2065" y="19383"/>
                  </a:cubicBezTo>
                  <a:cubicBezTo>
                    <a:pt x="2624" y="9260"/>
                    <a:pt x="9438" y="1405"/>
                    <a:pt x="17286" y="183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F137F396-C32F-45D0-B551-772E34B43363}"/>
                </a:ext>
              </a:extLst>
            </p:cNvPr>
            <p:cNvSpPr/>
            <p:nvPr/>
          </p:nvSpPr>
          <p:spPr>
            <a:xfrm>
              <a:off x="11261222" y="4505775"/>
              <a:ext cx="62667" cy="77333"/>
            </a:xfrm>
            <a:custGeom>
              <a:avLst/>
              <a:gdLst>
                <a:gd name="connsiteX0" fmla="*/ 1060 w 62666"/>
                <a:gd name="connsiteY0" fmla="*/ 19228 h 77333"/>
                <a:gd name="connsiteX1" fmla="*/ 20694 w 62666"/>
                <a:gd name="connsiteY1" fmla="*/ 1000 h 77333"/>
                <a:gd name="connsiteX2" fmla="*/ 39638 w 62666"/>
                <a:gd name="connsiteY2" fmla="*/ 14941 h 77333"/>
                <a:gd name="connsiteX3" fmla="*/ 46045 w 62666"/>
                <a:gd name="connsiteY3" fmla="*/ 19815 h 77333"/>
                <a:gd name="connsiteX4" fmla="*/ 49779 w 62666"/>
                <a:gd name="connsiteY4" fmla="*/ 20377 h 77333"/>
                <a:gd name="connsiteX5" fmla="*/ 62906 w 62666"/>
                <a:gd name="connsiteY5" fmla="*/ 36481 h 77333"/>
                <a:gd name="connsiteX6" fmla="*/ 54411 w 62666"/>
                <a:gd name="connsiteY6" fmla="*/ 52445 h 77333"/>
                <a:gd name="connsiteX7" fmla="*/ 50266 w 62666"/>
                <a:gd name="connsiteY7" fmla="*/ 58796 h 77333"/>
                <a:gd name="connsiteX8" fmla="*/ 23874 w 62666"/>
                <a:gd name="connsiteY8" fmla="*/ 76996 h 77333"/>
                <a:gd name="connsiteX9" fmla="*/ 4712 w 62666"/>
                <a:gd name="connsiteY9" fmla="*/ 55033 h 77333"/>
                <a:gd name="connsiteX10" fmla="*/ 11371 w 62666"/>
                <a:gd name="connsiteY10" fmla="*/ 38139 h 77333"/>
                <a:gd name="connsiteX11" fmla="*/ 1060 w 62666"/>
                <a:gd name="connsiteY11" fmla="*/ 19228 h 7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66" h="77333">
                  <a:moveTo>
                    <a:pt x="1060" y="19228"/>
                  </a:moveTo>
                  <a:cubicBezTo>
                    <a:pt x="1846" y="9095"/>
                    <a:pt x="10530" y="1020"/>
                    <a:pt x="20694" y="1000"/>
                  </a:cubicBezTo>
                  <a:cubicBezTo>
                    <a:pt x="29710" y="981"/>
                    <a:pt x="37167" y="6917"/>
                    <a:pt x="39638" y="14941"/>
                  </a:cubicBezTo>
                  <a:cubicBezTo>
                    <a:pt x="40503" y="17753"/>
                    <a:pt x="43106" y="19696"/>
                    <a:pt x="46045" y="19815"/>
                  </a:cubicBezTo>
                  <a:cubicBezTo>
                    <a:pt x="47267" y="19864"/>
                    <a:pt x="48515" y="20045"/>
                    <a:pt x="49779" y="20377"/>
                  </a:cubicBezTo>
                  <a:cubicBezTo>
                    <a:pt x="57120" y="22308"/>
                    <a:pt x="62539" y="28899"/>
                    <a:pt x="62906" y="36481"/>
                  </a:cubicBezTo>
                  <a:cubicBezTo>
                    <a:pt x="63236" y="43320"/>
                    <a:pt x="59716" y="49245"/>
                    <a:pt x="54411" y="52445"/>
                  </a:cubicBezTo>
                  <a:cubicBezTo>
                    <a:pt x="52148" y="53809"/>
                    <a:pt x="50771" y="56203"/>
                    <a:pt x="50266" y="58796"/>
                  </a:cubicBezTo>
                  <a:cubicBezTo>
                    <a:pt x="47926" y="70796"/>
                    <a:pt x="36394" y="79069"/>
                    <a:pt x="23874" y="76996"/>
                  </a:cubicBezTo>
                  <a:cubicBezTo>
                    <a:pt x="13166" y="75223"/>
                    <a:pt x="5034" y="65881"/>
                    <a:pt x="4712" y="55033"/>
                  </a:cubicBezTo>
                  <a:cubicBezTo>
                    <a:pt x="4515" y="48379"/>
                    <a:pt x="7124" y="42429"/>
                    <a:pt x="11371" y="38139"/>
                  </a:cubicBezTo>
                  <a:cubicBezTo>
                    <a:pt x="4736" y="34540"/>
                    <a:pt x="435" y="27297"/>
                    <a:pt x="1060" y="1922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1D0050E-4CF2-4E91-B2FE-45868BEEAE9F}"/>
                </a:ext>
              </a:extLst>
            </p:cNvPr>
            <p:cNvSpPr/>
            <p:nvPr/>
          </p:nvSpPr>
          <p:spPr>
            <a:xfrm>
              <a:off x="11247149" y="4492556"/>
              <a:ext cx="13333" cy="17333"/>
            </a:xfrm>
            <a:custGeom>
              <a:avLst/>
              <a:gdLst>
                <a:gd name="connsiteX0" fmla="*/ 13172 w 13333"/>
                <a:gd name="connsiteY0" fmla="*/ 6024 h 17333"/>
                <a:gd name="connsiteX1" fmla="*/ 5499 w 13333"/>
                <a:gd name="connsiteY1" fmla="*/ 17447 h 17333"/>
                <a:gd name="connsiteX2" fmla="*/ 1004 w 13333"/>
                <a:gd name="connsiteY2" fmla="*/ 3719 h 17333"/>
                <a:gd name="connsiteX3" fmla="*/ 13172 w 13333"/>
                <a:gd name="connsiteY3" fmla="*/ 6024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3" h="17333">
                  <a:moveTo>
                    <a:pt x="13172" y="6024"/>
                  </a:moveTo>
                  <a:cubicBezTo>
                    <a:pt x="13172" y="6024"/>
                    <a:pt x="4900" y="10615"/>
                    <a:pt x="5499" y="17447"/>
                  </a:cubicBezTo>
                  <a:cubicBezTo>
                    <a:pt x="5499" y="17447"/>
                    <a:pt x="1396" y="14187"/>
                    <a:pt x="1004" y="3719"/>
                  </a:cubicBezTo>
                  <a:cubicBezTo>
                    <a:pt x="732" y="-3536"/>
                    <a:pt x="13172" y="6024"/>
                    <a:pt x="13172" y="602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CE2CB98B-9D5E-4D0A-9767-7052DEE6C3E1}"/>
                </a:ext>
              </a:extLst>
            </p:cNvPr>
            <p:cNvSpPr/>
            <p:nvPr/>
          </p:nvSpPr>
          <p:spPr>
            <a:xfrm>
              <a:off x="11169357" y="4513687"/>
              <a:ext cx="84000" cy="41333"/>
            </a:xfrm>
            <a:custGeom>
              <a:avLst/>
              <a:gdLst>
                <a:gd name="connsiteX0" fmla="*/ 83600 w 84000"/>
                <a:gd name="connsiteY0" fmla="*/ 25916 h 41333"/>
                <a:gd name="connsiteX1" fmla="*/ 81479 w 84000"/>
                <a:gd name="connsiteY1" fmla="*/ 33530 h 41333"/>
                <a:gd name="connsiteX2" fmla="*/ 78603 w 84000"/>
                <a:gd name="connsiteY2" fmla="*/ 37099 h 41333"/>
                <a:gd name="connsiteX3" fmla="*/ 74748 w 84000"/>
                <a:gd name="connsiteY3" fmla="*/ 39435 h 41333"/>
                <a:gd name="connsiteX4" fmla="*/ 67193 w 84000"/>
                <a:gd name="connsiteY4" fmla="*/ 40576 h 41333"/>
                <a:gd name="connsiteX5" fmla="*/ 60683 w 84000"/>
                <a:gd name="connsiteY5" fmla="*/ 39634 h 41333"/>
                <a:gd name="connsiteX6" fmla="*/ 49263 w 84000"/>
                <a:gd name="connsiteY6" fmla="*/ 35586 h 41333"/>
                <a:gd name="connsiteX7" fmla="*/ 38837 w 84000"/>
                <a:gd name="connsiteY7" fmla="*/ 30295 h 41333"/>
                <a:gd name="connsiteX8" fmla="*/ 19477 w 84000"/>
                <a:gd name="connsiteY8" fmla="*/ 17864 h 41333"/>
                <a:gd name="connsiteX9" fmla="*/ 1505 w 84000"/>
                <a:gd name="connsiteY9" fmla="*/ 3662 h 41333"/>
                <a:gd name="connsiteX10" fmla="*/ 1392 w 84000"/>
                <a:gd name="connsiteY10" fmla="*/ 1506 h 41333"/>
                <a:gd name="connsiteX11" fmla="*/ 3415 w 84000"/>
                <a:gd name="connsiteY11" fmla="*/ 1284 h 41333"/>
                <a:gd name="connsiteX12" fmla="*/ 3435 w 84000"/>
                <a:gd name="connsiteY12" fmla="*/ 1299 h 41333"/>
                <a:gd name="connsiteX13" fmla="*/ 12776 w 84000"/>
                <a:gd name="connsiteY13" fmla="*/ 7514 h 41333"/>
                <a:gd name="connsiteX14" fmla="*/ 22391 w 84000"/>
                <a:gd name="connsiteY14" fmla="*/ 13334 h 41333"/>
                <a:gd name="connsiteX15" fmla="*/ 42232 w 84000"/>
                <a:gd name="connsiteY15" fmla="*/ 23607 h 41333"/>
                <a:gd name="connsiteX16" fmla="*/ 52404 w 84000"/>
                <a:gd name="connsiteY16" fmla="*/ 27746 h 41333"/>
                <a:gd name="connsiteX17" fmla="*/ 62567 w 84000"/>
                <a:gd name="connsiteY17" fmla="*/ 30506 h 41333"/>
                <a:gd name="connsiteX18" fmla="*/ 67291 w 84000"/>
                <a:gd name="connsiteY18" fmla="*/ 30883 h 41333"/>
                <a:gd name="connsiteX19" fmla="*/ 70831 w 84000"/>
                <a:gd name="connsiteY19" fmla="*/ 30162 h 41333"/>
                <a:gd name="connsiteX20" fmla="*/ 72340 w 84000"/>
                <a:gd name="connsiteY20" fmla="*/ 28622 h 41333"/>
                <a:gd name="connsiteX21" fmla="*/ 72949 w 84000"/>
                <a:gd name="connsiteY21" fmla="*/ 25328 h 41333"/>
                <a:gd name="connsiteX22" fmla="*/ 78377 w 84000"/>
                <a:gd name="connsiteY22" fmla="*/ 20084 h 41333"/>
                <a:gd name="connsiteX23" fmla="*/ 83621 w 84000"/>
                <a:gd name="connsiteY23" fmla="*/ 25512 h 41333"/>
                <a:gd name="connsiteX24" fmla="*/ 83607 w 84000"/>
                <a:gd name="connsiteY24" fmla="*/ 25828 h 41333"/>
                <a:gd name="connsiteX25" fmla="*/ 83600 w 84000"/>
                <a:gd name="connsiteY25" fmla="*/ 25916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000" h="41333">
                  <a:moveTo>
                    <a:pt x="83600" y="25916"/>
                  </a:moveTo>
                  <a:cubicBezTo>
                    <a:pt x="83411" y="28292"/>
                    <a:pt x="82889" y="30923"/>
                    <a:pt x="81479" y="33530"/>
                  </a:cubicBezTo>
                  <a:cubicBezTo>
                    <a:pt x="80737" y="34824"/>
                    <a:pt x="79773" y="36062"/>
                    <a:pt x="78603" y="37099"/>
                  </a:cubicBezTo>
                  <a:cubicBezTo>
                    <a:pt x="77417" y="38116"/>
                    <a:pt x="76088" y="38896"/>
                    <a:pt x="74748" y="39435"/>
                  </a:cubicBezTo>
                  <a:cubicBezTo>
                    <a:pt x="72055" y="40478"/>
                    <a:pt x="69497" y="40663"/>
                    <a:pt x="67193" y="40576"/>
                  </a:cubicBezTo>
                  <a:cubicBezTo>
                    <a:pt x="64872" y="40487"/>
                    <a:pt x="62728" y="40120"/>
                    <a:pt x="60683" y="39634"/>
                  </a:cubicBezTo>
                  <a:cubicBezTo>
                    <a:pt x="56597" y="38639"/>
                    <a:pt x="52868" y="37183"/>
                    <a:pt x="49263" y="35586"/>
                  </a:cubicBezTo>
                  <a:cubicBezTo>
                    <a:pt x="45660" y="33983"/>
                    <a:pt x="42200" y="32208"/>
                    <a:pt x="38837" y="30295"/>
                  </a:cubicBezTo>
                  <a:cubicBezTo>
                    <a:pt x="32115" y="26478"/>
                    <a:pt x="25707" y="22282"/>
                    <a:pt x="19477" y="17864"/>
                  </a:cubicBezTo>
                  <a:cubicBezTo>
                    <a:pt x="13247" y="13443"/>
                    <a:pt x="7215" y="8800"/>
                    <a:pt x="1505" y="3662"/>
                  </a:cubicBezTo>
                  <a:cubicBezTo>
                    <a:pt x="879" y="3098"/>
                    <a:pt x="828" y="2132"/>
                    <a:pt x="1392" y="1506"/>
                  </a:cubicBezTo>
                  <a:cubicBezTo>
                    <a:pt x="1917" y="922"/>
                    <a:pt x="2791" y="838"/>
                    <a:pt x="3415" y="1284"/>
                  </a:cubicBezTo>
                  <a:lnTo>
                    <a:pt x="3435" y="1299"/>
                  </a:lnTo>
                  <a:cubicBezTo>
                    <a:pt x="6449" y="3476"/>
                    <a:pt x="9600" y="5526"/>
                    <a:pt x="12776" y="7514"/>
                  </a:cubicBezTo>
                  <a:cubicBezTo>
                    <a:pt x="15949" y="9508"/>
                    <a:pt x="19148" y="11463"/>
                    <a:pt x="22391" y="13334"/>
                  </a:cubicBezTo>
                  <a:cubicBezTo>
                    <a:pt x="28872" y="17076"/>
                    <a:pt x="35489" y="20571"/>
                    <a:pt x="42232" y="23607"/>
                  </a:cubicBezTo>
                  <a:cubicBezTo>
                    <a:pt x="45609" y="25104"/>
                    <a:pt x="48993" y="26540"/>
                    <a:pt x="52404" y="27746"/>
                  </a:cubicBezTo>
                  <a:cubicBezTo>
                    <a:pt x="55805" y="28954"/>
                    <a:pt x="59252" y="29956"/>
                    <a:pt x="62567" y="30506"/>
                  </a:cubicBezTo>
                  <a:cubicBezTo>
                    <a:pt x="64217" y="30787"/>
                    <a:pt x="65833" y="30931"/>
                    <a:pt x="67291" y="30883"/>
                  </a:cubicBezTo>
                  <a:cubicBezTo>
                    <a:pt x="68755" y="30852"/>
                    <a:pt x="70023" y="30570"/>
                    <a:pt x="70831" y="30162"/>
                  </a:cubicBezTo>
                  <a:cubicBezTo>
                    <a:pt x="71636" y="29735"/>
                    <a:pt x="71976" y="29340"/>
                    <a:pt x="72340" y="28622"/>
                  </a:cubicBezTo>
                  <a:cubicBezTo>
                    <a:pt x="72669" y="27864"/>
                    <a:pt x="72925" y="26715"/>
                    <a:pt x="72949" y="25328"/>
                  </a:cubicBezTo>
                  <a:cubicBezTo>
                    <a:pt x="73000" y="22382"/>
                    <a:pt x="75431" y="20034"/>
                    <a:pt x="78377" y="20084"/>
                  </a:cubicBezTo>
                  <a:cubicBezTo>
                    <a:pt x="81324" y="20135"/>
                    <a:pt x="83672" y="22566"/>
                    <a:pt x="83621" y="25512"/>
                  </a:cubicBezTo>
                  <a:cubicBezTo>
                    <a:pt x="83620" y="25619"/>
                    <a:pt x="83615" y="25724"/>
                    <a:pt x="83607" y="25828"/>
                  </a:cubicBezTo>
                  <a:lnTo>
                    <a:pt x="83600" y="25916"/>
                  </a:ln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CA4B4913-2338-48EC-A894-647BAEEB5B18}"/>
                </a:ext>
              </a:extLst>
            </p:cNvPr>
            <p:cNvSpPr/>
            <p:nvPr/>
          </p:nvSpPr>
          <p:spPr>
            <a:xfrm>
              <a:off x="11238995" y="4529181"/>
              <a:ext cx="45333" cy="46667"/>
            </a:xfrm>
            <a:custGeom>
              <a:avLst/>
              <a:gdLst>
                <a:gd name="connsiteX0" fmla="*/ 8163 w 45333"/>
                <a:gd name="connsiteY0" fmla="*/ 45333 h 46666"/>
                <a:gd name="connsiteX1" fmla="*/ 1106 w 45333"/>
                <a:gd name="connsiteY1" fmla="*/ 8107 h 46666"/>
                <a:gd name="connsiteX2" fmla="*/ 9735 w 45333"/>
                <a:gd name="connsiteY2" fmla="*/ 1013 h 46666"/>
                <a:gd name="connsiteX3" fmla="*/ 37560 w 45333"/>
                <a:gd name="connsiteY3" fmla="*/ 2547 h 46666"/>
                <a:gd name="connsiteX4" fmla="*/ 45627 w 45333"/>
                <a:gd name="connsiteY4" fmla="*/ 11287 h 46666"/>
                <a:gd name="connsiteX5" fmla="*/ 38075 w 45333"/>
                <a:gd name="connsiteY5" fmla="*/ 46982 h 46666"/>
                <a:gd name="connsiteX6" fmla="*/ 8163 w 45333"/>
                <a:gd name="connsiteY6" fmla="*/ 45333 h 4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33" h="46666">
                  <a:moveTo>
                    <a:pt x="8163" y="45333"/>
                  </a:moveTo>
                  <a:cubicBezTo>
                    <a:pt x="5495" y="35517"/>
                    <a:pt x="187" y="14749"/>
                    <a:pt x="1106" y="8107"/>
                  </a:cubicBezTo>
                  <a:cubicBezTo>
                    <a:pt x="1694" y="3853"/>
                    <a:pt x="5446" y="777"/>
                    <a:pt x="9735" y="1013"/>
                  </a:cubicBezTo>
                  <a:lnTo>
                    <a:pt x="37560" y="2547"/>
                  </a:lnTo>
                  <a:cubicBezTo>
                    <a:pt x="42174" y="2802"/>
                    <a:pt x="45747" y="6669"/>
                    <a:pt x="45627" y="11287"/>
                  </a:cubicBezTo>
                  <a:cubicBezTo>
                    <a:pt x="45418" y="19359"/>
                    <a:pt x="40692" y="37497"/>
                    <a:pt x="38075" y="46982"/>
                  </a:cubicBezTo>
                  <a:lnTo>
                    <a:pt x="8163" y="45333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93FFE200-F026-4C0B-8800-67BE76CFEABF}"/>
                </a:ext>
              </a:extLst>
            </p:cNvPr>
            <p:cNvSpPr/>
            <p:nvPr/>
          </p:nvSpPr>
          <p:spPr>
            <a:xfrm>
              <a:off x="11244354" y="4598220"/>
              <a:ext cx="45333" cy="168000"/>
            </a:xfrm>
            <a:custGeom>
              <a:avLst/>
              <a:gdLst>
                <a:gd name="connsiteX0" fmla="*/ 1601 w 45333"/>
                <a:gd name="connsiteY0" fmla="*/ 166087 h 168000"/>
                <a:gd name="connsiteX1" fmla="*/ 1005 w 45333"/>
                <a:gd name="connsiteY1" fmla="*/ 164775 h 168000"/>
                <a:gd name="connsiteX2" fmla="*/ 6132 w 45333"/>
                <a:gd name="connsiteY2" fmla="*/ 113348 h 168000"/>
                <a:gd name="connsiteX3" fmla="*/ 6428 w 45333"/>
                <a:gd name="connsiteY3" fmla="*/ 111670 h 168000"/>
                <a:gd name="connsiteX4" fmla="*/ 5649 w 45333"/>
                <a:gd name="connsiteY4" fmla="*/ 26055 h 168000"/>
                <a:gd name="connsiteX5" fmla="*/ 23024 w 45333"/>
                <a:gd name="connsiteY5" fmla="*/ 1000 h 168000"/>
                <a:gd name="connsiteX6" fmla="*/ 44304 w 45333"/>
                <a:gd name="connsiteY6" fmla="*/ 22394 h 168000"/>
                <a:gd name="connsiteX7" fmla="*/ 26328 w 45333"/>
                <a:gd name="connsiteY7" fmla="*/ 95328 h 168000"/>
                <a:gd name="connsiteX8" fmla="*/ 24192 w 45333"/>
                <a:gd name="connsiteY8" fmla="*/ 113395 h 168000"/>
                <a:gd name="connsiteX9" fmla="*/ 24028 w 45333"/>
                <a:gd name="connsiteY9" fmla="*/ 125247 h 168000"/>
                <a:gd name="connsiteX10" fmla="*/ 10583 w 45333"/>
                <a:gd name="connsiteY10" fmla="*/ 166743 h 168000"/>
                <a:gd name="connsiteX11" fmla="*/ 9475 w 45333"/>
                <a:gd name="connsiteY11" fmla="*/ 167686 h 168000"/>
                <a:gd name="connsiteX12" fmla="*/ 1601 w 45333"/>
                <a:gd name="connsiteY12" fmla="*/ 166087 h 1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333" h="168000">
                  <a:moveTo>
                    <a:pt x="1601" y="166087"/>
                  </a:moveTo>
                  <a:cubicBezTo>
                    <a:pt x="1179" y="165796"/>
                    <a:pt x="963" y="165286"/>
                    <a:pt x="1005" y="164775"/>
                  </a:cubicBezTo>
                  <a:cubicBezTo>
                    <a:pt x="2723" y="144342"/>
                    <a:pt x="5405" y="118323"/>
                    <a:pt x="6132" y="113348"/>
                  </a:cubicBezTo>
                  <a:cubicBezTo>
                    <a:pt x="6215" y="112779"/>
                    <a:pt x="6315" y="112219"/>
                    <a:pt x="6428" y="111670"/>
                  </a:cubicBezTo>
                  <a:cubicBezTo>
                    <a:pt x="3377" y="87235"/>
                    <a:pt x="5583" y="35187"/>
                    <a:pt x="5649" y="26055"/>
                  </a:cubicBezTo>
                  <a:cubicBezTo>
                    <a:pt x="5737" y="14047"/>
                    <a:pt x="13696" y="931"/>
                    <a:pt x="23024" y="1000"/>
                  </a:cubicBezTo>
                  <a:cubicBezTo>
                    <a:pt x="32353" y="1068"/>
                    <a:pt x="41921" y="11256"/>
                    <a:pt x="44304" y="22394"/>
                  </a:cubicBezTo>
                  <a:cubicBezTo>
                    <a:pt x="45876" y="29743"/>
                    <a:pt x="36128" y="67856"/>
                    <a:pt x="26328" y="95328"/>
                  </a:cubicBezTo>
                  <a:cubicBezTo>
                    <a:pt x="24265" y="101111"/>
                    <a:pt x="23651" y="107279"/>
                    <a:pt x="24192" y="113395"/>
                  </a:cubicBezTo>
                  <a:cubicBezTo>
                    <a:pt x="24565" y="117624"/>
                    <a:pt x="24508" y="121959"/>
                    <a:pt x="24028" y="125247"/>
                  </a:cubicBezTo>
                  <a:cubicBezTo>
                    <a:pt x="23313" y="130143"/>
                    <a:pt x="16697" y="149874"/>
                    <a:pt x="10583" y="166743"/>
                  </a:cubicBezTo>
                  <a:cubicBezTo>
                    <a:pt x="10405" y="167231"/>
                    <a:pt x="9988" y="167602"/>
                    <a:pt x="9475" y="167686"/>
                  </a:cubicBezTo>
                  <a:cubicBezTo>
                    <a:pt x="6768" y="168127"/>
                    <a:pt x="3991" y="167730"/>
                    <a:pt x="1601" y="1660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BCC1EE4C-781C-49B1-A6A3-65D6EE4C39B0}"/>
                </a:ext>
              </a:extLst>
            </p:cNvPr>
            <p:cNvSpPr/>
            <p:nvPr/>
          </p:nvSpPr>
          <p:spPr>
            <a:xfrm>
              <a:off x="11235204" y="4529215"/>
              <a:ext cx="50667" cy="89333"/>
            </a:xfrm>
            <a:custGeom>
              <a:avLst/>
              <a:gdLst>
                <a:gd name="connsiteX0" fmla="*/ 44373 w 50666"/>
                <a:gd name="connsiteY0" fmla="*/ 59344 h 89333"/>
                <a:gd name="connsiteX1" fmla="*/ 43801 w 50666"/>
                <a:gd name="connsiteY1" fmla="*/ 46661 h 89333"/>
                <a:gd name="connsiteX2" fmla="*/ 49436 w 50666"/>
                <a:gd name="connsiteY2" fmla="*/ 10536 h 89333"/>
                <a:gd name="connsiteX3" fmla="*/ 42060 w 50666"/>
                <a:gd name="connsiteY3" fmla="*/ 2553 h 89333"/>
                <a:gd name="connsiteX4" fmla="*/ 37934 w 50666"/>
                <a:gd name="connsiteY4" fmla="*/ 2325 h 89333"/>
                <a:gd name="connsiteX5" fmla="*/ 27500 w 50666"/>
                <a:gd name="connsiteY5" fmla="*/ 8229 h 89333"/>
                <a:gd name="connsiteX6" fmla="*/ 17782 w 50666"/>
                <a:gd name="connsiteY6" fmla="*/ 1213 h 89333"/>
                <a:gd name="connsiteX7" fmla="*/ 13908 w 50666"/>
                <a:gd name="connsiteY7" fmla="*/ 1000 h 89333"/>
                <a:gd name="connsiteX8" fmla="*/ 7825 w 50666"/>
                <a:gd name="connsiteY8" fmla="*/ 28595 h 89333"/>
                <a:gd name="connsiteX9" fmla="*/ 10409 w 50666"/>
                <a:gd name="connsiteY9" fmla="*/ 42205 h 89333"/>
                <a:gd name="connsiteX10" fmla="*/ 8114 w 50666"/>
                <a:gd name="connsiteY10" fmla="*/ 57827 h 89333"/>
                <a:gd name="connsiteX11" fmla="*/ 1054 w 50666"/>
                <a:gd name="connsiteY11" fmla="*/ 85168 h 89333"/>
                <a:gd name="connsiteX12" fmla="*/ 50920 w 50666"/>
                <a:gd name="connsiteY12" fmla="*/ 81512 h 89333"/>
                <a:gd name="connsiteX13" fmla="*/ 44373 w 50666"/>
                <a:gd name="connsiteY13" fmla="*/ 59344 h 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666" h="89333">
                  <a:moveTo>
                    <a:pt x="44373" y="59344"/>
                  </a:moveTo>
                  <a:cubicBezTo>
                    <a:pt x="43156" y="55223"/>
                    <a:pt x="42962" y="50875"/>
                    <a:pt x="43801" y="46661"/>
                  </a:cubicBezTo>
                  <a:cubicBezTo>
                    <a:pt x="45749" y="36877"/>
                    <a:pt x="49226" y="18435"/>
                    <a:pt x="49436" y="10536"/>
                  </a:cubicBezTo>
                  <a:cubicBezTo>
                    <a:pt x="49548" y="6313"/>
                    <a:pt x="46278" y="2787"/>
                    <a:pt x="42060" y="2553"/>
                  </a:cubicBezTo>
                  <a:lnTo>
                    <a:pt x="37934" y="2325"/>
                  </a:lnTo>
                  <a:cubicBezTo>
                    <a:pt x="36162" y="5884"/>
                    <a:pt x="32677" y="8516"/>
                    <a:pt x="27500" y="8229"/>
                  </a:cubicBezTo>
                  <a:cubicBezTo>
                    <a:pt x="22330" y="7944"/>
                    <a:pt x="19156" y="4945"/>
                    <a:pt x="17782" y="1213"/>
                  </a:cubicBezTo>
                  <a:lnTo>
                    <a:pt x="13908" y="1000"/>
                  </a:lnTo>
                  <a:cubicBezTo>
                    <a:pt x="17621" y="10247"/>
                    <a:pt x="15452" y="22055"/>
                    <a:pt x="7825" y="28595"/>
                  </a:cubicBezTo>
                  <a:cubicBezTo>
                    <a:pt x="8909" y="33427"/>
                    <a:pt x="9777" y="38277"/>
                    <a:pt x="10409" y="42205"/>
                  </a:cubicBezTo>
                  <a:cubicBezTo>
                    <a:pt x="11266" y="47525"/>
                    <a:pt x="10457" y="52975"/>
                    <a:pt x="8114" y="57827"/>
                  </a:cubicBezTo>
                  <a:cubicBezTo>
                    <a:pt x="4086" y="66165"/>
                    <a:pt x="514" y="79697"/>
                    <a:pt x="1054" y="85168"/>
                  </a:cubicBezTo>
                  <a:cubicBezTo>
                    <a:pt x="29868" y="95079"/>
                    <a:pt x="50920" y="81512"/>
                    <a:pt x="50920" y="81512"/>
                  </a:cubicBezTo>
                  <a:lnTo>
                    <a:pt x="44373" y="59344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9EB9CB7B-151C-4C1B-8316-44858374719D}"/>
                </a:ext>
              </a:extLst>
            </p:cNvPr>
            <p:cNvSpPr/>
            <p:nvPr/>
          </p:nvSpPr>
          <p:spPr>
            <a:xfrm>
              <a:off x="11257442" y="4516988"/>
              <a:ext cx="14667" cy="16000"/>
            </a:xfrm>
            <a:custGeom>
              <a:avLst/>
              <a:gdLst>
                <a:gd name="connsiteX0" fmla="*/ 1000 w 14666"/>
                <a:gd name="connsiteY0" fmla="*/ 15663 h 16000"/>
                <a:gd name="connsiteX1" fmla="*/ 13696 w 14666"/>
                <a:gd name="connsiteY1" fmla="*/ 15033 h 16000"/>
                <a:gd name="connsiteX2" fmla="*/ 10464 w 14666"/>
                <a:gd name="connsiteY2" fmla="*/ 1000 h 16000"/>
                <a:gd name="connsiteX3" fmla="*/ 2244 w 14666"/>
                <a:gd name="connsiteY3" fmla="*/ 1560 h 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66" h="16000">
                  <a:moveTo>
                    <a:pt x="1000" y="15663"/>
                  </a:moveTo>
                  <a:lnTo>
                    <a:pt x="13696" y="15033"/>
                  </a:lnTo>
                  <a:lnTo>
                    <a:pt x="10464" y="1000"/>
                  </a:lnTo>
                  <a:lnTo>
                    <a:pt x="2244" y="1560"/>
                  </a:ln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4236DE07-5811-4699-A6A2-F98BFA4C6551}"/>
                </a:ext>
              </a:extLst>
            </p:cNvPr>
            <p:cNvSpPr/>
            <p:nvPr/>
          </p:nvSpPr>
          <p:spPr>
            <a:xfrm>
              <a:off x="11257877" y="4516988"/>
              <a:ext cx="12000" cy="12000"/>
            </a:xfrm>
            <a:custGeom>
              <a:avLst/>
              <a:gdLst>
                <a:gd name="connsiteX0" fmla="*/ 1809 w 12000"/>
                <a:gd name="connsiteY0" fmla="*/ 1560 h 12000"/>
                <a:gd name="connsiteX1" fmla="*/ 10029 w 12000"/>
                <a:gd name="connsiteY1" fmla="*/ 1000 h 12000"/>
                <a:gd name="connsiteX2" fmla="*/ 11039 w 12000"/>
                <a:gd name="connsiteY2" fmla="*/ 5381 h 12000"/>
                <a:gd name="connsiteX3" fmla="*/ 3532 w 12000"/>
                <a:gd name="connsiteY3" fmla="*/ 11499 h 12000"/>
                <a:gd name="connsiteX4" fmla="*/ 1000 w 12000"/>
                <a:gd name="connsiteY4" fmla="*/ 10601 h 12000"/>
                <a:gd name="connsiteX5" fmla="*/ 1809 w 12000"/>
                <a:gd name="connsiteY5" fmla="*/ 1560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0" h="12000">
                  <a:moveTo>
                    <a:pt x="1809" y="1560"/>
                  </a:moveTo>
                  <a:lnTo>
                    <a:pt x="10029" y="1000"/>
                  </a:lnTo>
                  <a:lnTo>
                    <a:pt x="11039" y="5381"/>
                  </a:lnTo>
                  <a:cubicBezTo>
                    <a:pt x="9097" y="7341"/>
                    <a:pt x="6503" y="11663"/>
                    <a:pt x="3532" y="11499"/>
                  </a:cubicBezTo>
                  <a:cubicBezTo>
                    <a:pt x="2589" y="11447"/>
                    <a:pt x="1745" y="11133"/>
                    <a:pt x="1000" y="10601"/>
                  </a:cubicBezTo>
                  <a:lnTo>
                    <a:pt x="1809" y="1560"/>
                  </a:lnTo>
                  <a:close/>
                </a:path>
              </a:pathLst>
            </a:custGeom>
            <a:solidFill>
              <a:srgbClr val="FA96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E954AD4-272A-4AE6-8380-D6A12A545136}"/>
                </a:ext>
              </a:extLst>
            </p:cNvPr>
            <p:cNvSpPr/>
            <p:nvPr/>
          </p:nvSpPr>
          <p:spPr>
            <a:xfrm>
              <a:off x="11251569" y="4497218"/>
              <a:ext cx="22667" cy="28000"/>
            </a:xfrm>
            <a:custGeom>
              <a:avLst/>
              <a:gdLst>
                <a:gd name="connsiteX0" fmla="*/ 7467 w 22666"/>
                <a:gd name="connsiteY0" fmla="*/ 27992 h 28000"/>
                <a:gd name="connsiteX1" fmla="*/ 17643 w 22666"/>
                <a:gd name="connsiteY1" fmla="*/ 23543 h 28000"/>
                <a:gd name="connsiteX2" fmla="*/ 22219 w 22666"/>
                <a:gd name="connsiteY2" fmla="*/ 15645 h 28000"/>
                <a:gd name="connsiteX3" fmla="*/ 22963 w 22666"/>
                <a:gd name="connsiteY3" fmla="*/ 2147 h 28000"/>
                <a:gd name="connsiteX4" fmla="*/ 2180 w 22666"/>
                <a:gd name="connsiteY4" fmla="*/ 1000 h 28000"/>
                <a:gd name="connsiteX5" fmla="*/ 1347 w 22666"/>
                <a:gd name="connsiteY5" fmla="*/ 15277 h 28000"/>
                <a:gd name="connsiteX6" fmla="*/ 7467 w 22666"/>
                <a:gd name="connsiteY6" fmla="*/ 27992 h 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66" h="28000">
                  <a:moveTo>
                    <a:pt x="7467" y="27992"/>
                  </a:moveTo>
                  <a:cubicBezTo>
                    <a:pt x="10239" y="28144"/>
                    <a:pt x="13314" y="26923"/>
                    <a:pt x="17643" y="23543"/>
                  </a:cubicBezTo>
                  <a:cubicBezTo>
                    <a:pt x="20128" y="21601"/>
                    <a:pt x="22084" y="18087"/>
                    <a:pt x="22219" y="15645"/>
                  </a:cubicBezTo>
                  <a:lnTo>
                    <a:pt x="22963" y="2147"/>
                  </a:lnTo>
                  <a:lnTo>
                    <a:pt x="2180" y="1000"/>
                  </a:lnTo>
                  <a:cubicBezTo>
                    <a:pt x="2180" y="1000"/>
                    <a:pt x="226" y="8081"/>
                    <a:pt x="1347" y="15277"/>
                  </a:cubicBezTo>
                  <a:cubicBezTo>
                    <a:pt x="2191" y="20676"/>
                    <a:pt x="5287" y="27873"/>
                    <a:pt x="7467" y="27992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D3AD6D16-B93F-44B5-8BFD-3815C0FEAAD0}"/>
                </a:ext>
              </a:extLst>
            </p:cNvPr>
            <p:cNvSpPr/>
            <p:nvPr/>
          </p:nvSpPr>
          <p:spPr>
            <a:xfrm>
              <a:off x="11269394" y="4504500"/>
              <a:ext cx="8000" cy="10667"/>
            </a:xfrm>
            <a:custGeom>
              <a:avLst/>
              <a:gdLst>
                <a:gd name="connsiteX0" fmla="*/ 1012 w 8000"/>
                <a:gd name="connsiteY0" fmla="*/ 5616 h 10666"/>
                <a:gd name="connsiteX1" fmla="*/ 3566 w 8000"/>
                <a:gd name="connsiteY1" fmla="*/ 10540 h 10666"/>
                <a:gd name="connsiteX2" fmla="*/ 7171 w 8000"/>
                <a:gd name="connsiteY2" fmla="*/ 4635 h 10666"/>
                <a:gd name="connsiteX3" fmla="*/ 4091 w 8000"/>
                <a:gd name="connsiteY3" fmla="*/ 1003 h 10666"/>
                <a:gd name="connsiteX4" fmla="*/ 1012 w 8000"/>
                <a:gd name="connsiteY4" fmla="*/ 5616 h 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666">
                  <a:moveTo>
                    <a:pt x="1012" y="5616"/>
                  </a:moveTo>
                  <a:cubicBezTo>
                    <a:pt x="867" y="8249"/>
                    <a:pt x="2010" y="10455"/>
                    <a:pt x="3566" y="10540"/>
                  </a:cubicBezTo>
                  <a:cubicBezTo>
                    <a:pt x="5121" y="10625"/>
                    <a:pt x="7026" y="7268"/>
                    <a:pt x="7171" y="4635"/>
                  </a:cubicBezTo>
                  <a:cubicBezTo>
                    <a:pt x="7316" y="2001"/>
                    <a:pt x="5647" y="1088"/>
                    <a:pt x="4091" y="1003"/>
                  </a:cubicBezTo>
                  <a:cubicBezTo>
                    <a:pt x="2536" y="916"/>
                    <a:pt x="1158" y="2981"/>
                    <a:pt x="1012" y="5616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08DA8D4-22ED-4927-BE72-18CC91051446}"/>
                </a:ext>
              </a:extLst>
            </p:cNvPr>
            <p:cNvSpPr/>
            <p:nvPr/>
          </p:nvSpPr>
          <p:spPr>
            <a:xfrm>
              <a:off x="11247186" y="4488938"/>
              <a:ext cx="30667" cy="22667"/>
            </a:xfrm>
            <a:custGeom>
              <a:avLst/>
              <a:gdLst>
                <a:gd name="connsiteX0" fmla="*/ 29819 w 30666"/>
                <a:gd name="connsiteY0" fmla="*/ 12204 h 22666"/>
                <a:gd name="connsiteX1" fmla="*/ 22607 w 30666"/>
                <a:gd name="connsiteY1" fmla="*/ 4153 h 22666"/>
                <a:gd name="connsiteX2" fmla="*/ 15592 w 30666"/>
                <a:gd name="connsiteY2" fmla="*/ 3769 h 22666"/>
                <a:gd name="connsiteX3" fmla="*/ 10016 w 30666"/>
                <a:gd name="connsiteY3" fmla="*/ 1965 h 22666"/>
                <a:gd name="connsiteX4" fmla="*/ 2649 w 30666"/>
                <a:gd name="connsiteY4" fmla="*/ 2917 h 22666"/>
                <a:gd name="connsiteX5" fmla="*/ 4175 w 30666"/>
                <a:gd name="connsiteY5" fmla="*/ 11889 h 22666"/>
                <a:gd name="connsiteX6" fmla="*/ 12048 w 30666"/>
                <a:gd name="connsiteY6" fmla="*/ 12893 h 22666"/>
                <a:gd name="connsiteX7" fmla="*/ 12455 w 30666"/>
                <a:gd name="connsiteY7" fmla="*/ 12888 h 22666"/>
                <a:gd name="connsiteX8" fmla="*/ 18637 w 30666"/>
                <a:gd name="connsiteY8" fmla="*/ 13229 h 22666"/>
                <a:gd name="connsiteX9" fmla="*/ 22276 w 30666"/>
                <a:gd name="connsiteY9" fmla="*/ 17345 h 22666"/>
                <a:gd name="connsiteX10" fmla="*/ 24661 w 30666"/>
                <a:gd name="connsiteY10" fmla="*/ 19932 h 22666"/>
                <a:gd name="connsiteX11" fmla="*/ 24936 w 30666"/>
                <a:gd name="connsiteY11" fmla="*/ 19946 h 22666"/>
                <a:gd name="connsiteX12" fmla="*/ 26101 w 30666"/>
                <a:gd name="connsiteY12" fmla="*/ 16829 h 22666"/>
                <a:gd name="connsiteX13" fmla="*/ 29296 w 30666"/>
                <a:gd name="connsiteY13" fmla="*/ 21673 h 22666"/>
                <a:gd name="connsiteX14" fmla="*/ 29819 w 30666"/>
                <a:gd name="connsiteY14" fmla="*/ 12204 h 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666" h="22666">
                  <a:moveTo>
                    <a:pt x="29819" y="12204"/>
                  </a:moveTo>
                  <a:cubicBezTo>
                    <a:pt x="30051" y="7989"/>
                    <a:pt x="26821" y="4384"/>
                    <a:pt x="22607" y="4153"/>
                  </a:cubicBezTo>
                  <a:lnTo>
                    <a:pt x="15592" y="3769"/>
                  </a:lnTo>
                  <a:cubicBezTo>
                    <a:pt x="13585" y="3660"/>
                    <a:pt x="11669" y="3026"/>
                    <a:pt x="10016" y="1965"/>
                  </a:cubicBezTo>
                  <a:cubicBezTo>
                    <a:pt x="7619" y="424"/>
                    <a:pt x="4464" y="720"/>
                    <a:pt x="2649" y="2917"/>
                  </a:cubicBezTo>
                  <a:cubicBezTo>
                    <a:pt x="688" y="5292"/>
                    <a:pt x="-284" y="8564"/>
                    <a:pt x="4175" y="11889"/>
                  </a:cubicBezTo>
                  <a:cubicBezTo>
                    <a:pt x="6391" y="13542"/>
                    <a:pt x="9848" y="12037"/>
                    <a:pt x="12048" y="12893"/>
                  </a:cubicBezTo>
                  <a:cubicBezTo>
                    <a:pt x="12187" y="12894"/>
                    <a:pt x="12311" y="12880"/>
                    <a:pt x="12455" y="12888"/>
                  </a:cubicBezTo>
                  <a:lnTo>
                    <a:pt x="18637" y="13229"/>
                  </a:lnTo>
                  <a:cubicBezTo>
                    <a:pt x="20785" y="13348"/>
                    <a:pt x="22333" y="15194"/>
                    <a:pt x="22276" y="17345"/>
                  </a:cubicBezTo>
                  <a:cubicBezTo>
                    <a:pt x="22240" y="18705"/>
                    <a:pt x="23293" y="19856"/>
                    <a:pt x="24661" y="19932"/>
                  </a:cubicBezTo>
                  <a:lnTo>
                    <a:pt x="24936" y="19946"/>
                  </a:lnTo>
                  <a:lnTo>
                    <a:pt x="26101" y="16829"/>
                  </a:lnTo>
                  <a:lnTo>
                    <a:pt x="29296" y="21673"/>
                  </a:lnTo>
                  <a:lnTo>
                    <a:pt x="29819" y="1220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B147FACF-71B9-4D95-8A8F-6F638F6C848C}"/>
                </a:ext>
              </a:extLst>
            </p:cNvPr>
            <p:cNvSpPr/>
            <p:nvPr/>
          </p:nvSpPr>
          <p:spPr>
            <a:xfrm>
              <a:off x="11160874" y="4497184"/>
              <a:ext cx="13333" cy="21333"/>
            </a:xfrm>
            <a:custGeom>
              <a:avLst/>
              <a:gdLst>
                <a:gd name="connsiteX0" fmla="*/ 11199 w 13333"/>
                <a:gd name="connsiteY0" fmla="*/ 11654 h 21333"/>
                <a:gd name="connsiteX1" fmla="*/ 12872 w 13333"/>
                <a:gd name="connsiteY1" fmla="*/ 19862 h 21333"/>
                <a:gd name="connsiteX2" fmla="*/ 7264 w 13333"/>
                <a:gd name="connsiteY2" fmla="*/ 20042 h 21333"/>
                <a:gd name="connsiteX3" fmla="*/ 1473 w 13333"/>
                <a:gd name="connsiteY3" fmla="*/ 10418 h 21333"/>
                <a:gd name="connsiteX4" fmla="*/ 1597 w 13333"/>
                <a:gd name="connsiteY4" fmla="*/ 1434 h 21333"/>
                <a:gd name="connsiteX5" fmla="*/ 4945 w 13333"/>
                <a:gd name="connsiteY5" fmla="*/ 7495 h 21333"/>
                <a:gd name="connsiteX6" fmla="*/ 7746 w 13333"/>
                <a:gd name="connsiteY6" fmla="*/ 12334 h 21333"/>
                <a:gd name="connsiteX7" fmla="*/ 8396 w 13333"/>
                <a:gd name="connsiteY7" fmla="*/ 5547 h 21333"/>
                <a:gd name="connsiteX8" fmla="*/ 11199 w 13333"/>
                <a:gd name="connsiteY8" fmla="*/ 11654 h 2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3" h="21333">
                  <a:moveTo>
                    <a:pt x="11199" y="11654"/>
                  </a:moveTo>
                  <a:cubicBezTo>
                    <a:pt x="11199" y="11654"/>
                    <a:pt x="14530" y="18184"/>
                    <a:pt x="12872" y="19862"/>
                  </a:cubicBezTo>
                  <a:cubicBezTo>
                    <a:pt x="11216" y="21539"/>
                    <a:pt x="9796" y="22362"/>
                    <a:pt x="7264" y="20042"/>
                  </a:cubicBezTo>
                  <a:cubicBezTo>
                    <a:pt x="4733" y="17722"/>
                    <a:pt x="2366" y="13334"/>
                    <a:pt x="1473" y="10418"/>
                  </a:cubicBezTo>
                  <a:cubicBezTo>
                    <a:pt x="579" y="7502"/>
                    <a:pt x="1146" y="1983"/>
                    <a:pt x="1597" y="1434"/>
                  </a:cubicBezTo>
                  <a:cubicBezTo>
                    <a:pt x="3238" y="-572"/>
                    <a:pt x="4301" y="4880"/>
                    <a:pt x="4945" y="7495"/>
                  </a:cubicBezTo>
                  <a:cubicBezTo>
                    <a:pt x="5589" y="10110"/>
                    <a:pt x="6575" y="12999"/>
                    <a:pt x="7746" y="12334"/>
                  </a:cubicBezTo>
                  <a:cubicBezTo>
                    <a:pt x="8917" y="11668"/>
                    <a:pt x="7307" y="6754"/>
                    <a:pt x="8396" y="5547"/>
                  </a:cubicBezTo>
                  <a:cubicBezTo>
                    <a:pt x="9485" y="4342"/>
                    <a:pt x="11199" y="11654"/>
                    <a:pt x="11199" y="11654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A1267590-2862-45D4-A7D3-E0B4C2497BFC}"/>
                </a:ext>
              </a:extLst>
            </p:cNvPr>
            <p:cNvSpPr/>
            <p:nvPr/>
          </p:nvSpPr>
          <p:spPr>
            <a:xfrm>
              <a:off x="11218168" y="4591647"/>
              <a:ext cx="24000" cy="10667"/>
            </a:xfrm>
            <a:custGeom>
              <a:avLst/>
              <a:gdLst>
                <a:gd name="connsiteX0" fmla="*/ 14167 w 24000"/>
                <a:gd name="connsiteY0" fmla="*/ 1342 h 10666"/>
                <a:gd name="connsiteX1" fmla="*/ 22432 w 24000"/>
                <a:gd name="connsiteY1" fmla="*/ 2707 h 10666"/>
                <a:gd name="connsiteX2" fmla="*/ 20600 w 24000"/>
                <a:gd name="connsiteY2" fmla="*/ 8010 h 10666"/>
                <a:gd name="connsiteX3" fmla="*/ 9543 w 24000"/>
                <a:gd name="connsiteY3" fmla="*/ 9987 h 10666"/>
                <a:gd name="connsiteX4" fmla="*/ 1193 w 24000"/>
                <a:gd name="connsiteY4" fmla="*/ 6666 h 10666"/>
                <a:gd name="connsiteX5" fmla="*/ 8049 w 24000"/>
                <a:gd name="connsiteY5" fmla="*/ 5700 h 10666"/>
                <a:gd name="connsiteX6" fmla="*/ 13568 w 24000"/>
                <a:gd name="connsiteY6" fmla="*/ 4810 h 10666"/>
                <a:gd name="connsiteX7" fmla="*/ 7460 w 24000"/>
                <a:gd name="connsiteY7" fmla="*/ 1780 h 10666"/>
                <a:gd name="connsiteX8" fmla="*/ 14167 w 24000"/>
                <a:gd name="connsiteY8" fmla="*/ 1342 h 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00" h="10666">
                  <a:moveTo>
                    <a:pt x="14167" y="1342"/>
                  </a:moveTo>
                  <a:cubicBezTo>
                    <a:pt x="14167" y="1342"/>
                    <a:pt x="21456" y="560"/>
                    <a:pt x="22432" y="2707"/>
                  </a:cubicBezTo>
                  <a:cubicBezTo>
                    <a:pt x="23408" y="4852"/>
                    <a:pt x="23669" y="6472"/>
                    <a:pt x="20600" y="8010"/>
                  </a:cubicBezTo>
                  <a:cubicBezTo>
                    <a:pt x="17529" y="9547"/>
                    <a:pt x="12585" y="10194"/>
                    <a:pt x="9543" y="9987"/>
                  </a:cubicBezTo>
                  <a:cubicBezTo>
                    <a:pt x="6500" y="9782"/>
                    <a:pt x="1547" y="7283"/>
                    <a:pt x="1193" y="6666"/>
                  </a:cubicBezTo>
                  <a:cubicBezTo>
                    <a:pt x="-95" y="4418"/>
                    <a:pt x="5377" y="5370"/>
                    <a:pt x="8049" y="5700"/>
                  </a:cubicBezTo>
                  <a:cubicBezTo>
                    <a:pt x="10721" y="6032"/>
                    <a:pt x="13772" y="6142"/>
                    <a:pt x="13568" y="4810"/>
                  </a:cubicBezTo>
                  <a:cubicBezTo>
                    <a:pt x="13364" y="3479"/>
                    <a:pt x="8199" y="3228"/>
                    <a:pt x="7460" y="1780"/>
                  </a:cubicBezTo>
                  <a:cubicBezTo>
                    <a:pt x="6723" y="334"/>
                    <a:pt x="14167" y="1342"/>
                    <a:pt x="14167" y="1342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5C985EF-AEA9-492D-8C7F-86B8C3AEBE01}"/>
                </a:ext>
              </a:extLst>
            </p:cNvPr>
            <p:cNvSpPr/>
            <p:nvPr/>
          </p:nvSpPr>
          <p:spPr>
            <a:xfrm>
              <a:off x="11254261" y="4491416"/>
              <a:ext cx="26667" cy="25333"/>
            </a:xfrm>
            <a:custGeom>
              <a:avLst/>
              <a:gdLst>
                <a:gd name="connsiteX0" fmla="*/ 1053 w 26666"/>
                <a:gd name="connsiteY0" fmla="*/ 6651 h 25333"/>
                <a:gd name="connsiteX1" fmla="*/ 10301 w 26666"/>
                <a:gd name="connsiteY1" fmla="*/ 16773 h 25333"/>
                <a:gd name="connsiteX2" fmla="*/ 26328 w 26666"/>
                <a:gd name="connsiteY2" fmla="*/ 25620 h 25333"/>
                <a:gd name="connsiteX3" fmla="*/ 20001 w 26666"/>
                <a:gd name="connsiteY3" fmla="*/ 13707 h 25333"/>
                <a:gd name="connsiteX4" fmla="*/ 2276 w 26666"/>
                <a:gd name="connsiteY4" fmla="*/ 1000 h 25333"/>
                <a:gd name="connsiteX5" fmla="*/ 1053 w 26666"/>
                <a:gd name="connsiteY5" fmla="*/ 6651 h 2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6" h="25333">
                  <a:moveTo>
                    <a:pt x="1053" y="6651"/>
                  </a:moveTo>
                  <a:cubicBezTo>
                    <a:pt x="1580" y="9773"/>
                    <a:pt x="459" y="11403"/>
                    <a:pt x="10301" y="16773"/>
                  </a:cubicBezTo>
                  <a:cubicBezTo>
                    <a:pt x="20144" y="22144"/>
                    <a:pt x="23456" y="20264"/>
                    <a:pt x="26328" y="25620"/>
                  </a:cubicBezTo>
                  <a:cubicBezTo>
                    <a:pt x="26328" y="25620"/>
                    <a:pt x="25421" y="16960"/>
                    <a:pt x="20001" y="13707"/>
                  </a:cubicBezTo>
                  <a:cubicBezTo>
                    <a:pt x="14581" y="10452"/>
                    <a:pt x="5005" y="7993"/>
                    <a:pt x="2276" y="1000"/>
                  </a:cubicBezTo>
                  <a:cubicBezTo>
                    <a:pt x="2275" y="999"/>
                    <a:pt x="693" y="4517"/>
                    <a:pt x="1053" y="66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49BAFB09-5C16-4FED-9703-E771FE955139}"/>
                </a:ext>
              </a:extLst>
            </p:cNvPr>
            <p:cNvSpPr/>
            <p:nvPr/>
          </p:nvSpPr>
          <p:spPr>
            <a:xfrm>
              <a:off x="11234325" y="4534621"/>
              <a:ext cx="62667" cy="68000"/>
            </a:xfrm>
            <a:custGeom>
              <a:avLst/>
              <a:gdLst>
                <a:gd name="connsiteX0" fmla="*/ 49216 w 62666"/>
                <a:gd name="connsiteY0" fmla="*/ 3359 h 68000"/>
                <a:gd name="connsiteX1" fmla="*/ 52927 w 62666"/>
                <a:gd name="connsiteY1" fmla="*/ 9494 h 68000"/>
                <a:gd name="connsiteX2" fmla="*/ 56133 w 62666"/>
                <a:gd name="connsiteY2" fmla="*/ 15767 h 68000"/>
                <a:gd name="connsiteX3" fmla="*/ 61092 w 62666"/>
                <a:gd name="connsiteY3" fmla="*/ 29146 h 68000"/>
                <a:gd name="connsiteX4" fmla="*/ 62780 w 62666"/>
                <a:gd name="connsiteY4" fmla="*/ 43963 h 68000"/>
                <a:gd name="connsiteX5" fmla="*/ 61149 w 62666"/>
                <a:gd name="connsiteY5" fmla="*/ 51787 h 68000"/>
                <a:gd name="connsiteX6" fmla="*/ 56865 w 62666"/>
                <a:gd name="connsiteY6" fmla="*/ 58842 h 68000"/>
                <a:gd name="connsiteX7" fmla="*/ 50501 w 62666"/>
                <a:gd name="connsiteY7" fmla="*/ 63751 h 68000"/>
                <a:gd name="connsiteX8" fmla="*/ 43421 w 62666"/>
                <a:gd name="connsiteY8" fmla="*/ 66477 h 68000"/>
                <a:gd name="connsiteX9" fmla="*/ 36279 w 62666"/>
                <a:gd name="connsiteY9" fmla="*/ 67719 h 68000"/>
                <a:gd name="connsiteX10" fmla="*/ 29232 w 62666"/>
                <a:gd name="connsiteY10" fmla="*/ 67954 h 68000"/>
                <a:gd name="connsiteX11" fmla="*/ 2167 w 62666"/>
                <a:gd name="connsiteY11" fmla="*/ 64021 h 68000"/>
                <a:gd name="connsiteX12" fmla="*/ 1044 w 62666"/>
                <a:gd name="connsiteY12" fmla="*/ 62174 h 68000"/>
                <a:gd name="connsiteX13" fmla="*/ 2692 w 62666"/>
                <a:gd name="connsiteY13" fmla="*/ 61017 h 68000"/>
                <a:gd name="connsiteX14" fmla="*/ 2709 w 62666"/>
                <a:gd name="connsiteY14" fmla="*/ 61019 h 68000"/>
                <a:gd name="connsiteX15" fmla="*/ 29035 w 62666"/>
                <a:gd name="connsiteY15" fmla="*/ 61929 h 68000"/>
                <a:gd name="connsiteX16" fmla="*/ 41347 w 62666"/>
                <a:gd name="connsiteY16" fmla="*/ 59558 h 68000"/>
                <a:gd name="connsiteX17" fmla="*/ 50541 w 62666"/>
                <a:gd name="connsiteY17" fmla="*/ 53467 h 68000"/>
                <a:gd name="connsiteX18" fmla="*/ 53593 w 62666"/>
                <a:gd name="connsiteY18" fmla="*/ 43575 h 68000"/>
                <a:gd name="connsiteX19" fmla="*/ 51512 w 62666"/>
                <a:gd name="connsiteY19" fmla="*/ 31922 h 68000"/>
                <a:gd name="connsiteX20" fmla="*/ 46693 w 62666"/>
                <a:gd name="connsiteY20" fmla="*/ 20325 h 68000"/>
                <a:gd name="connsiteX21" fmla="*/ 43680 w 62666"/>
                <a:gd name="connsiteY21" fmla="*/ 14702 h 68000"/>
                <a:gd name="connsiteX22" fmla="*/ 40407 w 62666"/>
                <a:gd name="connsiteY22" fmla="*/ 9373 h 68000"/>
                <a:gd name="connsiteX23" fmla="*/ 40337 w 62666"/>
                <a:gd name="connsiteY23" fmla="*/ 9269 h 68000"/>
                <a:gd name="connsiteX24" fmla="*/ 41851 w 62666"/>
                <a:gd name="connsiteY24" fmla="*/ 1881 h 68000"/>
                <a:gd name="connsiteX25" fmla="*/ 49216 w 62666"/>
                <a:gd name="connsiteY25" fmla="*/ 3359 h 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666" h="68000">
                  <a:moveTo>
                    <a:pt x="49216" y="3359"/>
                  </a:moveTo>
                  <a:cubicBezTo>
                    <a:pt x="50639" y="5477"/>
                    <a:pt x="51772" y="7413"/>
                    <a:pt x="52927" y="9494"/>
                  </a:cubicBezTo>
                  <a:cubicBezTo>
                    <a:pt x="54057" y="11550"/>
                    <a:pt x="55144" y="13630"/>
                    <a:pt x="56133" y="15767"/>
                  </a:cubicBezTo>
                  <a:cubicBezTo>
                    <a:pt x="58103" y="20043"/>
                    <a:pt x="59824" y="24475"/>
                    <a:pt x="61092" y="29146"/>
                  </a:cubicBezTo>
                  <a:cubicBezTo>
                    <a:pt x="62319" y="33821"/>
                    <a:pt x="63104" y="38763"/>
                    <a:pt x="62780" y="43963"/>
                  </a:cubicBezTo>
                  <a:cubicBezTo>
                    <a:pt x="62597" y="46557"/>
                    <a:pt x="62103" y="49215"/>
                    <a:pt x="61149" y="51787"/>
                  </a:cubicBezTo>
                  <a:cubicBezTo>
                    <a:pt x="60223" y="54365"/>
                    <a:pt x="58729" y="56806"/>
                    <a:pt x="56865" y="58842"/>
                  </a:cubicBezTo>
                  <a:cubicBezTo>
                    <a:pt x="55007" y="60890"/>
                    <a:pt x="52800" y="62522"/>
                    <a:pt x="50501" y="63751"/>
                  </a:cubicBezTo>
                  <a:cubicBezTo>
                    <a:pt x="48197" y="64986"/>
                    <a:pt x="45805" y="65843"/>
                    <a:pt x="43421" y="66477"/>
                  </a:cubicBezTo>
                  <a:cubicBezTo>
                    <a:pt x="41032" y="67105"/>
                    <a:pt x="38647" y="67454"/>
                    <a:pt x="36279" y="67719"/>
                  </a:cubicBezTo>
                  <a:cubicBezTo>
                    <a:pt x="33912" y="67909"/>
                    <a:pt x="31557" y="68017"/>
                    <a:pt x="29232" y="67954"/>
                  </a:cubicBezTo>
                  <a:cubicBezTo>
                    <a:pt x="19919" y="67801"/>
                    <a:pt x="10941" y="66162"/>
                    <a:pt x="2167" y="64021"/>
                  </a:cubicBezTo>
                  <a:cubicBezTo>
                    <a:pt x="1347" y="63821"/>
                    <a:pt x="844" y="62994"/>
                    <a:pt x="1044" y="62174"/>
                  </a:cubicBezTo>
                  <a:cubicBezTo>
                    <a:pt x="1228" y="61421"/>
                    <a:pt x="1941" y="60935"/>
                    <a:pt x="2692" y="61017"/>
                  </a:cubicBezTo>
                  <a:lnTo>
                    <a:pt x="2709" y="61019"/>
                  </a:lnTo>
                  <a:cubicBezTo>
                    <a:pt x="11546" y="61970"/>
                    <a:pt x="20432" y="62617"/>
                    <a:pt x="29035" y="61929"/>
                  </a:cubicBezTo>
                  <a:cubicBezTo>
                    <a:pt x="33320" y="61565"/>
                    <a:pt x="37528" y="60862"/>
                    <a:pt x="41347" y="59558"/>
                  </a:cubicBezTo>
                  <a:cubicBezTo>
                    <a:pt x="45140" y="58231"/>
                    <a:pt x="48473" y="56209"/>
                    <a:pt x="50541" y="53467"/>
                  </a:cubicBezTo>
                  <a:cubicBezTo>
                    <a:pt x="52640" y="50759"/>
                    <a:pt x="53556" y="47333"/>
                    <a:pt x="53593" y="43575"/>
                  </a:cubicBezTo>
                  <a:cubicBezTo>
                    <a:pt x="53613" y="39811"/>
                    <a:pt x="52755" y="35833"/>
                    <a:pt x="51512" y="31922"/>
                  </a:cubicBezTo>
                  <a:cubicBezTo>
                    <a:pt x="50285" y="27994"/>
                    <a:pt x="48615" y="24107"/>
                    <a:pt x="46693" y="20325"/>
                  </a:cubicBezTo>
                  <a:cubicBezTo>
                    <a:pt x="45740" y="18430"/>
                    <a:pt x="44743" y="16546"/>
                    <a:pt x="43680" y="14702"/>
                  </a:cubicBezTo>
                  <a:cubicBezTo>
                    <a:pt x="42628" y="12890"/>
                    <a:pt x="41466" y="10979"/>
                    <a:pt x="40407" y="9373"/>
                  </a:cubicBezTo>
                  <a:lnTo>
                    <a:pt x="40337" y="9269"/>
                  </a:lnTo>
                  <a:cubicBezTo>
                    <a:pt x="38715" y="6810"/>
                    <a:pt x="39392" y="3503"/>
                    <a:pt x="41851" y="1881"/>
                  </a:cubicBezTo>
                  <a:cubicBezTo>
                    <a:pt x="44297" y="269"/>
                    <a:pt x="47585" y="933"/>
                    <a:pt x="49216" y="3359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1BB365E7-EC54-4A4C-8DBF-2BB617C236C3}"/>
                </a:ext>
              </a:extLst>
            </p:cNvPr>
            <p:cNvSpPr/>
            <p:nvPr/>
          </p:nvSpPr>
          <p:spPr>
            <a:xfrm>
              <a:off x="11245918" y="4495470"/>
              <a:ext cx="12000" cy="18667"/>
            </a:xfrm>
            <a:custGeom>
              <a:avLst/>
              <a:gdLst>
                <a:gd name="connsiteX0" fmla="*/ 11308 w 12000"/>
                <a:gd name="connsiteY0" fmla="*/ 3279 h 18666"/>
                <a:gd name="connsiteX1" fmla="*/ 1000 w 12000"/>
                <a:gd name="connsiteY1" fmla="*/ 18134 h 18666"/>
                <a:gd name="connsiteX2" fmla="*/ 5444 w 12000"/>
                <a:gd name="connsiteY2" fmla="*/ 5355 h 18666"/>
                <a:gd name="connsiteX3" fmla="*/ 11308 w 12000"/>
                <a:gd name="connsiteY3" fmla="*/ 3279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0" h="18666">
                  <a:moveTo>
                    <a:pt x="11308" y="3279"/>
                  </a:moveTo>
                  <a:cubicBezTo>
                    <a:pt x="11308" y="3279"/>
                    <a:pt x="10352" y="13646"/>
                    <a:pt x="1000" y="18134"/>
                  </a:cubicBezTo>
                  <a:cubicBezTo>
                    <a:pt x="1000" y="18134"/>
                    <a:pt x="5433" y="10503"/>
                    <a:pt x="5444" y="5355"/>
                  </a:cubicBezTo>
                  <a:cubicBezTo>
                    <a:pt x="5455" y="207"/>
                    <a:pt x="12103" y="-235"/>
                    <a:pt x="11308" y="327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A7D4304D-977A-40CF-B114-8E3EB748AD10}"/>
                </a:ext>
              </a:extLst>
            </p:cNvPr>
            <p:cNvSpPr/>
            <p:nvPr/>
          </p:nvSpPr>
          <p:spPr>
            <a:xfrm>
              <a:off x="11266641" y="4770619"/>
              <a:ext cx="25333" cy="20000"/>
            </a:xfrm>
            <a:custGeom>
              <a:avLst/>
              <a:gdLst>
                <a:gd name="connsiteX0" fmla="*/ 24916 w 25333"/>
                <a:gd name="connsiteY0" fmla="*/ 7238 h 20000"/>
                <a:gd name="connsiteX1" fmla="*/ 25072 w 25333"/>
                <a:gd name="connsiteY1" fmla="*/ 4829 h 20000"/>
                <a:gd name="connsiteX2" fmla="*/ 22528 w 25333"/>
                <a:gd name="connsiteY2" fmla="*/ 1361 h 20000"/>
                <a:gd name="connsiteX3" fmla="*/ 21025 w 25333"/>
                <a:gd name="connsiteY3" fmla="*/ 1482 h 20000"/>
                <a:gd name="connsiteX4" fmla="*/ 4669 w 25333"/>
                <a:gd name="connsiteY4" fmla="*/ 13598 h 20000"/>
                <a:gd name="connsiteX5" fmla="*/ 1060 w 25333"/>
                <a:gd name="connsiteY5" fmla="*/ 19793 h 20000"/>
                <a:gd name="connsiteX6" fmla="*/ 7650 w 25333"/>
                <a:gd name="connsiteY6" fmla="*/ 18638 h 20000"/>
                <a:gd name="connsiteX7" fmla="*/ 24916 w 25333"/>
                <a:gd name="connsiteY7" fmla="*/ 7238 h 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3" h="20000">
                  <a:moveTo>
                    <a:pt x="24916" y="7238"/>
                  </a:moveTo>
                  <a:cubicBezTo>
                    <a:pt x="25554" y="6581"/>
                    <a:pt x="25622" y="5561"/>
                    <a:pt x="25072" y="4829"/>
                  </a:cubicBezTo>
                  <a:cubicBezTo>
                    <a:pt x="24621" y="4230"/>
                    <a:pt x="23426" y="2592"/>
                    <a:pt x="22528" y="1361"/>
                  </a:cubicBezTo>
                  <a:cubicBezTo>
                    <a:pt x="22137" y="826"/>
                    <a:pt x="21342" y="901"/>
                    <a:pt x="21025" y="1482"/>
                  </a:cubicBezTo>
                  <a:cubicBezTo>
                    <a:pt x="17426" y="8053"/>
                    <a:pt x="11748" y="13018"/>
                    <a:pt x="4669" y="13598"/>
                  </a:cubicBezTo>
                  <a:cubicBezTo>
                    <a:pt x="2305" y="15013"/>
                    <a:pt x="661" y="18412"/>
                    <a:pt x="1060" y="19793"/>
                  </a:cubicBezTo>
                  <a:cubicBezTo>
                    <a:pt x="1153" y="20117"/>
                    <a:pt x="4269" y="20333"/>
                    <a:pt x="7650" y="18638"/>
                  </a:cubicBezTo>
                  <a:cubicBezTo>
                    <a:pt x="22662" y="11109"/>
                    <a:pt x="24916" y="7238"/>
                    <a:pt x="24916" y="723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6DF0CB83-8947-4722-B04C-6559433EE06D}"/>
                </a:ext>
              </a:extLst>
            </p:cNvPr>
            <p:cNvSpPr/>
            <p:nvPr/>
          </p:nvSpPr>
          <p:spPr>
            <a:xfrm>
              <a:off x="11116226" y="4419254"/>
              <a:ext cx="93333" cy="93333"/>
            </a:xfrm>
            <a:custGeom>
              <a:avLst/>
              <a:gdLst>
                <a:gd name="connsiteX0" fmla="*/ 93136 w 93333"/>
                <a:gd name="connsiteY0" fmla="*/ 47068 h 93333"/>
                <a:gd name="connsiteX1" fmla="*/ 47068 w 93333"/>
                <a:gd name="connsiteY1" fmla="*/ 93136 h 93333"/>
                <a:gd name="connsiteX2" fmla="*/ 1000 w 93333"/>
                <a:gd name="connsiteY2" fmla="*/ 47068 h 93333"/>
                <a:gd name="connsiteX3" fmla="*/ 47068 w 93333"/>
                <a:gd name="connsiteY3" fmla="*/ 1000 h 93333"/>
                <a:gd name="connsiteX4" fmla="*/ 93136 w 93333"/>
                <a:gd name="connsiteY4" fmla="*/ 47068 h 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3" h="93333">
                  <a:moveTo>
                    <a:pt x="93136" y="47068"/>
                  </a:moveTo>
                  <a:cubicBezTo>
                    <a:pt x="93136" y="72511"/>
                    <a:pt x="72511" y="93136"/>
                    <a:pt x="47068" y="93136"/>
                  </a:cubicBezTo>
                  <a:cubicBezTo>
                    <a:pt x="21625" y="93136"/>
                    <a:pt x="1000" y="72511"/>
                    <a:pt x="1000" y="47068"/>
                  </a:cubicBezTo>
                  <a:cubicBezTo>
                    <a:pt x="1000" y="21625"/>
                    <a:pt x="21625" y="1000"/>
                    <a:pt x="47068" y="1000"/>
                  </a:cubicBezTo>
                  <a:cubicBezTo>
                    <a:pt x="72511" y="1000"/>
                    <a:pt x="93136" y="21625"/>
                    <a:pt x="93136" y="47068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CC2253A7-A69C-45BD-847C-643E95AAEED5}"/>
                </a:ext>
              </a:extLst>
            </p:cNvPr>
            <p:cNvSpPr/>
            <p:nvPr/>
          </p:nvSpPr>
          <p:spPr>
            <a:xfrm>
              <a:off x="11123316" y="4426342"/>
              <a:ext cx="78667" cy="78667"/>
            </a:xfrm>
            <a:custGeom>
              <a:avLst/>
              <a:gdLst>
                <a:gd name="connsiteX0" fmla="*/ 39979 w 78666"/>
                <a:gd name="connsiteY0" fmla="*/ 78957 h 78666"/>
                <a:gd name="connsiteX1" fmla="*/ 1000 w 78666"/>
                <a:gd name="connsiteY1" fmla="*/ 39979 h 78666"/>
                <a:gd name="connsiteX2" fmla="*/ 39979 w 78666"/>
                <a:gd name="connsiteY2" fmla="*/ 1000 h 78666"/>
                <a:gd name="connsiteX3" fmla="*/ 78957 w 78666"/>
                <a:gd name="connsiteY3" fmla="*/ 39979 h 78666"/>
                <a:gd name="connsiteX4" fmla="*/ 39979 w 78666"/>
                <a:gd name="connsiteY4" fmla="*/ 78957 h 7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66" h="78666">
                  <a:moveTo>
                    <a:pt x="39979" y="78957"/>
                  </a:moveTo>
                  <a:cubicBezTo>
                    <a:pt x="18485" y="78957"/>
                    <a:pt x="1000" y="61472"/>
                    <a:pt x="1000" y="39979"/>
                  </a:cubicBezTo>
                  <a:cubicBezTo>
                    <a:pt x="1000" y="18487"/>
                    <a:pt x="18485" y="1000"/>
                    <a:pt x="39979" y="1000"/>
                  </a:cubicBezTo>
                  <a:cubicBezTo>
                    <a:pt x="61471" y="1000"/>
                    <a:pt x="78957" y="18485"/>
                    <a:pt x="78957" y="39979"/>
                  </a:cubicBezTo>
                  <a:cubicBezTo>
                    <a:pt x="78957" y="61472"/>
                    <a:pt x="61471" y="78957"/>
                    <a:pt x="39979" y="789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12DA6F5A-89F6-464E-B94B-10A482E9BB7C}"/>
                </a:ext>
              </a:extLst>
            </p:cNvPr>
            <p:cNvSpPr/>
            <p:nvPr/>
          </p:nvSpPr>
          <p:spPr>
            <a:xfrm>
              <a:off x="11148121" y="4440447"/>
              <a:ext cx="29333" cy="30667"/>
            </a:xfrm>
            <a:custGeom>
              <a:avLst/>
              <a:gdLst>
                <a:gd name="connsiteX0" fmla="*/ 15173 w 29333"/>
                <a:gd name="connsiteY0" fmla="*/ 1000 h 30666"/>
                <a:gd name="connsiteX1" fmla="*/ 1000 w 29333"/>
                <a:gd name="connsiteY1" fmla="*/ 23793 h 30666"/>
                <a:gd name="connsiteX2" fmla="*/ 15173 w 29333"/>
                <a:gd name="connsiteY2" fmla="*/ 30441 h 30666"/>
                <a:gd name="connsiteX3" fmla="*/ 29347 w 29333"/>
                <a:gd name="connsiteY3" fmla="*/ 23793 h 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33" h="30666">
                  <a:moveTo>
                    <a:pt x="15173" y="1000"/>
                  </a:moveTo>
                  <a:lnTo>
                    <a:pt x="1000" y="23793"/>
                  </a:lnTo>
                  <a:lnTo>
                    <a:pt x="15173" y="30441"/>
                  </a:lnTo>
                  <a:lnTo>
                    <a:pt x="29347" y="23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99C4D2E9-23A4-4E41-8264-838705E108E7}"/>
                </a:ext>
              </a:extLst>
            </p:cNvPr>
            <p:cNvSpPr/>
            <p:nvPr/>
          </p:nvSpPr>
          <p:spPr>
            <a:xfrm>
              <a:off x="11148121" y="4467402"/>
              <a:ext cx="29333" cy="24000"/>
            </a:xfrm>
            <a:custGeom>
              <a:avLst/>
              <a:gdLst>
                <a:gd name="connsiteX0" fmla="*/ 15173 w 29333"/>
                <a:gd name="connsiteY0" fmla="*/ 23793 h 24000"/>
                <a:gd name="connsiteX1" fmla="*/ 29347 w 29333"/>
                <a:gd name="connsiteY1" fmla="*/ 1000 h 24000"/>
                <a:gd name="connsiteX2" fmla="*/ 15173 w 29333"/>
                <a:gd name="connsiteY2" fmla="*/ 10276 h 24000"/>
                <a:gd name="connsiteX3" fmla="*/ 1000 w 29333"/>
                <a:gd name="connsiteY3" fmla="*/ 1000 h 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33" h="24000">
                  <a:moveTo>
                    <a:pt x="15173" y="23793"/>
                  </a:moveTo>
                  <a:lnTo>
                    <a:pt x="29347" y="1000"/>
                  </a:lnTo>
                  <a:lnTo>
                    <a:pt x="15173" y="10276"/>
                  </a:lnTo>
                  <a:lnTo>
                    <a:pt x="1000" y="1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1618FD3D-5A24-4988-8BB6-F5ED51CCC438}"/>
              </a:ext>
            </a:extLst>
          </p:cNvPr>
          <p:cNvSpPr/>
          <p:nvPr userDrawn="1"/>
        </p:nvSpPr>
        <p:spPr>
          <a:xfrm rot="4500000">
            <a:off x="1340607" y="1015492"/>
            <a:ext cx="2985250" cy="3167118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06A662D-43A4-48DD-A279-44C7E4814353}"/>
              </a:ext>
            </a:extLst>
          </p:cNvPr>
          <p:cNvSpPr txBox="1"/>
          <p:nvPr userDrawn="1"/>
        </p:nvSpPr>
        <p:spPr>
          <a:xfrm>
            <a:off x="1913561" y="2404582"/>
            <a:ext cx="991553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AFB9B14-D274-4299-9684-A2B29886D63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48100" y="3079640"/>
            <a:ext cx="4978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9DAAF83D-43BE-49D0-ADE6-2558AAB179F0}"/>
              </a:ext>
            </a:extLst>
          </p:cNvPr>
          <p:cNvSpPr/>
          <p:nvPr userDrawn="1"/>
        </p:nvSpPr>
        <p:spPr>
          <a:xfrm rot="4500000">
            <a:off x="10208454" y="517432"/>
            <a:ext cx="963817" cy="1022535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E42C75E5-EFB4-4D8E-B3C6-E9C75B760535}"/>
              </a:ext>
            </a:extLst>
          </p:cNvPr>
          <p:cNvSpPr/>
          <p:nvPr userDrawn="1"/>
        </p:nvSpPr>
        <p:spPr>
          <a:xfrm rot="4500000">
            <a:off x="8446825" y="2145797"/>
            <a:ext cx="509670" cy="540720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4A1A92CA-6F42-4A15-B97F-02645FCE82E4}"/>
              </a:ext>
            </a:extLst>
          </p:cNvPr>
          <p:cNvSpPr/>
          <p:nvPr userDrawn="1"/>
        </p:nvSpPr>
        <p:spPr>
          <a:xfrm rot="4500000">
            <a:off x="5959139" y="1434694"/>
            <a:ext cx="317956" cy="337326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占位符 89">
            <a:extLst>
              <a:ext uri="{FF2B5EF4-FFF2-40B4-BE49-F238E27FC236}">
                <a16:creationId xmlns:a16="http://schemas.microsoft.com/office/drawing/2014/main" id="{48E5DD38-7C9D-4224-AA45-69635DA5C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4811" y="2032014"/>
            <a:ext cx="7186583" cy="988347"/>
          </a:xfrm>
          <a:noFill/>
        </p:spPr>
        <p:txBody>
          <a:bodyPr wrap="none" rtlCol="0" anchor="ctr">
            <a:spAutoFit/>
          </a:bodyPr>
          <a:lstStyle>
            <a:lvl1pPr marL="0" indent="0">
              <a:buNone/>
              <a:defRPr lang="zh-CN" altLang="en-US" sz="4400" b="1" dirty="0">
                <a:gradFill flip="none" rotWithShape="1">
                  <a:gsLst>
                    <a:gs pos="0">
                      <a:schemeClr val="accent1"/>
                    </a:gs>
                    <a:gs pos="57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94" name="文本占位符 93">
            <a:extLst>
              <a:ext uri="{FF2B5EF4-FFF2-40B4-BE49-F238E27FC236}">
                <a16:creationId xmlns:a16="http://schemas.microsoft.com/office/drawing/2014/main" id="{F0D09F06-08D6-4800-9986-C961A45329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4811" y="3132843"/>
            <a:ext cx="2954655" cy="458459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800" b="0" dirty="0">
                <a:gradFill flip="none" rotWithShape="1">
                  <a:gsLst>
                    <a:gs pos="0">
                      <a:schemeClr val="accent1"/>
                    </a:gs>
                    <a:gs pos="57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atin typeface="+mn-lt"/>
                <a:ea typeface="微软雅黑" panose="020B0503020204020204" pitchFamily="34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B2713142-0D68-4243-95CF-671D5287BC24}"/>
              </a:ext>
            </a:extLst>
          </p:cNvPr>
          <p:cNvSpPr/>
          <p:nvPr userDrawn="1"/>
        </p:nvSpPr>
        <p:spPr>
          <a:xfrm rot="4500000">
            <a:off x="84505" y="-201016"/>
            <a:ext cx="389199" cy="655387"/>
          </a:xfrm>
          <a:custGeom>
            <a:avLst/>
            <a:gdLst>
              <a:gd name="connsiteX0" fmla="*/ 0 w 389199"/>
              <a:gd name="connsiteY0" fmla="*/ 564501 h 655387"/>
              <a:gd name="connsiteX1" fmla="*/ 151258 w 389199"/>
              <a:gd name="connsiteY1" fmla="*/ 0 h 655387"/>
              <a:gd name="connsiteX2" fmla="*/ 175937 w 389199"/>
              <a:gd name="connsiteY2" fmla="*/ 51552 h 655387"/>
              <a:gd name="connsiteX3" fmla="*/ 212104 w 389199"/>
              <a:gd name="connsiteY3" fmla="*/ 108098 h 655387"/>
              <a:gd name="connsiteX4" fmla="*/ 376914 w 389199"/>
              <a:gd name="connsiteY4" fmla="*/ 368990 h 655387"/>
              <a:gd name="connsiteX5" fmla="*/ 355943 w 389199"/>
              <a:gd name="connsiteY5" fmla="*/ 626855 h 655387"/>
              <a:gd name="connsiteX6" fmla="*/ 339191 w 389199"/>
              <a:gd name="connsiteY6" fmla="*/ 655387 h 65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199" h="655387">
                <a:moveTo>
                  <a:pt x="0" y="564501"/>
                </a:moveTo>
                <a:lnTo>
                  <a:pt x="151258" y="0"/>
                </a:lnTo>
                <a:lnTo>
                  <a:pt x="175937" y="51552"/>
                </a:lnTo>
                <a:cubicBezTo>
                  <a:pt x="186570" y="71592"/>
                  <a:pt x="198286" y="90726"/>
                  <a:pt x="212104" y="108098"/>
                </a:cubicBezTo>
                <a:cubicBezTo>
                  <a:pt x="274335" y="186275"/>
                  <a:pt x="348708" y="262317"/>
                  <a:pt x="376914" y="368990"/>
                </a:cubicBezTo>
                <a:cubicBezTo>
                  <a:pt x="399397" y="454023"/>
                  <a:pt x="390219" y="548400"/>
                  <a:pt x="355943" y="626855"/>
                </a:cubicBezTo>
                <a:lnTo>
                  <a:pt x="339191" y="655387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37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9F7C0C3-E9E3-4CDE-AE39-19F43FF0716A}"/>
              </a:ext>
            </a:extLst>
          </p:cNvPr>
          <p:cNvSpPr/>
          <p:nvPr userDrawn="1"/>
        </p:nvSpPr>
        <p:spPr>
          <a:xfrm>
            <a:off x="0" y="0"/>
            <a:ext cx="12192000" cy="5993631"/>
          </a:xfrm>
          <a:custGeom>
            <a:avLst/>
            <a:gdLst>
              <a:gd name="connsiteX0" fmla="*/ 3466670 w 12192000"/>
              <a:gd name="connsiteY0" fmla="*/ 0 h 5993631"/>
              <a:gd name="connsiteX1" fmla="*/ 12192000 w 12192000"/>
              <a:gd name="connsiteY1" fmla="*/ 0 h 5993631"/>
              <a:gd name="connsiteX2" fmla="*/ 12192000 w 12192000"/>
              <a:gd name="connsiteY2" fmla="*/ 5993631 h 5993631"/>
              <a:gd name="connsiteX3" fmla="*/ 12036901 w 12192000"/>
              <a:gd name="connsiteY3" fmla="*/ 5964818 h 5993631"/>
              <a:gd name="connsiteX4" fmla="*/ 11712103 w 12192000"/>
              <a:gd name="connsiteY4" fmla="*/ 5890946 h 5993631"/>
              <a:gd name="connsiteX5" fmla="*/ 4494181 w 12192000"/>
              <a:gd name="connsiteY5" fmla="*/ 2486265 h 5993631"/>
              <a:gd name="connsiteX6" fmla="*/ 350196 w 12192000"/>
              <a:gd name="connsiteY6" fmla="*/ 4976546 h 5993631"/>
              <a:gd name="connsiteX7" fmla="*/ 155643 w 12192000"/>
              <a:gd name="connsiteY7" fmla="*/ 4976546 h 5993631"/>
              <a:gd name="connsiteX8" fmla="*/ 16055 w 12192000"/>
              <a:gd name="connsiteY8" fmla="*/ 5060561 h 5993631"/>
              <a:gd name="connsiteX9" fmla="*/ 0 w 12192000"/>
              <a:gd name="connsiteY9" fmla="*/ 5071751 h 5993631"/>
              <a:gd name="connsiteX10" fmla="*/ 0 w 12192000"/>
              <a:gd name="connsiteY10" fmla="*/ 3923418 h 5993631"/>
              <a:gd name="connsiteX11" fmla="*/ 262268 w 12192000"/>
              <a:gd name="connsiteY11" fmla="*/ 3500354 h 5993631"/>
              <a:gd name="connsiteX12" fmla="*/ 3245315 w 12192000"/>
              <a:gd name="connsiteY12" fmla="*/ 134811 h 59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993631">
                <a:moveTo>
                  <a:pt x="3466670" y="0"/>
                </a:moveTo>
                <a:lnTo>
                  <a:pt x="12192000" y="0"/>
                </a:lnTo>
                <a:lnTo>
                  <a:pt x="12192000" y="5993631"/>
                </a:lnTo>
                <a:lnTo>
                  <a:pt x="12036901" y="5964818"/>
                </a:lnTo>
                <a:cubicBezTo>
                  <a:pt x="11931216" y="5942928"/>
                  <a:pt x="11822958" y="5918305"/>
                  <a:pt x="11712103" y="5890946"/>
                </a:cubicBezTo>
                <a:cubicBezTo>
                  <a:pt x="9938426" y="5453201"/>
                  <a:pt x="6387830" y="2638665"/>
                  <a:pt x="4494181" y="2486265"/>
                </a:cubicBezTo>
                <a:cubicBezTo>
                  <a:pt x="2600528" y="2333865"/>
                  <a:pt x="1073285" y="4561499"/>
                  <a:pt x="350196" y="4976546"/>
                </a:cubicBezTo>
                <a:cubicBezTo>
                  <a:pt x="-372893" y="5391593"/>
                  <a:pt x="376137" y="4888997"/>
                  <a:pt x="155643" y="4976546"/>
                </a:cubicBezTo>
                <a:cubicBezTo>
                  <a:pt x="128081" y="4987490"/>
                  <a:pt x="79190" y="5017737"/>
                  <a:pt x="16055" y="5060561"/>
                </a:cubicBezTo>
                <a:lnTo>
                  <a:pt x="0" y="5071751"/>
                </a:lnTo>
                <a:lnTo>
                  <a:pt x="0" y="3923418"/>
                </a:lnTo>
                <a:lnTo>
                  <a:pt x="262268" y="3500354"/>
                </a:lnTo>
                <a:cubicBezTo>
                  <a:pt x="1013020" y="2312743"/>
                  <a:pt x="2021960" y="926222"/>
                  <a:pt x="3245315" y="134811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98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66E83A6-4350-41D3-B7E1-8AB8E029EE64}"/>
              </a:ext>
            </a:extLst>
          </p:cNvPr>
          <p:cNvSpPr/>
          <p:nvPr userDrawn="1"/>
        </p:nvSpPr>
        <p:spPr>
          <a:xfrm>
            <a:off x="0" y="0"/>
            <a:ext cx="12192000" cy="5465062"/>
          </a:xfrm>
          <a:custGeom>
            <a:avLst/>
            <a:gdLst>
              <a:gd name="connsiteX0" fmla="*/ 4091859 w 12192000"/>
              <a:gd name="connsiteY0" fmla="*/ 0 h 5465062"/>
              <a:gd name="connsiteX1" fmla="*/ 12192000 w 12192000"/>
              <a:gd name="connsiteY1" fmla="*/ 0 h 5465062"/>
              <a:gd name="connsiteX2" fmla="*/ 12192000 w 12192000"/>
              <a:gd name="connsiteY2" fmla="*/ 5319239 h 5465062"/>
              <a:gd name="connsiteX3" fmla="*/ 12110452 w 12192000"/>
              <a:gd name="connsiteY3" fmla="*/ 5284753 h 5465062"/>
              <a:gd name="connsiteX4" fmla="*/ 5634244 w 12192000"/>
              <a:gd name="connsiteY4" fmla="*/ 2145796 h 5465062"/>
              <a:gd name="connsiteX5" fmla="*/ 1490260 w 12192000"/>
              <a:gd name="connsiteY5" fmla="*/ 4636077 h 5465062"/>
              <a:gd name="connsiteX6" fmla="*/ 1295707 w 12192000"/>
              <a:gd name="connsiteY6" fmla="*/ 4636077 h 5465062"/>
              <a:gd name="connsiteX7" fmla="*/ 167299 w 12192000"/>
              <a:gd name="connsiteY7" fmla="*/ 5161370 h 5465062"/>
              <a:gd name="connsiteX8" fmla="*/ 3936757 w 12192000"/>
              <a:gd name="connsiteY8" fmla="*/ 117467 h 546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465062">
                <a:moveTo>
                  <a:pt x="4091859" y="0"/>
                </a:moveTo>
                <a:lnTo>
                  <a:pt x="12192000" y="0"/>
                </a:lnTo>
                <a:lnTo>
                  <a:pt x="12192000" y="5319239"/>
                </a:lnTo>
                <a:lnTo>
                  <a:pt x="12110452" y="5284753"/>
                </a:lnTo>
                <a:cubicBezTo>
                  <a:pt x="10216731" y="4450694"/>
                  <a:pt x="7291188" y="2279146"/>
                  <a:pt x="5634244" y="2145796"/>
                </a:cubicBezTo>
                <a:cubicBezTo>
                  <a:pt x="3740592" y="1993396"/>
                  <a:pt x="2213349" y="4221030"/>
                  <a:pt x="1490260" y="4636077"/>
                </a:cubicBezTo>
                <a:cubicBezTo>
                  <a:pt x="767171" y="5051124"/>
                  <a:pt x="1516201" y="4548528"/>
                  <a:pt x="1295707" y="4636077"/>
                </a:cubicBezTo>
                <a:cubicBezTo>
                  <a:pt x="1075213" y="4723626"/>
                  <a:pt x="-510394" y="6046587"/>
                  <a:pt x="167299" y="5161370"/>
                </a:cubicBezTo>
                <a:cubicBezTo>
                  <a:pt x="717925" y="4442131"/>
                  <a:pt x="2037023" y="1625112"/>
                  <a:pt x="3936757" y="117467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98000">
                <a:schemeClr val="accent1">
                  <a:alpha val="5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0ABEDA8-90F1-4FC5-9A5A-7C813E2DC853}"/>
              </a:ext>
            </a:extLst>
          </p:cNvPr>
          <p:cNvSpPr/>
          <p:nvPr userDrawn="1"/>
        </p:nvSpPr>
        <p:spPr>
          <a:xfrm>
            <a:off x="0" y="-1"/>
            <a:ext cx="12192000" cy="5778230"/>
          </a:xfrm>
          <a:custGeom>
            <a:avLst/>
            <a:gdLst>
              <a:gd name="connsiteX0" fmla="*/ 0 w 12192000"/>
              <a:gd name="connsiteY0" fmla="*/ 0 h 5778230"/>
              <a:gd name="connsiteX1" fmla="*/ 12192000 w 12192000"/>
              <a:gd name="connsiteY1" fmla="*/ 0 h 5778230"/>
              <a:gd name="connsiteX2" fmla="*/ 12192000 w 12192000"/>
              <a:gd name="connsiteY2" fmla="*/ 4595016 h 5778230"/>
              <a:gd name="connsiteX3" fmla="*/ 12190845 w 12192000"/>
              <a:gd name="connsiteY3" fmla="*/ 4594472 h 5778230"/>
              <a:gd name="connsiteX4" fmla="*/ 6673976 w 12192000"/>
              <a:gd name="connsiteY4" fmla="*/ 1877922 h 5778230"/>
              <a:gd name="connsiteX5" fmla="*/ 699148 w 12192000"/>
              <a:gd name="connsiteY5" fmla="*/ 5732894 h 5778230"/>
              <a:gd name="connsiteX6" fmla="*/ 11689 w 12192000"/>
              <a:gd name="connsiteY6" fmla="*/ 5464496 h 5778230"/>
              <a:gd name="connsiteX7" fmla="*/ 0 w 12192000"/>
              <a:gd name="connsiteY7" fmla="*/ 5457952 h 577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78230">
                <a:moveTo>
                  <a:pt x="0" y="0"/>
                </a:moveTo>
                <a:lnTo>
                  <a:pt x="12192000" y="0"/>
                </a:lnTo>
                <a:lnTo>
                  <a:pt x="12192000" y="4595016"/>
                </a:lnTo>
                <a:lnTo>
                  <a:pt x="12190845" y="4594472"/>
                </a:lnTo>
                <a:cubicBezTo>
                  <a:pt x="10180801" y="3608878"/>
                  <a:pt x="8424487" y="1793669"/>
                  <a:pt x="6673976" y="1877922"/>
                </a:cubicBezTo>
                <a:cubicBezTo>
                  <a:pt x="4519503" y="1981618"/>
                  <a:pt x="2983916" y="6262358"/>
                  <a:pt x="699148" y="5732894"/>
                </a:cubicBezTo>
                <a:cubicBezTo>
                  <a:pt x="484951" y="5683257"/>
                  <a:pt x="254518" y="5591321"/>
                  <a:pt x="11689" y="5464496"/>
                </a:cubicBezTo>
                <a:lnTo>
                  <a:pt x="0" y="5457952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E7A411-6318-47F6-AD58-819E21916F85}"/>
              </a:ext>
            </a:extLst>
          </p:cNvPr>
          <p:cNvSpPr txBox="1"/>
          <p:nvPr userDrawn="1"/>
        </p:nvSpPr>
        <p:spPr>
          <a:xfrm>
            <a:off x="1407469" y="1838907"/>
            <a:ext cx="18261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01</a:t>
            </a:r>
            <a:endParaRPr lang="zh-CN" altLang="en-US" sz="115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7D71801-863B-4FCE-BE0D-0AA247A716BD}"/>
              </a:ext>
            </a:extLst>
          </p:cNvPr>
          <p:cNvCxnSpPr>
            <a:cxnSpLocks/>
          </p:cNvCxnSpPr>
          <p:nvPr userDrawn="1"/>
        </p:nvCxnSpPr>
        <p:spPr>
          <a:xfrm>
            <a:off x="1544232" y="4978261"/>
            <a:ext cx="5642375" cy="0"/>
          </a:xfrm>
          <a:prstGeom prst="line">
            <a:avLst/>
          </a:prstGeom>
          <a:ln w="63500" cap="rnd">
            <a:gradFill flip="none" rotWithShape="1">
              <a:gsLst>
                <a:gs pos="100000">
                  <a:schemeClr val="bg1"/>
                </a:gs>
                <a:gs pos="0">
                  <a:schemeClr val="bg1"/>
                </a:gs>
                <a:gs pos="50000">
                  <a:schemeClr val="accent1"/>
                </a:gs>
              </a:gsLst>
              <a:lin ang="108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B8822D-BFA8-4A51-8DA0-0DB45C3ADFA1}"/>
              </a:ext>
            </a:extLst>
          </p:cNvPr>
          <p:cNvCxnSpPr/>
          <p:nvPr userDrawn="1"/>
        </p:nvCxnSpPr>
        <p:spPr>
          <a:xfrm>
            <a:off x="1544232" y="4673614"/>
            <a:ext cx="97725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624B33A-3E2F-4435-832A-E5D27A19C081}"/>
              </a:ext>
            </a:extLst>
          </p:cNvPr>
          <p:cNvCxnSpPr/>
          <p:nvPr userDrawn="1"/>
        </p:nvCxnSpPr>
        <p:spPr>
          <a:xfrm>
            <a:off x="4662287" y="4673614"/>
            <a:ext cx="97725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图形 3048">
            <a:extLst>
              <a:ext uri="{FF2B5EF4-FFF2-40B4-BE49-F238E27FC236}">
                <a16:creationId xmlns:a16="http://schemas.microsoft.com/office/drawing/2014/main" id="{E553AC5C-2810-4370-A4ED-38B747A918CD}"/>
              </a:ext>
            </a:extLst>
          </p:cNvPr>
          <p:cNvGrpSpPr/>
          <p:nvPr userDrawn="1"/>
        </p:nvGrpSpPr>
        <p:grpSpPr>
          <a:xfrm>
            <a:off x="5431351" y="733599"/>
            <a:ext cx="6184542" cy="5390801"/>
            <a:chOff x="2374602" y="5429715"/>
            <a:chExt cx="1337542" cy="1165874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C8CD0910-C383-4D5B-88AC-0EE2A44B3135}"/>
                </a:ext>
              </a:extLst>
            </p:cNvPr>
            <p:cNvSpPr/>
            <p:nvPr/>
          </p:nvSpPr>
          <p:spPr>
            <a:xfrm>
              <a:off x="2437608" y="5682329"/>
              <a:ext cx="216000" cy="216000"/>
            </a:xfrm>
            <a:custGeom>
              <a:avLst/>
              <a:gdLst>
                <a:gd name="connsiteX0" fmla="*/ 215933 w 216000"/>
                <a:gd name="connsiteY0" fmla="*/ 108467 h 216000"/>
                <a:gd name="connsiteX1" fmla="*/ 108467 w 216000"/>
                <a:gd name="connsiteY1" fmla="*/ 215933 h 216000"/>
                <a:gd name="connsiteX2" fmla="*/ 1000 w 216000"/>
                <a:gd name="connsiteY2" fmla="*/ 108467 h 216000"/>
                <a:gd name="connsiteX3" fmla="*/ 108467 w 216000"/>
                <a:gd name="connsiteY3" fmla="*/ 1000 h 216000"/>
                <a:gd name="connsiteX4" fmla="*/ 215933 w 216000"/>
                <a:gd name="connsiteY4" fmla="*/ 108467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0" h="216000">
                  <a:moveTo>
                    <a:pt x="215933" y="108467"/>
                  </a:moveTo>
                  <a:cubicBezTo>
                    <a:pt x="215933" y="167819"/>
                    <a:pt x="167819" y="215933"/>
                    <a:pt x="108467" y="215933"/>
                  </a:cubicBezTo>
                  <a:cubicBezTo>
                    <a:pt x="49114" y="215933"/>
                    <a:pt x="1000" y="167819"/>
                    <a:pt x="1000" y="108467"/>
                  </a:cubicBezTo>
                  <a:cubicBezTo>
                    <a:pt x="1000" y="49114"/>
                    <a:pt x="49114" y="1000"/>
                    <a:pt x="108467" y="1000"/>
                  </a:cubicBezTo>
                  <a:cubicBezTo>
                    <a:pt x="167819" y="1000"/>
                    <a:pt x="215933" y="49114"/>
                    <a:pt x="215933" y="108467"/>
                  </a:cubicBezTo>
                  <a:close/>
                </a:path>
              </a:pathLst>
            </a:custGeom>
            <a:noFill/>
            <a:ln w="9525" cap="flat">
              <a:solidFill>
                <a:srgbClr val="D3D3D3"/>
              </a:solidFill>
              <a:custDash>
                <a:ds d="904485" sp="904485"/>
              </a:custDash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38F827B-A0D7-4A57-9645-413BD4F9DE90}"/>
                </a:ext>
              </a:extLst>
            </p:cNvPr>
            <p:cNvSpPr/>
            <p:nvPr/>
          </p:nvSpPr>
          <p:spPr>
            <a:xfrm>
              <a:off x="2498218" y="5429715"/>
              <a:ext cx="1092002" cy="687999"/>
            </a:xfrm>
            <a:custGeom>
              <a:avLst/>
              <a:gdLst>
                <a:gd name="connsiteX0" fmla="*/ 169631 w 1092000"/>
                <a:gd name="connsiteY0" fmla="*/ 219829 h 688000"/>
                <a:gd name="connsiteX1" fmla="*/ 52031 w 1092000"/>
                <a:gd name="connsiteY1" fmla="*/ 297295 h 688000"/>
                <a:gd name="connsiteX2" fmla="*/ 34031 w 1092000"/>
                <a:gd name="connsiteY2" fmla="*/ 339962 h 688000"/>
                <a:gd name="connsiteX3" fmla="*/ 98831 w 1092000"/>
                <a:gd name="connsiteY3" fmla="*/ 386895 h 688000"/>
                <a:gd name="connsiteX4" fmla="*/ 186431 w 1092000"/>
                <a:gd name="connsiteY4" fmla="*/ 375962 h 688000"/>
                <a:gd name="connsiteX5" fmla="*/ 220431 w 1092000"/>
                <a:gd name="connsiteY5" fmla="*/ 398629 h 688000"/>
                <a:gd name="connsiteX6" fmla="*/ 206165 w 1092000"/>
                <a:gd name="connsiteY6" fmla="*/ 420895 h 688000"/>
                <a:gd name="connsiteX7" fmla="*/ 50165 w 1092000"/>
                <a:gd name="connsiteY7" fmla="*/ 560229 h 688000"/>
                <a:gd name="connsiteX8" fmla="*/ 6031 w 1092000"/>
                <a:gd name="connsiteY8" fmla="*/ 613295 h 688000"/>
                <a:gd name="connsiteX9" fmla="*/ 18298 w 1092000"/>
                <a:gd name="connsiteY9" fmla="*/ 676762 h 688000"/>
                <a:gd name="connsiteX10" fmla="*/ 62165 w 1092000"/>
                <a:gd name="connsiteY10" fmla="*/ 687429 h 688000"/>
                <a:gd name="connsiteX11" fmla="*/ 269231 w 1092000"/>
                <a:gd name="connsiteY11" fmla="*/ 665429 h 688000"/>
                <a:gd name="connsiteX12" fmla="*/ 976165 w 1092000"/>
                <a:gd name="connsiteY12" fmla="*/ 460495 h 688000"/>
                <a:gd name="connsiteX13" fmla="*/ 1082565 w 1092000"/>
                <a:gd name="connsiteY13" fmla="*/ 382762 h 688000"/>
                <a:gd name="connsiteX14" fmla="*/ 1032698 w 1092000"/>
                <a:gd name="connsiteY14" fmla="*/ 253029 h 688000"/>
                <a:gd name="connsiteX15" fmla="*/ 940831 w 1092000"/>
                <a:gd name="connsiteY15" fmla="*/ 239162 h 688000"/>
                <a:gd name="connsiteX16" fmla="*/ 877231 w 1092000"/>
                <a:gd name="connsiteY16" fmla="*/ 181429 h 688000"/>
                <a:gd name="connsiteX17" fmla="*/ 962298 w 1092000"/>
                <a:gd name="connsiteY17" fmla="*/ 59162 h 688000"/>
                <a:gd name="connsiteX18" fmla="*/ 912298 w 1092000"/>
                <a:gd name="connsiteY18" fmla="*/ 3162 h 688000"/>
                <a:gd name="connsiteX19" fmla="*/ 832165 w 1092000"/>
                <a:gd name="connsiteY19" fmla="*/ 12495 h 688000"/>
                <a:gd name="connsiteX20" fmla="*/ 169631 w 1092000"/>
                <a:gd name="connsiteY20" fmla="*/ 219829 h 6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2000" h="688000">
                  <a:moveTo>
                    <a:pt x="169631" y="219829"/>
                  </a:moveTo>
                  <a:cubicBezTo>
                    <a:pt x="126431" y="239295"/>
                    <a:pt x="82431" y="260895"/>
                    <a:pt x="52031" y="297295"/>
                  </a:cubicBezTo>
                  <a:cubicBezTo>
                    <a:pt x="41898" y="309429"/>
                    <a:pt x="33231" y="324229"/>
                    <a:pt x="34031" y="339962"/>
                  </a:cubicBezTo>
                  <a:cubicBezTo>
                    <a:pt x="35631" y="369429"/>
                    <a:pt x="69365" y="386895"/>
                    <a:pt x="98831" y="386895"/>
                  </a:cubicBezTo>
                  <a:cubicBezTo>
                    <a:pt x="128298" y="386895"/>
                    <a:pt x="156965" y="375962"/>
                    <a:pt x="186431" y="375962"/>
                  </a:cubicBezTo>
                  <a:cubicBezTo>
                    <a:pt x="201631" y="375962"/>
                    <a:pt x="220698" y="383429"/>
                    <a:pt x="220431" y="398629"/>
                  </a:cubicBezTo>
                  <a:cubicBezTo>
                    <a:pt x="220298" y="407695"/>
                    <a:pt x="212965" y="414895"/>
                    <a:pt x="206165" y="420895"/>
                  </a:cubicBezTo>
                  <a:cubicBezTo>
                    <a:pt x="154165" y="467295"/>
                    <a:pt x="102165" y="513829"/>
                    <a:pt x="50165" y="560229"/>
                  </a:cubicBezTo>
                  <a:cubicBezTo>
                    <a:pt x="32831" y="575695"/>
                    <a:pt x="14965" y="591962"/>
                    <a:pt x="6031" y="613295"/>
                  </a:cubicBezTo>
                  <a:cubicBezTo>
                    <a:pt x="-3035" y="634762"/>
                    <a:pt x="-369" y="662895"/>
                    <a:pt x="18298" y="676762"/>
                  </a:cubicBezTo>
                  <a:cubicBezTo>
                    <a:pt x="30565" y="685962"/>
                    <a:pt x="46831" y="687029"/>
                    <a:pt x="62165" y="687429"/>
                  </a:cubicBezTo>
                  <a:cubicBezTo>
                    <a:pt x="131631" y="688629"/>
                    <a:pt x="200831" y="677962"/>
                    <a:pt x="269231" y="665429"/>
                  </a:cubicBezTo>
                  <a:cubicBezTo>
                    <a:pt x="510965" y="620895"/>
                    <a:pt x="748165" y="552095"/>
                    <a:pt x="976165" y="460495"/>
                  </a:cubicBezTo>
                  <a:cubicBezTo>
                    <a:pt x="1017898" y="443695"/>
                    <a:pt x="1062698" y="423029"/>
                    <a:pt x="1082565" y="382762"/>
                  </a:cubicBezTo>
                  <a:cubicBezTo>
                    <a:pt x="1105498" y="336095"/>
                    <a:pt x="1080965" y="272362"/>
                    <a:pt x="1032698" y="253029"/>
                  </a:cubicBezTo>
                  <a:cubicBezTo>
                    <a:pt x="1003898" y="241562"/>
                    <a:pt x="971365" y="244762"/>
                    <a:pt x="940831" y="239162"/>
                  </a:cubicBezTo>
                  <a:cubicBezTo>
                    <a:pt x="910298" y="233562"/>
                    <a:pt x="877498" y="212629"/>
                    <a:pt x="877231" y="181429"/>
                  </a:cubicBezTo>
                  <a:cubicBezTo>
                    <a:pt x="876698" y="129962"/>
                    <a:pt x="959898" y="110495"/>
                    <a:pt x="962298" y="59162"/>
                  </a:cubicBezTo>
                  <a:cubicBezTo>
                    <a:pt x="963631" y="31962"/>
                    <a:pt x="938831" y="9029"/>
                    <a:pt x="912298" y="3162"/>
                  </a:cubicBezTo>
                  <a:cubicBezTo>
                    <a:pt x="885765" y="-2705"/>
                    <a:pt x="858165" y="4362"/>
                    <a:pt x="832165" y="12495"/>
                  </a:cubicBezTo>
                  <a:cubicBezTo>
                    <a:pt x="832298" y="12495"/>
                    <a:pt x="361231" y="133695"/>
                    <a:pt x="169631" y="219829"/>
                  </a:cubicBezTo>
                  <a:close/>
                </a:path>
              </a:pathLst>
            </a:custGeom>
            <a:solidFill>
              <a:srgbClr val="F7F7F7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977443A-72FF-441A-9D9B-EDFE7918D788}"/>
                </a:ext>
              </a:extLst>
            </p:cNvPr>
            <p:cNvSpPr/>
            <p:nvPr/>
          </p:nvSpPr>
          <p:spPr>
            <a:xfrm>
              <a:off x="2374602" y="6484922"/>
              <a:ext cx="1317335" cy="110667"/>
            </a:xfrm>
            <a:custGeom>
              <a:avLst/>
              <a:gdLst>
                <a:gd name="connsiteX0" fmla="*/ 1301473 w 1317333"/>
                <a:gd name="connsiteY0" fmla="*/ 110806 h 110666"/>
                <a:gd name="connsiteX1" fmla="*/ 16140 w 1317333"/>
                <a:gd name="connsiteY1" fmla="*/ 110806 h 110666"/>
                <a:gd name="connsiteX2" fmla="*/ 140 w 1317333"/>
                <a:gd name="connsiteY2" fmla="*/ 94806 h 110666"/>
                <a:gd name="connsiteX3" fmla="*/ 140 w 1317333"/>
                <a:gd name="connsiteY3" fmla="*/ 16140 h 110666"/>
                <a:gd name="connsiteX4" fmla="*/ 16140 w 1317333"/>
                <a:gd name="connsiteY4" fmla="*/ 140 h 110666"/>
                <a:gd name="connsiteX5" fmla="*/ 1301473 w 1317333"/>
                <a:gd name="connsiteY5" fmla="*/ 140 h 110666"/>
                <a:gd name="connsiteX6" fmla="*/ 1317473 w 1317333"/>
                <a:gd name="connsiteY6" fmla="*/ 16140 h 110666"/>
                <a:gd name="connsiteX7" fmla="*/ 1317473 w 1317333"/>
                <a:gd name="connsiteY7" fmla="*/ 94806 h 110666"/>
                <a:gd name="connsiteX8" fmla="*/ 1301473 w 1317333"/>
                <a:gd name="connsiteY8" fmla="*/ 110806 h 1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33" h="110666">
                  <a:moveTo>
                    <a:pt x="1301473" y="110806"/>
                  </a:moveTo>
                  <a:lnTo>
                    <a:pt x="16140" y="110806"/>
                  </a:lnTo>
                  <a:cubicBezTo>
                    <a:pt x="7340" y="110806"/>
                    <a:pt x="140" y="103606"/>
                    <a:pt x="140" y="94806"/>
                  </a:cubicBezTo>
                  <a:lnTo>
                    <a:pt x="140" y="16140"/>
                  </a:lnTo>
                  <a:cubicBezTo>
                    <a:pt x="140" y="7340"/>
                    <a:pt x="7340" y="140"/>
                    <a:pt x="16140" y="140"/>
                  </a:cubicBezTo>
                  <a:lnTo>
                    <a:pt x="1301473" y="140"/>
                  </a:lnTo>
                  <a:cubicBezTo>
                    <a:pt x="1310273" y="140"/>
                    <a:pt x="1317473" y="7340"/>
                    <a:pt x="1317473" y="16140"/>
                  </a:cubicBezTo>
                  <a:lnTo>
                    <a:pt x="1317473" y="94806"/>
                  </a:lnTo>
                  <a:cubicBezTo>
                    <a:pt x="1317473" y="103606"/>
                    <a:pt x="1310273" y="110806"/>
                    <a:pt x="1301473" y="110806"/>
                  </a:cubicBezTo>
                  <a:close/>
                </a:path>
              </a:pathLst>
            </a:custGeom>
            <a:solidFill>
              <a:srgbClr val="F2F2F2"/>
            </a:solidFill>
            <a:ln w="13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3145713-CAC0-492B-A54C-B25DE01E79E7}"/>
                </a:ext>
              </a:extLst>
            </p:cNvPr>
            <p:cNvSpPr/>
            <p:nvPr/>
          </p:nvSpPr>
          <p:spPr>
            <a:xfrm>
              <a:off x="3386829" y="6481054"/>
              <a:ext cx="65333" cy="86667"/>
            </a:xfrm>
            <a:custGeom>
              <a:avLst/>
              <a:gdLst>
                <a:gd name="connsiteX0" fmla="*/ 24714 w 65333"/>
                <a:gd name="connsiteY0" fmla="*/ 7341 h 86666"/>
                <a:gd name="connsiteX1" fmla="*/ 1514 w 65333"/>
                <a:gd name="connsiteY1" fmla="*/ 75341 h 86666"/>
                <a:gd name="connsiteX2" fmla="*/ 62314 w 65333"/>
                <a:gd name="connsiteY2" fmla="*/ 75341 h 86666"/>
                <a:gd name="connsiteX3" fmla="*/ 53380 w 65333"/>
                <a:gd name="connsiteY3" fmla="*/ 7341 h 86666"/>
                <a:gd name="connsiteX4" fmla="*/ 24714 w 65333"/>
                <a:gd name="connsiteY4" fmla="*/ 734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33" h="86666">
                  <a:moveTo>
                    <a:pt x="24714" y="7341"/>
                  </a:moveTo>
                  <a:cubicBezTo>
                    <a:pt x="23914" y="26807"/>
                    <a:pt x="-3020" y="67607"/>
                    <a:pt x="1514" y="75341"/>
                  </a:cubicBezTo>
                  <a:cubicBezTo>
                    <a:pt x="6047" y="83074"/>
                    <a:pt x="52447" y="95341"/>
                    <a:pt x="62314" y="75341"/>
                  </a:cubicBezTo>
                  <a:cubicBezTo>
                    <a:pt x="72047" y="55341"/>
                    <a:pt x="53380" y="21607"/>
                    <a:pt x="53380" y="7341"/>
                  </a:cubicBezTo>
                  <a:cubicBezTo>
                    <a:pt x="53380" y="-6926"/>
                    <a:pt x="24714" y="7341"/>
                    <a:pt x="24714" y="734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CF8E40BD-BEBA-48C1-A23A-8746AACFFFC7}"/>
                </a:ext>
              </a:extLst>
            </p:cNvPr>
            <p:cNvSpPr/>
            <p:nvPr/>
          </p:nvSpPr>
          <p:spPr>
            <a:xfrm>
              <a:off x="3255482" y="6480996"/>
              <a:ext cx="124000" cy="76000"/>
            </a:xfrm>
            <a:custGeom>
              <a:avLst/>
              <a:gdLst>
                <a:gd name="connsiteX0" fmla="*/ 71127 w 124000"/>
                <a:gd name="connsiteY0" fmla="*/ 6467 h 76000"/>
                <a:gd name="connsiteX1" fmla="*/ 1127 w 124000"/>
                <a:gd name="connsiteY1" fmla="*/ 71533 h 76000"/>
                <a:gd name="connsiteX2" fmla="*/ 123793 w 124000"/>
                <a:gd name="connsiteY2" fmla="*/ 44333 h 76000"/>
                <a:gd name="connsiteX3" fmla="*/ 109527 w 124000"/>
                <a:gd name="connsiteY3" fmla="*/ 1000 h 76000"/>
                <a:gd name="connsiteX4" fmla="*/ 71127 w 124000"/>
                <a:gd name="connsiteY4" fmla="*/ 6467 h 7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00" h="76000">
                  <a:moveTo>
                    <a:pt x="71127" y="6467"/>
                  </a:moveTo>
                  <a:cubicBezTo>
                    <a:pt x="59393" y="26867"/>
                    <a:pt x="5393" y="61000"/>
                    <a:pt x="1127" y="71533"/>
                  </a:cubicBezTo>
                  <a:cubicBezTo>
                    <a:pt x="-3140" y="82067"/>
                    <a:pt x="101527" y="71133"/>
                    <a:pt x="123793" y="44333"/>
                  </a:cubicBezTo>
                  <a:cubicBezTo>
                    <a:pt x="115793" y="20200"/>
                    <a:pt x="109527" y="1000"/>
                    <a:pt x="109527" y="1000"/>
                  </a:cubicBezTo>
                  <a:lnTo>
                    <a:pt x="71127" y="646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B1664A1-2AD4-461E-AF10-662E50DF983D}"/>
                </a:ext>
              </a:extLst>
            </p:cNvPr>
            <p:cNvSpPr/>
            <p:nvPr/>
          </p:nvSpPr>
          <p:spPr>
            <a:xfrm>
              <a:off x="3311241" y="5940684"/>
              <a:ext cx="132000" cy="557332"/>
            </a:xfrm>
            <a:custGeom>
              <a:avLst/>
              <a:gdLst>
                <a:gd name="connsiteX0" fmla="*/ 67635 w 132000"/>
                <a:gd name="connsiteY0" fmla="*/ 35311 h 557333"/>
                <a:gd name="connsiteX1" fmla="*/ 106035 w 132000"/>
                <a:gd name="connsiteY1" fmla="*/ 332511 h 557333"/>
                <a:gd name="connsiteX2" fmla="*/ 130435 w 132000"/>
                <a:gd name="connsiteY2" fmla="*/ 557578 h 557333"/>
                <a:gd name="connsiteX3" fmla="*/ 96035 w 132000"/>
                <a:gd name="connsiteY3" fmla="*/ 557578 h 557333"/>
                <a:gd name="connsiteX4" fmla="*/ 58835 w 132000"/>
                <a:gd name="connsiteY4" fmla="*/ 342778 h 557333"/>
                <a:gd name="connsiteX5" fmla="*/ 6835 w 132000"/>
                <a:gd name="connsiteY5" fmla="*/ 35711 h 557333"/>
                <a:gd name="connsiteX6" fmla="*/ 67635 w 132000"/>
                <a:gd name="connsiteY6" fmla="*/ 35311 h 5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00" h="557333">
                  <a:moveTo>
                    <a:pt x="67635" y="35311"/>
                  </a:moveTo>
                  <a:cubicBezTo>
                    <a:pt x="81502" y="45311"/>
                    <a:pt x="118168" y="129445"/>
                    <a:pt x="106035" y="332511"/>
                  </a:cubicBezTo>
                  <a:cubicBezTo>
                    <a:pt x="139635" y="453311"/>
                    <a:pt x="130435" y="557578"/>
                    <a:pt x="130435" y="557578"/>
                  </a:cubicBezTo>
                  <a:lnTo>
                    <a:pt x="96035" y="557578"/>
                  </a:lnTo>
                  <a:cubicBezTo>
                    <a:pt x="96035" y="557578"/>
                    <a:pt x="65902" y="357845"/>
                    <a:pt x="58835" y="342778"/>
                  </a:cubicBezTo>
                  <a:cubicBezTo>
                    <a:pt x="51768" y="327711"/>
                    <a:pt x="-19565" y="113578"/>
                    <a:pt x="6835" y="35711"/>
                  </a:cubicBezTo>
                  <a:cubicBezTo>
                    <a:pt x="33368" y="-42155"/>
                    <a:pt x="67635" y="35311"/>
                    <a:pt x="67635" y="3531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013EF04-7E63-46AC-BEAB-F479C7775EDD}"/>
                </a:ext>
              </a:extLst>
            </p:cNvPr>
            <p:cNvSpPr/>
            <p:nvPr/>
          </p:nvSpPr>
          <p:spPr>
            <a:xfrm>
              <a:off x="3241454" y="5933017"/>
              <a:ext cx="130667" cy="565332"/>
            </a:xfrm>
            <a:custGeom>
              <a:avLst/>
              <a:gdLst>
                <a:gd name="connsiteX0" fmla="*/ 96755 w 130666"/>
                <a:gd name="connsiteY0" fmla="*/ 18712 h 565333"/>
                <a:gd name="connsiteX1" fmla="*/ 105821 w 130666"/>
                <a:gd name="connsiteY1" fmla="*/ 331246 h 565333"/>
                <a:gd name="connsiteX2" fmla="*/ 128888 w 130666"/>
                <a:gd name="connsiteY2" fmla="*/ 565379 h 565333"/>
                <a:gd name="connsiteX3" fmla="*/ 76355 w 130666"/>
                <a:gd name="connsiteY3" fmla="*/ 565379 h 565333"/>
                <a:gd name="connsiteX4" fmla="*/ 58755 w 130666"/>
                <a:gd name="connsiteY4" fmla="*/ 341512 h 565333"/>
                <a:gd name="connsiteX5" fmla="*/ 6888 w 130666"/>
                <a:gd name="connsiteY5" fmla="*/ 43512 h 565333"/>
                <a:gd name="connsiteX6" fmla="*/ 96755 w 130666"/>
                <a:gd name="connsiteY6" fmla="*/ 18712 h 56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666" h="565333">
                  <a:moveTo>
                    <a:pt x="96755" y="18712"/>
                  </a:moveTo>
                  <a:cubicBezTo>
                    <a:pt x="110621" y="28712"/>
                    <a:pt x="117955" y="128046"/>
                    <a:pt x="105821" y="331246"/>
                  </a:cubicBezTo>
                  <a:cubicBezTo>
                    <a:pt x="139421" y="452046"/>
                    <a:pt x="128888" y="565379"/>
                    <a:pt x="128888" y="565379"/>
                  </a:cubicBezTo>
                  <a:lnTo>
                    <a:pt x="76355" y="565379"/>
                  </a:lnTo>
                  <a:cubicBezTo>
                    <a:pt x="76355" y="565379"/>
                    <a:pt x="65688" y="356579"/>
                    <a:pt x="58755" y="341512"/>
                  </a:cubicBezTo>
                  <a:cubicBezTo>
                    <a:pt x="51688" y="326446"/>
                    <a:pt x="-19645" y="121379"/>
                    <a:pt x="6888" y="43512"/>
                  </a:cubicBezTo>
                  <a:cubicBezTo>
                    <a:pt x="33288" y="-34488"/>
                    <a:pt x="96755" y="18712"/>
                    <a:pt x="96755" y="187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3D8116C-F0D0-4F56-8355-ECFCCDFCFD0C}"/>
                </a:ext>
              </a:extLst>
            </p:cNvPr>
            <p:cNvSpPr/>
            <p:nvPr/>
          </p:nvSpPr>
          <p:spPr>
            <a:xfrm>
              <a:off x="3218783" y="5753662"/>
              <a:ext cx="74667" cy="174667"/>
            </a:xfrm>
            <a:custGeom>
              <a:avLst/>
              <a:gdLst>
                <a:gd name="connsiteX0" fmla="*/ 74093 w 74666"/>
                <a:gd name="connsiteY0" fmla="*/ 1000 h 174666"/>
                <a:gd name="connsiteX1" fmla="*/ 21426 w 74666"/>
                <a:gd name="connsiteY1" fmla="*/ 41133 h 174666"/>
                <a:gd name="connsiteX2" fmla="*/ 1959 w 74666"/>
                <a:gd name="connsiteY2" fmla="*/ 162467 h 174666"/>
                <a:gd name="connsiteX3" fmla="*/ 24093 w 74666"/>
                <a:gd name="connsiteY3" fmla="*/ 171000 h 174666"/>
                <a:gd name="connsiteX4" fmla="*/ 74093 w 74666"/>
                <a:gd name="connsiteY4" fmla="*/ 1000 h 1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66" h="174666">
                  <a:moveTo>
                    <a:pt x="74093" y="1000"/>
                  </a:moveTo>
                  <a:cubicBezTo>
                    <a:pt x="74093" y="1000"/>
                    <a:pt x="31426" y="10733"/>
                    <a:pt x="21426" y="41133"/>
                  </a:cubicBezTo>
                  <a:cubicBezTo>
                    <a:pt x="11426" y="71533"/>
                    <a:pt x="-2841" y="155533"/>
                    <a:pt x="1959" y="162467"/>
                  </a:cubicBezTo>
                  <a:cubicBezTo>
                    <a:pt x="6759" y="169400"/>
                    <a:pt x="17426" y="179933"/>
                    <a:pt x="24093" y="171000"/>
                  </a:cubicBezTo>
                  <a:cubicBezTo>
                    <a:pt x="30759" y="162067"/>
                    <a:pt x="74093" y="1000"/>
                    <a:pt x="74093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6D7DC73-4507-4604-B6B3-F6A004DB0A3B}"/>
                </a:ext>
              </a:extLst>
            </p:cNvPr>
            <p:cNvSpPr/>
            <p:nvPr/>
          </p:nvSpPr>
          <p:spPr>
            <a:xfrm>
              <a:off x="3237076" y="5726062"/>
              <a:ext cx="242667" cy="296000"/>
            </a:xfrm>
            <a:custGeom>
              <a:avLst/>
              <a:gdLst>
                <a:gd name="connsiteX0" fmla="*/ 171400 w 242666"/>
                <a:gd name="connsiteY0" fmla="*/ 28067 h 296000"/>
                <a:gd name="connsiteX1" fmla="*/ 106333 w 242666"/>
                <a:gd name="connsiteY1" fmla="*/ 1000 h 296000"/>
                <a:gd name="connsiteX2" fmla="*/ 38600 w 242666"/>
                <a:gd name="connsiteY2" fmla="*/ 40867 h 296000"/>
                <a:gd name="connsiteX3" fmla="*/ 16333 w 242666"/>
                <a:gd name="connsiteY3" fmla="*/ 119533 h 296000"/>
                <a:gd name="connsiteX4" fmla="*/ 23267 w 242666"/>
                <a:gd name="connsiteY4" fmla="*/ 177533 h 296000"/>
                <a:gd name="connsiteX5" fmla="*/ 1000 w 242666"/>
                <a:gd name="connsiteY5" fmla="*/ 290467 h 296000"/>
                <a:gd name="connsiteX6" fmla="*/ 161400 w 242666"/>
                <a:gd name="connsiteY6" fmla="*/ 280333 h 296000"/>
                <a:gd name="connsiteX7" fmla="*/ 174200 w 242666"/>
                <a:gd name="connsiteY7" fmla="*/ 295667 h 296000"/>
                <a:gd name="connsiteX8" fmla="*/ 171400 w 242666"/>
                <a:gd name="connsiteY8" fmla="*/ 28067 h 296000"/>
                <a:gd name="connsiteX9" fmla="*/ 169933 w 242666"/>
                <a:gd name="connsiteY9" fmla="*/ 265800 h 296000"/>
                <a:gd name="connsiteX10" fmla="*/ 148200 w 242666"/>
                <a:gd name="connsiteY10" fmla="*/ 182467 h 296000"/>
                <a:gd name="connsiteX11" fmla="*/ 172600 w 242666"/>
                <a:gd name="connsiteY11" fmla="*/ 103133 h 296000"/>
                <a:gd name="connsiteX12" fmla="*/ 173000 w 242666"/>
                <a:gd name="connsiteY12" fmla="*/ 103667 h 296000"/>
                <a:gd name="connsiteX13" fmla="*/ 169933 w 242666"/>
                <a:gd name="connsiteY13" fmla="*/ 265800 h 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666" h="296000">
                  <a:moveTo>
                    <a:pt x="171400" y="28067"/>
                  </a:moveTo>
                  <a:cubicBezTo>
                    <a:pt x="162467" y="15400"/>
                    <a:pt x="106333" y="1000"/>
                    <a:pt x="106333" y="1000"/>
                  </a:cubicBezTo>
                  <a:cubicBezTo>
                    <a:pt x="106333" y="1000"/>
                    <a:pt x="42600" y="29667"/>
                    <a:pt x="38600" y="40867"/>
                  </a:cubicBezTo>
                  <a:cubicBezTo>
                    <a:pt x="34600" y="52067"/>
                    <a:pt x="24467" y="106067"/>
                    <a:pt x="16333" y="119533"/>
                  </a:cubicBezTo>
                  <a:cubicBezTo>
                    <a:pt x="8200" y="133000"/>
                    <a:pt x="23267" y="177533"/>
                    <a:pt x="23267" y="177533"/>
                  </a:cubicBezTo>
                  <a:lnTo>
                    <a:pt x="1000" y="290467"/>
                  </a:lnTo>
                  <a:cubicBezTo>
                    <a:pt x="1000" y="290467"/>
                    <a:pt x="109933" y="293267"/>
                    <a:pt x="161400" y="280333"/>
                  </a:cubicBezTo>
                  <a:cubicBezTo>
                    <a:pt x="163000" y="283133"/>
                    <a:pt x="166867" y="288867"/>
                    <a:pt x="174200" y="295667"/>
                  </a:cubicBezTo>
                  <a:cubicBezTo>
                    <a:pt x="326067" y="196867"/>
                    <a:pt x="180333" y="40867"/>
                    <a:pt x="171400" y="28067"/>
                  </a:cubicBezTo>
                  <a:close/>
                  <a:moveTo>
                    <a:pt x="169933" y="265800"/>
                  </a:moveTo>
                  <a:cubicBezTo>
                    <a:pt x="166733" y="242200"/>
                    <a:pt x="150200" y="212467"/>
                    <a:pt x="148200" y="182467"/>
                  </a:cubicBezTo>
                  <a:cubicBezTo>
                    <a:pt x="145800" y="145533"/>
                    <a:pt x="163133" y="108733"/>
                    <a:pt x="172600" y="103133"/>
                  </a:cubicBezTo>
                  <a:cubicBezTo>
                    <a:pt x="172733" y="103267"/>
                    <a:pt x="172867" y="103533"/>
                    <a:pt x="173000" y="103667"/>
                  </a:cubicBezTo>
                  <a:cubicBezTo>
                    <a:pt x="223667" y="168733"/>
                    <a:pt x="199667" y="251667"/>
                    <a:pt x="169933" y="2658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F98E30F-5C1E-48E0-ABED-1B6D12F82E2E}"/>
                </a:ext>
              </a:extLst>
            </p:cNvPr>
            <p:cNvSpPr/>
            <p:nvPr/>
          </p:nvSpPr>
          <p:spPr>
            <a:xfrm>
              <a:off x="3258009" y="5747529"/>
              <a:ext cx="58667" cy="85333"/>
            </a:xfrm>
            <a:custGeom>
              <a:avLst/>
              <a:gdLst>
                <a:gd name="connsiteX0" fmla="*/ 57667 w 58666"/>
                <a:gd name="connsiteY0" fmla="*/ 71800 h 85333"/>
                <a:gd name="connsiteX1" fmla="*/ 25000 w 58666"/>
                <a:gd name="connsiteY1" fmla="*/ 85533 h 85333"/>
                <a:gd name="connsiteX2" fmla="*/ 1000 w 58666"/>
                <a:gd name="connsiteY2" fmla="*/ 14733 h 85333"/>
                <a:gd name="connsiteX3" fmla="*/ 33533 w 58666"/>
                <a:gd name="connsiteY3" fmla="*/ 1000 h 8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66" h="85333">
                  <a:moveTo>
                    <a:pt x="57667" y="71800"/>
                  </a:moveTo>
                  <a:lnTo>
                    <a:pt x="25000" y="85533"/>
                  </a:lnTo>
                  <a:lnTo>
                    <a:pt x="1000" y="14733"/>
                  </a:lnTo>
                  <a:lnTo>
                    <a:pt x="33533" y="1000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472261C-A115-424E-8AE6-A74E31846CAD}"/>
                </a:ext>
              </a:extLst>
            </p:cNvPr>
            <p:cNvSpPr/>
            <p:nvPr/>
          </p:nvSpPr>
          <p:spPr>
            <a:xfrm>
              <a:off x="3259076" y="5781127"/>
              <a:ext cx="54667" cy="33333"/>
            </a:xfrm>
            <a:custGeom>
              <a:avLst/>
              <a:gdLst>
                <a:gd name="connsiteX0" fmla="*/ 1000 w 54666"/>
                <a:gd name="connsiteY0" fmla="*/ 25802 h 33333"/>
                <a:gd name="connsiteX1" fmla="*/ 21267 w 54666"/>
                <a:gd name="connsiteY1" fmla="*/ 1135 h 33333"/>
                <a:gd name="connsiteX2" fmla="*/ 53667 w 54666"/>
                <a:gd name="connsiteY2" fmla="*/ 14602 h 33333"/>
                <a:gd name="connsiteX3" fmla="*/ 19267 w 54666"/>
                <a:gd name="connsiteY3" fmla="*/ 32602 h 33333"/>
                <a:gd name="connsiteX4" fmla="*/ 7133 w 54666"/>
                <a:gd name="connsiteY4" fmla="*/ 32602 h 33333"/>
                <a:gd name="connsiteX5" fmla="*/ 1000 w 54666"/>
                <a:gd name="connsiteY5" fmla="*/ 25802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6" h="33333">
                  <a:moveTo>
                    <a:pt x="1000" y="25802"/>
                  </a:moveTo>
                  <a:cubicBezTo>
                    <a:pt x="1000" y="25802"/>
                    <a:pt x="13133" y="-1131"/>
                    <a:pt x="21267" y="1135"/>
                  </a:cubicBezTo>
                  <a:cubicBezTo>
                    <a:pt x="29400" y="3402"/>
                    <a:pt x="53667" y="7935"/>
                    <a:pt x="53667" y="14602"/>
                  </a:cubicBezTo>
                  <a:cubicBezTo>
                    <a:pt x="53667" y="21402"/>
                    <a:pt x="19267" y="32602"/>
                    <a:pt x="19267" y="32602"/>
                  </a:cubicBezTo>
                  <a:lnTo>
                    <a:pt x="7133" y="32602"/>
                  </a:lnTo>
                  <a:lnTo>
                    <a:pt x="1000" y="25802"/>
                  </a:lnTo>
                  <a:close/>
                </a:path>
              </a:pathLst>
            </a:custGeom>
            <a:solidFill>
              <a:srgbClr val="FFD4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47CCFCD-21E0-46C4-97BD-7E6914886E3F}"/>
                </a:ext>
              </a:extLst>
            </p:cNvPr>
            <p:cNvSpPr/>
            <p:nvPr/>
          </p:nvSpPr>
          <p:spPr>
            <a:xfrm>
              <a:off x="3377210" y="6002996"/>
              <a:ext cx="37333" cy="41333"/>
            </a:xfrm>
            <a:custGeom>
              <a:avLst/>
              <a:gdLst>
                <a:gd name="connsiteX0" fmla="*/ 21933 w 37333"/>
                <a:gd name="connsiteY0" fmla="*/ 40733 h 41333"/>
                <a:gd name="connsiteX1" fmla="*/ 17533 w 37333"/>
                <a:gd name="connsiteY1" fmla="*/ 1000 h 41333"/>
                <a:gd name="connsiteX2" fmla="*/ 1000 w 37333"/>
                <a:gd name="connsiteY2" fmla="*/ 33533 h 41333"/>
                <a:gd name="connsiteX3" fmla="*/ 21933 w 37333"/>
                <a:gd name="connsiteY3" fmla="*/ 40733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33" h="41333">
                  <a:moveTo>
                    <a:pt x="21933" y="40733"/>
                  </a:moveTo>
                  <a:cubicBezTo>
                    <a:pt x="34867" y="34600"/>
                    <a:pt x="50600" y="1133"/>
                    <a:pt x="17533" y="1000"/>
                  </a:cubicBezTo>
                  <a:cubicBezTo>
                    <a:pt x="2333" y="1000"/>
                    <a:pt x="1000" y="33533"/>
                    <a:pt x="1000" y="33533"/>
                  </a:cubicBezTo>
                  <a:lnTo>
                    <a:pt x="21933" y="40733"/>
                  </a:lnTo>
                  <a:close/>
                </a:path>
              </a:pathLst>
            </a:custGeom>
            <a:solidFill>
              <a:srgbClr val="FFD4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AA3FC992-25E8-4012-AF89-967DA29A8DBF}"/>
                </a:ext>
              </a:extLst>
            </p:cNvPr>
            <p:cNvSpPr/>
            <p:nvPr/>
          </p:nvSpPr>
          <p:spPr>
            <a:xfrm>
              <a:off x="3295731" y="5572355"/>
              <a:ext cx="81333" cy="76000"/>
            </a:xfrm>
            <a:custGeom>
              <a:avLst/>
              <a:gdLst>
                <a:gd name="connsiteX0" fmla="*/ 3278 w 81333"/>
                <a:gd name="connsiteY0" fmla="*/ 54308 h 76000"/>
                <a:gd name="connsiteX1" fmla="*/ 27011 w 81333"/>
                <a:gd name="connsiteY1" fmla="*/ 1108 h 76000"/>
                <a:gd name="connsiteX2" fmla="*/ 80611 w 81333"/>
                <a:gd name="connsiteY2" fmla="*/ 40841 h 76000"/>
                <a:gd name="connsiteX3" fmla="*/ 47411 w 81333"/>
                <a:gd name="connsiteY3" fmla="*/ 76308 h 76000"/>
                <a:gd name="connsiteX4" fmla="*/ 3278 w 81333"/>
                <a:gd name="connsiteY4" fmla="*/ 54308 h 7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33" h="76000">
                  <a:moveTo>
                    <a:pt x="3278" y="54308"/>
                  </a:moveTo>
                  <a:cubicBezTo>
                    <a:pt x="-2989" y="33375"/>
                    <a:pt x="3278" y="2975"/>
                    <a:pt x="27011" y="1108"/>
                  </a:cubicBezTo>
                  <a:cubicBezTo>
                    <a:pt x="50745" y="-759"/>
                    <a:pt x="82478" y="21908"/>
                    <a:pt x="80611" y="40841"/>
                  </a:cubicBezTo>
                  <a:cubicBezTo>
                    <a:pt x="78745" y="59775"/>
                    <a:pt x="47411" y="76308"/>
                    <a:pt x="47411" y="76308"/>
                  </a:cubicBezTo>
                  <a:lnTo>
                    <a:pt x="3278" y="5430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047BA0B-A553-463D-BF25-C271461AE14A}"/>
                </a:ext>
              </a:extLst>
            </p:cNvPr>
            <p:cNvSpPr/>
            <p:nvPr/>
          </p:nvSpPr>
          <p:spPr>
            <a:xfrm>
              <a:off x="3245876" y="5604063"/>
              <a:ext cx="113333" cy="112000"/>
            </a:xfrm>
            <a:custGeom>
              <a:avLst/>
              <a:gdLst>
                <a:gd name="connsiteX0" fmla="*/ 1000 w 113333"/>
                <a:gd name="connsiteY0" fmla="*/ 52600 h 112000"/>
                <a:gd name="connsiteX1" fmla="*/ 54067 w 113333"/>
                <a:gd name="connsiteY1" fmla="*/ 111933 h 112000"/>
                <a:gd name="connsiteX2" fmla="*/ 112733 w 113333"/>
                <a:gd name="connsiteY2" fmla="*/ 73667 h 112000"/>
                <a:gd name="connsiteX3" fmla="*/ 57933 w 113333"/>
                <a:gd name="connsiteY3" fmla="*/ 1000 h 112000"/>
                <a:gd name="connsiteX4" fmla="*/ 1000 w 113333"/>
                <a:gd name="connsiteY4" fmla="*/ 52600 h 1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3" h="112000">
                  <a:moveTo>
                    <a:pt x="1000" y="52600"/>
                  </a:moveTo>
                  <a:cubicBezTo>
                    <a:pt x="1000" y="88467"/>
                    <a:pt x="23133" y="111933"/>
                    <a:pt x="54067" y="111933"/>
                  </a:cubicBezTo>
                  <a:cubicBezTo>
                    <a:pt x="85000" y="111933"/>
                    <a:pt x="112733" y="109533"/>
                    <a:pt x="112733" y="73667"/>
                  </a:cubicBezTo>
                  <a:cubicBezTo>
                    <a:pt x="112733" y="37800"/>
                    <a:pt x="88867" y="1000"/>
                    <a:pt x="57933" y="1000"/>
                  </a:cubicBezTo>
                  <a:cubicBezTo>
                    <a:pt x="27000" y="1000"/>
                    <a:pt x="1000" y="16733"/>
                    <a:pt x="1000" y="5260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31BCD51-7B63-488F-940F-338384E0D217}"/>
                </a:ext>
              </a:extLst>
            </p:cNvPr>
            <p:cNvSpPr/>
            <p:nvPr/>
          </p:nvSpPr>
          <p:spPr>
            <a:xfrm>
              <a:off x="3303609" y="5690597"/>
              <a:ext cx="40000" cy="105333"/>
            </a:xfrm>
            <a:custGeom>
              <a:avLst/>
              <a:gdLst>
                <a:gd name="connsiteX0" fmla="*/ 17133 w 40000"/>
                <a:gd name="connsiteY0" fmla="*/ 1000 h 105333"/>
                <a:gd name="connsiteX1" fmla="*/ 39400 w 40000"/>
                <a:gd name="connsiteY1" fmla="*/ 37000 h 105333"/>
                <a:gd name="connsiteX2" fmla="*/ 16600 w 40000"/>
                <a:gd name="connsiteY2" fmla="*/ 104333 h 105333"/>
                <a:gd name="connsiteX3" fmla="*/ 3000 w 40000"/>
                <a:gd name="connsiteY3" fmla="*/ 58333 h 105333"/>
                <a:gd name="connsiteX4" fmla="*/ 1000 w 40000"/>
                <a:gd name="connsiteY4" fmla="*/ 23533 h 105333"/>
                <a:gd name="connsiteX5" fmla="*/ 17133 w 40000"/>
                <a:gd name="connsiteY5" fmla="*/ 1000 h 10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0" h="105333">
                  <a:moveTo>
                    <a:pt x="17133" y="1000"/>
                  </a:moveTo>
                  <a:cubicBezTo>
                    <a:pt x="23267" y="12200"/>
                    <a:pt x="39400" y="37000"/>
                    <a:pt x="39400" y="37000"/>
                  </a:cubicBezTo>
                  <a:lnTo>
                    <a:pt x="16600" y="104333"/>
                  </a:lnTo>
                  <a:lnTo>
                    <a:pt x="3000" y="58333"/>
                  </a:lnTo>
                  <a:lnTo>
                    <a:pt x="1000" y="23533"/>
                  </a:lnTo>
                  <a:lnTo>
                    <a:pt x="17133" y="1000"/>
                  </a:lnTo>
                  <a:close/>
                </a:path>
              </a:pathLst>
            </a:custGeom>
            <a:solidFill>
              <a:srgbClr val="FFC9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A25703F-24A3-476D-95F2-24722FCE8C0C}"/>
                </a:ext>
              </a:extLst>
            </p:cNvPr>
            <p:cNvSpPr/>
            <p:nvPr/>
          </p:nvSpPr>
          <p:spPr>
            <a:xfrm>
              <a:off x="3250492" y="5640481"/>
              <a:ext cx="77333" cy="101333"/>
            </a:xfrm>
            <a:custGeom>
              <a:avLst/>
              <a:gdLst>
                <a:gd name="connsiteX0" fmla="*/ 71184 w 77333"/>
                <a:gd name="connsiteY0" fmla="*/ 24849 h 101333"/>
                <a:gd name="connsiteX1" fmla="*/ 55851 w 77333"/>
                <a:gd name="connsiteY1" fmla="*/ 96849 h 101333"/>
                <a:gd name="connsiteX2" fmla="*/ 8917 w 77333"/>
                <a:gd name="connsiteY2" fmla="*/ 68582 h 101333"/>
                <a:gd name="connsiteX3" fmla="*/ 16251 w 77333"/>
                <a:gd name="connsiteY3" fmla="*/ 6715 h 101333"/>
                <a:gd name="connsiteX4" fmla="*/ 71184 w 77333"/>
                <a:gd name="connsiteY4" fmla="*/ 24849 h 10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33" h="101333">
                  <a:moveTo>
                    <a:pt x="71184" y="24849"/>
                  </a:moveTo>
                  <a:cubicBezTo>
                    <a:pt x="83317" y="47115"/>
                    <a:pt x="73984" y="84582"/>
                    <a:pt x="55851" y="96849"/>
                  </a:cubicBezTo>
                  <a:cubicBezTo>
                    <a:pt x="37717" y="109115"/>
                    <a:pt x="18251" y="94982"/>
                    <a:pt x="8917" y="68582"/>
                  </a:cubicBezTo>
                  <a:cubicBezTo>
                    <a:pt x="-3216" y="46315"/>
                    <a:pt x="-1883" y="18982"/>
                    <a:pt x="16251" y="6715"/>
                  </a:cubicBezTo>
                  <a:cubicBezTo>
                    <a:pt x="34384" y="-5551"/>
                    <a:pt x="59051" y="2582"/>
                    <a:pt x="71184" y="24849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C1FEC87-81AA-41F3-8F1C-7A87FD57D0FB}"/>
                </a:ext>
              </a:extLst>
            </p:cNvPr>
            <p:cNvSpPr/>
            <p:nvPr/>
          </p:nvSpPr>
          <p:spPr>
            <a:xfrm>
              <a:off x="3315742" y="5660330"/>
              <a:ext cx="16000" cy="28000"/>
            </a:xfrm>
            <a:custGeom>
              <a:avLst/>
              <a:gdLst>
                <a:gd name="connsiteX0" fmla="*/ 15133 w 16000"/>
                <a:gd name="connsiteY0" fmla="*/ 14467 h 28000"/>
                <a:gd name="connsiteX1" fmla="*/ 8067 w 16000"/>
                <a:gd name="connsiteY1" fmla="*/ 27933 h 28000"/>
                <a:gd name="connsiteX2" fmla="*/ 1000 w 16000"/>
                <a:gd name="connsiteY2" fmla="*/ 14467 h 28000"/>
                <a:gd name="connsiteX3" fmla="*/ 8067 w 16000"/>
                <a:gd name="connsiteY3" fmla="*/ 1000 h 28000"/>
                <a:gd name="connsiteX4" fmla="*/ 15133 w 16000"/>
                <a:gd name="connsiteY4" fmla="*/ 14467 h 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0" h="28000">
                  <a:moveTo>
                    <a:pt x="15133" y="14467"/>
                  </a:moveTo>
                  <a:cubicBezTo>
                    <a:pt x="15133" y="21904"/>
                    <a:pt x="11969" y="27933"/>
                    <a:pt x="8067" y="27933"/>
                  </a:cubicBezTo>
                  <a:cubicBezTo>
                    <a:pt x="4164" y="27933"/>
                    <a:pt x="1000" y="21904"/>
                    <a:pt x="1000" y="14467"/>
                  </a:cubicBezTo>
                  <a:cubicBezTo>
                    <a:pt x="1000" y="7029"/>
                    <a:pt x="4164" y="1000"/>
                    <a:pt x="8067" y="1000"/>
                  </a:cubicBezTo>
                  <a:cubicBezTo>
                    <a:pt x="11969" y="1000"/>
                    <a:pt x="15133" y="7029"/>
                    <a:pt x="15133" y="14467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F96EF3E5-7D10-42E5-AA25-CBE445C0D3FC}"/>
                </a:ext>
              </a:extLst>
            </p:cNvPr>
            <p:cNvSpPr/>
            <p:nvPr/>
          </p:nvSpPr>
          <p:spPr>
            <a:xfrm>
              <a:off x="3215515" y="5802329"/>
              <a:ext cx="60000" cy="128000"/>
            </a:xfrm>
            <a:custGeom>
              <a:avLst/>
              <a:gdLst>
                <a:gd name="connsiteX0" fmla="*/ 40161 w 60000"/>
                <a:gd name="connsiteY0" fmla="*/ 1000 h 128000"/>
                <a:gd name="connsiteX1" fmla="*/ 22694 w 60000"/>
                <a:gd name="connsiteY1" fmla="*/ 127133 h 128000"/>
                <a:gd name="connsiteX2" fmla="*/ 59227 w 60000"/>
                <a:gd name="connsiteY2" fmla="*/ 11800 h 128000"/>
                <a:gd name="connsiteX3" fmla="*/ 40161 w 60000"/>
                <a:gd name="connsiteY3" fmla="*/ 1000 h 1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0" h="128000">
                  <a:moveTo>
                    <a:pt x="40161" y="1000"/>
                  </a:moveTo>
                  <a:cubicBezTo>
                    <a:pt x="17094" y="34867"/>
                    <a:pt x="-24773" y="117933"/>
                    <a:pt x="22694" y="127133"/>
                  </a:cubicBezTo>
                  <a:cubicBezTo>
                    <a:pt x="34027" y="129267"/>
                    <a:pt x="57361" y="21133"/>
                    <a:pt x="59227" y="11800"/>
                  </a:cubicBezTo>
                  <a:cubicBezTo>
                    <a:pt x="53627" y="3533"/>
                    <a:pt x="40161" y="1000"/>
                    <a:pt x="40161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E3C3BC51-A2CB-4937-BA5F-D22BD4454CB5}"/>
                </a:ext>
              </a:extLst>
            </p:cNvPr>
            <p:cNvSpPr/>
            <p:nvPr/>
          </p:nvSpPr>
          <p:spPr>
            <a:xfrm>
              <a:off x="3261876" y="5627982"/>
              <a:ext cx="70667" cy="52000"/>
            </a:xfrm>
            <a:custGeom>
              <a:avLst/>
              <a:gdLst>
                <a:gd name="connsiteX0" fmla="*/ 1000 w 70666"/>
                <a:gd name="connsiteY0" fmla="*/ 11481 h 52000"/>
                <a:gd name="connsiteX1" fmla="*/ 69000 w 70666"/>
                <a:gd name="connsiteY1" fmla="*/ 48814 h 52000"/>
                <a:gd name="connsiteX2" fmla="*/ 1000 w 70666"/>
                <a:gd name="connsiteY2" fmla="*/ 11481 h 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66" h="52000">
                  <a:moveTo>
                    <a:pt x="1000" y="11481"/>
                  </a:moveTo>
                  <a:cubicBezTo>
                    <a:pt x="15667" y="34281"/>
                    <a:pt x="50333" y="58548"/>
                    <a:pt x="69000" y="48814"/>
                  </a:cubicBezTo>
                  <a:cubicBezTo>
                    <a:pt x="79667" y="20414"/>
                    <a:pt x="34333" y="-17719"/>
                    <a:pt x="1000" y="1148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EADD50A-46A2-40E4-BBC7-865D85A3E1E4}"/>
                </a:ext>
              </a:extLst>
            </p:cNvPr>
            <p:cNvSpPr/>
            <p:nvPr/>
          </p:nvSpPr>
          <p:spPr>
            <a:xfrm>
              <a:off x="3241834" y="5642495"/>
              <a:ext cx="29333" cy="46667"/>
            </a:xfrm>
            <a:custGeom>
              <a:avLst/>
              <a:gdLst>
                <a:gd name="connsiteX0" fmla="*/ 29042 w 29333"/>
                <a:gd name="connsiteY0" fmla="*/ 1902 h 46666"/>
                <a:gd name="connsiteX1" fmla="*/ 2642 w 29333"/>
                <a:gd name="connsiteY1" fmla="*/ 45768 h 46666"/>
                <a:gd name="connsiteX2" fmla="*/ 29042 w 29333"/>
                <a:gd name="connsiteY2" fmla="*/ 1902 h 4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33" h="46666">
                  <a:moveTo>
                    <a:pt x="29042" y="1902"/>
                  </a:moveTo>
                  <a:cubicBezTo>
                    <a:pt x="25842" y="24568"/>
                    <a:pt x="17175" y="42968"/>
                    <a:pt x="2642" y="45768"/>
                  </a:cubicBezTo>
                  <a:cubicBezTo>
                    <a:pt x="-1758" y="15368"/>
                    <a:pt x="1309" y="-3432"/>
                    <a:pt x="29042" y="190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6ECCC23E-7B1E-4117-804D-46F90C2ADCC6}"/>
                </a:ext>
              </a:extLst>
            </p:cNvPr>
            <p:cNvSpPr/>
            <p:nvPr/>
          </p:nvSpPr>
          <p:spPr>
            <a:xfrm>
              <a:off x="3323342" y="5678063"/>
              <a:ext cx="13333" cy="46667"/>
            </a:xfrm>
            <a:custGeom>
              <a:avLst/>
              <a:gdLst>
                <a:gd name="connsiteX0" fmla="*/ 13267 w 13333"/>
                <a:gd name="connsiteY0" fmla="*/ 23533 h 46666"/>
                <a:gd name="connsiteX1" fmla="*/ 7133 w 13333"/>
                <a:gd name="connsiteY1" fmla="*/ 46067 h 46666"/>
                <a:gd name="connsiteX2" fmla="*/ 1000 w 13333"/>
                <a:gd name="connsiteY2" fmla="*/ 23533 h 46666"/>
                <a:gd name="connsiteX3" fmla="*/ 7133 w 13333"/>
                <a:gd name="connsiteY3" fmla="*/ 1000 h 46666"/>
                <a:gd name="connsiteX4" fmla="*/ 13267 w 13333"/>
                <a:gd name="connsiteY4" fmla="*/ 23533 h 4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3" h="46666">
                  <a:moveTo>
                    <a:pt x="13267" y="23533"/>
                  </a:moveTo>
                  <a:cubicBezTo>
                    <a:pt x="13267" y="35978"/>
                    <a:pt x="10521" y="46067"/>
                    <a:pt x="7133" y="46067"/>
                  </a:cubicBezTo>
                  <a:cubicBezTo>
                    <a:pt x="3746" y="46067"/>
                    <a:pt x="1000" y="35978"/>
                    <a:pt x="1000" y="23533"/>
                  </a:cubicBezTo>
                  <a:cubicBezTo>
                    <a:pt x="1000" y="11089"/>
                    <a:pt x="3746" y="1000"/>
                    <a:pt x="7133" y="1000"/>
                  </a:cubicBezTo>
                  <a:cubicBezTo>
                    <a:pt x="10521" y="1000"/>
                    <a:pt x="13267" y="11089"/>
                    <a:pt x="13267" y="23533"/>
                  </a:cubicBezTo>
                  <a:close/>
                </a:path>
              </a:pathLst>
            </a:custGeom>
            <a:noFill/>
            <a:ln w="9525" cap="flat">
              <a:solidFill>
                <a:srgbClr val="FFA4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16D8AE8-8440-40EF-8D8A-A8CFE386CEB4}"/>
                </a:ext>
              </a:extLst>
            </p:cNvPr>
            <p:cNvSpPr/>
            <p:nvPr/>
          </p:nvSpPr>
          <p:spPr>
            <a:xfrm>
              <a:off x="3397969" y="5509822"/>
              <a:ext cx="81333" cy="189333"/>
            </a:xfrm>
            <a:custGeom>
              <a:avLst/>
              <a:gdLst>
                <a:gd name="connsiteX0" fmla="*/ 1707 w 81333"/>
                <a:gd name="connsiteY0" fmla="*/ 158175 h 189333"/>
                <a:gd name="connsiteX1" fmla="*/ 11974 w 81333"/>
                <a:gd name="connsiteY1" fmla="*/ 142708 h 189333"/>
                <a:gd name="connsiteX2" fmla="*/ 30507 w 81333"/>
                <a:gd name="connsiteY2" fmla="*/ 139375 h 189333"/>
                <a:gd name="connsiteX3" fmla="*/ 46641 w 81333"/>
                <a:gd name="connsiteY3" fmla="*/ 150575 h 189333"/>
                <a:gd name="connsiteX4" fmla="*/ 50107 w 81333"/>
                <a:gd name="connsiteY4" fmla="*/ 169108 h 189333"/>
                <a:gd name="connsiteX5" fmla="*/ 38907 w 81333"/>
                <a:gd name="connsiteY5" fmla="*/ 184575 h 189333"/>
                <a:gd name="connsiteX6" fmla="*/ 19441 w 81333"/>
                <a:gd name="connsiteY6" fmla="*/ 187775 h 189333"/>
                <a:gd name="connsiteX7" fmla="*/ 4241 w 81333"/>
                <a:gd name="connsiteY7" fmla="*/ 176708 h 189333"/>
                <a:gd name="connsiteX8" fmla="*/ 1707 w 81333"/>
                <a:gd name="connsiteY8" fmla="*/ 158175 h 189333"/>
                <a:gd name="connsiteX9" fmla="*/ 58907 w 81333"/>
                <a:gd name="connsiteY9" fmla="*/ 1508 h 189333"/>
                <a:gd name="connsiteX10" fmla="*/ 65841 w 81333"/>
                <a:gd name="connsiteY10" fmla="*/ 3108 h 189333"/>
                <a:gd name="connsiteX11" fmla="*/ 80774 w 81333"/>
                <a:gd name="connsiteY11" fmla="*/ 28041 h 189333"/>
                <a:gd name="connsiteX12" fmla="*/ 58107 w 81333"/>
                <a:gd name="connsiteY12" fmla="*/ 109241 h 189333"/>
                <a:gd name="connsiteX13" fmla="*/ 34241 w 81333"/>
                <a:gd name="connsiteY13" fmla="*/ 123375 h 189333"/>
                <a:gd name="connsiteX14" fmla="*/ 34241 w 81333"/>
                <a:gd name="connsiteY14" fmla="*/ 123375 h 189333"/>
                <a:gd name="connsiteX15" fmla="*/ 18907 w 81333"/>
                <a:gd name="connsiteY15" fmla="*/ 100041 h 189333"/>
                <a:gd name="connsiteX16" fmla="*/ 34641 w 81333"/>
                <a:gd name="connsiteY16" fmla="*/ 17375 h 189333"/>
                <a:gd name="connsiteX17" fmla="*/ 58907 w 81333"/>
                <a:gd name="connsiteY17" fmla="*/ 1508 h 1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333" h="189333">
                  <a:moveTo>
                    <a:pt x="1707" y="158175"/>
                  </a:moveTo>
                  <a:cubicBezTo>
                    <a:pt x="3174" y="151641"/>
                    <a:pt x="6641" y="146575"/>
                    <a:pt x="11974" y="142708"/>
                  </a:cubicBezTo>
                  <a:cubicBezTo>
                    <a:pt x="17441" y="138975"/>
                    <a:pt x="23574" y="137775"/>
                    <a:pt x="30507" y="139375"/>
                  </a:cubicBezTo>
                  <a:cubicBezTo>
                    <a:pt x="37441" y="140975"/>
                    <a:pt x="42907" y="144708"/>
                    <a:pt x="46641" y="150575"/>
                  </a:cubicBezTo>
                  <a:cubicBezTo>
                    <a:pt x="50507" y="156441"/>
                    <a:pt x="51574" y="162708"/>
                    <a:pt x="50107" y="169108"/>
                  </a:cubicBezTo>
                  <a:cubicBezTo>
                    <a:pt x="48641" y="175641"/>
                    <a:pt x="44907" y="180841"/>
                    <a:pt x="38907" y="184575"/>
                  </a:cubicBezTo>
                  <a:cubicBezTo>
                    <a:pt x="32907" y="188308"/>
                    <a:pt x="26374" y="189375"/>
                    <a:pt x="19441" y="187775"/>
                  </a:cubicBezTo>
                  <a:cubicBezTo>
                    <a:pt x="12507" y="186175"/>
                    <a:pt x="7441" y="182441"/>
                    <a:pt x="4241" y="176708"/>
                  </a:cubicBezTo>
                  <a:cubicBezTo>
                    <a:pt x="1041" y="170975"/>
                    <a:pt x="241" y="164708"/>
                    <a:pt x="1707" y="158175"/>
                  </a:cubicBezTo>
                  <a:close/>
                  <a:moveTo>
                    <a:pt x="58907" y="1508"/>
                  </a:moveTo>
                  <a:lnTo>
                    <a:pt x="65841" y="3108"/>
                  </a:lnTo>
                  <a:cubicBezTo>
                    <a:pt x="77041" y="5641"/>
                    <a:pt x="83841" y="16975"/>
                    <a:pt x="80774" y="28041"/>
                  </a:cubicBezTo>
                  <a:lnTo>
                    <a:pt x="58107" y="109241"/>
                  </a:lnTo>
                  <a:cubicBezTo>
                    <a:pt x="55174" y="119508"/>
                    <a:pt x="44774" y="125775"/>
                    <a:pt x="34241" y="123375"/>
                  </a:cubicBezTo>
                  <a:lnTo>
                    <a:pt x="34241" y="123375"/>
                  </a:lnTo>
                  <a:cubicBezTo>
                    <a:pt x="23707" y="120975"/>
                    <a:pt x="16907" y="110708"/>
                    <a:pt x="18907" y="100041"/>
                  </a:cubicBezTo>
                  <a:lnTo>
                    <a:pt x="34641" y="17375"/>
                  </a:lnTo>
                  <a:cubicBezTo>
                    <a:pt x="36907" y="6175"/>
                    <a:pt x="47841" y="-1025"/>
                    <a:pt x="58907" y="1508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BAAF86E6-6865-48AE-8301-ADAE8D9F8F2C}"/>
                </a:ext>
              </a:extLst>
            </p:cNvPr>
            <p:cNvSpPr/>
            <p:nvPr/>
          </p:nvSpPr>
          <p:spPr>
            <a:xfrm>
              <a:off x="3406768" y="5521822"/>
              <a:ext cx="81333" cy="189333"/>
            </a:xfrm>
            <a:custGeom>
              <a:avLst/>
              <a:gdLst>
                <a:gd name="connsiteX0" fmla="*/ 1707 w 81333"/>
                <a:gd name="connsiteY0" fmla="*/ 158175 h 189333"/>
                <a:gd name="connsiteX1" fmla="*/ 11974 w 81333"/>
                <a:gd name="connsiteY1" fmla="*/ 142708 h 189333"/>
                <a:gd name="connsiteX2" fmla="*/ 30507 w 81333"/>
                <a:gd name="connsiteY2" fmla="*/ 139375 h 189333"/>
                <a:gd name="connsiteX3" fmla="*/ 46641 w 81333"/>
                <a:gd name="connsiteY3" fmla="*/ 150575 h 189333"/>
                <a:gd name="connsiteX4" fmla="*/ 50107 w 81333"/>
                <a:gd name="connsiteY4" fmla="*/ 169108 h 189333"/>
                <a:gd name="connsiteX5" fmla="*/ 38907 w 81333"/>
                <a:gd name="connsiteY5" fmla="*/ 184575 h 189333"/>
                <a:gd name="connsiteX6" fmla="*/ 19441 w 81333"/>
                <a:gd name="connsiteY6" fmla="*/ 187775 h 189333"/>
                <a:gd name="connsiteX7" fmla="*/ 4241 w 81333"/>
                <a:gd name="connsiteY7" fmla="*/ 176708 h 189333"/>
                <a:gd name="connsiteX8" fmla="*/ 1707 w 81333"/>
                <a:gd name="connsiteY8" fmla="*/ 158175 h 189333"/>
                <a:gd name="connsiteX9" fmla="*/ 58907 w 81333"/>
                <a:gd name="connsiteY9" fmla="*/ 1508 h 189333"/>
                <a:gd name="connsiteX10" fmla="*/ 65841 w 81333"/>
                <a:gd name="connsiteY10" fmla="*/ 3108 h 189333"/>
                <a:gd name="connsiteX11" fmla="*/ 80774 w 81333"/>
                <a:gd name="connsiteY11" fmla="*/ 28041 h 189333"/>
                <a:gd name="connsiteX12" fmla="*/ 58107 w 81333"/>
                <a:gd name="connsiteY12" fmla="*/ 109241 h 189333"/>
                <a:gd name="connsiteX13" fmla="*/ 34241 w 81333"/>
                <a:gd name="connsiteY13" fmla="*/ 123375 h 189333"/>
                <a:gd name="connsiteX14" fmla="*/ 34241 w 81333"/>
                <a:gd name="connsiteY14" fmla="*/ 123375 h 189333"/>
                <a:gd name="connsiteX15" fmla="*/ 18907 w 81333"/>
                <a:gd name="connsiteY15" fmla="*/ 100041 h 189333"/>
                <a:gd name="connsiteX16" fmla="*/ 34641 w 81333"/>
                <a:gd name="connsiteY16" fmla="*/ 17375 h 189333"/>
                <a:gd name="connsiteX17" fmla="*/ 58907 w 81333"/>
                <a:gd name="connsiteY17" fmla="*/ 1508 h 1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333" h="189333">
                  <a:moveTo>
                    <a:pt x="1707" y="158175"/>
                  </a:moveTo>
                  <a:cubicBezTo>
                    <a:pt x="3174" y="151641"/>
                    <a:pt x="6641" y="146575"/>
                    <a:pt x="11974" y="142708"/>
                  </a:cubicBezTo>
                  <a:cubicBezTo>
                    <a:pt x="17441" y="138975"/>
                    <a:pt x="23574" y="137775"/>
                    <a:pt x="30507" y="139375"/>
                  </a:cubicBezTo>
                  <a:cubicBezTo>
                    <a:pt x="37441" y="140975"/>
                    <a:pt x="42907" y="144708"/>
                    <a:pt x="46641" y="150575"/>
                  </a:cubicBezTo>
                  <a:cubicBezTo>
                    <a:pt x="50507" y="156441"/>
                    <a:pt x="51574" y="162708"/>
                    <a:pt x="50107" y="169108"/>
                  </a:cubicBezTo>
                  <a:cubicBezTo>
                    <a:pt x="48641" y="175641"/>
                    <a:pt x="44907" y="180841"/>
                    <a:pt x="38907" y="184575"/>
                  </a:cubicBezTo>
                  <a:cubicBezTo>
                    <a:pt x="32907" y="188308"/>
                    <a:pt x="26374" y="189375"/>
                    <a:pt x="19441" y="187775"/>
                  </a:cubicBezTo>
                  <a:cubicBezTo>
                    <a:pt x="12507" y="186175"/>
                    <a:pt x="7441" y="182441"/>
                    <a:pt x="4241" y="176708"/>
                  </a:cubicBezTo>
                  <a:cubicBezTo>
                    <a:pt x="1041" y="170975"/>
                    <a:pt x="241" y="164708"/>
                    <a:pt x="1707" y="158175"/>
                  </a:cubicBezTo>
                  <a:close/>
                  <a:moveTo>
                    <a:pt x="58907" y="1508"/>
                  </a:moveTo>
                  <a:lnTo>
                    <a:pt x="65841" y="3108"/>
                  </a:lnTo>
                  <a:cubicBezTo>
                    <a:pt x="77041" y="5641"/>
                    <a:pt x="83841" y="16975"/>
                    <a:pt x="80774" y="28041"/>
                  </a:cubicBezTo>
                  <a:lnTo>
                    <a:pt x="58107" y="109241"/>
                  </a:lnTo>
                  <a:cubicBezTo>
                    <a:pt x="55174" y="119508"/>
                    <a:pt x="44774" y="125775"/>
                    <a:pt x="34241" y="123375"/>
                  </a:cubicBezTo>
                  <a:lnTo>
                    <a:pt x="34241" y="123375"/>
                  </a:lnTo>
                  <a:cubicBezTo>
                    <a:pt x="23707" y="120975"/>
                    <a:pt x="16907" y="110708"/>
                    <a:pt x="18907" y="100041"/>
                  </a:cubicBezTo>
                  <a:lnTo>
                    <a:pt x="34641" y="17375"/>
                  </a:lnTo>
                  <a:cubicBezTo>
                    <a:pt x="36907" y="6175"/>
                    <a:pt x="47841" y="-1025"/>
                    <a:pt x="58907" y="1508"/>
                  </a:cubicBezTo>
                  <a:close/>
                </a:path>
              </a:pathLst>
            </a:custGeom>
            <a:noFill/>
            <a:ln w="9525" cap="flat">
              <a:solidFill>
                <a:srgbClr val="FFBE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084CDC2E-C293-4B40-9CE0-4108629FE60F}"/>
                </a:ext>
              </a:extLst>
            </p:cNvPr>
            <p:cNvSpPr/>
            <p:nvPr/>
          </p:nvSpPr>
          <p:spPr>
            <a:xfrm>
              <a:off x="2596275" y="5580597"/>
              <a:ext cx="572001" cy="186667"/>
            </a:xfrm>
            <a:custGeom>
              <a:avLst/>
              <a:gdLst>
                <a:gd name="connsiteX0" fmla="*/ 555400 w 572000"/>
                <a:gd name="connsiteY0" fmla="*/ 186600 h 186666"/>
                <a:gd name="connsiteX1" fmla="*/ 17000 w 572000"/>
                <a:gd name="connsiteY1" fmla="*/ 186600 h 186666"/>
                <a:gd name="connsiteX2" fmla="*/ 1000 w 572000"/>
                <a:gd name="connsiteY2" fmla="*/ 170600 h 186666"/>
                <a:gd name="connsiteX3" fmla="*/ 1000 w 572000"/>
                <a:gd name="connsiteY3" fmla="*/ 17000 h 186666"/>
                <a:gd name="connsiteX4" fmla="*/ 17000 w 572000"/>
                <a:gd name="connsiteY4" fmla="*/ 1000 h 186666"/>
                <a:gd name="connsiteX5" fmla="*/ 555400 w 572000"/>
                <a:gd name="connsiteY5" fmla="*/ 1000 h 186666"/>
                <a:gd name="connsiteX6" fmla="*/ 571400 w 572000"/>
                <a:gd name="connsiteY6" fmla="*/ 17000 h 186666"/>
                <a:gd name="connsiteX7" fmla="*/ 571400 w 572000"/>
                <a:gd name="connsiteY7" fmla="*/ 170600 h 186666"/>
                <a:gd name="connsiteX8" fmla="*/ 555400 w 572000"/>
                <a:gd name="connsiteY8" fmla="*/ 186600 h 1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000" h="186666">
                  <a:moveTo>
                    <a:pt x="555400" y="186600"/>
                  </a:moveTo>
                  <a:lnTo>
                    <a:pt x="17000" y="186600"/>
                  </a:lnTo>
                  <a:cubicBezTo>
                    <a:pt x="8200" y="186600"/>
                    <a:pt x="1000" y="179400"/>
                    <a:pt x="1000" y="170600"/>
                  </a:cubicBezTo>
                  <a:lnTo>
                    <a:pt x="1000" y="17000"/>
                  </a:lnTo>
                  <a:cubicBezTo>
                    <a:pt x="1000" y="8200"/>
                    <a:pt x="8200" y="1000"/>
                    <a:pt x="17000" y="1000"/>
                  </a:cubicBezTo>
                  <a:lnTo>
                    <a:pt x="555400" y="1000"/>
                  </a:lnTo>
                  <a:cubicBezTo>
                    <a:pt x="564200" y="1000"/>
                    <a:pt x="571400" y="8200"/>
                    <a:pt x="571400" y="17000"/>
                  </a:cubicBezTo>
                  <a:lnTo>
                    <a:pt x="571400" y="170600"/>
                  </a:lnTo>
                  <a:cubicBezTo>
                    <a:pt x="571400" y="179400"/>
                    <a:pt x="564200" y="186600"/>
                    <a:pt x="555400" y="186600"/>
                  </a:cubicBezTo>
                  <a:close/>
                </a:path>
              </a:pathLst>
            </a:custGeom>
            <a:noFill/>
            <a:ln w="9525" cap="flat">
              <a:solidFill>
                <a:srgbClr val="CCE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0772DE2-8634-4B1C-923D-F2FC6A120B45}"/>
                </a:ext>
              </a:extLst>
            </p:cNvPr>
            <p:cNvSpPr/>
            <p:nvPr/>
          </p:nvSpPr>
          <p:spPr>
            <a:xfrm>
              <a:off x="2605075" y="5598463"/>
              <a:ext cx="113333" cy="113333"/>
            </a:xfrm>
            <a:custGeom>
              <a:avLst/>
              <a:gdLst>
                <a:gd name="connsiteX0" fmla="*/ 113533 w 113333"/>
                <a:gd name="connsiteY0" fmla="*/ 57267 h 113333"/>
                <a:gd name="connsiteX1" fmla="*/ 57267 w 113333"/>
                <a:gd name="connsiteY1" fmla="*/ 113533 h 113333"/>
                <a:gd name="connsiteX2" fmla="*/ 1000 w 113333"/>
                <a:gd name="connsiteY2" fmla="*/ 57267 h 113333"/>
                <a:gd name="connsiteX3" fmla="*/ 57267 w 113333"/>
                <a:gd name="connsiteY3" fmla="*/ 1000 h 113333"/>
                <a:gd name="connsiteX4" fmla="*/ 113533 w 113333"/>
                <a:gd name="connsiteY4" fmla="*/ 57267 h 11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3" h="113333">
                  <a:moveTo>
                    <a:pt x="113533" y="57267"/>
                  </a:moveTo>
                  <a:cubicBezTo>
                    <a:pt x="113533" y="88342"/>
                    <a:pt x="88342" y="113533"/>
                    <a:pt x="57267" y="113533"/>
                  </a:cubicBezTo>
                  <a:cubicBezTo>
                    <a:pt x="26191" y="113533"/>
                    <a:pt x="1000" y="88342"/>
                    <a:pt x="1000" y="57267"/>
                  </a:cubicBezTo>
                  <a:cubicBezTo>
                    <a:pt x="1000" y="26191"/>
                    <a:pt x="26191" y="1000"/>
                    <a:pt x="57267" y="1000"/>
                  </a:cubicBezTo>
                  <a:cubicBezTo>
                    <a:pt x="88342" y="1000"/>
                    <a:pt x="113533" y="26191"/>
                    <a:pt x="113533" y="57267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4A84B17-2846-4724-AD22-5D06F8F2700F}"/>
                </a:ext>
              </a:extLst>
            </p:cNvPr>
            <p:cNvSpPr/>
            <p:nvPr/>
          </p:nvSpPr>
          <p:spPr>
            <a:xfrm>
              <a:off x="2748141" y="5598463"/>
              <a:ext cx="360001" cy="18667"/>
            </a:xfrm>
            <a:custGeom>
              <a:avLst/>
              <a:gdLst>
                <a:gd name="connsiteX0" fmla="*/ 351267 w 360000"/>
                <a:gd name="connsiteY0" fmla="*/ 18867 h 18666"/>
                <a:gd name="connsiteX1" fmla="*/ 9933 w 360000"/>
                <a:gd name="connsiteY1" fmla="*/ 18867 h 18666"/>
                <a:gd name="connsiteX2" fmla="*/ 1000 w 360000"/>
                <a:gd name="connsiteY2" fmla="*/ 9933 h 18666"/>
                <a:gd name="connsiteX3" fmla="*/ 1000 w 360000"/>
                <a:gd name="connsiteY3" fmla="*/ 9933 h 18666"/>
                <a:gd name="connsiteX4" fmla="*/ 9933 w 360000"/>
                <a:gd name="connsiteY4" fmla="*/ 1000 h 18666"/>
                <a:gd name="connsiteX5" fmla="*/ 351267 w 360000"/>
                <a:gd name="connsiteY5" fmla="*/ 1000 h 18666"/>
                <a:gd name="connsiteX6" fmla="*/ 360200 w 360000"/>
                <a:gd name="connsiteY6" fmla="*/ 9933 h 18666"/>
                <a:gd name="connsiteX7" fmla="*/ 360200 w 360000"/>
                <a:gd name="connsiteY7" fmla="*/ 9933 h 18666"/>
                <a:gd name="connsiteX8" fmla="*/ 351267 w 360000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00" h="18666">
                  <a:moveTo>
                    <a:pt x="3512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51267" y="1000"/>
                  </a:lnTo>
                  <a:cubicBezTo>
                    <a:pt x="356200" y="1000"/>
                    <a:pt x="360200" y="5000"/>
                    <a:pt x="360200" y="9933"/>
                  </a:cubicBezTo>
                  <a:lnTo>
                    <a:pt x="360200" y="9933"/>
                  </a:lnTo>
                  <a:cubicBezTo>
                    <a:pt x="360200" y="14867"/>
                    <a:pt x="356200" y="18867"/>
                    <a:pt x="351267" y="188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0634DAAE-8A96-468B-B069-339BC2EC6F79}"/>
                </a:ext>
              </a:extLst>
            </p:cNvPr>
            <p:cNvSpPr/>
            <p:nvPr/>
          </p:nvSpPr>
          <p:spPr>
            <a:xfrm>
              <a:off x="2748141" y="5643530"/>
              <a:ext cx="360001" cy="18667"/>
            </a:xfrm>
            <a:custGeom>
              <a:avLst/>
              <a:gdLst>
                <a:gd name="connsiteX0" fmla="*/ 351267 w 360000"/>
                <a:gd name="connsiteY0" fmla="*/ 18867 h 18666"/>
                <a:gd name="connsiteX1" fmla="*/ 9933 w 360000"/>
                <a:gd name="connsiteY1" fmla="*/ 18867 h 18666"/>
                <a:gd name="connsiteX2" fmla="*/ 1000 w 360000"/>
                <a:gd name="connsiteY2" fmla="*/ 9933 h 18666"/>
                <a:gd name="connsiteX3" fmla="*/ 1000 w 360000"/>
                <a:gd name="connsiteY3" fmla="*/ 9933 h 18666"/>
                <a:gd name="connsiteX4" fmla="*/ 9933 w 360000"/>
                <a:gd name="connsiteY4" fmla="*/ 1000 h 18666"/>
                <a:gd name="connsiteX5" fmla="*/ 351267 w 360000"/>
                <a:gd name="connsiteY5" fmla="*/ 1000 h 18666"/>
                <a:gd name="connsiteX6" fmla="*/ 360200 w 360000"/>
                <a:gd name="connsiteY6" fmla="*/ 9933 h 18666"/>
                <a:gd name="connsiteX7" fmla="*/ 360200 w 360000"/>
                <a:gd name="connsiteY7" fmla="*/ 9933 h 18666"/>
                <a:gd name="connsiteX8" fmla="*/ 351267 w 360000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00" h="18666">
                  <a:moveTo>
                    <a:pt x="3512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51267" y="1000"/>
                  </a:lnTo>
                  <a:cubicBezTo>
                    <a:pt x="356200" y="1000"/>
                    <a:pt x="360200" y="5000"/>
                    <a:pt x="360200" y="9933"/>
                  </a:cubicBezTo>
                  <a:lnTo>
                    <a:pt x="360200" y="9933"/>
                  </a:lnTo>
                  <a:cubicBezTo>
                    <a:pt x="360200" y="14867"/>
                    <a:pt x="356200" y="18867"/>
                    <a:pt x="351267" y="188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8DEFED47-A99A-45C3-8A57-03A552CD8FC2}"/>
                </a:ext>
              </a:extLst>
            </p:cNvPr>
            <p:cNvSpPr/>
            <p:nvPr/>
          </p:nvSpPr>
          <p:spPr>
            <a:xfrm>
              <a:off x="2748141" y="5688463"/>
              <a:ext cx="258667" cy="18667"/>
            </a:xfrm>
            <a:custGeom>
              <a:avLst/>
              <a:gdLst>
                <a:gd name="connsiteX0" fmla="*/ 249667 w 258666"/>
                <a:gd name="connsiteY0" fmla="*/ 18867 h 18666"/>
                <a:gd name="connsiteX1" fmla="*/ 9933 w 258666"/>
                <a:gd name="connsiteY1" fmla="*/ 18867 h 18666"/>
                <a:gd name="connsiteX2" fmla="*/ 1000 w 258666"/>
                <a:gd name="connsiteY2" fmla="*/ 9933 h 18666"/>
                <a:gd name="connsiteX3" fmla="*/ 1000 w 258666"/>
                <a:gd name="connsiteY3" fmla="*/ 9933 h 18666"/>
                <a:gd name="connsiteX4" fmla="*/ 9933 w 258666"/>
                <a:gd name="connsiteY4" fmla="*/ 1000 h 18666"/>
                <a:gd name="connsiteX5" fmla="*/ 249800 w 258666"/>
                <a:gd name="connsiteY5" fmla="*/ 1000 h 18666"/>
                <a:gd name="connsiteX6" fmla="*/ 258733 w 258666"/>
                <a:gd name="connsiteY6" fmla="*/ 9933 h 18666"/>
                <a:gd name="connsiteX7" fmla="*/ 258733 w 258666"/>
                <a:gd name="connsiteY7" fmla="*/ 9933 h 18666"/>
                <a:gd name="connsiteX8" fmla="*/ 249667 w 258666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666" h="18666">
                  <a:moveTo>
                    <a:pt x="2496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249800" y="1000"/>
                  </a:lnTo>
                  <a:cubicBezTo>
                    <a:pt x="254733" y="1000"/>
                    <a:pt x="258733" y="5000"/>
                    <a:pt x="258733" y="9933"/>
                  </a:cubicBezTo>
                  <a:lnTo>
                    <a:pt x="258733" y="9933"/>
                  </a:lnTo>
                  <a:cubicBezTo>
                    <a:pt x="258733" y="14867"/>
                    <a:pt x="254600" y="18867"/>
                    <a:pt x="249667" y="188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8462BF22-AAA2-40E8-BB67-8E4A320D977F}"/>
                </a:ext>
              </a:extLst>
            </p:cNvPr>
            <p:cNvSpPr/>
            <p:nvPr/>
          </p:nvSpPr>
          <p:spPr>
            <a:xfrm>
              <a:off x="2596275" y="5826062"/>
              <a:ext cx="572001" cy="186667"/>
            </a:xfrm>
            <a:custGeom>
              <a:avLst/>
              <a:gdLst>
                <a:gd name="connsiteX0" fmla="*/ 555400 w 572000"/>
                <a:gd name="connsiteY0" fmla="*/ 186600 h 186666"/>
                <a:gd name="connsiteX1" fmla="*/ 17000 w 572000"/>
                <a:gd name="connsiteY1" fmla="*/ 186600 h 186666"/>
                <a:gd name="connsiteX2" fmla="*/ 1000 w 572000"/>
                <a:gd name="connsiteY2" fmla="*/ 170600 h 186666"/>
                <a:gd name="connsiteX3" fmla="*/ 1000 w 572000"/>
                <a:gd name="connsiteY3" fmla="*/ 17000 h 186666"/>
                <a:gd name="connsiteX4" fmla="*/ 17000 w 572000"/>
                <a:gd name="connsiteY4" fmla="*/ 1000 h 186666"/>
                <a:gd name="connsiteX5" fmla="*/ 555400 w 572000"/>
                <a:gd name="connsiteY5" fmla="*/ 1000 h 186666"/>
                <a:gd name="connsiteX6" fmla="*/ 571400 w 572000"/>
                <a:gd name="connsiteY6" fmla="*/ 17000 h 186666"/>
                <a:gd name="connsiteX7" fmla="*/ 571400 w 572000"/>
                <a:gd name="connsiteY7" fmla="*/ 170600 h 186666"/>
                <a:gd name="connsiteX8" fmla="*/ 555400 w 572000"/>
                <a:gd name="connsiteY8" fmla="*/ 186600 h 1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000" h="186666">
                  <a:moveTo>
                    <a:pt x="555400" y="186600"/>
                  </a:moveTo>
                  <a:lnTo>
                    <a:pt x="17000" y="186600"/>
                  </a:lnTo>
                  <a:cubicBezTo>
                    <a:pt x="8200" y="186600"/>
                    <a:pt x="1000" y="179400"/>
                    <a:pt x="1000" y="170600"/>
                  </a:cubicBezTo>
                  <a:lnTo>
                    <a:pt x="1000" y="17000"/>
                  </a:lnTo>
                  <a:cubicBezTo>
                    <a:pt x="1000" y="8200"/>
                    <a:pt x="8200" y="1000"/>
                    <a:pt x="17000" y="1000"/>
                  </a:cubicBezTo>
                  <a:lnTo>
                    <a:pt x="555400" y="1000"/>
                  </a:lnTo>
                  <a:cubicBezTo>
                    <a:pt x="564200" y="1000"/>
                    <a:pt x="571400" y="8200"/>
                    <a:pt x="571400" y="17000"/>
                  </a:cubicBezTo>
                  <a:lnTo>
                    <a:pt x="571400" y="170600"/>
                  </a:lnTo>
                  <a:cubicBezTo>
                    <a:pt x="571400" y="179400"/>
                    <a:pt x="564200" y="186600"/>
                    <a:pt x="555400" y="186600"/>
                  </a:cubicBezTo>
                  <a:close/>
                </a:path>
              </a:pathLst>
            </a:custGeom>
            <a:noFill/>
            <a:ln w="9525" cap="flat">
              <a:solidFill>
                <a:srgbClr val="CCE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CA805C0B-8CC5-4E1F-A7DC-A7009E6261A7}"/>
                </a:ext>
              </a:extLst>
            </p:cNvPr>
            <p:cNvSpPr/>
            <p:nvPr/>
          </p:nvSpPr>
          <p:spPr>
            <a:xfrm>
              <a:off x="2611341" y="5843929"/>
              <a:ext cx="497334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867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8A3BE79C-7A9C-45B2-9880-F881E705D103}"/>
                </a:ext>
              </a:extLst>
            </p:cNvPr>
            <p:cNvSpPr/>
            <p:nvPr/>
          </p:nvSpPr>
          <p:spPr>
            <a:xfrm>
              <a:off x="2611341" y="5888996"/>
              <a:ext cx="497334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867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8A281290-EA3A-4901-9486-957C65B40325}"/>
                </a:ext>
              </a:extLst>
            </p:cNvPr>
            <p:cNvSpPr/>
            <p:nvPr/>
          </p:nvSpPr>
          <p:spPr>
            <a:xfrm>
              <a:off x="2611341" y="5933929"/>
              <a:ext cx="357334" cy="18667"/>
            </a:xfrm>
            <a:custGeom>
              <a:avLst/>
              <a:gdLst>
                <a:gd name="connsiteX0" fmla="*/ 347800 w 357333"/>
                <a:gd name="connsiteY0" fmla="*/ 18867 h 18666"/>
                <a:gd name="connsiteX1" fmla="*/ 9933 w 357333"/>
                <a:gd name="connsiteY1" fmla="*/ 18867 h 18666"/>
                <a:gd name="connsiteX2" fmla="*/ 1000 w 357333"/>
                <a:gd name="connsiteY2" fmla="*/ 9933 h 18666"/>
                <a:gd name="connsiteX3" fmla="*/ 1000 w 357333"/>
                <a:gd name="connsiteY3" fmla="*/ 9933 h 18666"/>
                <a:gd name="connsiteX4" fmla="*/ 9933 w 357333"/>
                <a:gd name="connsiteY4" fmla="*/ 1000 h 18666"/>
                <a:gd name="connsiteX5" fmla="*/ 347933 w 357333"/>
                <a:gd name="connsiteY5" fmla="*/ 1000 h 18666"/>
                <a:gd name="connsiteX6" fmla="*/ 356867 w 357333"/>
                <a:gd name="connsiteY6" fmla="*/ 9933 h 18666"/>
                <a:gd name="connsiteX7" fmla="*/ 356867 w 357333"/>
                <a:gd name="connsiteY7" fmla="*/ 9933 h 18666"/>
                <a:gd name="connsiteX8" fmla="*/ 347800 w 35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333" h="18666">
                  <a:moveTo>
                    <a:pt x="347800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47933" y="1000"/>
                  </a:lnTo>
                  <a:cubicBezTo>
                    <a:pt x="352867" y="1000"/>
                    <a:pt x="356867" y="5000"/>
                    <a:pt x="356867" y="9933"/>
                  </a:cubicBezTo>
                  <a:lnTo>
                    <a:pt x="356867" y="9933"/>
                  </a:lnTo>
                  <a:cubicBezTo>
                    <a:pt x="356867" y="14867"/>
                    <a:pt x="352733" y="18867"/>
                    <a:pt x="347800" y="1886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7AAAB18B-351B-4EFD-9D7D-F3F0775903C9}"/>
                </a:ext>
              </a:extLst>
            </p:cNvPr>
            <p:cNvSpPr/>
            <p:nvPr/>
          </p:nvSpPr>
          <p:spPr>
            <a:xfrm>
              <a:off x="2596275" y="6071529"/>
              <a:ext cx="572001" cy="186667"/>
            </a:xfrm>
            <a:custGeom>
              <a:avLst/>
              <a:gdLst>
                <a:gd name="connsiteX0" fmla="*/ 555400 w 572000"/>
                <a:gd name="connsiteY0" fmla="*/ 186600 h 186666"/>
                <a:gd name="connsiteX1" fmla="*/ 17000 w 572000"/>
                <a:gd name="connsiteY1" fmla="*/ 186600 h 186666"/>
                <a:gd name="connsiteX2" fmla="*/ 1000 w 572000"/>
                <a:gd name="connsiteY2" fmla="*/ 170600 h 186666"/>
                <a:gd name="connsiteX3" fmla="*/ 1000 w 572000"/>
                <a:gd name="connsiteY3" fmla="*/ 17000 h 186666"/>
                <a:gd name="connsiteX4" fmla="*/ 17000 w 572000"/>
                <a:gd name="connsiteY4" fmla="*/ 1000 h 186666"/>
                <a:gd name="connsiteX5" fmla="*/ 555400 w 572000"/>
                <a:gd name="connsiteY5" fmla="*/ 1000 h 186666"/>
                <a:gd name="connsiteX6" fmla="*/ 571400 w 572000"/>
                <a:gd name="connsiteY6" fmla="*/ 17000 h 186666"/>
                <a:gd name="connsiteX7" fmla="*/ 571400 w 572000"/>
                <a:gd name="connsiteY7" fmla="*/ 170600 h 186666"/>
                <a:gd name="connsiteX8" fmla="*/ 555400 w 572000"/>
                <a:gd name="connsiteY8" fmla="*/ 186600 h 1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000" h="186666">
                  <a:moveTo>
                    <a:pt x="555400" y="186600"/>
                  </a:moveTo>
                  <a:lnTo>
                    <a:pt x="17000" y="186600"/>
                  </a:lnTo>
                  <a:cubicBezTo>
                    <a:pt x="8200" y="186600"/>
                    <a:pt x="1000" y="179400"/>
                    <a:pt x="1000" y="170600"/>
                  </a:cubicBezTo>
                  <a:lnTo>
                    <a:pt x="1000" y="17000"/>
                  </a:lnTo>
                  <a:cubicBezTo>
                    <a:pt x="1000" y="8200"/>
                    <a:pt x="8200" y="1000"/>
                    <a:pt x="17000" y="1000"/>
                  </a:cubicBezTo>
                  <a:lnTo>
                    <a:pt x="555400" y="1000"/>
                  </a:lnTo>
                  <a:cubicBezTo>
                    <a:pt x="564200" y="1000"/>
                    <a:pt x="571400" y="8200"/>
                    <a:pt x="571400" y="17000"/>
                  </a:cubicBezTo>
                  <a:lnTo>
                    <a:pt x="571400" y="170600"/>
                  </a:lnTo>
                  <a:cubicBezTo>
                    <a:pt x="571400" y="179400"/>
                    <a:pt x="564200" y="186600"/>
                    <a:pt x="555400" y="186600"/>
                  </a:cubicBezTo>
                  <a:close/>
                </a:path>
              </a:pathLst>
            </a:custGeom>
            <a:noFill/>
            <a:ln w="9525" cap="flat">
              <a:solidFill>
                <a:srgbClr val="CCE9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04C7456-7CFA-4A32-9B63-7498E02F257E}"/>
                </a:ext>
              </a:extLst>
            </p:cNvPr>
            <p:cNvSpPr/>
            <p:nvPr/>
          </p:nvSpPr>
          <p:spPr>
            <a:xfrm>
              <a:off x="2611341" y="6089396"/>
              <a:ext cx="497334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867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79A84EF8-E27C-4E5A-B24E-0ED8F1EC6FD9}"/>
                </a:ext>
              </a:extLst>
            </p:cNvPr>
            <p:cNvSpPr/>
            <p:nvPr/>
          </p:nvSpPr>
          <p:spPr>
            <a:xfrm>
              <a:off x="2611341" y="6134462"/>
              <a:ext cx="497334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733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9C99358E-CDE5-4E86-88B7-98970F598BCF}"/>
                </a:ext>
              </a:extLst>
            </p:cNvPr>
            <p:cNvSpPr/>
            <p:nvPr/>
          </p:nvSpPr>
          <p:spPr>
            <a:xfrm>
              <a:off x="2611341" y="6179396"/>
              <a:ext cx="357334" cy="18667"/>
            </a:xfrm>
            <a:custGeom>
              <a:avLst/>
              <a:gdLst>
                <a:gd name="connsiteX0" fmla="*/ 347800 w 357333"/>
                <a:gd name="connsiteY0" fmla="*/ 18867 h 18666"/>
                <a:gd name="connsiteX1" fmla="*/ 9933 w 357333"/>
                <a:gd name="connsiteY1" fmla="*/ 18867 h 18666"/>
                <a:gd name="connsiteX2" fmla="*/ 1000 w 357333"/>
                <a:gd name="connsiteY2" fmla="*/ 9933 h 18666"/>
                <a:gd name="connsiteX3" fmla="*/ 1000 w 357333"/>
                <a:gd name="connsiteY3" fmla="*/ 9933 h 18666"/>
                <a:gd name="connsiteX4" fmla="*/ 9933 w 357333"/>
                <a:gd name="connsiteY4" fmla="*/ 1000 h 18666"/>
                <a:gd name="connsiteX5" fmla="*/ 347933 w 357333"/>
                <a:gd name="connsiteY5" fmla="*/ 1000 h 18666"/>
                <a:gd name="connsiteX6" fmla="*/ 356867 w 357333"/>
                <a:gd name="connsiteY6" fmla="*/ 9933 h 18666"/>
                <a:gd name="connsiteX7" fmla="*/ 356867 w 357333"/>
                <a:gd name="connsiteY7" fmla="*/ 9933 h 18666"/>
                <a:gd name="connsiteX8" fmla="*/ 347800 w 35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333" h="18666">
                  <a:moveTo>
                    <a:pt x="347800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47933" y="1000"/>
                  </a:lnTo>
                  <a:cubicBezTo>
                    <a:pt x="352867" y="1000"/>
                    <a:pt x="356867" y="5000"/>
                    <a:pt x="356867" y="9933"/>
                  </a:cubicBezTo>
                  <a:lnTo>
                    <a:pt x="356867" y="9933"/>
                  </a:lnTo>
                  <a:cubicBezTo>
                    <a:pt x="356867" y="14867"/>
                    <a:pt x="352733" y="18867"/>
                    <a:pt x="347800" y="1886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BA818C74-1E86-43B2-AFB7-B440F0197C3A}"/>
                </a:ext>
              </a:extLst>
            </p:cNvPr>
            <p:cNvSpPr/>
            <p:nvPr/>
          </p:nvSpPr>
          <p:spPr>
            <a:xfrm>
              <a:off x="2633408" y="5621530"/>
              <a:ext cx="57333" cy="60000"/>
            </a:xfrm>
            <a:custGeom>
              <a:avLst/>
              <a:gdLst>
                <a:gd name="connsiteX0" fmla="*/ 56400 w 57333"/>
                <a:gd name="connsiteY0" fmla="*/ 57000 h 60000"/>
                <a:gd name="connsiteX1" fmla="*/ 51600 w 57333"/>
                <a:gd name="connsiteY1" fmla="*/ 49133 h 60000"/>
                <a:gd name="connsiteX2" fmla="*/ 48267 w 57333"/>
                <a:gd name="connsiteY2" fmla="*/ 37000 h 60000"/>
                <a:gd name="connsiteX3" fmla="*/ 48267 w 57333"/>
                <a:gd name="connsiteY3" fmla="*/ 30067 h 60000"/>
                <a:gd name="connsiteX4" fmla="*/ 34400 w 57333"/>
                <a:gd name="connsiteY4" fmla="*/ 11533 h 60000"/>
                <a:gd name="connsiteX5" fmla="*/ 34400 w 57333"/>
                <a:gd name="connsiteY5" fmla="*/ 6600 h 60000"/>
                <a:gd name="connsiteX6" fmla="*/ 28800 w 57333"/>
                <a:gd name="connsiteY6" fmla="*/ 1000 h 60000"/>
                <a:gd name="connsiteX7" fmla="*/ 23200 w 57333"/>
                <a:gd name="connsiteY7" fmla="*/ 6600 h 60000"/>
                <a:gd name="connsiteX8" fmla="*/ 23200 w 57333"/>
                <a:gd name="connsiteY8" fmla="*/ 11533 h 60000"/>
                <a:gd name="connsiteX9" fmla="*/ 9333 w 57333"/>
                <a:gd name="connsiteY9" fmla="*/ 30067 h 60000"/>
                <a:gd name="connsiteX10" fmla="*/ 9333 w 57333"/>
                <a:gd name="connsiteY10" fmla="*/ 37000 h 60000"/>
                <a:gd name="connsiteX11" fmla="*/ 6000 w 57333"/>
                <a:gd name="connsiteY11" fmla="*/ 49133 h 60000"/>
                <a:gd name="connsiteX12" fmla="*/ 1200 w 57333"/>
                <a:gd name="connsiteY12" fmla="*/ 57000 h 60000"/>
                <a:gd name="connsiteX13" fmla="*/ 1200 w 57333"/>
                <a:gd name="connsiteY13" fmla="*/ 58333 h 60000"/>
                <a:gd name="connsiteX14" fmla="*/ 2400 w 57333"/>
                <a:gd name="connsiteY14" fmla="*/ 59000 h 60000"/>
                <a:gd name="connsiteX15" fmla="*/ 54933 w 57333"/>
                <a:gd name="connsiteY15" fmla="*/ 59000 h 60000"/>
                <a:gd name="connsiteX16" fmla="*/ 56133 w 57333"/>
                <a:gd name="connsiteY16" fmla="*/ 58333 h 60000"/>
                <a:gd name="connsiteX17" fmla="*/ 56400 w 57333"/>
                <a:gd name="connsiteY17" fmla="*/ 57000 h 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333" h="60000">
                  <a:moveTo>
                    <a:pt x="56400" y="57000"/>
                  </a:moveTo>
                  <a:lnTo>
                    <a:pt x="51600" y="49133"/>
                  </a:lnTo>
                  <a:cubicBezTo>
                    <a:pt x="49467" y="45533"/>
                    <a:pt x="48267" y="41267"/>
                    <a:pt x="48267" y="37000"/>
                  </a:cubicBezTo>
                  <a:lnTo>
                    <a:pt x="48267" y="30067"/>
                  </a:lnTo>
                  <a:cubicBezTo>
                    <a:pt x="48267" y="21267"/>
                    <a:pt x="42400" y="13933"/>
                    <a:pt x="34400" y="11533"/>
                  </a:cubicBezTo>
                  <a:lnTo>
                    <a:pt x="34400" y="6600"/>
                  </a:lnTo>
                  <a:cubicBezTo>
                    <a:pt x="34400" y="3533"/>
                    <a:pt x="31867" y="1000"/>
                    <a:pt x="28800" y="1000"/>
                  </a:cubicBezTo>
                  <a:cubicBezTo>
                    <a:pt x="25733" y="1000"/>
                    <a:pt x="23200" y="3533"/>
                    <a:pt x="23200" y="6600"/>
                  </a:cubicBezTo>
                  <a:lnTo>
                    <a:pt x="23200" y="11533"/>
                  </a:lnTo>
                  <a:cubicBezTo>
                    <a:pt x="15200" y="13933"/>
                    <a:pt x="9333" y="21400"/>
                    <a:pt x="9333" y="30067"/>
                  </a:cubicBezTo>
                  <a:lnTo>
                    <a:pt x="9333" y="37000"/>
                  </a:lnTo>
                  <a:cubicBezTo>
                    <a:pt x="9333" y="41267"/>
                    <a:pt x="8133" y="45400"/>
                    <a:pt x="6000" y="49133"/>
                  </a:cubicBezTo>
                  <a:lnTo>
                    <a:pt x="1200" y="57000"/>
                  </a:lnTo>
                  <a:cubicBezTo>
                    <a:pt x="933" y="57400"/>
                    <a:pt x="933" y="57933"/>
                    <a:pt x="1200" y="58333"/>
                  </a:cubicBezTo>
                  <a:cubicBezTo>
                    <a:pt x="1467" y="58733"/>
                    <a:pt x="1867" y="59000"/>
                    <a:pt x="2400" y="59000"/>
                  </a:cubicBezTo>
                  <a:lnTo>
                    <a:pt x="54933" y="59000"/>
                  </a:lnTo>
                  <a:cubicBezTo>
                    <a:pt x="55467" y="59000"/>
                    <a:pt x="55867" y="58733"/>
                    <a:pt x="56133" y="58333"/>
                  </a:cubicBezTo>
                  <a:cubicBezTo>
                    <a:pt x="56667" y="58067"/>
                    <a:pt x="56667" y="57533"/>
                    <a:pt x="56400" y="570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D8D802C4-AFC4-4871-B6DB-F3167D5BE9EA}"/>
                </a:ext>
              </a:extLst>
            </p:cNvPr>
            <p:cNvSpPr/>
            <p:nvPr/>
          </p:nvSpPr>
          <p:spPr>
            <a:xfrm>
              <a:off x="2652675" y="5682463"/>
              <a:ext cx="18667" cy="6667"/>
            </a:xfrm>
            <a:custGeom>
              <a:avLst/>
              <a:gdLst>
                <a:gd name="connsiteX0" fmla="*/ 1000 w 18666"/>
                <a:gd name="connsiteY0" fmla="*/ 1000 h 6666"/>
                <a:gd name="connsiteX1" fmla="*/ 9667 w 18666"/>
                <a:gd name="connsiteY1" fmla="*/ 6600 h 6666"/>
                <a:gd name="connsiteX2" fmla="*/ 18333 w 18666"/>
                <a:gd name="connsiteY2" fmla="*/ 1000 h 6666"/>
                <a:gd name="connsiteX3" fmla="*/ 1000 w 18666"/>
                <a:gd name="connsiteY3" fmla="*/ 1000 h 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6" h="6666">
                  <a:moveTo>
                    <a:pt x="1000" y="1000"/>
                  </a:moveTo>
                  <a:cubicBezTo>
                    <a:pt x="2600" y="4200"/>
                    <a:pt x="5933" y="6600"/>
                    <a:pt x="9667" y="6600"/>
                  </a:cubicBezTo>
                  <a:cubicBezTo>
                    <a:pt x="13400" y="6600"/>
                    <a:pt x="16867" y="4333"/>
                    <a:pt x="18333" y="1000"/>
                  </a:cubicBezTo>
                  <a:lnTo>
                    <a:pt x="1000" y="1000"/>
                  </a:lnTo>
                  <a:close/>
                </a:path>
              </a:pathLst>
            </a:custGeom>
            <a:solidFill>
              <a:srgbClr val="A7DB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25168F48-90FD-454B-BE00-4A72045E1185}"/>
                </a:ext>
              </a:extLst>
            </p:cNvPr>
            <p:cNvSpPr/>
            <p:nvPr/>
          </p:nvSpPr>
          <p:spPr>
            <a:xfrm>
              <a:off x="3080542" y="5505262"/>
              <a:ext cx="133333" cy="133333"/>
            </a:xfrm>
            <a:custGeom>
              <a:avLst/>
              <a:gdLst>
                <a:gd name="connsiteX0" fmla="*/ 133000 w 133333"/>
                <a:gd name="connsiteY0" fmla="*/ 67000 h 133333"/>
                <a:gd name="connsiteX1" fmla="*/ 67000 w 133333"/>
                <a:gd name="connsiteY1" fmla="*/ 133000 h 133333"/>
                <a:gd name="connsiteX2" fmla="*/ 1000 w 133333"/>
                <a:gd name="connsiteY2" fmla="*/ 67000 h 133333"/>
                <a:gd name="connsiteX3" fmla="*/ 67000 w 133333"/>
                <a:gd name="connsiteY3" fmla="*/ 1000 h 133333"/>
                <a:gd name="connsiteX4" fmla="*/ 133000 w 133333"/>
                <a:gd name="connsiteY4" fmla="*/ 67000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33" h="133333">
                  <a:moveTo>
                    <a:pt x="133000" y="67000"/>
                  </a:moveTo>
                  <a:cubicBezTo>
                    <a:pt x="133000" y="103451"/>
                    <a:pt x="103451" y="133000"/>
                    <a:pt x="67000" y="133000"/>
                  </a:cubicBezTo>
                  <a:cubicBezTo>
                    <a:pt x="30549" y="133000"/>
                    <a:pt x="1000" y="103451"/>
                    <a:pt x="1000" y="67000"/>
                  </a:cubicBezTo>
                  <a:cubicBezTo>
                    <a:pt x="1000" y="30549"/>
                    <a:pt x="30549" y="1000"/>
                    <a:pt x="67000" y="1000"/>
                  </a:cubicBezTo>
                  <a:cubicBezTo>
                    <a:pt x="103451" y="1000"/>
                    <a:pt x="133000" y="30549"/>
                    <a:pt x="133000" y="67000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CD82133E-47D7-45FF-A732-70E36C40E95E}"/>
                </a:ext>
              </a:extLst>
            </p:cNvPr>
            <p:cNvSpPr/>
            <p:nvPr/>
          </p:nvSpPr>
          <p:spPr>
            <a:xfrm>
              <a:off x="3127876" y="5544730"/>
              <a:ext cx="38667" cy="56000"/>
            </a:xfrm>
            <a:custGeom>
              <a:avLst/>
              <a:gdLst>
                <a:gd name="connsiteX0" fmla="*/ 19667 w 38666"/>
                <a:gd name="connsiteY0" fmla="*/ 1000 h 56000"/>
                <a:gd name="connsiteX1" fmla="*/ 29400 w 38666"/>
                <a:gd name="connsiteY1" fmla="*/ 3533 h 56000"/>
                <a:gd name="connsiteX2" fmla="*/ 35933 w 38666"/>
                <a:gd name="connsiteY2" fmla="*/ 10200 h 56000"/>
                <a:gd name="connsiteX3" fmla="*/ 38200 w 38666"/>
                <a:gd name="connsiteY3" fmla="*/ 19400 h 56000"/>
                <a:gd name="connsiteX4" fmla="*/ 35133 w 38666"/>
                <a:gd name="connsiteY4" fmla="*/ 31133 h 56000"/>
                <a:gd name="connsiteX5" fmla="*/ 27800 w 38666"/>
                <a:gd name="connsiteY5" fmla="*/ 43533 h 56000"/>
                <a:gd name="connsiteX6" fmla="*/ 19267 w 38666"/>
                <a:gd name="connsiteY6" fmla="*/ 53400 h 56000"/>
                <a:gd name="connsiteX7" fmla="*/ 16867 w 38666"/>
                <a:gd name="connsiteY7" fmla="*/ 55133 h 56000"/>
                <a:gd name="connsiteX8" fmla="*/ 14600 w 38666"/>
                <a:gd name="connsiteY8" fmla="*/ 55667 h 56000"/>
                <a:gd name="connsiteX9" fmla="*/ 11133 w 38666"/>
                <a:gd name="connsiteY9" fmla="*/ 53933 h 56000"/>
                <a:gd name="connsiteX10" fmla="*/ 9267 w 38666"/>
                <a:gd name="connsiteY10" fmla="*/ 50333 h 56000"/>
                <a:gd name="connsiteX11" fmla="*/ 9667 w 38666"/>
                <a:gd name="connsiteY11" fmla="*/ 49000 h 56000"/>
                <a:gd name="connsiteX12" fmla="*/ 10867 w 38666"/>
                <a:gd name="connsiteY12" fmla="*/ 47267 h 56000"/>
                <a:gd name="connsiteX13" fmla="*/ 15933 w 38666"/>
                <a:gd name="connsiteY13" fmla="*/ 41667 h 56000"/>
                <a:gd name="connsiteX14" fmla="*/ 21267 w 38666"/>
                <a:gd name="connsiteY14" fmla="*/ 35400 h 56000"/>
                <a:gd name="connsiteX15" fmla="*/ 21133 w 38666"/>
                <a:gd name="connsiteY15" fmla="*/ 35267 h 56000"/>
                <a:gd name="connsiteX16" fmla="*/ 16467 w 38666"/>
                <a:gd name="connsiteY16" fmla="*/ 36200 h 56000"/>
                <a:gd name="connsiteX17" fmla="*/ 8600 w 38666"/>
                <a:gd name="connsiteY17" fmla="*/ 33933 h 56000"/>
                <a:gd name="connsiteX18" fmla="*/ 3000 w 38666"/>
                <a:gd name="connsiteY18" fmla="*/ 27800 h 56000"/>
                <a:gd name="connsiteX19" fmla="*/ 1000 w 38666"/>
                <a:gd name="connsiteY19" fmla="*/ 19667 h 56000"/>
                <a:gd name="connsiteX20" fmla="*/ 3400 w 38666"/>
                <a:gd name="connsiteY20" fmla="*/ 10600 h 56000"/>
                <a:gd name="connsiteX21" fmla="*/ 10067 w 38666"/>
                <a:gd name="connsiteY21" fmla="*/ 3800 h 56000"/>
                <a:gd name="connsiteX22" fmla="*/ 19667 w 38666"/>
                <a:gd name="connsiteY22" fmla="*/ 1000 h 56000"/>
                <a:gd name="connsiteX23" fmla="*/ 19667 w 38666"/>
                <a:gd name="connsiteY23" fmla="*/ 27133 h 56000"/>
                <a:gd name="connsiteX24" fmla="*/ 24733 w 38666"/>
                <a:gd name="connsiteY24" fmla="*/ 25000 h 56000"/>
                <a:gd name="connsiteX25" fmla="*/ 26733 w 38666"/>
                <a:gd name="connsiteY25" fmla="*/ 19400 h 56000"/>
                <a:gd name="connsiteX26" fmla="*/ 24867 w 38666"/>
                <a:gd name="connsiteY26" fmla="*/ 13933 h 56000"/>
                <a:gd name="connsiteX27" fmla="*/ 19667 w 38666"/>
                <a:gd name="connsiteY27" fmla="*/ 11667 h 56000"/>
                <a:gd name="connsiteX28" fmla="*/ 14600 w 38666"/>
                <a:gd name="connsiteY28" fmla="*/ 13933 h 56000"/>
                <a:gd name="connsiteX29" fmla="*/ 12600 w 38666"/>
                <a:gd name="connsiteY29" fmla="*/ 19400 h 56000"/>
                <a:gd name="connsiteX30" fmla="*/ 14467 w 38666"/>
                <a:gd name="connsiteY30" fmla="*/ 24867 h 56000"/>
                <a:gd name="connsiteX31" fmla="*/ 19667 w 38666"/>
                <a:gd name="connsiteY31" fmla="*/ 27133 h 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8666" h="56000">
                  <a:moveTo>
                    <a:pt x="19667" y="1000"/>
                  </a:moveTo>
                  <a:cubicBezTo>
                    <a:pt x="23400" y="1000"/>
                    <a:pt x="26600" y="1800"/>
                    <a:pt x="29400" y="3533"/>
                  </a:cubicBezTo>
                  <a:cubicBezTo>
                    <a:pt x="32200" y="5267"/>
                    <a:pt x="34467" y="7400"/>
                    <a:pt x="35933" y="10200"/>
                  </a:cubicBezTo>
                  <a:cubicBezTo>
                    <a:pt x="37533" y="13000"/>
                    <a:pt x="38200" y="16067"/>
                    <a:pt x="38200" y="19400"/>
                  </a:cubicBezTo>
                  <a:cubicBezTo>
                    <a:pt x="38200" y="22867"/>
                    <a:pt x="37133" y="26733"/>
                    <a:pt x="35133" y="31133"/>
                  </a:cubicBezTo>
                  <a:cubicBezTo>
                    <a:pt x="33133" y="35533"/>
                    <a:pt x="30733" y="39667"/>
                    <a:pt x="27800" y="43533"/>
                  </a:cubicBezTo>
                  <a:cubicBezTo>
                    <a:pt x="24867" y="47400"/>
                    <a:pt x="22067" y="50733"/>
                    <a:pt x="19267" y="53400"/>
                  </a:cubicBezTo>
                  <a:cubicBezTo>
                    <a:pt x="18733" y="53933"/>
                    <a:pt x="17933" y="54467"/>
                    <a:pt x="16867" y="55133"/>
                  </a:cubicBezTo>
                  <a:cubicBezTo>
                    <a:pt x="16333" y="55533"/>
                    <a:pt x="15533" y="55667"/>
                    <a:pt x="14600" y="55667"/>
                  </a:cubicBezTo>
                  <a:cubicBezTo>
                    <a:pt x="13533" y="55667"/>
                    <a:pt x="12333" y="55133"/>
                    <a:pt x="11133" y="53933"/>
                  </a:cubicBezTo>
                  <a:cubicBezTo>
                    <a:pt x="9933" y="52733"/>
                    <a:pt x="9267" y="51533"/>
                    <a:pt x="9267" y="50333"/>
                  </a:cubicBezTo>
                  <a:cubicBezTo>
                    <a:pt x="9267" y="49933"/>
                    <a:pt x="9400" y="49400"/>
                    <a:pt x="9667" y="49000"/>
                  </a:cubicBezTo>
                  <a:cubicBezTo>
                    <a:pt x="9933" y="48600"/>
                    <a:pt x="10333" y="47933"/>
                    <a:pt x="10867" y="47267"/>
                  </a:cubicBezTo>
                  <a:cubicBezTo>
                    <a:pt x="11667" y="46333"/>
                    <a:pt x="13267" y="44467"/>
                    <a:pt x="15933" y="41667"/>
                  </a:cubicBezTo>
                  <a:cubicBezTo>
                    <a:pt x="18467" y="38867"/>
                    <a:pt x="20333" y="36733"/>
                    <a:pt x="21267" y="35400"/>
                  </a:cubicBezTo>
                  <a:lnTo>
                    <a:pt x="21133" y="35267"/>
                  </a:lnTo>
                  <a:cubicBezTo>
                    <a:pt x="19800" y="35933"/>
                    <a:pt x="18200" y="36200"/>
                    <a:pt x="16467" y="36200"/>
                  </a:cubicBezTo>
                  <a:cubicBezTo>
                    <a:pt x="13533" y="36200"/>
                    <a:pt x="11000" y="35400"/>
                    <a:pt x="8600" y="33933"/>
                  </a:cubicBezTo>
                  <a:cubicBezTo>
                    <a:pt x="6200" y="32333"/>
                    <a:pt x="4333" y="30333"/>
                    <a:pt x="3000" y="27800"/>
                  </a:cubicBezTo>
                  <a:cubicBezTo>
                    <a:pt x="1667" y="25267"/>
                    <a:pt x="1000" y="22467"/>
                    <a:pt x="1000" y="19667"/>
                  </a:cubicBezTo>
                  <a:cubicBezTo>
                    <a:pt x="1000" y="16467"/>
                    <a:pt x="1800" y="13400"/>
                    <a:pt x="3400" y="10600"/>
                  </a:cubicBezTo>
                  <a:cubicBezTo>
                    <a:pt x="5000" y="7800"/>
                    <a:pt x="7267" y="5533"/>
                    <a:pt x="10067" y="3800"/>
                  </a:cubicBezTo>
                  <a:cubicBezTo>
                    <a:pt x="13000" y="1800"/>
                    <a:pt x="16200" y="1000"/>
                    <a:pt x="19667" y="1000"/>
                  </a:cubicBezTo>
                  <a:close/>
                  <a:moveTo>
                    <a:pt x="19667" y="27133"/>
                  </a:moveTo>
                  <a:cubicBezTo>
                    <a:pt x="21800" y="27133"/>
                    <a:pt x="23400" y="26467"/>
                    <a:pt x="24733" y="25000"/>
                  </a:cubicBezTo>
                  <a:cubicBezTo>
                    <a:pt x="26067" y="23533"/>
                    <a:pt x="26733" y="21667"/>
                    <a:pt x="26733" y="19400"/>
                  </a:cubicBezTo>
                  <a:cubicBezTo>
                    <a:pt x="26733" y="17267"/>
                    <a:pt x="26067" y="15400"/>
                    <a:pt x="24867" y="13933"/>
                  </a:cubicBezTo>
                  <a:cubicBezTo>
                    <a:pt x="23667" y="12467"/>
                    <a:pt x="21933" y="11667"/>
                    <a:pt x="19667" y="11667"/>
                  </a:cubicBezTo>
                  <a:cubicBezTo>
                    <a:pt x="17533" y="11667"/>
                    <a:pt x="15800" y="12467"/>
                    <a:pt x="14600" y="13933"/>
                  </a:cubicBezTo>
                  <a:cubicBezTo>
                    <a:pt x="13267" y="15400"/>
                    <a:pt x="12600" y="17267"/>
                    <a:pt x="12600" y="19400"/>
                  </a:cubicBezTo>
                  <a:cubicBezTo>
                    <a:pt x="12600" y="21533"/>
                    <a:pt x="13267" y="23267"/>
                    <a:pt x="14467" y="24867"/>
                  </a:cubicBezTo>
                  <a:cubicBezTo>
                    <a:pt x="15667" y="26333"/>
                    <a:pt x="17400" y="27133"/>
                    <a:pt x="19667" y="271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A9ACF2FD-5C20-4D21-A066-7870DED73AB0}"/>
                </a:ext>
              </a:extLst>
            </p:cNvPr>
            <p:cNvSpPr/>
            <p:nvPr/>
          </p:nvSpPr>
          <p:spPr>
            <a:xfrm>
              <a:off x="3510404" y="6280605"/>
              <a:ext cx="92000" cy="130667"/>
            </a:xfrm>
            <a:custGeom>
              <a:avLst/>
              <a:gdLst>
                <a:gd name="connsiteX0" fmla="*/ 91400 w 92000"/>
                <a:gd name="connsiteY0" fmla="*/ 123667 h 130666"/>
                <a:gd name="connsiteX1" fmla="*/ 1000 w 92000"/>
                <a:gd name="connsiteY1" fmla="*/ 1000 h 130666"/>
                <a:gd name="connsiteX2" fmla="*/ 88067 w 92000"/>
                <a:gd name="connsiteY2" fmla="*/ 130867 h 130666"/>
                <a:gd name="connsiteX3" fmla="*/ 91400 w 92000"/>
                <a:gd name="connsiteY3" fmla="*/ 123667 h 1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00" h="130666">
                  <a:moveTo>
                    <a:pt x="91400" y="123667"/>
                  </a:moveTo>
                  <a:cubicBezTo>
                    <a:pt x="80467" y="72467"/>
                    <a:pt x="46600" y="26600"/>
                    <a:pt x="1000" y="1000"/>
                  </a:cubicBezTo>
                  <a:cubicBezTo>
                    <a:pt x="25400" y="47133"/>
                    <a:pt x="54733" y="90733"/>
                    <a:pt x="88067" y="130867"/>
                  </a:cubicBezTo>
                  <a:lnTo>
                    <a:pt x="91400" y="12366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86C2EE56-1617-48AA-8303-D28AD97C23AB}"/>
                </a:ext>
              </a:extLst>
            </p:cNvPr>
            <p:cNvSpPr/>
            <p:nvPr/>
          </p:nvSpPr>
          <p:spPr>
            <a:xfrm>
              <a:off x="3551785" y="6211005"/>
              <a:ext cx="65333" cy="214667"/>
            </a:xfrm>
            <a:custGeom>
              <a:avLst/>
              <a:gdLst>
                <a:gd name="connsiteX0" fmla="*/ 62286 w 65333"/>
                <a:gd name="connsiteY0" fmla="*/ 212600 h 214666"/>
                <a:gd name="connsiteX1" fmla="*/ 1619 w 65333"/>
                <a:gd name="connsiteY1" fmla="*/ 1000 h 214666"/>
                <a:gd name="connsiteX2" fmla="*/ 65086 w 65333"/>
                <a:gd name="connsiteY2" fmla="*/ 214733 h 214666"/>
                <a:gd name="connsiteX3" fmla="*/ 62286 w 65333"/>
                <a:gd name="connsiteY3" fmla="*/ 212600 h 2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33" h="214666">
                  <a:moveTo>
                    <a:pt x="62286" y="212600"/>
                  </a:moveTo>
                  <a:cubicBezTo>
                    <a:pt x="18819" y="151800"/>
                    <a:pt x="-3048" y="75667"/>
                    <a:pt x="1619" y="1000"/>
                  </a:cubicBezTo>
                  <a:cubicBezTo>
                    <a:pt x="29752" y="69933"/>
                    <a:pt x="51086" y="141667"/>
                    <a:pt x="65086" y="214733"/>
                  </a:cubicBezTo>
                  <a:lnTo>
                    <a:pt x="62286" y="2126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E4F12CD6-0AFC-4566-9C0C-B4F1F8996003}"/>
                </a:ext>
              </a:extLst>
            </p:cNvPr>
            <p:cNvSpPr/>
            <p:nvPr/>
          </p:nvSpPr>
          <p:spPr>
            <a:xfrm>
              <a:off x="3595737" y="6211005"/>
              <a:ext cx="54667" cy="222667"/>
            </a:xfrm>
            <a:custGeom>
              <a:avLst/>
              <a:gdLst>
                <a:gd name="connsiteX0" fmla="*/ 5933 w 54666"/>
                <a:gd name="connsiteY0" fmla="*/ 214600 h 222666"/>
                <a:gd name="connsiteX1" fmla="*/ 9133 w 54666"/>
                <a:gd name="connsiteY1" fmla="*/ 102467 h 222666"/>
                <a:gd name="connsiteX2" fmla="*/ 53800 w 54666"/>
                <a:gd name="connsiteY2" fmla="*/ 1000 h 222666"/>
                <a:gd name="connsiteX3" fmla="*/ 1000 w 54666"/>
                <a:gd name="connsiteY3" fmla="*/ 221933 h 222666"/>
                <a:gd name="connsiteX4" fmla="*/ 5933 w 54666"/>
                <a:gd name="connsiteY4" fmla="*/ 214600 h 2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66" h="222666">
                  <a:moveTo>
                    <a:pt x="5933" y="214600"/>
                  </a:moveTo>
                  <a:cubicBezTo>
                    <a:pt x="4600" y="177133"/>
                    <a:pt x="3267" y="139400"/>
                    <a:pt x="9133" y="102467"/>
                  </a:cubicBezTo>
                  <a:cubicBezTo>
                    <a:pt x="15000" y="65533"/>
                    <a:pt x="28600" y="28867"/>
                    <a:pt x="53800" y="1000"/>
                  </a:cubicBezTo>
                  <a:cubicBezTo>
                    <a:pt x="57667" y="77667"/>
                    <a:pt x="39133" y="155267"/>
                    <a:pt x="1000" y="221933"/>
                  </a:cubicBezTo>
                  <a:lnTo>
                    <a:pt x="5933" y="2146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6F90E4E-AE62-46AD-9626-A093CAF7457F}"/>
                </a:ext>
              </a:extLst>
            </p:cNvPr>
            <p:cNvSpPr/>
            <p:nvPr/>
          </p:nvSpPr>
          <p:spPr>
            <a:xfrm>
              <a:off x="3586504" y="6208998"/>
              <a:ext cx="37333" cy="220000"/>
            </a:xfrm>
            <a:custGeom>
              <a:avLst/>
              <a:gdLst>
                <a:gd name="connsiteX0" fmla="*/ 16906 w 37333"/>
                <a:gd name="connsiteY0" fmla="*/ 219933 h 220000"/>
                <a:gd name="connsiteX1" fmla="*/ 27840 w 37333"/>
                <a:gd name="connsiteY1" fmla="*/ 1000 h 220000"/>
                <a:gd name="connsiteX2" fmla="*/ 12773 w 37333"/>
                <a:gd name="connsiteY2" fmla="*/ 219000 h 220000"/>
                <a:gd name="connsiteX3" fmla="*/ 16906 w 37333"/>
                <a:gd name="connsiteY3" fmla="*/ 219933 h 2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33" h="220000">
                  <a:moveTo>
                    <a:pt x="16906" y="219933"/>
                  </a:moveTo>
                  <a:cubicBezTo>
                    <a:pt x="-7627" y="149133"/>
                    <a:pt x="-3627" y="69000"/>
                    <a:pt x="27840" y="1000"/>
                  </a:cubicBezTo>
                  <a:cubicBezTo>
                    <a:pt x="47573" y="72067"/>
                    <a:pt x="30240" y="147400"/>
                    <a:pt x="12773" y="219000"/>
                  </a:cubicBezTo>
                  <a:lnTo>
                    <a:pt x="16906" y="21993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8ACD74D3-3F17-4E58-A53F-2A03DE1384BF}"/>
                </a:ext>
              </a:extLst>
            </p:cNvPr>
            <p:cNvSpPr/>
            <p:nvPr/>
          </p:nvSpPr>
          <p:spPr>
            <a:xfrm>
              <a:off x="3597471" y="6256871"/>
              <a:ext cx="114667" cy="161333"/>
            </a:xfrm>
            <a:custGeom>
              <a:avLst/>
              <a:gdLst>
                <a:gd name="connsiteX0" fmla="*/ 9267 w 114666"/>
                <a:gd name="connsiteY0" fmla="*/ 145933 h 161333"/>
                <a:gd name="connsiteX1" fmla="*/ 114333 w 114666"/>
                <a:gd name="connsiteY1" fmla="*/ 1000 h 161333"/>
                <a:gd name="connsiteX2" fmla="*/ 1000 w 114666"/>
                <a:gd name="connsiteY2" fmla="*/ 161133 h 161333"/>
                <a:gd name="connsiteX3" fmla="*/ 9267 w 114666"/>
                <a:gd name="connsiteY3" fmla="*/ 145933 h 1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666" h="161333">
                  <a:moveTo>
                    <a:pt x="9267" y="145933"/>
                  </a:moveTo>
                  <a:cubicBezTo>
                    <a:pt x="16067" y="83800"/>
                    <a:pt x="57400" y="26733"/>
                    <a:pt x="114333" y="1000"/>
                  </a:cubicBezTo>
                  <a:cubicBezTo>
                    <a:pt x="91267" y="63000"/>
                    <a:pt x="51800" y="118733"/>
                    <a:pt x="1000" y="161133"/>
                  </a:cubicBezTo>
                  <a:lnTo>
                    <a:pt x="9267" y="145933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E5684463-9783-4759-8A35-0BCD4264D0EE}"/>
                </a:ext>
              </a:extLst>
            </p:cNvPr>
            <p:cNvSpPr/>
            <p:nvPr/>
          </p:nvSpPr>
          <p:spPr>
            <a:xfrm>
              <a:off x="2379740" y="6322865"/>
              <a:ext cx="76000" cy="108000"/>
            </a:xfrm>
            <a:custGeom>
              <a:avLst/>
              <a:gdLst>
                <a:gd name="connsiteX0" fmla="*/ 75667 w 76000"/>
                <a:gd name="connsiteY0" fmla="*/ 102200 h 108000"/>
                <a:gd name="connsiteX1" fmla="*/ 1000 w 76000"/>
                <a:gd name="connsiteY1" fmla="*/ 1000 h 108000"/>
                <a:gd name="connsiteX2" fmla="*/ 72867 w 76000"/>
                <a:gd name="connsiteY2" fmla="*/ 108067 h 108000"/>
                <a:gd name="connsiteX3" fmla="*/ 75667 w 76000"/>
                <a:gd name="connsiteY3" fmla="*/ 102200 h 1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" h="108000">
                  <a:moveTo>
                    <a:pt x="75667" y="102200"/>
                  </a:moveTo>
                  <a:cubicBezTo>
                    <a:pt x="66600" y="59933"/>
                    <a:pt x="38733" y="22200"/>
                    <a:pt x="1000" y="1000"/>
                  </a:cubicBezTo>
                  <a:cubicBezTo>
                    <a:pt x="21133" y="39133"/>
                    <a:pt x="45267" y="75000"/>
                    <a:pt x="72867" y="108067"/>
                  </a:cubicBezTo>
                  <a:lnTo>
                    <a:pt x="75667" y="1022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41E1883B-F16D-4A8C-92CB-7B440C59E19B}"/>
                </a:ext>
              </a:extLst>
            </p:cNvPr>
            <p:cNvSpPr/>
            <p:nvPr/>
          </p:nvSpPr>
          <p:spPr>
            <a:xfrm>
              <a:off x="2413890" y="6265399"/>
              <a:ext cx="54667" cy="177333"/>
            </a:xfrm>
            <a:custGeom>
              <a:avLst/>
              <a:gdLst>
                <a:gd name="connsiteX0" fmla="*/ 51649 w 54666"/>
                <a:gd name="connsiteY0" fmla="*/ 175533 h 177333"/>
                <a:gd name="connsiteX1" fmla="*/ 1516 w 54666"/>
                <a:gd name="connsiteY1" fmla="*/ 1000 h 177333"/>
                <a:gd name="connsiteX2" fmla="*/ 53916 w 54666"/>
                <a:gd name="connsiteY2" fmla="*/ 177400 h 177333"/>
                <a:gd name="connsiteX3" fmla="*/ 51649 w 54666"/>
                <a:gd name="connsiteY3" fmla="*/ 175533 h 17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66" h="177333">
                  <a:moveTo>
                    <a:pt x="51649" y="175533"/>
                  </a:moveTo>
                  <a:cubicBezTo>
                    <a:pt x="15649" y="125400"/>
                    <a:pt x="-2351" y="62600"/>
                    <a:pt x="1516" y="1000"/>
                  </a:cubicBezTo>
                  <a:cubicBezTo>
                    <a:pt x="24716" y="57800"/>
                    <a:pt x="42316" y="117000"/>
                    <a:pt x="53916" y="177400"/>
                  </a:cubicBezTo>
                  <a:lnTo>
                    <a:pt x="51649" y="175533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8B189A8-7D8F-4E4D-990D-9F0CD34720E5}"/>
                </a:ext>
              </a:extLst>
            </p:cNvPr>
            <p:cNvSpPr/>
            <p:nvPr/>
          </p:nvSpPr>
          <p:spPr>
            <a:xfrm>
              <a:off x="2450273" y="6265534"/>
              <a:ext cx="45333" cy="184000"/>
            </a:xfrm>
            <a:custGeom>
              <a:avLst/>
              <a:gdLst>
                <a:gd name="connsiteX0" fmla="*/ 5000 w 45333"/>
                <a:gd name="connsiteY0" fmla="*/ 177133 h 184000"/>
                <a:gd name="connsiteX1" fmla="*/ 7667 w 45333"/>
                <a:gd name="connsiteY1" fmla="*/ 84600 h 184000"/>
                <a:gd name="connsiteX2" fmla="*/ 44467 w 45333"/>
                <a:gd name="connsiteY2" fmla="*/ 1000 h 184000"/>
                <a:gd name="connsiteX3" fmla="*/ 1000 w 45333"/>
                <a:gd name="connsiteY3" fmla="*/ 183267 h 184000"/>
                <a:gd name="connsiteX4" fmla="*/ 5000 w 45333"/>
                <a:gd name="connsiteY4" fmla="*/ 177133 h 1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33" h="184000">
                  <a:moveTo>
                    <a:pt x="5000" y="177133"/>
                  </a:moveTo>
                  <a:cubicBezTo>
                    <a:pt x="3933" y="146200"/>
                    <a:pt x="2867" y="115133"/>
                    <a:pt x="7667" y="84600"/>
                  </a:cubicBezTo>
                  <a:cubicBezTo>
                    <a:pt x="12467" y="54067"/>
                    <a:pt x="23667" y="23800"/>
                    <a:pt x="44467" y="1000"/>
                  </a:cubicBezTo>
                  <a:cubicBezTo>
                    <a:pt x="47667" y="64200"/>
                    <a:pt x="32333" y="128200"/>
                    <a:pt x="1000" y="183267"/>
                  </a:cubicBezTo>
                  <a:lnTo>
                    <a:pt x="5000" y="177133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A771104B-536B-4424-9719-07913A04410D}"/>
                </a:ext>
              </a:extLst>
            </p:cNvPr>
            <p:cNvSpPr/>
            <p:nvPr/>
          </p:nvSpPr>
          <p:spPr>
            <a:xfrm>
              <a:off x="2442609" y="6263804"/>
              <a:ext cx="30667" cy="182667"/>
            </a:xfrm>
            <a:custGeom>
              <a:avLst/>
              <a:gdLst>
                <a:gd name="connsiteX0" fmla="*/ 14128 w 30666"/>
                <a:gd name="connsiteY0" fmla="*/ 181667 h 182666"/>
                <a:gd name="connsiteX1" fmla="*/ 23195 w 30666"/>
                <a:gd name="connsiteY1" fmla="*/ 1000 h 182666"/>
                <a:gd name="connsiteX2" fmla="*/ 10661 w 30666"/>
                <a:gd name="connsiteY2" fmla="*/ 180867 h 182666"/>
                <a:gd name="connsiteX3" fmla="*/ 14128 w 30666"/>
                <a:gd name="connsiteY3" fmla="*/ 181667 h 18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66" h="182666">
                  <a:moveTo>
                    <a:pt x="14128" y="181667"/>
                  </a:moveTo>
                  <a:cubicBezTo>
                    <a:pt x="-6139" y="123267"/>
                    <a:pt x="-2805" y="57133"/>
                    <a:pt x="23195" y="1000"/>
                  </a:cubicBezTo>
                  <a:cubicBezTo>
                    <a:pt x="39461" y="59533"/>
                    <a:pt x="25061" y="121800"/>
                    <a:pt x="10661" y="180867"/>
                  </a:cubicBezTo>
                  <a:lnTo>
                    <a:pt x="14128" y="18166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8CE9DCA5-B891-4DDB-8D50-7237D93D9662}"/>
                </a:ext>
              </a:extLst>
            </p:cNvPr>
            <p:cNvSpPr/>
            <p:nvPr/>
          </p:nvSpPr>
          <p:spPr>
            <a:xfrm>
              <a:off x="2451604" y="6303138"/>
              <a:ext cx="94667" cy="133333"/>
            </a:xfrm>
            <a:custGeom>
              <a:avLst/>
              <a:gdLst>
                <a:gd name="connsiteX0" fmla="*/ 7800 w 94666"/>
                <a:gd name="connsiteY0" fmla="*/ 120600 h 133333"/>
                <a:gd name="connsiteX1" fmla="*/ 94467 w 94666"/>
                <a:gd name="connsiteY1" fmla="*/ 1000 h 133333"/>
                <a:gd name="connsiteX2" fmla="*/ 1000 w 94666"/>
                <a:gd name="connsiteY2" fmla="*/ 133133 h 133333"/>
                <a:gd name="connsiteX3" fmla="*/ 7800 w 94666"/>
                <a:gd name="connsiteY3" fmla="*/ 120600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66" h="133333">
                  <a:moveTo>
                    <a:pt x="7800" y="120600"/>
                  </a:moveTo>
                  <a:cubicBezTo>
                    <a:pt x="13400" y="69400"/>
                    <a:pt x="47533" y="22200"/>
                    <a:pt x="94467" y="1000"/>
                  </a:cubicBezTo>
                  <a:cubicBezTo>
                    <a:pt x="75400" y="52067"/>
                    <a:pt x="42867" y="98067"/>
                    <a:pt x="1000" y="133133"/>
                  </a:cubicBezTo>
                  <a:lnTo>
                    <a:pt x="7800" y="1206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7" name="文本占位符 66">
            <a:extLst>
              <a:ext uri="{FF2B5EF4-FFF2-40B4-BE49-F238E27FC236}">
                <a16:creationId xmlns:a16="http://schemas.microsoft.com/office/drawing/2014/main" id="{4042F940-1B67-49A2-B580-1CCE91952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330" y="3661107"/>
            <a:ext cx="8736687" cy="840230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 smtClean="0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69" name="文本占位符 68">
            <a:extLst>
              <a:ext uri="{FF2B5EF4-FFF2-40B4-BE49-F238E27FC236}">
                <a16:creationId xmlns:a16="http://schemas.microsoft.com/office/drawing/2014/main" id="{6D65660D-0911-4788-B880-F857B406E1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1487" y="4488946"/>
            <a:ext cx="4803775" cy="3416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lang="zh-CN" altLang="en-US" sz="1800" b="0" i="0" dirty="0" smtClean="0">
                <a:gradFill flip="none" rotWithShape="1">
                  <a:gsLst>
                    <a:gs pos="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  <a:effectLst/>
                <a:latin typeface="Arial" panose="020B0604020202020204" pitchFamily="34" charset="0"/>
              </a:defRPr>
            </a:lvl1pPr>
          </a:lstStyle>
          <a:p>
            <a:pPr marL="0" lvl="0" algn="just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630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FA89CF0-4978-42C8-9175-B4A5430DC0BA}"/>
              </a:ext>
            </a:extLst>
          </p:cNvPr>
          <p:cNvSpPr/>
          <p:nvPr userDrawn="1"/>
        </p:nvSpPr>
        <p:spPr>
          <a:xfrm>
            <a:off x="0" y="4813300"/>
            <a:ext cx="12192000" cy="2044700"/>
          </a:xfrm>
          <a:custGeom>
            <a:avLst/>
            <a:gdLst>
              <a:gd name="connsiteX0" fmla="*/ 12117995 w 12192000"/>
              <a:gd name="connsiteY0" fmla="*/ 350 h 2869350"/>
              <a:gd name="connsiteX1" fmla="*/ 12192000 w 12192000"/>
              <a:gd name="connsiteY1" fmla="*/ 6223 h 2869350"/>
              <a:gd name="connsiteX2" fmla="*/ 12192000 w 12192000"/>
              <a:gd name="connsiteY2" fmla="*/ 2869332 h 2869350"/>
              <a:gd name="connsiteX3" fmla="*/ 12191999 w 12192000"/>
              <a:gd name="connsiteY3" fmla="*/ 2869350 h 2869350"/>
              <a:gd name="connsiteX4" fmla="*/ 0 w 12192000"/>
              <a:gd name="connsiteY4" fmla="*/ 2869350 h 2869350"/>
              <a:gd name="connsiteX5" fmla="*/ 0 w 12192000"/>
              <a:gd name="connsiteY5" fmla="*/ 594903 h 2869350"/>
              <a:gd name="connsiteX6" fmla="*/ 128820 w 12192000"/>
              <a:gd name="connsiteY6" fmla="*/ 552959 h 2869350"/>
              <a:gd name="connsiteX7" fmla="*/ 630480 w 12192000"/>
              <a:gd name="connsiteY7" fmla="*/ 472563 h 2869350"/>
              <a:gd name="connsiteX8" fmla="*/ 3723876 w 12192000"/>
              <a:gd name="connsiteY8" fmla="*/ 1406418 h 2869350"/>
              <a:gd name="connsiteX9" fmla="*/ 6972914 w 12192000"/>
              <a:gd name="connsiteY9" fmla="*/ 453107 h 2869350"/>
              <a:gd name="connsiteX10" fmla="*/ 9307553 w 12192000"/>
              <a:gd name="connsiteY10" fmla="*/ 1776069 h 2869350"/>
              <a:gd name="connsiteX11" fmla="*/ 11189314 w 12192000"/>
              <a:gd name="connsiteY11" fmla="*/ 420141 h 2869350"/>
              <a:gd name="connsiteX12" fmla="*/ 12117995 w 12192000"/>
              <a:gd name="connsiteY12" fmla="*/ 350 h 286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2869350">
                <a:moveTo>
                  <a:pt x="12117995" y="350"/>
                </a:moveTo>
                <a:lnTo>
                  <a:pt x="12192000" y="6223"/>
                </a:lnTo>
                <a:lnTo>
                  <a:pt x="12192000" y="2869332"/>
                </a:lnTo>
                <a:lnTo>
                  <a:pt x="12191999" y="2869350"/>
                </a:lnTo>
                <a:lnTo>
                  <a:pt x="0" y="2869350"/>
                </a:lnTo>
                <a:lnTo>
                  <a:pt x="0" y="594903"/>
                </a:lnTo>
                <a:lnTo>
                  <a:pt x="128820" y="552959"/>
                </a:lnTo>
                <a:cubicBezTo>
                  <a:pt x="295370" y="504786"/>
                  <a:pt x="463894" y="474995"/>
                  <a:pt x="630480" y="472563"/>
                </a:cubicBezTo>
                <a:cubicBezTo>
                  <a:pt x="1518939" y="459593"/>
                  <a:pt x="2666804" y="1409661"/>
                  <a:pt x="3723876" y="1406418"/>
                </a:cubicBezTo>
                <a:cubicBezTo>
                  <a:pt x="4780949" y="1403175"/>
                  <a:pt x="6042301" y="391498"/>
                  <a:pt x="6972914" y="453107"/>
                </a:cubicBezTo>
                <a:cubicBezTo>
                  <a:pt x="7903527" y="514715"/>
                  <a:pt x="8604820" y="1781563"/>
                  <a:pt x="9307553" y="1776069"/>
                </a:cubicBezTo>
                <a:cubicBezTo>
                  <a:pt x="10010286" y="1770575"/>
                  <a:pt x="10693136" y="860691"/>
                  <a:pt x="11189314" y="420141"/>
                </a:cubicBezTo>
                <a:cubicBezTo>
                  <a:pt x="11591059" y="63438"/>
                  <a:pt x="11909119" y="-5683"/>
                  <a:pt x="12117995" y="35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E9846FD-AD42-4E17-A7BC-AE3F821E9338}"/>
              </a:ext>
            </a:extLst>
          </p:cNvPr>
          <p:cNvSpPr/>
          <p:nvPr userDrawn="1"/>
        </p:nvSpPr>
        <p:spPr>
          <a:xfrm rot="18900000">
            <a:off x="420215" y="292968"/>
            <a:ext cx="608504" cy="565918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503AC10-CBC2-4FB4-BD6C-746F5F1FEA2B}"/>
              </a:ext>
            </a:extLst>
          </p:cNvPr>
          <p:cNvSpPr/>
          <p:nvPr userDrawn="1"/>
        </p:nvSpPr>
        <p:spPr>
          <a:xfrm rot="18900000">
            <a:off x="1202620" y="415459"/>
            <a:ext cx="345089" cy="320938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82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2C06678-83E0-4044-8C31-1547C0525E07}"/>
              </a:ext>
            </a:extLst>
          </p:cNvPr>
          <p:cNvSpPr/>
          <p:nvPr userDrawn="1"/>
        </p:nvSpPr>
        <p:spPr>
          <a:xfrm>
            <a:off x="0" y="0"/>
            <a:ext cx="12192000" cy="1407560"/>
          </a:xfrm>
          <a:custGeom>
            <a:avLst/>
            <a:gdLst>
              <a:gd name="connsiteX0" fmla="*/ 0 w 12192000"/>
              <a:gd name="connsiteY0" fmla="*/ 0 h 2845640"/>
              <a:gd name="connsiteX1" fmla="*/ 12192000 w 12192000"/>
              <a:gd name="connsiteY1" fmla="*/ 0 h 2845640"/>
              <a:gd name="connsiteX2" fmla="*/ 12192000 w 12192000"/>
              <a:gd name="connsiteY2" fmla="*/ 2141015 h 2845640"/>
              <a:gd name="connsiteX3" fmla="*/ 12105065 w 12192000"/>
              <a:gd name="connsiteY3" fmla="*/ 2227182 h 2845640"/>
              <a:gd name="connsiteX4" fmla="*/ 7465242 w 12192000"/>
              <a:gd name="connsiteY4" fmla="*/ 2486588 h 2845640"/>
              <a:gd name="connsiteX5" fmla="*/ 2755404 w 12192000"/>
              <a:gd name="connsiteY5" fmla="*/ 813430 h 2845640"/>
              <a:gd name="connsiteX6" fmla="*/ 38316 w 12192000"/>
              <a:gd name="connsiteY6" fmla="*/ 2569518 h 2845640"/>
              <a:gd name="connsiteX7" fmla="*/ 0 w 12192000"/>
              <a:gd name="connsiteY7" fmla="*/ 2593492 h 284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845640">
                <a:moveTo>
                  <a:pt x="0" y="0"/>
                </a:moveTo>
                <a:lnTo>
                  <a:pt x="12192000" y="0"/>
                </a:lnTo>
                <a:lnTo>
                  <a:pt x="12192000" y="2141015"/>
                </a:lnTo>
                <a:lnTo>
                  <a:pt x="12105065" y="2227182"/>
                </a:lnTo>
                <a:cubicBezTo>
                  <a:pt x="11080110" y="3161631"/>
                  <a:pt x="9037938" y="2855063"/>
                  <a:pt x="7465242" y="2486588"/>
                </a:cubicBezTo>
                <a:cubicBezTo>
                  <a:pt x="5667876" y="2065474"/>
                  <a:pt x="4215012" y="742094"/>
                  <a:pt x="2755404" y="813430"/>
                </a:cubicBezTo>
                <a:cubicBezTo>
                  <a:pt x="1751923" y="862474"/>
                  <a:pt x="946619" y="1973618"/>
                  <a:pt x="38316" y="2569518"/>
                </a:cubicBezTo>
                <a:lnTo>
                  <a:pt x="0" y="2593492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10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4A64FBE-E1CF-4A8A-AA73-DA87856C6221}"/>
              </a:ext>
            </a:extLst>
          </p:cNvPr>
          <p:cNvSpPr/>
          <p:nvPr userDrawn="1"/>
        </p:nvSpPr>
        <p:spPr>
          <a:xfrm rot="5400000">
            <a:off x="-51060" y="51061"/>
            <a:ext cx="1909173" cy="1807052"/>
          </a:xfrm>
          <a:custGeom>
            <a:avLst/>
            <a:gdLst>
              <a:gd name="connsiteX0" fmla="*/ 0 w 1909173"/>
              <a:gd name="connsiteY0" fmla="*/ 1807052 h 1807052"/>
              <a:gd name="connsiteX1" fmla="*/ 0 w 1909173"/>
              <a:gd name="connsiteY1" fmla="*/ 0 h 1807052"/>
              <a:gd name="connsiteX2" fmla="*/ 184209 w 1909173"/>
              <a:gd name="connsiteY2" fmla="*/ 7427 h 1807052"/>
              <a:gd name="connsiteX3" fmla="*/ 897789 w 1909173"/>
              <a:gd name="connsiteY3" fmla="*/ 403128 h 1807052"/>
              <a:gd name="connsiteX4" fmla="*/ 1424292 w 1909173"/>
              <a:gd name="connsiteY4" fmla="*/ 1247755 h 1807052"/>
              <a:gd name="connsiteX5" fmla="*/ 1896276 w 1909173"/>
              <a:gd name="connsiteY5" fmla="*/ 1787044 h 1807052"/>
              <a:gd name="connsiteX6" fmla="*/ 1909173 w 1909173"/>
              <a:gd name="connsiteY6" fmla="*/ 1807052 h 180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9173" h="1807052">
                <a:moveTo>
                  <a:pt x="0" y="1807052"/>
                </a:moveTo>
                <a:lnTo>
                  <a:pt x="0" y="0"/>
                </a:lnTo>
                <a:lnTo>
                  <a:pt x="184209" y="7427"/>
                </a:lnTo>
                <a:cubicBezTo>
                  <a:pt x="445733" y="42012"/>
                  <a:pt x="700798" y="172922"/>
                  <a:pt x="897789" y="403128"/>
                </a:cubicBezTo>
                <a:cubicBezTo>
                  <a:pt x="1113199" y="654950"/>
                  <a:pt x="1200694" y="1001338"/>
                  <a:pt x="1424292" y="1247755"/>
                </a:cubicBezTo>
                <a:cubicBezTo>
                  <a:pt x="1581629" y="1421019"/>
                  <a:pt x="1758152" y="1591327"/>
                  <a:pt x="1896276" y="1787044"/>
                </a:cubicBezTo>
                <a:lnTo>
                  <a:pt x="1909173" y="1807052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>
                  <a:alpha val="2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2589891-EBB5-4856-B332-8BC7AEDE4AFE}"/>
              </a:ext>
            </a:extLst>
          </p:cNvPr>
          <p:cNvSpPr/>
          <p:nvPr userDrawn="1"/>
        </p:nvSpPr>
        <p:spPr>
          <a:xfrm rot="5400000">
            <a:off x="127594" y="-127593"/>
            <a:ext cx="1477373" cy="1732560"/>
          </a:xfrm>
          <a:custGeom>
            <a:avLst/>
            <a:gdLst>
              <a:gd name="connsiteX0" fmla="*/ 0 w 1477373"/>
              <a:gd name="connsiteY0" fmla="*/ 1732560 h 1732560"/>
              <a:gd name="connsiteX1" fmla="*/ 0 w 1477373"/>
              <a:gd name="connsiteY1" fmla="*/ 0 h 1732560"/>
              <a:gd name="connsiteX2" fmla="*/ 133399 w 1477373"/>
              <a:gd name="connsiteY2" fmla="*/ 57429 h 1732560"/>
              <a:gd name="connsiteX3" fmla="*/ 465989 w 1477373"/>
              <a:gd name="connsiteY3" fmla="*/ 328637 h 1732560"/>
              <a:gd name="connsiteX4" fmla="*/ 992492 w 1477373"/>
              <a:gd name="connsiteY4" fmla="*/ 1173264 h 1732560"/>
              <a:gd name="connsiteX5" fmla="*/ 1464476 w 1477373"/>
              <a:gd name="connsiteY5" fmla="*/ 1712553 h 1732560"/>
              <a:gd name="connsiteX6" fmla="*/ 1477373 w 1477373"/>
              <a:gd name="connsiteY6" fmla="*/ 1732560 h 17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7373" h="1732560">
                <a:moveTo>
                  <a:pt x="0" y="1732560"/>
                </a:moveTo>
                <a:lnTo>
                  <a:pt x="0" y="0"/>
                </a:lnTo>
                <a:lnTo>
                  <a:pt x="133399" y="57429"/>
                </a:lnTo>
                <a:cubicBezTo>
                  <a:pt x="254480" y="123255"/>
                  <a:pt x="367494" y="213534"/>
                  <a:pt x="465989" y="328637"/>
                </a:cubicBezTo>
                <a:cubicBezTo>
                  <a:pt x="681399" y="580459"/>
                  <a:pt x="768894" y="926847"/>
                  <a:pt x="992492" y="1173264"/>
                </a:cubicBezTo>
                <a:cubicBezTo>
                  <a:pt x="1149829" y="1346528"/>
                  <a:pt x="1326352" y="1516836"/>
                  <a:pt x="1464476" y="1712553"/>
                </a:cubicBezTo>
                <a:lnTo>
                  <a:pt x="1477373" y="173256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0CEBB07-963D-447B-8EAA-8A05DC5F0EB9}"/>
              </a:ext>
            </a:extLst>
          </p:cNvPr>
          <p:cNvSpPr/>
          <p:nvPr userDrawn="1"/>
        </p:nvSpPr>
        <p:spPr>
          <a:xfrm rot="5400000" flipH="1" flipV="1">
            <a:off x="10333888" y="4999887"/>
            <a:ext cx="1909173" cy="1807052"/>
          </a:xfrm>
          <a:custGeom>
            <a:avLst/>
            <a:gdLst>
              <a:gd name="connsiteX0" fmla="*/ 0 w 1909173"/>
              <a:gd name="connsiteY0" fmla="*/ 1807052 h 1807052"/>
              <a:gd name="connsiteX1" fmla="*/ 0 w 1909173"/>
              <a:gd name="connsiteY1" fmla="*/ 0 h 1807052"/>
              <a:gd name="connsiteX2" fmla="*/ 184209 w 1909173"/>
              <a:gd name="connsiteY2" fmla="*/ 7427 h 1807052"/>
              <a:gd name="connsiteX3" fmla="*/ 897789 w 1909173"/>
              <a:gd name="connsiteY3" fmla="*/ 403128 h 1807052"/>
              <a:gd name="connsiteX4" fmla="*/ 1424292 w 1909173"/>
              <a:gd name="connsiteY4" fmla="*/ 1247755 h 1807052"/>
              <a:gd name="connsiteX5" fmla="*/ 1896276 w 1909173"/>
              <a:gd name="connsiteY5" fmla="*/ 1787044 h 1807052"/>
              <a:gd name="connsiteX6" fmla="*/ 1909173 w 1909173"/>
              <a:gd name="connsiteY6" fmla="*/ 1807052 h 180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9173" h="1807052">
                <a:moveTo>
                  <a:pt x="0" y="1807052"/>
                </a:moveTo>
                <a:lnTo>
                  <a:pt x="0" y="0"/>
                </a:lnTo>
                <a:lnTo>
                  <a:pt x="184209" y="7427"/>
                </a:lnTo>
                <a:cubicBezTo>
                  <a:pt x="445733" y="42012"/>
                  <a:pt x="700798" y="172922"/>
                  <a:pt x="897789" y="403128"/>
                </a:cubicBezTo>
                <a:cubicBezTo>
                  <a:pt x="1113199" y="654950"/>
                  <a:pt x="1200694" y="1001338"/>
                  <a:pt x="1424292" y="1247755"/>
                </a:cubicBezTo>
                <a:cubicBezTo>
                  <a:pt x="1581629" y="1421019"/>
                  <a:pt x="1758152" y="1591327"/>
                  <a:pt x="1896276" y="1787044"/>
                </a:cubicBezTo>
                <a:lnTo>
                  <a:pt x="1909173" y="1807052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420297F-411D-49E4-B4DE-35D215685220}"/>
              </a:ext>
            </a:extLst>
          </p:cNvPr>
          <p:cNvSpPr/>
          <p:nvPr userDrawn="1"/>
        </p:nvSpPr>
        <p:spPr>
          <a:xfrm rot="5400000" flipH="1" flipV="1">
            <a:off x="10587034" y="5253033"/>
            <a:ext cx="1477373" cy="1732560"/>
          </a:xfrm>
          <a:custGeom>
            <a:avLst/>
            <a:gdLst>
              <a:gd name="connsiteX0" fmla="*/ 0 w 1477373"/>
              <a:gd name="connsiteY0" fmla="*/ 1732560 h 1732560"/>
              <a:gd name="connsiteX1" fmla="*/ 0 w 1477373"/>
              <a:gd name="connsiteY1" fmla="*/ 0 h 1732560"/>
              <a:gd name="connsiteX2" fmla="*/ 133399 w 1477373"/>
              <a:gd name="connsiteY2" fmla="*/ 57429 h 1732560"/>
              <a:gd name="connsiteX3" fmla="*/ 465989 w 1477373"/>
              <a:gd name="connsiteY3" fmla="*/ 328637 h 1732560"/>
              <a:gd name="connsiteX4" fmla="*/ 992492 w 1477373"/>
              <a:gd name="connsiteY4" fmla="*/ 1173264 h 1732560"/>
              <a:gd name="connsiteX5" fmla="*/ 1464476 w 1477373"/>
              <a:gd name="connsiteY5" fmla="*/ 1712553 h 1732560"/>
              <a:gd name="connsiteX6" fmla="*/ 1477373 w 1477373"/>
              <a:gd name="connsiteY6" fmla="*/ 1732560 h 17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7373" h="1732560">
                <a:moveTo>
                  <a:pt x="0" y="1732560"/>
                </a:moveTo>
                <a:lnTo>
                  <a:pt x="0" y="0"/>
                </a:lnTo>
                <a:lnTo>
                  <a:pt x="133399" y="57429"/>
                </a:lnTo>
                <a:cubicBezTo>
                  <a:pt x="254480" y="123255"/>
                  <a:pt x="367494" y="213534"/>
                  <a:pt x="465989" y="328637"/>
                </a:cubicBezTo>
                <a:cubicBezTo>
                  <a:pt x="681399" y="580459"/>
                  <a:pt x="768894" y="926847"/>
                  <a:pt x="992492" y="1173264"/>
                </a:cubicBezTo>
                <a:cubicBezTo>
                  <a:pt x="1149829" y="1346528"/>
                  <a:pt x="1326352" y="1516836"/>
                  <a:pt x="1464476" y="1712553"/>
                </a:cubicBezTo>
                <a:lnTo>
                  <a:pt x="1477373" y="173256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12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0DA17398-BDA2-47D0-81D8-85635D4FC9CC}"/>
              </a:ext>
            </a:extLst>
          </p:cNvPr>
          <p:cNvSpPr/>
          <p:nvPr userDrawn="1"/>
        </p:nvSpPr>
        <p:spPr>
          <a:xfrm>
            <a:off x="0" y="1"/>
            <a:ext cx="12192000" cy="1736844"/>
          </a:xfrm>
          <a:custGeom>
            <a:avLst/>
            <a:gdLst>
              <a:gd name="connsiteX0" fmla="*/ 0 w 12192000"/>
              <a:gd name="connsiteY0" fmla="*/ 0 h 3149457"/>
              <a:gd name="connsiteX1" fmla="*/ 12192000 w 12192000"/>
              <a:gd name="connsiteY1" fmla="*/ 0 h 3149457"/>
              <a:gd name="connsiteX2" fmla="*/ 12192000 w 12192000"/>
              <a:gd name="connsiteY2" fmla="*/ 2816492 h 3149457"/>
              <a:gd name="connsiteX3" fmla="*/ 11972859 w 12192000"/>
              <a:gd name="connsiteY3" fmla="*/ 2785630 h 3149457"/>
              <a:gd name="connsiteX4" fmla="*/ 7263021 w 12192000"/>
              <a:gd name="connsiteY4" fmla="*/ 1023572 h 3149457"/>
              <a:gd name="connsiteX5" fmla="*/ 3215209 w 12192000"/>
              <a:gd name="connsiteY5" fmla="*/ 3124747 h 3149457"/>
              <a:gd name="connsiteX6" fmla="*/ 349584 w 12192000"/>
              <a:gd name="connsiteY6" fmla="*/ 1337290 h 3149457"/>
              <a:gd name="connsiteX7" fmla="*/ 0 w 12192000"/>
              <a:gd name="connsiteY7" fmla="*/ 1039591 h 314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149457">
                <a:moveTo>
                  <a:pt x="0" y="0"/>
                </a:moveTo>
                <a:lnTo>
                  <a:pt x="12192000" y="0"/>
                </a:lnTo>
                <a:lnTo>
                  <a:pt x="12192000" y="2816492"/>
                </a:lnTo>
                <a:lnTo>
                  <a:pt x="11972859" y="2785630"/>
                </a:lnTo>
                <a:cubicBezTo>
                  <a:pt x="10188192" y="2478816"/>
                  <a:pt x="8722629" y="967052"/>
                  <a:pt x="7263021" y="1023572"/>
                </a:cubicBezTo>
                <a:cubicBezTo>
                  <a:pt x="5803413" y="1080092"/>
                  <a:pt x="4763088" y="3413334"/>
                  <a:pt x="3215209" y="3124747"/>
                </a:cubicBezTo>
                <a:cubicBezTo>
                  <a:pt x="2441270" y="2980454"/>
                  <a:pt x="1354444" y="2180354"/>
                  <a:pt x="349584" y="1337290"/>
                </a:cubicBezTo>
                <a:lnTo>
                  <a:pt x="0" y="103959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alpha val="7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任意多边形: 形状 233">
            <a:extLst>
              <a:ext uri="{FF2B5EF4-FFF2-40B4-BE49-F238E27FC236}">
                <a16:creationId xmlns:a16="http://schemas.microsoft.com/office/drawing/2014/main" id="{5E7B4C7D-7AE8-4A87-B13B-146EDA5FAE58}"/>
              </a:ext>
            </a:extLst>
          </p:cNvPr>
          <p:cNvSpPr/>
          <p:nvPr userDrawn="1"/>
        </p:nvSpPr>
        <p:spPr>
          <a:xfrm rot="6300000">
            <a:off x="6280396" y="1612784"/>
            <a:ext cx="5996254" cy="6483823"/>
          </a:xfrm>
          <a:custGeom>
            <a:avLst/>
            <a:gdLst>
              <a:gd name="connsiteX0" fmla="*/ 50313 w 2568975"/>
              <a:gd name="connsiteY0" fmla="*/ 1327654 h 2887964"/>
              <a:gd name="connsiteX1" fmla="*/ 44798 w 2568975"/>
              <a:gd name="connsiteY1" fmla="*/ 527803 h 2887964"/>
              <a:gd name="connsiteX2" fmla="*/ 61739 w 2568975"/>
              <a:gd name="connsiteY2" fmla="*/ 464465 h 2887964"/>
              <a:gd name="connsiteX3" fmla="*/ 1795148 w 2568975"/>
              <a:gd name="connsiteY3" fmla="*/ 0 h 2887964"/>
              <a:gd name="connsiteX4" fmla="*/ 2568975 w 2568975"/>
              <a:gd name="connsiteY4" fmla="*/ 2887964 h 2887964"/>
              <a:gd name="connsiteX5" fmla="*/ 2231399 w 2568975"/>
              <a:gd name="connsiteY5" fmla="*/ 2866089 h 2887964"/>
              <a:gd name="connsiteX6" fmla="*/ 50313 w 2568975"/>
              <a:gd name="connsiteY6" fmla="*/ 1327654 h 288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8975" h="2887964">
                <a:moveTo>
                  <a:pt x="50313" y="1327654"/>
                </a:moveTo>
                <a:cubicBezTo>
                  <a:pt x="-12872" y="1081820"/>
                  <a:pt x="-18582" y="813576"/>
                  <a:pt x="44798" y="527803"/>
                </a:cubicBezTo>
                <a:lnTo>
                  <a:pt x="61739" y="464465"/>
                </a:lnTo>
                <a:lnTo>
                  <a:pt x="1795148" y="0"/>
                </a:lnTo>
                <a:lnTo>
                  <a:pt x="2568975" y="2887964"/>
                </a:lnTo>
                <a:lnTo>
                  <a:pt x="2231399" y="2866089"/>
                </a:lnTo>
                <a:cubicBezTo>
                  <a:pt x="1144375" y="2740265"/>
                  <a:pt x="265143" y="2163490"/>
                  <a:pt x="50313" y="13276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9406B7D9-0FF5-47CE-B814-D4B5A14DD807}"/>
              </a:ext>
            </a:extLst>
          </p:cNvPr>
          <p:cNvSpPr/>
          <p:nvPr userDrawn="1"/>
        </p:nvSpPr>
        <p:spPr>
          <a:xfrm rot="6300000">
            <a:off x="7065767" y="2204572"/>
            <a:ext cx="5179280" cy="5822391"/>
          </a:xfrm>
          <a:custGeom>
            <a:avLst/>
            <a:gdLst>
              <a:gd name="connsiteX0" fmla="*/ 50313 w 2568975"/>
              <a:gd name="connsiteY0" fmla="*/ 1327654 h 2887964"/>
              <a:gd name="connsiteX1" fmla="*/ 44798 w 2568975"/>
              <a:gd name="connsiteY1" fmla="*/ 527803 h 2887964"/>
              <a:gd name="connsiteX2" fmla="*/ 61739 w 2568975"/>
              <a:gd name="connsiteY2" fmla="*/ 464465 h 2887964"/>
              <a:gd name="connsiteX3" fmla="*/ 1795148 w 2568975"/>
              <a:gd name="connsiteY3" fmla="*/ 0 h 2887964"/>
              <a:gd name="connsiteX4" fmla="*/ 2568975 w 2568975"/>
              <a:gd name="connsiteY4" fmla="*/ 2887964 h 2887964"/>
              <a:gd name="connsiteX5" fmla="*/ 2231399 w 2568975"/>
              <a:gd name="connsiteY5" fmla="*/ 2866089 h 2887964"/>
              <a:gd name="connsiteX6" fmla="*/ 50313 w 2568975"/>
              <a:gd name="connsiteY6" fmla="*/ 1327654 h 288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8975" h="2887964">
                <a:moveTo>
                  <a:pt x="50313" y="1327654"/>
                </a:moveTo>
                <a:cubicBezTo>
                  <a:pt x="-12872" y="1081820"/>
                  <a:pt x="-18582" y="813576"/>
                  <a:pt x="44798" y="527803"/>
                </a:cubicBezTo>
                <a:lnTo>
                  <a:pt x="61739" y="464465"/>
                </a:lnTo>
                <a:lnTo>
                  <a:pt x="1795148" y="0"/>
                </a:lnTo>
                <a:lnTo>
                  <a:pt x="2568975" y="2887964"/>
                </a:lnTo>
                <a:lnTo>
                  <a:pt x="2231399" y="2866089"/>
                </a:lnTo>
                <a:cubicBezTo>
                  <a:pt x="1144375" y="2740265"/>
                  <a:pt x="265143" y="2163490"/>
                  <a:pt x="50313" y="13276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BE6C4A-3C91-4218-8028-51358F232F37}"/>
              </a:ext>
            </a:extLst>
          </p:cNvPr>
          <p:cNvGrpSpPr/>
          <p:nvPr userDrawn="1"/>
        </p:nvGrpSpPr>
        <p:grpSpPr>
          <a:xfrm>
            <a:off x="6904562" y="1105982"/>
            <a:ext cx="4689116" cy="5027115"/>
            <a:chOff x="304454" y="1208585"/>
            <a:chExt cx="4773385" cy="5117458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780C6C3-4AFA-4177-8F00-EB38BA8D347F}"/>
                </a:ext>
              </a:extLst>
            </p:cNvPr>
            <p:cNvSpPr/>
            <p:nvPr/>
          </p:nvSpPr>
          <p:spPr>
            <a:xfrm>
              <a:off x="4637521" y="2483875"/>
              <a:ext cx="433495" cy="490037"/>
            </a:xfrm>
            <a:custGeom>
              <a:avLst/>
              <a:gdLst>
                <a:gd name="connsiteX0" fmla="*/ 62377 w 80486"/>
                <a:gd name="connsiteY0" fmla="*/ 1329 h 90984"/>
                <a:gd name="connsiteX1" fmla="*/ 41555 w 80486"/>
                <a:gd name="connsiteY1" fmla="*/ 15326 h 90984"/>
                <a:gd name="connsiteX2" fmla="*/ 20909 w 80486"/>
                <a:gd name="connsiteY2" fmla="*/ 28624 h 90984"/>
                <a:gd name="connsiteX3" fmla="*/ 20034 w 80486"/>
                <a:gd name="connsiteY3" fmla="*/ 21100 h 90984"/>
                <a:gd name="connsiteX4" fmla="*/ 1312 w 80486"/>
                <a:gd name="connsiteY4" fmla="*/ 5003 h 90984"/>
                <a:gd name="connsiteX5" fmla="*/ 15310 w 80486"/>
                <a:gd name="connsiteY5" fmla="*/ 30374 h 90984"/>
                <a:gd name="connsiteX6" fmla="*/ 17584 w 80486"/>
                <a:gd name="connsiteY6" fmla="*/ 47521 h 90984"/>
                <a:gd name="connsiteX7" fmla="*/ 17584 w 80486"/>
                <a:gd name="connsiteY7" fmla="*/ 47521 h 90984"/>
                <a:gd name="connsiteX8" fmla="*/ 3937 w 80486"/>
                <a:gd name="connsiteY8" fmla="*/ 60993 h 90984"/>
                <a:gd name="connsiteX9" fmla="*/ 26683 w 80486"/>
                <a:gd name="connsiteY9" fmla="*/ 90213 h 90984"/>
                <a:gd name="connsiteX10" fmla="*/ 80049 w 80486"/>
                <a:gd name="connsiteY10" fmla="*/ 50320 h 90984"/>
                <a:gd name="connsiteX11" fmla="*/ 62377 w 80486"/>
                <a:gd name="connsiteY11" fmla="*/ 1329 h 9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86" h="90984">
                  <a:moveTo>
                    <a:pt x="62377" y="1329"/>
                  </a:moveTo>
                  <a:cubicBezTo>
                    <a:pt x="59052" y="2378"/>
                    <a:pt x="41555" y="15326"/>
                    <a:pt x="41555" y="15326"/>
                  </a:cubicBezTo>
                  <a:lnTo>
                    <a:pt x="20909" y="28624"/>
                  </a:lnTo>
                  <a:lnTo>
                    <a:pt x="20034" y="21100"/>
                  </a:lnTo>
                  <a:cubicBezTo>
                    <a:pt x="20034" y="21100"/>
                    <a:pt x="11635" y="4303"/>
                    <a:pt x="1312" y="5003"/>
                  </a:cubicBezTo>
                  <a:cubicBezTo>
                    <a:pt x="1312" y="5003"/>
                    <a:pt x="13735" y="20225"/>
                    <a:pt x="15310" y="30374"/>
                  </a:cubicBezTo>
                  <a:cubicBezTo>
                    <a:pt x="16885" y="40522"/>
                    <a:pt x="17584" y="47521"/>
                    <a:pt x="17584" y="47521"/>
                  </a:cubicBezTo>
                  <a:lnTo>
                    <a:pt x="17584" y="47521"/>
                  </a:lnTo>
                  <a:lnTo>
                    <a:pt x="3937" y="60993"/>
                  </a:lnTo>
                  <a:lnTo>
                    <a:pt x="26683" y="90213"/>
                  </a:lnTo>
                  <a:lnTo>
                    <a:pt x="80049" y="50320"/>
                  </a:lnTo>
                  <a:cubicBezTo>
                    <a:pt x="80049" y="50320"/>
                    <a:pt x="65701" y="279"/>
                    <a:pt x="62377" y="1329"/>
                  </a:cubicBezTo>
                  <a:close/>
                </a:path>
              </a:pathLst>
            </a:custGeom>
            <a:solidFill>
              <a:srgbClr val="DBA1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1B38EB0-75ED-42AF-A7B4-15B0FCFF2663}"/>
                </a:ext>
              </a:extLst>
            </p:cNvPr>
            <p:cNvSpPr/>
            <p:nvPr/>
          </p:nvSpPr>
          <p:spPr>
            <a:xfrm>
              <a:off x="4726103" y="2483961"/>
              <a:ext cx="310986" cy="414649"/>
            </a:xfrm>
            <a:custGeom>
              <a:avLst/>
              <a:gdLst>
                <a:gd name="connsiteX0" fmla="*/ 56603 w 57739"/>
                <a:gd name="connsiteY0" fmla="*/ 1312 h 76986"/>
                <a:gd name="connsiteX1" fmla="*/ 47329 w 57739"/>
                <a:gd name="connsiteY1" fmla="*/ 75674 h 76986"/>
                <a:gd name="connsiteX2" fmla="*/ 10236 w 57739"/>
                <a:gd name="connsiteY2" fmla="*/ 76549 h 76986"/>
                <a:gd name="connsiteX3" fmla="*/ 1312 w 57739"/>
                <a:gd name="connsiteY3" fmla="*/ 1312 h 7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39" h="76986">
                  <a:moveTo>
                    <a:pt x="56603" y="1312"/>
                  </a:moveTo>
                  <a:lnTo>
                    <a:pt x="47329" y="75674"/>
                  </a:lnTo>
                  <a:lnTo>
                    <a:pt x="10236" y="76549"/>
                  </a:lnTo>
                  <a:lnTo>
                    <a:pt x="1312" y="1312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C4C979D-8246-42E7-B8D6-B3BD3CD33FDE}"/>
                </a:ext>
              </a:extLst>
            </p:cNvPr>
            <p:cNvSpPr/>
            <p:nvPr/>
          </p:nvSpPr>
          <p:spPr>
            <a:xfrm>
              <a:off x="4690293" y="2387837"/>
              <a:ext cx="386379" cy="113083"/>
            </a:xfrm>
            <a:custGeom>
              <a:avLst/>
              <a:gdLst>
                <a:gd name="connsiteX0" fmla="*/ 71300 w 71737"/>
                <a:gd name="connsiteY0" fmla="*/ 20209 h 20996"/>
                <a:gd name="connsiteX1" fmla="*/ 1312 w 71737"/>
                <a:gd name="connsiteY1" fmla="*/ 20209 h 20996"/>
                <a:gd name="connsiteX2" fmla="*/ 1312 w 71737"/>
                <a:gd name="connsiteY2" fmla="*/ 12860 h 20996"/>
                <a:gd name="connsiteX3" fmla="*/ 7961 w 71737"/>
                <a:gd name="connsiteY3" fmla="*/ 12860 h 20996"/>
                <a:gd name="connsiteX4" fmla="*/ 7961 w 71737"/>
                <a:gd name="connsiteY4" fmla="*/ 1312 h 20996"/>
                <a:gd name="connsiteX5" fmla="*/ 64826 w 71737"/>
                <a:gd name="connsiteY5" fmla="*/ 9711 h 20996"/>
                <a:gd name="connsiteX6" fmla="*/ 65001 w 71737"/>
                <a:gd name="connsiteY6" fmla="*/ 13910 h 20996"/>
                <a:gd name="connsiteX7" fmla="*/ 71300 w 71737"/>
                <a:gd name="connsiteY7" fmla="*/ 13910 h 20996"/>
                <a:gd name="connsiteX8" fmla="*/ 71300 w 71737"/>
                <a:gd name="connsiteY8" fmla="*/ 21084 h 2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37" h="20996">
                  <a:moveTo>
                    <a:pt x="71300" y="20209"/>
                  </a:moveTo>
                  <a:lnTo>
                    <a:pt x="1312" y="20209"/>
                  </a:lnTo>
                  <a:lnTo>
                    <a:pt x="1312" y="12860"/>
                  </a:lnTo>
                  <a:lnTo>
                    <a:pt x="7961" y="12860"/>
                  </a:lnTo>
                  <a:lnTo>
                    <a:pt x="7961" y="1312"/>
                  </a:lnTo>
                  <a:lnTo>
                    <a:pt x="64826" y="9711"/>
                  </a:lnTo>
                  <a:lnTo>
                    <a:pt x="65001" y="13910"/>
                  </a:lnTo>
                  <a:lnTo>
                    <a:pt x="71300" y="13910"/>
                  </a:lnTo>
                  <a:lnTo>
                    <a:pt x="71300" y="21084"/>
                  </a:lnTo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DC9FF2E-5D69-4FD0-8858-CEDF168157B1}"/>
                </a:ext>
              </a:extLst>
            </p:cNvPr>
            <p:cNvSpPr/>
            <p:nvPr/>
          </p:nvSpPr>
          <p:spPr>
            <a:xfrm>
              <a:off x="4832821" y="2563862"/>
              <a:ext cx="245018" cy="197903"/>
            </a:xfrm>
            <a:custGeom>
              <a:avLst/>
              <a:gdLst>
                <a:gd name="connsiteX0" fmla="*/ 40113 w 45492"/>
                <a:gd name="connsiteY0" fmla="*/ 36869 h 36743"/>
                <a:gd name="connsiteX1" fmla="*/ 36789 w 45492"/>
                <a:gd name="connsiteY1" fmla="*/ 2575 h 36743"/>
                <a:gd name="connsiteX2" fmla="*/ 1445 w 45492"/>
                <a:gd name="connsiteY2" fmla="*/ 2050 h 36743"/>
                <a:gd name="connsiteX3" fmla="*/ 4069 w 45492"/>
                <a:gd name="connsiteY3" fmla="*/ 7824 h 36743"/>
                <a:gd name="connsiteX4" fmla="*/ 28740 w 45492"/>
                <a:gd name="connsiteY4" fmla="*/ 11498 h 36743"/>
                <a:gd name="connsiteX5" fmla="*/ 6344 w 45492"/>
                <a:gd name="connsiteY5" fmla="*/ 14998 h 36743"/>
                <a:gd name="connsiteX6" fmla="*/ 16492 w 45492"/>
                <a:gd name="connsiteY6" fmla="*/ 20072 h 36743"/>
                <a:gd name="connsiteX7" fmla="*/ 34864 w 45492"/>
                <a:gd name="connsiteY7" fmla="*/ 21297 h 36743"/>
                <a:gd name="connsiteX8" fmla="*/ 11418 w 45492"/>
                <a:gd name="connsiteY8" fmla="*/ 23396 h 36743"/>
                <a:gd name="connsiteX9" fmla="*/ 18592 w 45492"/>
                <a:gd name="connsiteY9" fmla="*/ 28645 h 36743"/>
                <a:gd name="connsiteX10" fmla="*/ 40113 w 45492"/>
                <a:gd name="connsiteY10" fmla="*/ 36869 h 3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492" h="36743">
                  <a:moveTo>
                    <a:pt x="40113" y="36869"/>
                  </a:moveTo>
                  <a:cubicBezTo>
                    <a:pt x="53061" y="38094"/>
                    <a:pt x="36789" y="2575"/>
                    <a:pt x="36789" y="2575"/>
                  </a:cubicBezTo>
                  <a:cubicBezTo>
                    <a:pt x="36789" y="2575"/>
                    <a:pt x="1795" y="125"/>
                    <a:pt x="1445" y="2050"/>
                  </a:cubicBezTo>
                  <a:cubicBezTo>
                    <a:pt x="1095" y="3975"/>
                    <a:pt x="1270" y="7124"/>
                    <a:pt x="4069" y="7824"/>
                  </a:cubicBezTo>
                  <a:cubicBezTo>
                    <a:pt x="6869" y="8524"/>
                    <a:pt x="28740" y="11498"/>
                    <a:pt x="28740" y="11498"/>
                  </a:cubicBezTo>
                  <a:cubicBezTo>
                    <a:pt x="28740" y="11498"/>
                    <a:pt x="5994" y="12548"/>
                    <a:pt x="6344" y="14998"/>
                  </a:cubicBezTo>
                  <a:cubicBezTo>
                    <a:pt x="7044" y="18672"/>
                    <a:pt x="9668" y="19022"/>
                    <a:pt x="16492" y="20072"/>
                  </a:cubicBezTo>
                  <a:cubicBezTo>
                    <a:pt x="22266" y="20947"/>
                    <a:pt x="34864" y="21297"/>
                    <a:pt x="34864" y="21297"/>
                  </a:cubicBezTo>
                  <a:cubicBezTo>
                    <a:pt x="34864" y="21297"/>
                    <a:pt x="10893" y="21822"/>
                    <a:pt x="11418" y="23396"/>
                  </a:cubicBezTo>
                  <a:cubicBezTo>
                    <a:pt x="11943" y="24971"/>
                    <a:pt x="10368" y="29870"/>
                    <a:pt x="18592" y="28645"/>
                  </a:cubicBezTo>
                  <a:cubicBezTo>
                    <a:pt x="37314" y="26196"/>
                    <a:pt x="40113" y="36869"/>
                    <a:pt x="40113" y="36869"/>
                  </a:cubicBezTo>
                  <a:close/>
                </a:path>
              </a:pathLst>
            </a:custGeom>
            <a:solidFill>
              <a:srgbClr val="DBA1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B333879-1ED8-4402-B6B8-21F87178F39E}"/>
                </a:ext>
              </a:extLst>
            </p:cNvPr>
            <p:cNvSpPr/>
            <p:nvPr/>
          </p:nvSpPr>
          <p:spPr>
            <a:xfrm>
              <a:off x="3692311" y="3525294"/>
              <a:ext cx="640816" cy="2195745"/>
            </a:xfrm>
            <a:custGeom>
              <a:avLst/>
              <a:gdLst>
                <a:gd name="connsiteX0" fmla="*/ 94396 w 118979"/>
                <a:gd name="connsiteY0" fmla="*/ 1312 h 407679"/>
                <a:gd name="connsiteX1" fmla="*/ 113468 w 118979"/>
                <a:gd name="connsiteY1" fmla="*/ 305759 h 407679"/>
                <a:gd name="connsiteX2" fmla="*/ 90547 w 118979"/>
                <a:gd name="connsiteY2" fmla="*/ 407242 h 407679"/>
                <a:gd name="connsiteX3" fmla="*/ 7961 w 118979"/>
                <a:gd name="connsiteY3" fmla="*/ 383096 h 407679"/>
                <a:gd name="connsiteX4" fmla="*/ 39456 w 118979"/>
                <a:gd name="connsiteY4" fmla="*/ 233322 h 407679"/>
                <a:gd name="connsiteX5" fmla="*/ 1312 w 118979"/>
                <a:gd name="connsiteY5" fmla="*/ 13035 h 407679"/>
                <a:gd name="connsiteX6" fmla="*/ 94396 w 118979"/>
                <a:gd name="connsiteY6" fmla="*/ 1312 h 40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79" h="407679">
                  <a:moveTo>
                    <a:pt x="94396" y="1312"/>
                  </a:moveTo>
                  <a:cubicBezTo>
                    <a:pt x="94396" y="1312"/>
                    <a:pt x="129915" y="252394"/>
                    <a:pt x="113468" y="305759"/>
                  </a:cubicBezTo>
                  <a:cubicBezTo>
                    <a:pt x="97021" y="359125"/>
                    <a:pt x="90547" y="407242"/>
                    <a:pt x="90547" y="407242"/>
                  </a:cubicBezTo>
                  <a:lnTo>
                    <a:pt x="7961" y="383096"/>
                  </a:lnTo>
                  <a:cubicBezTo>
                    <a:pt x="7961" y="383096"/>
                    <a:pt x="35256" y="257468"/>
                    <a:pt x="39456" y="233322"/>
                  </a:cubicBezTo>
                  <a:cubicBezTo>
                    <a:pt x="43480" y="209176"/>
                    <a:pt x="1312" y="13035"/>
                    <a:pt x="1312" y="13035"/>
                  </a:cubicBezTo>
                  <a:lnTo>
                    <a:pt x="94396" y="1312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8391114-52EC-4D9D-B9AD-5BAC4236B0D6}"/>
                </a:ext>
              </a:extLst>
            </p:cNvPr>
            <p:cNvSpPr/>
            <p:nvPr/>
          </p:nvSpPr>
          <p:spPr>
            <a:xfrm>
              <a:off x="3348341" y="3473986"/>
              <a:ext cx="640816" cy="2327679"/>
            </a:xfrm>
            <a:custGeom>
              <a:avLst/>
              <a:gdLst>
                <a:gd name="connsiteX0" fmla="*/ 119242 w 118979"/>
                <a:gd name="connsiteY0" fmla="*/ 28860 h 432174"/>
                <a:gd name="connsiteX1" fmla="*/ 80224 w 118979"/>
                <a:gd name="connsiteY1" fmla="*/ 432515 h 432174"/>
                <a:gd name="connsiteX2" fmla="*/ 1312 w 118979"/>
                <a:gd name="connsiteY2" fmla="*/ 432515 h 432174"/>
                <a:gd name="connsiteX3" fmla="*/ 22309 w 118979"/>
                <a:gd name="connsiteY3" fmla="*/ 1565 h 432174"/>
                <a:gd name="connsiteX4" fmla="*/ 119242 w 118979"/>
                <a:gd name="connsiteY4" fmla="*/ 28860 h 43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79" h="432174">
                  <a:moveTo>
                    <a:pt x="119242" y="28860"/>
                  </a:moveTo>
                  <a:lnTo>
                    <a:pt x="80224" y="432515"/>
                  </a:lnTo>
                  <a:lnTo>
                    <a:pt x="1312" y="432515"/>
                  </a:lnTo>
                  <a:cubicBezTo>
                    <a:pt x="1312" y="432515"/>
                    <a:pt x="26858" y="5239"/>
                    <a:pt x="22309" y="1565"/>
                  </a:cubicBezTo>
                  <a:cubicBezTo>
                    <a:pt x="17759" y="-1760"/>
                    <a:pt x="119242" y="28860"/>
                    <a:pt x="119242" y="28860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07A1F09-2E67-4D8D-8054-70C8AE4F5647}"/>
                </a:ext>
              </a:extLst>
            </p:cNvPr>
            <p:cNvSpPr/>
            <p:nvPr/>
          </p:nvSpPr>
          <p:spPr>
            <a:xfrm>
              <a:off x="4045037" y="2297370"/>
              <a:ext cx="772751" cy="1046040"/>
            </a:xfrm>
            <a:custGeom>
              <a:avLst/>
              <a:gdLst>
                <a:gd name="connsiteX0" fmla="*/ 21033 w 143475"/>
                <a:gd name="connsiteY0" fmla="*/ 1312 h 194216"/>
                <a:gd name="connsiteX1" fmla="*/ 47453 w 143475"/>
                <a:gd name="connsiteY1" fmla="*/ 131840 h 194216"/>
                <a:gd name="connsiteX2" fmla="*/ 114292 w 143475"/>
                <a:gd name="connsiteY2" fmla="*/ 91772 h 194216"/>
                <a:gd name="connsiteX3" fmla="*/ 143861 w 143475"/>
                <a:gd name="connsiteY3" fmla="*/ 124316 h 194216"/>
                <a:gd name="connsiteX4" fmla="*/ 16658 w 143475"/>
                <a:gd name="connsiteY4" fmla="*/ 183631 h 194216"/>
                <a:gd name="connsiteX5" fmla="*/ 21033 w 143475"/>
                <a:gd name="connsiteY5" fmla="*/ 1312 h 19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475" h="194216">
                  <a:moveTo>
                    <a:pt x="21033" y="1312"/>
                  </a:moveTo>
                  <a:cubicBezTo>
                    <a:pt x="21033" y="1312"/>
                    <a:pt x="29431" y="136739"/>
                    <a:pt x="47453" y="131840"/>
                  </a:cubicBezTo>
                  <a:cubicBezTo>
                    <a:pt x="65650" y="127115"/>
                    <a:pt x="114292" y="91772"/>
                    <a:pt x="114292" y="91772"/>
                  </a:cubicBezTo>
                  <a:lnTo>
                    <a:pt x="143861" y="124316"/>
                  </a:lnTo>
                  <a:cubicBezTo>
                    <a:pt x="143861" y="124316"/>
                    <a:pt x="53752" y="224574"/>
                    <a:pt x="16658" y="183631"/>
                  </a:cubicBezTo>
                  <a:cubicBezTo>
                    <a:pt x="-20260" y="142513"/>
                    <a:pt x="21033" y="1312"/>
                    <a:pt x="21033" y="13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FD5DF2D-0529-4C44-9151-2F42916B1A53}"/>
                </a:ext>
              </a:extLst>
            </p:cNvPr>
            <p:cNvSpPr/>
            <p:nvPr/>
          </p:nvSpPr>
          <p:spPr>
            <a:xfrm>
              <a:off x="3690426" y="5888783"/>
              <a:ext cx="499462" cy="424069"/>
            </a:xfrm>
            <a:custGeom>
              <a:avLst/>
              <a:gdLst>
                <a:gd name="connsiteX0" fmla="*/ 62552 w 92733"/>
                <a:gd name="connsiteY0" fmla="*/ 51704 h 78736"/>
                <a:gd name="connsiteX1" fmla="*/ 67976 w 92733"/>
                <a:gd name="connsiteY1" fmla="*/ 24408 h 78736"/>
                <a:gd name="connsiteX2" fmla="*/ 10411 w 92733"/>
                <a:gd name="connsiteY2" fmla="*/ 1312 h 78736"/>
                <a:gd name="connsiteX3" fmla="*/ 1312 w 92733"/>
                <a:gd name="connsiteY3" fmla="*/ 41905 h 78736"/>
                <a:gd name="connsiteX4" fmla="*/ 4462 w 92733"/>
                <a:gd name="connsiteY4" fmla="*/ 42430 h 78736"/>
                <a:gd name="connsiteX5" fmla="*/ 90022 w 92733"/>
                <a:gd name="connsiteY5" fmla="*/ 78299 h 78736"/>
                <a:gd name="connsiteX6" fmla="*/ 62552 w 92733"/>
                <a:gd name="connsiteY6" fmla="*/ 51704 h 7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733" h="78736">
                  <a:moveTo>
                    <a:pt x="62552" y="51704"/>
                  </a:moveTo>
                  <a:lnTo>
                    <a:pt x="67976" y="24408"/>
                  </a:lnTo>
                  <a:lnTo>
                    <a:pt x="10411" y="1312"/>
                  </a:lnTo>
                  <a:lnTo>
                    <a:pt x="1312" y="41905"/>
                  </a:lnTo>
                  <a:lnTo>
                    <a:pt x="4462" y="42430"/>
                  </a:lnTo>
                  <a:cubicBezTo>
                    <a:pt x="17409" y="48379"/>
                    <a:pt x="80224" y="77424"/>
                    <a:pt x="90022" y="78299"/>
                  </a:cubicBezTo>
                  <a:cubicBezTo>
                    <a:pt x="100870" y="79349"/>
                    <a:pt x="62552" y="51704"/>
                    <a:pt x="62552" y="5170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292B830-2701-48AC-9E42-D9E67D2C8C82}"/>
                </a:ext>
              </a:extLst>
            </p:cNvPr>
            <p:cNvSpPr/>
            <p:nvPr/>
          </p:nvSpPr>
          <p:spPr>
            <a:xfrm>
              <a:off x="3100226" y="4020043"/>
              <a:ext cx="386379" cy="499462"/>
            </a:xfrm>
            <a:custGeom>
              <a:avLst/>
              <a:gdLst>
                <a:gd name="connsiteX0" fmla="*/ 35307 w 71737"/>
                <a:gd name="connsiteY0" fmla="*/ 1312 h 92733"/>
                <a:gd name="connsiteX1" fmla="*/ 41606 w 71737"/>
                <a:gd name="connsiteY1" fmla="*/ 10411 h 92733"/>
                <a:gd name="connsiteX2" fmla="*/ 51929 w 71737"/>
                <a:gd name="connsiteY2" fmla="*/ 25808 h 92733"/>
                <a:gd name="connsiteX3" fmla="*/ 58753 w 71737"/>
                <a:gd name="connsiteY3" fmla="*/ 31932 h 92733"/>
                <a:gd name="connsiteX4" fmla="*/ 69076 w 71737"/>
                <a:gd name="connsiteY4" fmla="*/ 37006 h 92733"/>
                <a:gd name="connsiteX5" fmla="*/ 70301 w 71737"/>
                <a:gd name="connsiteY5" fmla="*/ 43655 h 92733"/>
                <a:gd name="connsiteX6" fmla="*/ 48779 w 71737"/>
                <a:gd name="connsiteY6" fmla="*/ 36131 h 92733"/>
                <a:gd name="connsiteX7" fmla="*/ 45455 w 71737"/>
                <a:gd name="connsiteY7" fmla="*/ 53103 h 92733"/>
                <a:gd name="connsiteX8" fmla="*/ 48779 w 71737"/>
                <a:gd name="connsiteY8" fmla="*/ 81448 h 92733"/>
                <a:gd name="connsiteX9" fmla="*/ 41606 w 71737"/>
                <a:gd name="connsiteY9" fmla="*/ 76024 h 92733"/>
                <a:gd name="connsiteX10" fmla="*/ 31807 w 71737"/>
                <a:gd name="connsiteY10" fmla="*/ 51704 h 92733"/>
                <a:gd name="connsiteX11" fmla="*/ 36182 w 71737"/>
                <a:gd name="connsiteY11" fmla="*/ 84948 h 92733"/>
                <a:gd name="connsiteX12" fmla="*/ 35132 w 71737"/>
                <a:gd name="connsiteY12" fmla="*/ 92821 h 92733"/>
                <a:gd name="connsiteX13" fmla="*/ 22184 w 71737"/>
                <a:gd name="connsiteY13" fmla="*/ 56603 h 92733"/>
                <a:gd name="connsiteX14" fmla="*/ 18685 w 71737"/>
                <a:gd name="connsiteY14" fmla="*/ 57653 h 92733"/>
                <a:gd name="connsiteX15" fmla="*/ 20259 w 71737"/>
                <a:gd name="connsiteY15" fmla="*/ 91947 h 92733"/>
                <a:gd name="connsiteX16" fmla="*/ 10286 w 71737"/>
                <a:gd name="connsiteY16" fmla="*/ 58002 h 92733"/>
                <a:gd name="connsiteX17" fmla="*/ 7137 w 71737"/>
                <a:gd name="connsiteY17" fmla="*/ 82498 h 92733"/>
                <a:gd name="connsiteX18" fmla="*/ 1888 w 71737"/>
                <a:gd name="connsiteY18" fmla="*/ 66226 h 92733"/>
                <a:gd name="connsiteX19" fmla="*/ 2937 w 71737"/>
                <a:gd name="connsiteY19" fmla="*/ 1487 h 92733"/>
                <a:gd name="connsiteX20" fmla="*/ 35832 w 71737"/>
                <a:gd name="connsiteY20" fmla="*/ 1837 h 9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737" h="92733">
                  <a:moveTo>
                    <a:pt x="35307" y="1312"/>
                  </a:moveTo>
                  <a:lnTo>
                    <a:pt x="41606" y="10411"/>
                  </a:lnTo>
                  <a:cubicBezTo>
                    <a:pt x="41606" y="10411"/>
                    <a:pt x="44580" y="16535"/>
                    <a:pt x="51929" y="25808"/>
                  </a:cubicBezTo>
                  <a:cubicBezTo>
                    <a:pt x="53853" y="28258"/>
                    <a:pt x="56128" y="30357"/>
                    <a:pt x="58753" y="31932"/>
                  </a:cubicBezTo>
                  <a:cubicBezTo>
                    <a:pt x="61902" y="33857"/>
                    <a:pt x="66276" y="36306"/>
                    <a:pt x="69076" y="37006"/>
                  </a:cubicBezTo>
                  <a:cubicBezTo>
                    <a:pt x="72575" y="37706"/>
                    <a:pt x="73275" y="42255"/>
                    <a:pt x="70301" y="43655"/>
                  </a:cubicBezTo>
                  <a:cubicBezTo>
                    <a:pt x="67326" y="44880"/>
                    <a:pt x="57878" y="43130"/>
                    <a:pt x="48779" y="36131"/>
                  </a:cubicBezTo>
                  <a:cubicBezTo>
                    <a:pt x="39681" y="29307"/>
                    <a:pt x="43880" y="46629"/>
                    <a:pt x="45455" y="53103"/>
                  </a:cubicBezTo>
                  <a:cubicBezTo>
                    <a:pt x="46855" y="59402"/>
                    <a:pt x="50354" y="79349"/>
                    <a:pt x="48779" y="81448"/>
                  </a:cubicBezTo>
                  <a:cubicBezTo>
                    <a:pt x="46505" y="84423"/>
                    <a:pt x="42830" y="82323"/>
                    <a:pt x="41606" y="76024"/>
                  </a:cubicBezTo>
                  <a:cubicBezTo>
                    <a:pt x="40381" y="69550"/>
                    <a:pt x="35132" y="50654"/>
                    <a:pt x="31807" y="51704"/>
                  </a:cubicBezTo>
                  <a:cubicBezTo>
                    <a:pt x="28483" y="52578"/>
                    <a:pt x="36182" y="84948"/>
                    <a:pt x="36182" y="84948"/>
                  </a:cubicBezTo>
                  <a:cubicBezTo>
                    <a:pt x="36182" y="84948"/>
                    <a:pt x="38981" y="91597"/>
                    <a:pt x="35132" y="92821"/>
                  </a:cubicBezTo>
                  <a:cubicBezTo>
                    <a:pt x="28308" y="94921"/>
                    <a:pt x="22534" y="59927"/>
                    <a:pt x="22184" y="56603"/>
                  </a:cubicBezTo>
                  <a:cubicBezTo>
                    <a:pt x="21834" y="54328"/>
                    <a:pt x="18160" y="55203"/>
                    <a:pt x="18685" y="57653"/>
                  </a:cubicBezTo>
                  <a:cubicBezTo>
                    <a:pt x="19210" y="60277"/>
                    <a:pt x="27083" y="89672"/>
                    <a:pt x="20259" y="91947"/>
                  </a:cubicBezTo>
                  <a:cubicBezTo>
                    <a:pt x="14835" y="93696"/>
                    <a:pt x="15360" y="63252"/>
                    <a:pt x="10286" y="58002"/>
                  </a:cubicBezTo>
                  <a:cubicBezTo>
                    <a:pt x="5212" y="52753"/>
                    <a:pt x="12386" y="81098"/>
                    <a:pt x="7137" y="82498"/>
                  </a:cubicBezTo>
                  <a:cubicBezTo>
                    <a:pt x="5212" y="83023"/>
                    <a:pt x="3637" y="83198"/>
                    <a:pt x="1888" y="66226"/>
                  </a:cubicBezTo>
                  <a:cubicBezTo>
                    <a:pt x="138" y="48904"/>
                    <a:pt x="2937" y="1487"/>
                    <a:pt x="2937" y="1487"/>
                  </a:cubicBezTo>
                  <a:lnTo>
                    <a:pt x="35832" y="1837"/>
                  </a:lnTo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9876673-F14A-4D15-8D5E-C461A7391AD6}"/>
                </a:ext>
              </a:extLst>
            </p:cNvPr>
            <p:cNvSpPr/>
            <p:nvPr/>
          </p:nvSpPr>
          <p:spPr>
            <a:xfrm>
              <a:off x="3564145" y="1313527"/>
              <a:ext cx="490037" cy="744481"/>
            </a:xfrm>
            <a:custGeom>
              <a:avLst/>
              <a:gdLst>
                <a:gd name="connsiteX0" fmla="*/ 63426 w 90984"/>
                <a:gd name="connsiteY0" fmla="*/ 138488 h 138226"/>
                <a:gd name="connsiteX1" fmla="*/ 65526 w 90984"/>
                <a:gd name="connsiteY1" fmla="*/ 110493 h 138226"/>
                <a:gd name="connsiteX2" fmla="*/ 88097 w 90984"/>
                <a:gd name="connsiteY2" fmla="*/ 88622 h 138226"/>
                <a:gd name="connsiteX3" fmla="*/ 90197 w 90984"/>
                <a:gd name="connsiteY3" fmla="*/ 20909 h 138226"/>
                <a:gd name="connsiteX4" fmla="*/ 53278 w 90984"/>
                <a:gd name="connsiteY4" fmla="*/ 1312 h 138226"/>
                <a:gd name="connsiteX5" fmla="*/ 10936 w 90984"/>
                <a:gd name="connsiteY5" fmla="*/ 31232 h 138226"/>
                <a:gd name="connsiteX6" fmla="*/ 1312 w 90984"/>
                <a:gd name="connsiteY6" fmla="*/ 53628 h 138226"/>
                <a:gd name="connsiteX7" fmla="*/ 13910 w 90984"/>
                <a:gd name="connsiteY7" fmla="*/ 106994 h 138226"/>
                <a:gd name="connsiteX8" fmla="*/ 13910 w 90984"/>
                <a:gd name="connsiteY8" fmla="*/ 133764 h 138226"/>
                <a:gd name="connsiteX9" fmla="*/ 63426 w 90984"/>
                <a:gd name="connsiteY9" fmla="*/ 138488 h 13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984" h="138226">
                  <a:moveTo>
                    <a:pt x="63426" y="138488"/>
                  </a:moveTo>
                  <a:cubicBezTo>
                    <a:pt x="62727" y="133064"/>
                    <a:pt x="65526" y="110493"/>
                    <a:pt x="65526" y="110493"/>
                  </a:cubicBezTo>
                  <a:cubicBezTo>
                    <a:pt x="65526" y="110493"/>
                    <a:pt x="86173" y="108919"/>
                    <a:pt x="88097" y="88622"/>
                  </a:cubicBezTo>
                  <a:cubicBezTo>
                    <a:pt x="90022" y="68151"/>
                    <a:pt x="90197" y="20909"/>
                    <a:pt x="90197" y="20909"/>
                  </a:cubicBezTo>
                  <a:lnTo>
                    <a:pt x="53278" y="1312"/>
                  </a:lnTo>
                  <a:lnTo>
                    <a:pt x="10936" y="31232"/>
                  </a:lnTo>
                  <a:lnTo>
                    <a:pt x="1312" y="53628"/>
                  </a:lnTo>
                  <a:lnTo>
                    <a:pt x="13910" y="106994"/>
                  </a:lnTo>
                  <a:lnTo>
                    <a:pt x="13910" y="133764"/>
                  </a:lnTo>
                  <a:lnTo>
                    <a:pt x="63426" y="138488"/>
                  </a:lnTo>
                  <a:close/>
                </a:path>
              </a:pathLst>
            </a:custGeom>
            <a:solidFill>
              <a:srgbClr val="DBA1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3149A70-38B8-4EE7-8D03-905A137F9255}"/>
                </a:ext>
              </a:extLst>
            </p:cNvPr>
            <p:cNvSpPr/>
            <p:nvPr/>
          </p:nvSpPr>
          <p:spPr>
            <a:xfrm>
              <a:off x="3765817" y="1847857"/>
              <a:ext cx="150780" cy="94238"/>
            </a:xfrm>
            <a:custGeom>
              <a:avLst/>
              <a:gdLst>
                <a:gd name="connsiteX0" fmla="*/ 28083 w 27995"/>
                <a:gd name="connsiteY0" fmla="*/ 11286 h 17496"/>
                <a:gd name="connsiteX1" fmla="*/ 1312 w 27995"/>
                <a:gd name="connsiteY1" fmla="*/ 1312 h 17496"/>
                <a:gd name="connsiteX2" fmla="*/ 27558 w 27995"/>
                <a:gd name="connsiteY2" fmla="*/ 16360 h 17496"/>
                <a:gd name="connsiteX3" fmla="*/ 28083 w 27995"/>
                <a:gd name="connsiteY3" fmla="*/ 11286 h 1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5" h="17496">
                  <a:moveTo>
                    <a:pt x="28083" y="11286"/>
                  </a:moveTo>
                  <a:cubicBezTo>
                    <a:pt x="28083" y="11286"/>
                    <a:pt x="14260" y="10936"/>
                    <a:pt x="1312" y="1312"/>
                  </a:cubicBezTo>
                  <a:cubicBezTo>
                    <a:pt x="1312" y="1312"/>
                    <a:pt x="6911" y="16535"/>
                    <a:pt x="27558" y="16360"/>
                  </a:cubicBezTo>
                  <a:lnTo>
                    <a:pt x="28083" y="11286"/>
                  </a:lnTo>
                  <a:close/>
                </a:path>
              </a:pathLst>
            </a:custGeom>
            <a:solidFill>
              <a:srgbClr val="C68C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4D4E1EB-B162-42B7-997D-39A26B49C196}"/>
                </a:ext>
              </a:extLst>
            </p:cNvPr>
            <p:cNvSpPr/>
            <p:nvPr/>
          </p:nvSpPr>
          <p:spPr>
            <a:xfrm>
              <a:off x="3442390" y="1208585"/>
              <a:ext cx="697364" cy="687938"/>
            </a:xfrm>
            <a:custGeom>
              <a:avLst/>
              <a:gdLst>
                <a:gd name="connsiteX0" fmla="*/ 24618 w 129477"/>
                <a:gd name="connsiteY0" fmla="*/ 95508 h 127727"/>
                <a:gd name="connsiteX1" fmla="*/ 33542 w 129477"/>
                <a:gd name="connsiteY1" fmla="*/ 126128 h 127727"/>
                <a:gd name="connsiteX2" fmla="*/ 37566 w 129477"/>
                <a:gd name="connsiteY2" fmla="*/ 113880 h 127727"/>
                <a:gd name="connsiteX3" fmla="*/ 37741 w 129477"/>
                <a:gd name="connsiteY3" fmla="*/ 90084 h 127727"/>
                <a:gd name="connsiteX4" fmla="*/ 24968 w 129477"/>
                <a:gd name="connsiteY4" fmla="*/ 74687 h 127727"/>
                <a:gd name="connsiteX5" fmla="*/ 41590 w 129477"/>
                <a:gd name="connsiteY5" fmla="*/ 72238 h 127727"/>
                <a:gd name="connsiteX6" fmla="*/ 50339 w 129477"/>
                <a:gd name="connsiteY6" fmla="*/ 73112 h 127727"/>
                <a:gd name="connsiteX7" fmla="*/ 71160 w 129477"/>
                <a:gd name="connsiteY7" fmla="*/ 44592 h 127727"/>
                <a:gd name="connsiteX8" fmla="*/ 94431 w 129477"/>
                <a:gd name="connsiteY8" fmla="*/ 48092 h 127727"/>
                <a:gd name="connsiteX9" fmla="*/ 102480 w 129477"/>
                <a:gd name="connsiteY9" fmla="*/ 40743 h 127727"/>
                <a:gd name="connsiteX10" fmla="*/ 117877 w 129477"/>
                <a:gd name="connsiteY10" fmla="*/ 43892 h 127727"/>
                <a:gd name="connsiteX11" fmla="*/ 126626 w 129477"/>
                <a:gd name="connsiteY11" fmla="*/ 22021 h 127727"/>
                <a:gd name="connsiteX12" fmla="*/ 118577 w 129477"/>
                <a:gd name="connsiteY12" fmla="*/ 15022 h 127727"/>
                <a:gd name="connsiteX13" fmla="*/ 108604 w 129477"/>
                <a:gd name="connsiteY13" fmla="*/ 18697 h 127727"/>
                <a:gd name="connsiteX14" fmla="*/ 105279 w 129477"/>
                <a:gd name="connsiteY14" fmla="*/ 5924 h 127727"/>
                <a:gd name="connsiteX15" fmla="*/ 91282 w 129477"/>
                <a:gd name="connsiteY15" fmla="*/ 5224 h 127727"/>
                <a:gd name="connsiteX16" fmla="*/ 79209 w 129477"/>
                <a:gd name="connsiteY16" fmla="*/ 13273 h 127727"/>
                <a:gd name="connsiteX17" fmla="*/ 61012 w 129477"/>
                <a:gd name="connsiteY17" fmla="*/ 1375 h 127727"/>
                <a:gd name="connsiteX18" fmla="*/ 44915 w 129477"/>
                <a:gd name="connsiteY18" fmla="*/ 16072 h 127727"/>
                <a:gd name="connsiteX19" fmla="*/ 26543 w 129477"/>
                <a:gd name="connsiteY19" fmla="*/ 12573 h 127727"/>
                <a:gd name="connsiteX20" fmla="*/ 15345 w 129477"/>
                <a:gd name="connsiteY20" fmla="*/ 28495 h 127727"/>
                <a:gd name="connsiteX21" fmla="*/ 18145 w 129477"/>
                <a:gd name="connsiteY21" fmla="*/ 48267 h 127727"/>
                <a:gd name="connsiteX22" fmla="*/ 3797 w 129477"/>
                <a:gd name="connsiteY22" fmla="*/ 51941 h 127727"/>
                <a:gd name="connsiteX23" fmla="*/ 2922 w 129477"/>
                <a:gd name="connsiteY23" fmla="*/ 67338 h 127727"/>
                <a:gd name="connsiteX24" fmla="*/ 14295 w 129477"/>
                <a:gd name="connsiteY24" fmla="*/ 78361 h 127727"/>
                <a:gd name="connsiteX25" fmla="*/ 11846 w 129477"/>
                <a:gd name="connsiteY25" fmla="*/ 90784 h 127727"/>
                <a:gd name="connsiteX26" fmla="*/ 23569 w 129477"/>
                <a:gd name="connsiteY26" fmla="*/ 95334 h 12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9477" h="127727">
                  <a:moveTo>
                    <a:pt x="24618" y="95508"/>
                  </a:moveTo>
                  <a:cubicBezTo>
                    <a:pt x="30217" y="107931"/>
                    <a:pt x="33542" y="126128"/>
                    <a:pt x="33542" y="126128"/>
                  </a:cubicBezTo>
                  <a:cubicBezTo>
                    <a:pt x="36516" y="131727"/>
                    <a:pt x="37566" y="113880"/>
                    <a:pt x="37566" y="113880"/>
                  </a:cubicBezTo>
                  <a:cubicBezTo>
                    <a:pt x="37566" y="113880"/>
                    <a:pt x="40191" y="96733"/>
                    <a:pt x="37741" y="90084"/>
                  </a:cubicBezTo>
                  <a:cubicBezTo>
                    <a:pt x="37741" y="90084"/>
                    <a:pt x="27243" y="93409"/>
                    <a:pt x="24968" y="74687"/>
                  </a:cubicBezTo>
                  <a:cubicBezTo>
                    <a:pt x="23744" y="65414"/>
                    <a:pt x="37741" y="61039"/>
                    <a:pt x="41590" y="72238"/>
                  </a:cubicBezTo>
                  <a:lnTo>
                    <a:pt x="50339" y="73112"/>
                  </a:lnTo>
                  <a:cubicBezTo>
                    <a:pt x="50339" y="73112"/>
                    <a:pt x="51039" y="38118"/>
                    <a:pt x="71160" y="44592"/>
                  </a:cubicBezTo>
                  <a:cubicBezTo>
                    <a:pt x="71160" y="44592"/>
                    <a:pt x="85683" y="53516"/>
                    <a:pt x="94431" y="48092"/>
                  </a:cubicBezTo>
                  <a:cubicBezTo>
                    <a:pt x="103180" y="42668"/>
                    <a:pt x="102480" y="40743"/>
                    <a:pt x="102480" y="40743"/>
                  </a:cubicBezTo>
                  <a:cubicBezTo>
                    <a:pt x="102480" y="40743"/>
                    <a:pt x="106679" y="50016"/>
                    <a:pt x="117877" y="43892"/>
                  </a:cubicBezTo>
                  <a:cubicBezTo>
                    <a:pt x="129075" y="37769"/>
                    <a:pt x="130475" y="27095"/>
                    <a:pt x="126626" y="22021"/>
                  </a:cubicBezTo>
                  <a:cubicBezTo>
                    <a:pt x="124351" y="19047"/>
                    <a:pt x="122251" y="15722"/>
                    <a:pt x="118577" y="15022"/>
                  </a:cubicBezTo>
                  <a:cubicBezTo>
                    <a:pt x="114903" y="14323"/>
                    <a:pt x="110878" y="15897"/>
                    <a:pt x="108604" y="18697"/>
                  </a:cubicBezTo>
                  <a:cubicBezTo>
                    <a:pt x="111403" y="14673"/>
                    <a:pt x="109479" y="8724"/>
                    <a:pt x="105279" y="5924"/>
                  </a:cubicBezTo>
                  <a:cubicBezTo>
                    <a:pt x="101255" y="3300"/>
                    <a:pt x="95831" y="3474"/>
                    <a:pt x="91282" y="5224"/>
                  </a:cubicBezTo>
                  <a:cubicBezTo>
                    <a:pt x="86733" y="6974"/>
                    <a:pt x="82883" y="10123"/>
                    <a:pt x="79209" y="13273"/>
                  </a:cubicBezTo>
                  <a:cubicBezTo>
                    <a:pt x="76584" y="5924"/>
                    <a:pt x="68711" y="675"/>
                    <a:pt x="61012" y="1375"/>
                  </a:cubicBezTo>
                  <a:cubicBezTo>
                    <a:pt x="53138" y="2075"/>
                    <a:pt x="46315" y="8374"/>
                    <a:pt x="44915" y="16072"/>
                  </a:cubicBezTo>
                  <a:cubicBezTo>
                    <a:pt x="40716" y="10823"/>
                    <a:pt x="32667" y="9598"/>
                    <a:pt x="26543" y="12573"/>
                  </a:cubicBezTo>
                  <a:cubicBezTo>
                    <a:pt x="20419" y="15547"/>
                    <a:pt x="16570" y="21846"/>
                    <a:pt x="15345" y="28495"/>
                  </a:cubicBezTo>
                  <a:cubicBezTo>
                    <a:pt x="14120" y="35144"/>
                    <a:pt x="15520" y="41968"/>
                    <a:pt x="18145" y="48267"/>
                  </a:cubicBezTo>
                  <a:cubicBezTo>
                    <a:pt x="13420" y="45642"/>
                    <a:pt x="6946" y="47567"/>
                    <a:pt x="3797" y="51941"/>
                  </a:cubicBezTo>
                  <a:cubicBezTo>
                    <a:pt x="648" y="56315"/>
                    <a:pt x="648" y="62439"/>
                    <a:pt x="2922" y="67338"/>
                  </a:cubicBezTo>
                  <a:cubicBezTo>
                    <a:pt x="5197" y="72238"/>
                    <a:pt x="9571" y="75912"/>
                    <a:pt x="14295" y="78361"/>
                  </a:cubicBezTo>
                  <a:cubicBezTo>
                    <a:pt x="10796" y="81161"/>
                    <a:pt x="9571" y="86760"/>
                    <a:pt x="11846" y="90784"/>
                  </a:cubicBezTo>
                  <a:cubicBezTo>
                    <a:pt x="14120" y="94809"/>
                    <a:pt x="19369" y="96908"/>
                    <a:pt x="23569" y="95334"/>
                  </a:cubicBezTo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DFD1C37-2F6B-44C7-A880-E1CEE3559CFD}"/>
                </a:ext>
              </a:extLst>
            </p:cNvPr>
            <p:cNvSpPr/>
            <p:nvPr/>
          </p:nvSpPr>
          <p:spPr>
            <a:xfrm>
              <a:off x="3187193" y="2024214"/>
              <a:ext cx="1017770" cy="1611470"/>
            </a:xfrm>
            <a:custGeom>
              <a:avLst/>
              <a:gdLst>
                <a:gd name="connsiteX0" fmla="*/ 1312 w 188967"/>
                <a:gd name="connsiteY0" fmla="*/ 60252 h 299198"/>
                <a:gd name="connsiteX1" fmla="*/ 83898 w 188967"/>
                <a:gd name="connsiteY1" fmla="*/ 1812 h 299198"/>
                <a:gd name="connsiteX2" fmla="*/ 146537 w 188967"/>
                <a:gd name="connsiteY2" fmla="*/ 8111 h 299198"/>
                <a:gd name="connsiteX3" fmla="*/ 183456 w 188967"/>
                <a:gd name="connsiteY3" fmla="*/ 77574 h 299198"/>
                <a:gd name="connsiteX4" fmla="*/ 176107 w 188967"/>
                <a:gd name="connsiteY4" fmla="*/ 184656 h 299198"/>
                <a:gd name="connsiteX5" fmla="*/ 188180 w 188967"/>
                <a:gd name="connsiteY5" fmla="*/ 280014 h 299198"/>
                <a:gd name="connsiteX6" fmla="*/ 27733 w 188967"/>
                <a:gd name="connsiteY6" fmla="*/ 247295 h 299198"/>
                <a:gd name="connsiteX7" fmla="*/ 1312 w 188967"/>
                <a:gd name="connsiteY7" fmla="*/ 60252 h 29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967" h="299198">
                  <a:moveTo>
                    <a:pt x="1312" y="60252"/>
                  </a:moveTo>
                  <a:cubicBezTo>
                    <a:pt x="1312" y="60252"/>
                    <a:pt x="15485" y="-5011"/>
                    <a:pt x="83898" y="1812"/>
                  </a:cubicBezTo>
                  <a:cubicBezTo>
                    <a:pt x="146537" y="8111"/>
                    <a:pt x="146537" y="8111"/>
                    <a:pt x="146537" y="8111"/>
                  </a:cubicBezTo>
                  <a:cubicBezTo>
                    <a:pt x="146537" y="8111"/>
                    <a:pt x="189580" y="26308"/>
                    <a:pt x="183456" y="77574"/>
                  </a:cubicBezTo>
                  <a:cubicBezTo>
                    <a:pt x="177507" y="128840"/>
                    <a:pt x="174532" y="175732"/>
                    <a:pt x="176107" y="184656"/>
                  </a:cubicBezTo>
                  <a:cubicBezTo>
                    <a:pt x="177682" y="193754"/>
                    <a:pt x="192729" y="274415"/>
                    <a:pt x="188180" y="280014"/>
                  </a:cubicBezTo>
                  <a:cubicBezTo>
                    <a:pt x="143038" y="334955"/>
                    <a:pt x="27733" y="247295"/>
                    <a:pt x="27733" y="247295"/>
                  </a:cubicBezTo>
                  <a:lnTo>
                    <a:pt x="1312" y="60252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5B2B5D4-167C-4009-B5F3-101880445E1B}"/>
                </a:ext>
              </a:extLst>
            </p:cNvPr>
            <p:cNvSpPr/>
            <p:nvPr/>
          </p:nvSpPr>
          <p:spPr>
            <a:xfrm>
              <a:off x="3290856" y="2023552"/>
              <a:ext cx="348682" cy="2063810"/>
            </a:xfrm>
            <a:custGeom>
              <a:avLst/>
              <a:gdLst>
                <a:gd name="connsiteX0" fmla="*/ 64651 w 64738"/>
                <a:gd name="connsiteY0" fmla="*/ 1935 h 383183"/>
                <a:gd name="connsiteX1" fmla="*/ 48729 w 64738"/>
                <a:gd name="connsiteY1" fmla="*/ 383194 h 383183"/>
                <a:gd name="connsiteX2" fmla="*/ 1312 w 64738"/>
                <a:gd name="connsiteY2" fmla="*/ 357473 h 383183"/>
                <a:gd name="connsiteX3" fmla="*/ 6211 w 64738"/>
                <a:gd name="connsiteY3" fmla="*/ 19257 h 383183"/>
                <a:gd name="connsiteX4" fmla="*/ 64651 w 64738"/>
                <a:gd name="connsiteY4" fmla="*/ 1935 h 38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38" h="383183">
                  <a:moveTo>
                    <a:pt x="64651" y="1935"/>
                  </a:moveTo>
                  <a:lnTo>
                    <a:pt x="48729" y="383194"/>
                  </a:lnTo>
                  <a:lnTo>
                    <a:pt x="1312" y="357473"/>
                  </a:lnTo>
                  <a:lnTo>
                    <a:pt x="6211" y="19257"/>
                  </a:lnTo>
                  <a:cubicBezTo>
                    <a:pt x="6211" y="19257"/>
                    <a:pt x="18984" y="-2614"/>
                    <a:pt x="64651" y="19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33229B1C-A5D0-4021-BD56-1CF8D55308AE}"/>
                </a:ext>
              </a:extLst>
            </p:cNvPr>
            <p:cNvSpPr/>
            <p:nvPr/>
          </p:nvSpPr>
          <p:spPr>
            <a:xfrm>
              <a:off x="3099552" y="2086278"/>
              <a:ext cx="254444" cy="2007267"/>
            </a:xfrm>
            <a:custGeom>
              <a:avLst/>
              <a:gdLst>
                <a:gd name="connsiteX0" fmla="*/ 1312 w 47241"/>
                <a:gd name="connsiteY0" fmla="*/ 367174 h 372685"/>
                <a:gd name="connsiteX1" fmla="*/ 17584 w 47241"/>
                <a:gd name="connsiteY1" fmla="*/ 48554 h 372685"/>
                <a:gd name="connsiteX2" fmla="*/ 47504 w 47241"/>
                <a:gd name="connsiteY2" fmla="*/ 1312 h 372685"/>
                <a:gd name="connsiteX3" fmla="*/ 47504 w 47241"/>
                <a:gd name="connsiteY3" fmla="*/ 371373 h 372685"/>
                <a:gd name="connsiteX4" fmla="*/ 1312 w 47241"/>
                <a:gd name="connsiteY4" fmla="*/ 367174 h 37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41" h="372685">
                  <a:moveTo>
                    <a:pt x="1312" y="367174"/>
                  </a:moveTo>
                  <a:lnTo>
                    <a:pt x="17584" y="48554"/>
                  </a:lnTo>
                  <a:cubicBezTo>
                    <a:pt x="22659" y="28957"/>
                    <a:pt x="33507" y="13910"/>
                    <a:pt x="47504" y="1312"/>
                  </a:cubicBezTo>
                  <a:lnTo>
                    <a:pt x="47504" y="371373"/>
                  </a:lnTo>
                  <a:lnTo>
                    <a:pt x="1312" y="36717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82E424F0-56DD-4CB6-B949-CAD65620CC31}"/>
                </a:ext>
              </a:extLst>
            </p:cNvPr>
            <p:cNvSpPr/>
            <p:nvPr/>
          </p:nvSpPr>
          <p:spPr>
            <a:xfrm>
              <a:off x="3898690" y="2048581"/>
              <a:ext cx="556003" cy="1988422"/>
            </a:xfrm>
            <a:custGeom>
              <a:avLst/>
              <a:gdLst>
                <a:gd name="connsiteX0" fmla="*/ 1312 w 103232"/>
                <a:gd name="connsiteY0" fmla="*/ 2013 h 369185"/>
                <a:gd name="connsiteX1" fmla="*/ 42080 w 103232"/>
                <a:gd name="connsiteY1" fmla="*/ 94746 h 369185"/>
                <a:gd name="connsiteX2" fmla="*/ 67801 w 103232"/>
                <a:gd name="connsiteY2" fmla="*/ 368574 h 369185"/>
                <a:gd name="connsiteX3" fmla="*/ 103495 w 103232"/>
                <a:gd name="connsiteY3" fmla="*/ 361400 h 369185"/>
                <a:gd name="connsiteX4" fmla="*/ 60452 w 103232"/>
                <a:gd name="connsiteY4" fmla="*/ 136039 h 369185"/>
                <a:gd name="connsiteX5" fmla="*/ 38581 w 103232"/>
                <a:gd name="connsiteY5" fmla="*/ 19859 h 369185"/>
                <a:gd name="connsiteX6" fmla="*/ 1312 w 103232"/>
                <a:gd name="connsiteY6" fmla="*/ 2013 h 36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232" h="369185">
                  <a:moveTo>
                    <a:pt x="1312" y="2013"/>
                  </a:moveTo>
                  <a:cubicBezTo>
                    <a:pt x="1312" y="2013"/>
                    <a:pt x="44005" y="23184"/>
                    <a:pt x="42080" y="94746"/>
                  </a:cubicBezTo>
                  <a:cubicBezTo>
                    <a:pt x="39981" y="166309"/>
                    <a:pt x="67801" y="368574"/>
                    <a:pt x="67801" y="368574"/>
                  </a:cubicBezTo>
                  <a:lnTo>
                    <a:pt x="103495" y="361400"/>
                  </a:lnTo>
                  <a:cubicBezTo>
                    <a:pt x="103495" y="361400"/>
                    <a:pt x="62202" y="169633"/>
                    <a:pt x="60452" y="136039"/>
                  </a:cubicBezTo>
                  <a:cubicBezTo>
                    <a:pt x="58702" y="101745"/>
                    <a:pt x="61677" y="53279"/>
                    <a:pt x="38581" y="19859"/>
                  </a:cubicBezTo>
                  <a:cubicBezTo>
                    <a:pt x="21959" y="-4111"/>
                    <a:pt x="1312" y="2013"/>
                    <a:pt x="1312" y="20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DBBAB1B-AC87-4942-94C6-179098D76543}"/>
                </a:ext>
              </a:extLst>
            </p:cNvPr>
            <p:cNvSpPr/>
            <p:nvPr/>
          </p:nvSpPr>
          <p:spPr>
            <a:xfrm>
              <a:off x="3546900" y="2026908"/>
              <a:ext cx="94238" cy="989499"/>
            </a:xfrm>
            <a:custGeom>
              <a:avLst/>
              <a:gdLst>
                <a:gd name="connsiteX0" fmla="*/ 17112 w 17496"/>
                <a:gd name="connsiteY0" fmla="*/ 1312 h 183718"/>
                <a:gd name="connsiteX1" fmla="*/ 4514 w 17496"/>
                <a:gd name="connsiteY1" fmla="*/ 44180 h 183718"/>
                <a:gd name="connsiteX2" fmla="*/ 10813 w 17496"/>
                <a:gd name="connsiteY2" fmla="*/ 79874 h 183718"/>
                <a:gd name="connsiteX3" fmla="*/ 1365 w 17496"/>
                <a:gd name="connsiteY3" fmla="*/ 91597 h 183718"/>
                <a:gd name="connsiteX4" fmla="*/ 10288 w 17496"/>
                <a:gd name="connsiteY4" fmla="*/ 182756 h 183718"/>
                <a:gd name="connsiteX5" fmla="*/ 17112 w 17496"/>
                <a:gd name="connsiteY5" fmla="*/ 1312 h 18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96" h="183718">
                  <a:moveTo>
                    <a:pt x="17112" y="1312"/>
                  </a:moveTo>
                  <a:cubicBezTo>
                    <a:pt x="17112" y="1312"/>
                    <a:pt x="3115" y="32807"/>
                    <a:pt x="4514" y="44180"/>
                  </a:cubicBezTo>
                  <a:cubicBezTo>
                    <a:pt x="5914" y="55728"/>
                    <a:pt x="10813" y="79874"/>
                    <a:pt x="10813" y="79874"/>
                  </a:cubicBezTo>
                  <a:cubicBezTo>
                    <a:pt x="10813" y="79874"/>
                    <a:pt x="490" y="86173"/>
                    <a:pt x="1365" y="91597"/>
                  </a:cubicBezTo>
                  <a:cubicBezTo>
                    <a:pt x="2065" y="97021"/>
                    <a:pt x="10288" y="182756"/>
                    <a:pt x="10288" y="182756"/>
                  </a:cubicBezTo>
                  <a:lnTo>
                    <a:pt x="17112" y="13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884B148-52C4-4967-8015-AEBA80213D93}"/>
                </a:ext>
              </a:extLst>
            </p:cNvPr>
            <p:cNvSpPr/>
            <p:nvPr/>
          </p:nvSpPr>
          <p:spPr>
            <a:xfrm>
              <a:off x="3348341" y="2445326"/>
              <a:ext cx="47117" cy="1649167"/>
            </a:xfrm>
            <a:custGeom>
              <a:avLst/>
              <a:gdLst>
                <a:gd name="connsiteX0" fmla="*/ 1312 w 8748"/>
                <a:gd name="connsiteY0" fmla="*/ 304885 h 306196"/>
                <a:gd name="connsiteX1" fmla="*/ 9011 w 8748"/>
                <a:gd name="connsiteY1" fmla="*/ 1312 h 30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" h="306196">
                  <a:moveTo>
                    <a:pt x="1312" y="304885"/>
                  </a:moveTo>
                  <a:cubicBezTo>
                    <a:pt x="5687" y="227898"/>
                    <a:pt x="4637" y="78474"/>
                    <a:pt x="9011" y="1312"/>
                  </a:cubicBezTo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4A8062B-7587-405B-9E58-760D379A5F15}"/>
                </a:ext>
              </a:extLst>
            </p:cNvPr>
            <p:cNvSpPr/>
            <p:nvPr/>
          </p:nvSpPr>
          <p:spPr>
            <a:xfrm>
              <a:off x="3770531" y="5611725"/>
              <a:ext cx="339257" cy="405224"/>
            </a:xfrm>
            <a:custGeom>
              <a:avLst/>
              <a:gdLst>
                <a:gd name="connsiteX0" fmla="*/ 48029 w 62989"/>
                <a:gd name="connsiteY0" fmla="*/ 73925 h 75236"/>
                <a:gd name="connsiteX1" fmla="*/ 62552 w 62989"/>
                <a:gd name="connsiteY1" fmla="*/ 16010 h 75236"/>
                <a:gd name="connsiteX2" fmla="*/ 11985 w 62989"/>
                <a:gd name="connsiteY2" fmla="*/ 1312 h 75236"/>
                <a:gd name="connsiteX3" fmla="*/ 1312 w 62989"/>
                <a:gd name="connsiteY3" fmla="*/ 55203 h 75236"/>
                <a:gd name="connsiteX4" fmla="*/ 48029 w 62989"/>
                <a:gd name="connsiteY4" fmla="*/ 73925 h 7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89" h="75236">
                  <a:moveTo>
                    <a:pt x="48029" y="73925"/>
                  </a:moveTo>
                  <a:cubicBezTo>
                    <a:pt x="47329" y="73575"/>
                    <a:pt x="62552" y="16010"/>
                    <a:pt x="62552" y="16010"/>
                  </a:cubicBezTo>
                  <a:lnTo>
                    <a:pt x="11985" y="1312"/>
                  </a:lnTo>
                  <a:lnTo>
                    <a:pt x="1312" y="55203"/>
                  </a:lnTo>
                  <a:lnTo>
                    <a:pt x="48029" y="73925"/>
                  </a:lnTo>
                  <a:close/>
                </a:path>
              </a:pathLst>
            </a:custGeom>
            <a:solidFill>
              <a:srgbClr val="DBA1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7571C3C-56D2-4BAA-A94C-59C719B5921A}"/>
                </a:ext>
              </a:extLst>
            </p:cNvPr>
            <p:cNvSpPr/>
            <p:nvPr/>
          </p:nvSpPr>
          <p:spPr>
            <a:xfrm>
              <a:off x="3394521" y="5797373"/>
              <a:ext cx="320411" cy="254444"/>
            </a:xfrm>
            <a:custGeom>
              <a:avLst/>
              <a:gdLst>
                <a:gd name="connsiteX0" fmla="*/ 1312 w 59489"/>
                <a:gd name="connsiteY0" fmla="*/ 1312 h 47241"/>
                <a:gd name="connsiteX1" fmla="*/ 58877 w 59489"/>
                <a:gd name="connsiteY1" fmla="*/ 1312 h 47241"/>
                <a:gd name="connsiteX2" fmla="*/ 58877 w 59489"/>
                <a:gd name="connsiteY2" fmla="*/ 46454 h 47241"/>
                <a:gd name="connsiteX3" fmla="*/ 1312 w 59489"/>
                <a:gd name="connsiteY3" fmla="*/ 46454 h 4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89" h="47241">
                  <a:moveTo>
                    <a:pt x="1312" y="1312"/>
                  </a:moveTo>
                  <a:lnTo>
                    <a:pt x="58877" y="1312"/>
                  </a:lnTo>
                  <a:lnTo>
                    <a:pt x="58877" y="46454"/>
                  </a:lnTo>
                  <a:lnTo>
                    <a:pt x="1312" y="46454"/>
                  </a:lnTo>
                  <a:close/>
                </a:path>
              </a:pathLst>
            </a:custGeom>
            <a:solidFill>
              <a:srgbClr val="DBA1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566AE0F1-F131-4576-B6FA-24A2024328D8}"/>
                </a:ext>
              </a:extLst>
            </p:cNvPr>
            <p:cNvSpPr/>
            <p:nvPr/>
          </p:nvSpPr>
          <p:spPr>
            <a:xfrm>
              <a:off x="3371900" y="6025425"/>
              <a:ext cx="574850" cy="245018"/>
            </a:xfrm>
            <a:custGeom>
              <a:avLst/>
              <a:gdLst>
                <a:gd name="connsiteX0" fmla="*/ 68676 w 106731"/>
                <a:gd name="connsiteY0" fmla="*/ 28608 h 45492"/>
                <a:gd name="connsiteX1" fmla="*/ 63426 w 106731"/>
                <a:gd name="connsiteY1" fmla="*/ 1312 h 45492"/>
                <a:gd name="connsiteX2" fmla="*/ 1312 w 106731"/>
                <a:gd name="connsiteY2" fmla="*/ 1312 h 45492"/>
                <a:gd name="connsiteX3" fmla="*/ 7786 w 106731"/>
                <a:gd name="connsiteY3" fmla="*/ 41555 h 45492"/>
                <a:gd name="connsiteX4" fmla="*/ 11111 w 106731"/>
                <a:gd name="connsiteY4" fmla="*/ 41730 h 45492"/>
                <a:gd name="connsiteX5" fmla="*/ 103844 w 106731"/>
                <a:gd name="connsiteY5" fmla="*/ 43305 h 45492"/>
                <a:gd name="connsiteX6" fmla="*/ 68676 w 106731"/>
                <a:gd name="connsiteY6" fmla="*/ 28608 h 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731" h="45492">
                  <a:moveTo>
                    <a:pt x="68676" y="28608"/>
                  </a:moveTo>
                  <a:lnTo>
                    <a:pt x="63426" y="1312"/>
                  </a:lnTo>
                  <a:lnTo>
                    <a:pt x="1312" y="1312"/>
                  </a:lnTo>
                  <a:lnTo>
                    <a:pt x="7786" y="41555"/>
                  </a:lnTo>
                  <a:lnTo>
                    <a:pt x="11111" y="41730"/>
                  </a:lnTo>
                  <a:cubicBezTo>
                    <a:pt x="25283" y="42430"/>
                    <a:pt x="94396" y="46105"/>
                    <a:pt x="103844" y="43305"/>
                  </a:cubicBezTo>
                  <a:cubicBezTo>
                    <a:pt x="114693" y="39981"/>
                    <a:pt x="68676" y="28608"/>
                    <a:pt x="68676" y="28608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C75BEE54-C325-44E8-929C-42FD767BE4DB}"/>
                </a:ext>
              </a:extLst>
            </p:cNvPr>
            <p:cNvSpPr/>
            <p:nvPr/>
          </p:nvSpPr>
          <p:spPr>
            <a:xfrm>
              <a:off x="1462247" y="5703135"/>
              <a:ext cx="226173" cy="471192"/>
            </a:xfrm>
            <a:custGeom>
              <a:avLst/>
              <a:gdLst>
                <a:gd name="connsiteX0" fmla="*/ 7160 w 41992"/>
                <a:gd name="connsiteY0" fmla="*/ 49429 h 87484"/>
                <a:gd name="connsiteX1" fmla="*/ 4360 w 41992"/>
                <a:gd name="connsiteY1" fmla="*/ 85298 h 87484"/>
                <a:gd name="connsiteX2" fmla="*/ 42153 w 41992"/>
                <a:gd name="connsiteY2" fmla="*/ 7611 h 87484"/>
                <a:gd name="connsiteX3" fmla="*/ 35855 w 41992"/>
                <a:gd name="connsiteY3" fmla="*/ 1312 h 87484"/>
                <a:gd name="connsiteX4" fmla="*/ 7160 w 41992"/>
                <a:gd name="connsiteY4" fmla="*/ 49429 h 8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2" h="87484">
                  <a:moveTo>
                    <a:pt x="7160" y="49429"/>
                  </a:moveTo>
                  <a:cubicBezTo>
                    <a:pt x="7160" y="49429"/>
                    <a:pt x="-3864" y="93171"/>
                    <a:pt x="4360" y="85298"/>
                  </a:cubicBezTo>
                  <a:cubicBezTo>
                    <a:pt x="12409" y="77424"/>
                    <a:pt x="42153" y="7611"/>
                    <a:pt x="42153" y="7611"/>
                  </a:cubicBezTo>
                  <a:lnTo>
                    <a:pt x="35855" y="1312"/>
                  </a:lnTo>
                  <a:lnTo>
                    <a:pt x="7160" y="49429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A2038815-2AED-4708-B4AD-4FE353E42928}"/>
                </a:ext>
              </a:extLst>
            </p:cNvPr>
            <p:cNvSpPr/>
            <p:nvPr/>
          </p:nvSpPr>
          <p:spPr>
            <a:xfrm>
              <a:off x="1351442" y="5556120"/>
              <a:ext cx="339257" cy="414649"/>
            </a:xfrm>
            <a:custGeom>
              <a:avLst/>
              <a:gdLst>
                <a:gd name="connsiteX0" fmla="*/ 62552 w 62989"/>
                <a:gd name="connsiteY0" fmla="*/ 34906 h 76986"/>
                <a:gd name="connsiteX1" fmla="*/ 33682 w 62989"/>
                <a:gd name="connsiteY1" fmla="*/ 1312 h 76986"/>
                <a:gd name="connsiteX2" fmla="*/ 1312 w 62989"/>
                <a:gd name="connsiteY2" fmla="*/ 59577 h 76986"/>
                <a:gd name="connsiteX3" fmla="*/ 27733 w 62989"/>
                <a:gd name="connsiteY3" fmla="*/ 76724 h 7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89" h="76986">
                  <a:moveTo>
                    <a:pt x="62552" y="34906"/>
                  </a:moveTo>
                  <a:lnTo>
                    <a:pt x="33682" y="1312"/>
                  </a:lnTo>
                  <a:lnTo>
                    <a:pt x="1312" y="59577"/>
                  </a:lnTo>
                  <a:lnTo>
                    <a:pt x="27733" y="76724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B2182ED-C455-4603-A339-AC3875E286B8}"/>
                </a:ext>
              </a:extLst>
            </p:cNvPr>
            <p:cNvSpPr/>
            <p:nvPr/>
          </p:nvSpPr>
          <p:spPr>
            <a:xfrm>
              <a:off x="1872576" y="5015197"/>
              <a:ext cx="1149705" cy="169631"/>
            </a:xfrm>
            <a:custGeom>
              <a:avLst/>
              <a:gdLst>
                <a:gd name="connsiteX0" fmla="*/ 197103 w 213462"/>
                <a:gd name="connsiteY0" fmla="*/ 31757 h 31494"/>
                <a:gd name="connsiteX1" fmla="*/ 16535 w 213462"/>
                <a:gd name="connsiteY1" fmla="*/ 31757 h 31494"/>
                <a:gd name="connsiteX2" fmla="*/ 1312 w 213462"/>
                <a:gd name="connsiteY2" fmla="*/ 16535 h 31494"/>
                <a:gd name="connsiteX3" fmla="*/ 1312 w 213462"/>
                <a:gd name="connsiteY3" fmla="*/ 16535 h 31494"/>
                <a:gd name="connsiteX4" fmla="*/ 16535 w 213462"/>
                <a:gd name="connsiteY4" fmla="*/ 1312 h 31494"/>
                <a:gd name="connsiteX5" fmla="*/ 196928 w 213462"/>
                <a:gd name="connsiteY5" fmla="*/ 1312 h 31494"/>
                <a:gd name="connsiteX6" fmla="*/ 212151 w 213462"/>
                <a:gd name="connsiteY6" fmla="*/ 16535 h 31494"/>
                <a:gd name="connsiteX7" fmla="*/ 212151 w 213462"/>
                <a:gd name="connsiteY7" fmla="*/ 16535 h 31494"/>
                <a:gd name="connsiteX8" fmla="*/ 197103 w 213462"/>
                <a:gd name="connsiteY8" fmla="*/ 31757 h 3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462" h="31494">
                  <a:moveTo>
                    <a:pt x="197103" y="31757"/>
                  </a:moveTo>
                  <a:lnTo>
                    <a:pt x="16535" y="31757"/>
                  </a:lnTo>
                  <a:cubicBezTo>
                    <a:pt x="8136" y="31757"/>
                    <a:pt x="1312" y="24933"/>
                    <a:pt x="1312" y="16535"/>
                  </a:cubicBezTo>
                  <a:lnTo>
                    <a:pt x="1312" y="16535"/>
                  </a:lnTo>
                  <a:cubicBezTo>
                    <a:pt x="1312" y="8136"/>
                    <a:pt x="8136" y="1312"/>
                    <a:pt x="16535" y="1312"/>
                  </a:cubicBezTo>
                  <a:lnTo>
                    <a:pt x="196928" y="1312"/>
                  </a:lnTo>
                  <a:cubicBezTo>
                    <a:pt x="205327" y="1312"/>
                    <a:pt x="212151" y="8136"/>
                    <a:pt x="212151" y="16535"/>
                  </a:cubicBezTo>
                  <a:lnTo>
                    <a:pt x="212151" y="16535"/>
                  </a:lnTo>
                  <a:cubicBezTo>
                    <a:pt x="212326" y="24933"/>
                    <a:pt x="205502" y="31757"/>
                    <a:pt x="197103" y="31757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17BCD3DB-0A5E-43FF-9F6B-B299C8E0D578}"/>
                </a:ext>
              </a:extLst>
            </p:cNvPr>
            <p:cNvSpPr/>
            <p:nvPr/>
          </p:nvSpPr>
          <p:spPr>
            <a:xfrm>
              <a:off x="2239425" y="6132170"/>
              <a:ext cx="848144" cy="94238"/>
            </a:xfrm>
            <a:custGeom>
              <a:avLst/>
              <a:gdLst>
                <a:gd name="connsiteX0" fmla="*/ 1312 w 157472"/>
                <a:gd name="connsiteY0" fmla="*/ 16710 h 17496"/>
                <a:gd name="connsiteX1" fmla="*/ 1312 w 157472"/>
                <a:gd name="connsiteY1" fmla="*/ 1312 h 17496"/>
                <a:gd name="connsiteX2" fmla="*/ 156685 w 157472"/>
                <a:gd name="connsiteY2" fmla="*/ 1312 h 17496"/>
                <a:gd name="connsiteX3" fmla="*/ 156685 w 157472"/>
                <a:gd name="connsiteY3" fmla="*/ 16710 h 1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472" h="17496">
                  <a:moveTo>
                    <a:pt x="1312" y="16710"/>
                  </a:moveTo>
                  <a:lnTo>
                    <a:pt x="1312" y="1312"/>
                  </a:lnTo>
                  <a:lnTo>
                    <a:pt x="156685" y="1312"/>
                  </a:lnTo>
                  <a:lnTo>
                    <a:pt x="156685" y="1671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C3F76D2D-C8AE-49F5-8944-96D6D4BC81A2}"/>
                </a:ext>
              </a:extLst>
            </p:cNvPr>
            <p:cNvSpPr/>
            <p:nvPr/>
          </p:nvSpPr>
          <p:spPr>
            <a:xfrm>
              <a:off x="2159756" y="6132617"/>
              <a:ext cx="169631" cy="169631"/>
            </a:xfrm>
            <a:custGeom>
              <a:avLst/>
              <a:gdLst>
                <a:gd name="connsiteX0" fmla="*/ 30402 w 31494"/>
                <a:gd name="connsiteY0" fmla="*/ 13605 h 31494"/>
                <a:gd name="connsiteX1" fmla="*/ 18329 w 31494"/>
                <a:gd name="connsiteY1" fmla="*/ 30402 h 31494"/>
                <a:gd name="connsiteX2" fmla="*/ 1532 w 31494"/>
                <a:gd name="connsiteY2" fmla="*/ 18330 h 31494"/>
                <a:gd name="connsiteX3" fmla="*/ 13605 w 31494"/>
                <a:gd name="connsiteY3" fmla="*/ 1532 h 31494"/>
                <a:gd name="connsiteX4" fmla="*/ 30402 w 31494"/>
                <a:gd name="connsiteY4" fmla="*/ 13605 h 3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94" h="31494">
                  <a:moveTo>
                    <a:pt x="30402" y="13605"/>
                  </a:moveTo>
                  <a:cubicBezTo>
                    <a:pt x="31802" y="21654"/>
                    <a:pt x="26378" y="29178"/>
                    <a:pt x="18329" y="30402"/>
                  </a:cubicBezTo>
                  <a:cubicBezTo>
                    <a:pt x="10281" y="31802"/>
                    <a:pt x="2757" y="26378"/>
                    <a:pt x="1532" y="18330"/>
                  </a:cubicBezTo>
                  <a:cubicBezTo>
                    <a:pt x="133" y="10281"/>
                    <a:pt x="5557" y="2757"/>
                    <a:pt x="13605" y="1532"/>
                  </a:cubicBezTo>
                  <a:cubicBezTo>
                    <a:pt x="21654" y="133"/>
                    <a:pt x="29178" y="5557"/>
                    <a:pt x="30402" y="13605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F3259FE4-BFEC-4F23-A729-26C15E2730F0}"/>
                </a:ext>
              </a:extLst>
            </p:cNvPr>
            <p:cNvSpPr/>
            <p:nvPr/>
          </p:nvSpPr>
          <p:spPr>
            <a:xfrm>
              <a:off x="2612343" y="5125452"/>
              <a:ext cx="94238" cy="1046040"/>
            </a:xfrm>
            <a:custGeom>
              <a:avLst/>
              <a:gdLst>
                <a:gd name="connsiteX0" fmla="*/ 1312 w 17496"/>
                <a:gd name="connsiteY0" fmla="*/ 1312 h 194216"/>
                <a:gd name="connsiteX1" fmla="*/ 16710 w 17496"/>
                <a:gd name="connsiteY1" fmla="*/ 1312 h 194216"/>
                <a:gd name="connsiteX2" fmla="*/ 16710 w 17496"/>
                <a:gd name="connsiteY2" fmla="*/ 194479 h 194216"/>
                <a:gd name="connsiteX3" fmla="*/ 1312 w 17496"/>
                <a:gd name="connsiteY3" fmla="*/ 194479 h 19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96" h="194216">
                  <a:moveTo>
                    <a:pt x="1312" y="1312"/>
                  </a:moveTo>
                  <a:lnTo>
                    <a:pt x="16710" y="1312"/>
                  </a:lnTo>
                  <a:lnTo>
                    <a:pt x="16710" y="194479"/>
                  </a:lnTo>
                  <a:lnTo>
                    <a:pt x="1312" y="194479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9354EBD7-857A-4F6B-821A-881C19D428F5}"/>
                </a:ext>
              </a:extLst>
            </p:cNvPr>
            <p:cNvSpPr/>
            <p:nvPr/>
          </p:nvSpPr>
          <p:spPr>
            <a:xfrm>
              <a:off x="2996590" y="6132617"/>
              <a:ext cx="169631" cy="169631"/>
            </a:xfrm>
            <a:custGeom>
              <a:avLst/>
              <a:gdLst>
                <a:gd name="connsiteX0" fmla="*/ 30402 w 31494"/>
                <a:gd name="connsiteY0" fmla="*/ 13605 h 31494"/>
                <a:gd name="connsiteX1" fmla="*/ 18329 w 31494"/>
                <a:gd name="connsiteY1" fmla="*/ 30402 h 31494"/>
                <a:gd name="connsiteX2" fmla="*/ 1532 w 31494"/>
                <a:gd name="connsiteY2" fmla="*/ 18330 h 31494"/>
                <a:gd name="connsiteX3" fmla="*/ 13605 w 31494"/>
                <a:gd name="connsiteY3" fmla="*/ 1532 h 31494"/>
                <a:gd name="connsiteX4" fmla="*/ 30402 w 31494"/>
                <a:gd name="connsiteY4" fmla="*/ 13605 h 3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94" h="31494">
                  <a:moveTo>
                    <a:pt x="30402" y="13605"/>
                  </a:moveTo>
                  <a:cubicBezTo>
                    <a:pt x="31802" y="21654"/>
                    <a:pt x="26378" y="29178"/>
                    <a:pt x="18329" y="30402"/>
                  </a:cubicBezTo>
                  <a:cubicBezTo>
                    <a:pt x="10281" y="31802"/>
                    <a:pt x="2757" y="26378"/>
                    <a:pt x="1532" y="18330"/>
                  </a:cubicBezTo>
                  <a:cubicBezTo>
                    <a:pt x="133" y="10281"/>
                    <a:pt x="5557" y="2757"/>
                    <a:pt x="13605" y="1532"/>
                  </a:cubicBezTo>
                  <a:cubicBezTo>
                    <a:pt x="21654" y="133"/>
                    <a:pt x="29178" y="5557"/>
                    <a:pt x="30402" y="13605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56E05B1C-1671-429B-94EF-49C92AD02AD8}"/>
                </a:ext>
              </a:extLst>
            </p:cNvPr>
            <p:cNvSpPr/>
            <p:nvPr/>
          </p:nvSpPr>
          <p:spPr>
            <a:xfrm>
              <a:off x="2170182" y="3476286"/>
              <a:ext cx="1554929" cy="1715133"/>
            </a:xfrm>
            <a:custGeom>
              <a:avLst/>
              <a:gdLst>
                <a:gd name="connsiteX0" fmla="*/ 189088 w 288699"/>
                <a:gd name="connsiteY0" fmla="*/ 317482 h 318444"/>
                <a:gd name="connsiteX1" fmla="*/ 18668 w 288699"/>
                <a:gd name="connsiteY1" fmla="*/ 317482 h 318444"/>
                <a:gd name="connsiteX2" fmla="*/ 2046 w 288699"/>
                <a:gd name="connsiteY2" fmla="*/ 294736 h 318444"/>
                <a:gd name="connsiteX3" fmla="*/ 83407 w 288699"/>
                <a:gd name="connsiteY3" fmla="*/ 14085 h 318444"/>
                <a:gd name="connsiteX4" fmla="*/ 100029 w 288699"/>
                <a:gd name="connsiteY4" fmla="*/ 1312 h 318444"/>
                <a:gd name="connsiteX5" fmla="*/ 270449 w 288699"/>
                <a:gd name="connsiteY5" fmla="*/ 1312 h 318444"/>
                <a:gd name="connsiteX6" fmla="*/ 287071 w 288699"/>
                <a:gd name="connsiteY6" fmla="*/ 24058 h 318444"/>
                <a:gd name="connsiteX7" fmla="*/ 205711 w 288699"/>
                <a:gd name="connsiteY7" fmla="*/ 304710 h 318444"/>
                <a:gd name="connsiteX8" fmla="*/ 189088 w 288699"/>
                <a:gd name="connsiteY8" fmla="*/ 317482 h 31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99" h="318444">
                  <a:moveTo>
                    <a:pt x="189088" y="317482"/>
                  </a:moveTo>
                  <a:lnTo>
                    <a:pt x="18668" y="317482"/>
                  </a:lnTo>
                  <a:cubicBezTo>
                    <a:pt x="7120" y="317482"/>
                    <a:pt x="-1279" y="306109"/>
                    <a:pt x="2046" y="294736"/>
                  </a:cubicBezTo>
                  <a:lnTo>
                    <a:pt x="83407" y="14085"/>
                  </a:lnTo>
                  <a:cubicBezTo>
                    <a:pt x="85506" y="6561"/>
                    <a:pt x="92330" y="1312"/>
                    <a:pt x="100029" y="1312"/>
                  </a:cubicBezTo>
                  <a:lnTo>
                    <a:pt x="270449" y="1312"/>
                  </a:lnTo>
                  <a:cubicBezTo>
                    <a:pt x="281997" y="1312"/>
                    <a:pt x="290396" y="12685"/>
                    <a:pt x="287071" y="24058"/>
                  </a:cubicBezTo>
                  <a:lnTo>
                    <a:pt x="205711" y="304710"/>
                  </a:lnTo>
                  <a:cubicBezTo>
                    <a:pt x="203611" y="312408"/>
                    <a:pt x="196787" y="317482"/>
                    <a:pt x="189088" y="317482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B105639A-20E3-4CE3-B6C8-BFCFF146B990}"/>
                </a:ext>
              </a:extLst>
            </p:cNvPr>
            <p:cNvSpPr/>
            <p:nvPr/>
          </p:nvSpPr>
          <p:spPr>
            <a:xfrm>
              <a:off x="2161705" y="3476286"/>
              <a:ext cx="1432419" cy="1715133"/>
            </a:xfrm>
            <a:custGeom>
              <a:avLst/>
              <a:gdLst>
                <a:gd name="connsiteX0" fmla="*/ 167217 w 265953"/>
                <a:gd name="connsiteY0" fmla="*/ 317482 h 318444"/>
                <a:gd name="connsiteX1" fmla="*/ 18668 w 265953"/>
                <a:gd name="connsiteY1" fmla="*/ 317482 h 318444"/>
                <a:gd name="connsiteX2" fmla="*/ 2046 w 265953"/>
                <a:gd name="connsiteY2" fmla="*/ 294736 h 318444"/>
                <a:gd name="connsiteX3" fmla="*/ 83407 w 265953"/>
                <a:gd name="connsiteY3" fmla="*/ 14085 h 318444"/>
                <a:gd name="connsiteX4" fmla="*/ 100029 w 265953"/>
                <a:gd name="connsiteY4" fmla="*/ 1312 h 318444"/>
                <a:gd name="connsiteX5" fmla="*/ 248578 w 265953"/>
                <a:gd name="connsiteY5" fmla="*/ 1312 h 318444"/>
                <a:gd name="connsiteX6" fmla="*/ 265200 w 265953"/>
                <a:gd name="connsiteY6" fmla="*/ 24058 h 318444"/>
                <a:gd name="connsiteX7" fmla="*/ 183839 w 265953"/>
                <a:gd name="connsiteY7" fmla="*/ 304710 h 318444"/>
                <a:gd name="connsiteX8" fmla="*/ 167217 w 265953"/>
                <a:gd name="connsiteY8" fmla="*/ 317482 h 31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953" h="318444">
                  <a:moveTo>
                    <a:pt x="167217" y="317482"/>
                  </a:moveTo>
                  <a:lnTo>
                    <a:pt x="18668" y="317482"/>
                  </a:lnTo>
                  <a:cubicBezTo>
                    <a:pt x="7120" y="317482"/>
                    <a:pt x="-1279" y="306109"/>
                    <a:pt x="2046" y="294736"/>
                  </a:cubicBezTo>
                  <a:lnTo>
                    <a:pt x="83407" y="14085"/>
                  </a:lnTo>
                  <a:cubicBezTo>
                    <a:pt x="85506" y="6561"/>
                    <a:pt x="92330" y="1312"/>
                    <a:pt x="100029" y="1312"/>
                  </a:cubicBezTo>
                  <a:lnTo>
                    <a:pt x="248578" y="1312"/>
                  </a:lnTo>
                  <a:cubicBezTo>
                    <a:pt x="260126" y="1312"/>
                    <a:pt x="268525" y="12685"/>
                    <a:pt x="265200" y="24058"/>
                  </a:cubicBezTo>
                  <a:lnTo>
                    <a:pt x="183839" y="304710"/>
                  </a:lnTo>
                  <a:cubicBezTo>
                    <a:pt x="181740" y="312408"/>
                    <a:pt x="174916" y="317482"/>
                    <a:pt x="167217" y="3174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75689774-6670-420B-B255-3F7B0B41625C}"/>
                </a:ext>
              </a:extLst>
            </p:cNvPr>
            <p:cNvSpPr/>
            <p:nvPr/>
          </p:nvSpPr>
          <p:spPr>
            <a:xfrm>
              <a:off x="2127021" y="5015197"/>
              <a:ext cx="1149705" cy="169631"/>
            </a:xfrm>
            <a:custGeom>
              <a:avLst/>
              <a:gdLst>
                <a:gd name="connsiteX0" fmla="*/ 197103 w 213462"/>
                <a:gd name="connsiteY0" fmla="*/ 31757 h 31494"/>
                <a:gd name="connsiteX1" fmla="*/ 16535 w 213462"/>
                <a:gd name="connsiteY1" fmla="*/ 31757 h 31494"/>
                <a:gd name="connsiteX2" fmla="*/ 1312 w 213462"/>
                <a:gd name="connsiteY2" fmla="*/ 16535 h 31494"/>
                <a:gd name="connsiteX3" fmla="*/ 1312 w 213462"/>
                <a:gd name="connsiteY3" fmla="*/ 16535 h 31494"/>
                <a:gd name="connsiteX4" fmla="*/ 16535 w 213462"/>
                <a:gd name="connsiteY4" fmla="*/ 1312 h 31494"/>
                <a:gd name="connsiteX5" fmla="*/ 196928 w 213462"/>
                <a:gd name="connsiteY5" fmla="*/ 1312 h 31494"/>
                <a:gd name="connsiteX6" fmla="*/ 212151 w 213462"/>
                <a:gd name="connsiteY6" fmla="*/ 16535 h 31494"/>
                <a:gd name="connsiteX7" fmla="*/ 212151 w 213462"/>
                <a:gd name="connsiteY7" fmla="*/ 16535 h 31494"/>
                <a:gd name="connsiteX8" fmla="*/ 197103 w 213462"/>
                <a:gd name="connsiteY8" fmla="*/ 31757 h 3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462" h="31494">
                  <a:moveTo>
                    <a:pt x="197103" y="31757"/>
                  </a:moveTo>
                  <a:lnTo>
                    <a:pt x="16535" y="31757"/>
                  </a:lnTo>
                  <a:cubicBezTo>
                    <a:pt x="8136" y="31757"/>
                    <a:pt x="1312" y="24933"/>
                    <a:pt x="1312" y="16535"/>
                  </a:cubicBezTo>
                  <a:lnTo>
                    <a:pt x="1312" y="16535"/>
                  </a:lnTo>
                  <a:cubicBezTo>
                    <a:pt x="1312" y="8136"/>
                    <a:pt x="8136" y="1312"/>
                    <a:pt x="16535" y="1312"/>
                  </a:cubicBezTo>
                  <a:lnTo>
                    <a:pt x="196928" y="1312"/>
                  </a:lnTo>
                  <a:cubicBezTo>
                    <a:pt x="205327" y="1312"/>
                    <a:pt x="212151" y="8136"/>
                    <a:pt x="212151" y="16535"/>
                  </a:cubicBezTo>
                  <a:lnTo>
                    <a:pt x="212151" y="16535"/>
                  </a:lnTo>
                  <a:cubicBezTo>
                    <a:pt x="212326" y="24933"/>
                    <a:pt x="205502" y="31757"/>
                    <a:pt x="197103" y="31757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58511643-2929-4D42-AC49-162F5A7CEF22}"/>
                </a:ext>
              </a:extLst>
            </p:cNvPr>
            <p:cNvSpPr/>
            <p:nvPr/>
          </p:nvSpPr>
          <p:spPr>
            <a:xfrm>
              <a:off x="2161883" y="3895649"/>
              <a:ext cx="433495" cy="697364"/>
            </a:xfrm>
            <a:custGeom>
              <a:avLst/>
              <a:gdLst>
                <a:gd name="connsiteX0" fmla="*/ 41380 w 80486"/>
                <a:gd name="connsiteY0" fmla="*/ 1312 h 129477"/>
                <a:gd name="connsiteX1" fmla="*/ 1312 w 80486"/>
                <a:gd name="connsiteY1" fmla="*/ 107869 h 129477"/>
                <a:gd name="connsiteX2" fmla="*/ 10761 w 80486"/>
                <a:gd name="connsiteY2" fmla="*/ 128690 h 129477"/>
                <a:gd name="connsiteX3" fmla="*/ 64826 w 80486"/>
                <a:gd name="connsiteY3" fmla="*/ 119242 h 129477"/>
                <a:gd name="connsiteX4" fmla="*/ 80224 w 80486"/>
                <a:gd name="connsiteY4" fmla="*/ 5337 h 12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86" h="129477">
                  <a:moveTo>
                    <a:pt x="41380" y="1312"/>
                  </a:moveTo>
                  <a:lnTo>
                    <a:pt x="1312" y="107869"/>
                  </a:lnTo>
                  <a:lnTo>
                    <a:pt x="10761" y="128690"/>
                  </a:lnTo>
                  <a:lnTo>
                    <a:pt x="64826" y="119242"/>
                  </a:lnTo>
                  <a:lnTo>
                    <a:pt x="80224" y="5337"/>
                  </a:lnTo>
                  <a:close/>
                </a:path>
              </a:pathLst>
            </a:custGeom>
            <a:solidFill>
              <a:srgbClr val="FCD2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543F7BC9-6050-4C72-9A98-23C8D9441466}"/>
                </a:ext>
              </a:extLst>
            </p:cNvPr>
            <p:cNvSpPr/>
            <p:nvPr/>
          </p:nvSpPr>
          <p:spPr>
            <a:xfrm>
              <a:off x="2300416" y="3616704"/>
              <a:ext cx="235593" cy="518307"/>
            </a:xfrm>
            <a:custGeom>
              <a:avLst/>
              <a:gdLst>
                <a:gd name="connsiteX0" fmla="*/ 39981 w 43742"/>
                <a:gd name="connsiteY0" fmla="*/ 1312 h 96233"/>
                <a:gd name="connsiteX1" fmla="*/ 1312 w 43742"/>
                <a:gd name="connsiteY1" fmla="*/ 72525 h 96233"/>
                <a:gd name="connsiteX2" fmla="*/ 43130 w 43742"/>
                <a:gd name="connsiteY2" fmla="*/ 95446 h 96233"/>
                <a:gd name="connsiteX3" fmla="*/ 39981 w 43742"/>
                <a:gd name="connsiteY3" fmla="*/ 1312 h 9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42" h="96233">
                  <a:moveTo>
                    <a:pt x="39981" y="1312"/>
                  </a:moveTo>
                  <a:cubicBezTo>
                    <a:pt x="39981" y="1312"/>
                    <a:pt x="8311" y="17934"/>
                    <a:pt x="1312" y="72525"/>
                  </a:cubicBezTo>
                  <a:lnTo>
                    <a:pt x="43130" y="95446"/>
                  </a:lnTo>
                  <a:lnTo>
                    <a:pt x="39981" y="13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8244AB29-7D0C-4332-8843-A932B6E13BAB}"/>
                </a:ext>
              </a:extLst>
            </p:cNvPr>
            <p:cNvSpPr/>
            <p:nvPr/>
          </p:nvSpPr>
          <p:spPr>
            <a:xfrm>
              <a:off x="2303244" y="3481941"/>
              <a:ext cx="1093162" cy="1366451"/>
            </a:xfrm>
            <a:custGeom>
              <a:avLst/>
              <a:gdLst>
                <a:gd name="connsiteX0" fmla="*/ 90547 w 202964"/>
                <a:gd name="connsiteY0" fmla="*/ 5512 h 253705"/>
                <a:gd name="connsiteX1" fmla="*/ 40680 w 202964"/>
                <a:gd name="connsiteY1" fmla="*/ 26508 h 253705"/>
                <a:gd name="connsiteX2" fmla="*/ 1312 w 202964"/>
                <a:gd name="connsiteY2" fmla="*/ 201652 h 253705"/>
                <a:gd name="connsiteX3" fmla="*/ 132889 w 202964"/>
                <a:gd name="connsiteY3" fmla="*/ 253443 h 253705"/>
                <a:gd name="connsiteX4" fmla="*/ 203052 w 202964"/>
                <a:gd name="connsiteY4" fmla="*/ 53628 h 253705"/>
                <a:gd name="connsiteX5" fmla="*/ 125891 w 202964"/>
                <a:gd name="connsiteY5" fmla="*/ 1312 h 253705"/>
                <a:gd name="connsiteX6" fmla="*/ 90547 w 202964"/>
                <a:gd name="connsiteY6" fmla="*/ 5512 h 25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964" h="253705">
                  <a:moveTo>
                    <a:pt x="90547" y="5512"/>
                  </a:moveTo>
                  <a:lnTo>
                    <a:pt x="40680" y="26508"/>
                  </a:lnTo>
                  <a:lnTo>
                    <a:pt x="1312" y="201652"/>
                  </a:lnTo>
                  <a:lnTo>
                    <a:pt x="132889" y="253443"/>
                  </a:lnTo>
                  <a:lnTo>
                    <a:pt x="203052" y="53628"/>
                  </a:lnTo>
                  <a:cubicBezTo>
                    <a:pt x="203052" y="53628"/>
                    <a:pt x="191679" y="11985"/>
                    <a:pt x="125891" y="1312"/>
                  </a:cubicBezTo>
                  <a:lnTo>
                    <a:pt x="90547" y="55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5880E2AE-2FD0-4A6A-A265-9237BDB9AB1F}"/>
                </a:ext>
              </a:extLst>
            </p:cNvPr>
            <p:cNvSpPr/>
            <p:nvPr/>
          </p:nvSpPr>
          <p:spPr>
            <a:xfrm>
              <a:off x="3061792" y="3642157"/>
              <a:ext cx="452340" cy="980074"/>
            </a:xfrm>
            <a:custGeom>
              <a:avLst/>
              <a:gdLst>
                <a:gd name="connsiteX0" fmla="*/ 82685 w 83985"/>
                <a:gd name="connsiteY0" fmla="*/ 181354 h 181968"/>
                <a:gd name="connsiteX1" fmla="*/ 80586 w 83985"/>
                <a:gd name="connsiteY1" fmla="*/ 162982 h 181968"/>
                <a:gd name="connsiteX2" fmla="*/ 58890 w 83985"/>
                <a:gd name="connsiteY2" fmla="*/ 24232 h 181968"/>
                <a:gd name="connsiteX3" fmla="*/ 16372 w 83985"/>
                <a:gd name="connsiteY3" fmla="*/ 4985 h 181968"/>
                <a:gd name="connsiteX4" fmla="*/ 3074 w 83985"/>
                <a:gd name="connsiteY4" fmla="*/ 40329 h 181968"/>
                <a:gd name="connsiteX5" fmla="*/ 28795 w 83985"/>
                <a:gd name="connsiteY5" fmla="*/ 159483 h 181968"/>
                <a:gd name="connsiteX6" fmla="*/ 82685 w 83985"/>
                <a:gd name="connsiteY6" fmla="*/ 181354 h 18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985" h="181968">
                  <a:moveTo>
                    <a:pt x="82685" y="181354"/>
                  </a:moveTo>
                  <a:cubicBezTo>
                    <a:pt x="82685" y="179080"/>
                    <a:pt x="81286" y="165257"/>
                    <a:pt x="80586" y="162982"/>
                  </a:cubicBezTo>
                  <a:lnTo>
                    <a:pt x="58890" y="24232"/>
                  </a:lnTo>
                  <a:cubicBezTo>
                    <a:pt x="54690" y="5160"/>
                    <a:pt x="33344" y="-4463"/>
                    <a:pt x="16372" y="4985"/>
                  </a:cubicBezTo>
                  <a:cubicBezTo>
                    <a:pt x="3774" y="11984"/>
                    <a:pt x="-1825" y="26856"/>
                    <a:pt x="3074" y="40329"/>
                  </a:cubicBezTo>
                  <a:lnTo>
                    <a:pt x="28795" y="159483"/>
                  </a:lnTo>
                  <a:lnTo>
                    <a:pt x="82685" y="181354"/>
                  </a:ln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19031748-B7E9-4F95-A68B-0A2040353323}"/>
                </a:ext>
              </a:extLst>
            </p:cNvPr>
            <p:cNvSpPr/>
            <p:nvPr/>
          </p:nvSpPr>
          <p:spPr>
            <a:xfrm>
              <a:off x="2510565" y="4391339"/>
              <a:ext cx="998924" cy="414649"/>
            </a:xfrm>
            <a:custGeom>
              <a:avLst/>
              <a:gdLst>
                <a:gd name="connsiteX0" fmla="*/ 155460 w 185467"/>
                <a:gd name="connsiteY0" fmla="*/ 12685 h 76986"/>
                <a:gd name="connsiteX1" fmla="*/ 8661 w 185467"/>
                <a:gd name="connsiteY1" fmla="*/ 1312 h 76986"/>
                <a:gd name="connsiteX2" fmla="*/ 1312 w 185467"/>
                <a:gd name="connsiteY2" fmla="*/ 27208 h 76986"/>
                <a:gd name="connsiteX3" fmla="*/ 142688 w 185467"/>
                <a:gd name="connsiteY3" fmla="*/ 74974 h 76986"/>
                <a:gd name="connsiteX4" fmla="*/ 185030 w 185467"/>
                <a:gd name="connsiteY4" fmla="*/ 42255 h 76986"/>
                <a:gd name="connsiteX5" fmla="*/ 185030 w 185467"/>
                <a:gd name="connsiteY5" fmla="*/ 42255 h 76986"/>
                <a:gd name="connsiteX6" fmla="*/ 155460 w 185467"/>
                <a:gd name="connsiteY6" fmla="*/ 12685 h 7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467" h="76986">
                  <a:moveTo>
                    <a:pt x="155460" y="12685"/>
                  </a:moveTo>
                  <a:lnTo>
                    <a:pt x="8661" y="1312"/>
                  </a:lnTo>
                  <a:lnTo>
                    <a:pt x="1312" y="27208"/>
                  </a:lnTo>
                  <a:lnTo>
                    <a:pt x="142688" y="74974"/>
                  </a:lnTo>
                  <a:cubicBezTo>
                    <a:pt x="164384" y="82323"/>
                    <a:pt x="186605" y="65176"/>
                    <a:pt x="185030" y="42255"/>
                  </a:cubicBezTo>
                  <a:lnTo>
                    <a:pt x="185030" y="42255"/>
                  </a:lnTo>
                  <a:cubicBezTo>
                    <a:pt x="183981" y="26508"/>
                    <a:pt x="171383" y="13910"/>
                    <a:pt x="155460" y="12685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1F3E79BC-8539-4881-A066-BF8127F5B1EF}"/>
                </a:ext>
              </a:extLst>
            </p:cNvPr>
            <p:cNvSpPr/>
            <p:nvPr/>
          </p:nvSpPr>
          <p:spPr>
            <a:xfrm>
              <a:off x="2981843" y="3618588"/>
              <a:ext cx="461765" cy="442920"/>
            </a:xfrm>
            <a:custGeom>
              <a:avLst/>
              <a:gdLst>
                <a:gd name="connsiteX0" fmla="*/ 59036 w 85735"/>
                <a:gd name="connsiteY0" fmla="*/ 5162 h 82235"/>
                <a:gd name="connsiteX1" fmla="*/ 85807 w 85735"/>
                <a:gd name="connsiteY1" fmla="*/ 61852 h 82235"/>
                <a:gd name="connsiteX2" fmla="*/ 19668 w 85735"/>
                <a:gd name="connsiteY2" fmla="*/ 82148 h 82235"/>
                <a:gd name="connsiteX3" fmla="*/ 22643 w 85735"/>
                <a:gd name="connsiteY3" fmla="*/ 1312 h 82235"/>
                <a:gd name="connsiteX4" fmla="*/ 59036 w 85735"/>
                <a:gd name="connsiteY4" fmla="*/ 5162 h 8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35" h="82235">
                  <a:moveTo>
                    <a:pt x="59036" y="5162"/>
                  </a:moveTo>
                  <a:cubicBezTo>
                    <a:pt x="59036" y="5162"/>
                    <a:pt x="77758" y="13210"/>
                    <a:pt x="85807" y="61852"/>
                  </a:cubicBezTo>
                  <a:lnTo>
                    <a:pt x="19668" y="82148"/>
                  </a:lnTo>
                  <a:cubicBezTo>
                    <a:pt x="19668" y="82148"/>
                    <a:pt x="-23549" y="33682"/>
                    <a:pt x="22643" y="1312"/>
                  </a:cubicBezTo>
                  <a:lnTo>
                    <a:pt x="59036" y="51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8FDDBB55-2792-45E3-A391-21736BBA34A9}"/>
                </a:ext>
              </a:extLst>
            </p:cNvPr>
            <p:cNvSpPr/>
            <p:nvPr/>
          </p:nvSpPr>
          <p:spPr>
            <a:xfrm>
              <a:off x="2295282" y="4330591"/>
              <a:ext cx="405224" cy="282714"/>
            </a:xfrm>
            <a:custGeom>
              <a:avLst/>
              <a:gdLst>
                <a:gd name="connsiteX0" fmla="*/ 2615 w 75236"/>
                <a:gd name="connsiteY0" fmla="*/ 40062 h 52490"/>
                <a:gd name="connsiteX1" fmla="*/ 49682 w 75236"/>
                <a:gd name="connsiteY1" fmla="*/ 49685 h 52490"/>
                <a:gd name="connsiteX2" fmla="*/ 73478 w 75236"/>
                <a:gd name="connsiteY2" fmla="*/ 21515 h 52490"/>
                <a:gd name="connsiteX3" fmla="*/ 28336 w 75236"/>
                <a:gd name="connsiteY3" fmla="*/ 2093 h 52490"/>
                <a:gd name="connsiteX4" fmla="*/ 2615 w 75236"/>
                <a:gd name="connsiteY4" fmla="*/ 40062 h 5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36" h="52490">
                  <a:moveTo>
                    <a:pt x="2615" y="40062"/>
                  </a:moveTo>
                  <a:cubicBezTo>
                    <a:pt x="8040" y="54409"/>
                    <a:pt x="35160" y="55109"/>
                    <a:pt x="49682" y="49685"/>
                  </a:cubicBezTo>
                  <a:cubicBezTo>
                    <a:pt x="64030" y="44261"/>
                    <a:pt x="78902" y="36037"/>
                    <a:pt x="73478" y="21515"/>
                  </a:cubicBezTo>
                  <a:cubicBezTo>
                    <a:pt x="68054" y="7167"/>
                    <a:pt x="44083" y="-1406"/>
                    <a:pt x="28336" y="2093"/>
                  </a:cubicBezTo>
                  <a:cubicBezTo>
                    <a:pt x="9264" y="6468"/>
                    <a:pt x="-2809" y="25539"/>
                    <a:pt x="2615" y="40062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960610A6-9489-4C04-A441-BDE967396D8B}"/>
                </a:ext>
              </a:extLst>
            </p:cNvPr>
            <p:cNvSpPr/>
            <p:nvPr/>
          </p:nvSpPr>
          <p:spPr>
            <a:xfrm>
              <a:off x="2168481" y="4508193"/>
              <a:ext cx="612546" cy="150780"/>
            </a:xfrm>
            <a:custGeom>
              <a:avLst/>
              <a:gdLst>
                <a:gd name="connsiteX0" fmla="*/ 106119 w 113730"/>
                <a:gd name="connsiteY0" fmla="*/ 26683 h 27995"/>
                <a:gd name="connsiteX1" fmla="*/ 1312 w 113730"/>
                <a:gd name="connsiteY1" fmla="*/ 13210 h 27995"/>
                <a:gd name="connsiteX2" fmla="*/ 2887 w 113730"/>
                <a:gd name="connsiteY2" fmla="*/ 1312 h 27995"/>
                <a:gd name="connsiteX3" fmla="*/ 107694 w 113730"/>
                <a:gd name="connsiteY3" fmla="*/ 14785 h 27995"/>
                <a:gd name="connsiteX4" fmla="*/ 112768 w 113730"/>
                <a:gd name="connsiteY4" fmla="*/ 21434 h 27995"/>
                <a:gd name="connsiteX5" fmla="*/ 112768 w 113730"/>
                <a:gd name="connsiteY5" fmla="*/ 21434 h 27995"/>
                <a:gd name="connsiteX6" fmla="*/ 106119 w 113730"/>
                <a:gd name="connsiteY6" fmla="*/ 26683 h 2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0" h="27995">
                  <a:moveTo>
                    <a:pt x="106119" y="26683"/>
                  </a:moveTo>
                  <a:lnTo>
                    <a:pt x="1312" y="13210"/>
                  </a:lnTo>
                  <a:lnTo>
                    <a:pt x="2887" y="1312"/>
                  </a:lnTo>
                  <a:lnTo>
                    <a:pt x="107694" y="14785"/>
                  </a:lnTo>
                  <a:cubicBezTo>
                    <a:pt x="111018" y="15135"/>
                    <a:pt x="113293" y="18109"/>
                    <a:pt x="112768" y="21434"/>
                  </a:cubicBezTo>
                  <a:lnTo>
                    <a:pt x="112768" y="21434"/>
                  </a:lnTo>
                  <a:cubicBezTo>
                    <a:pt x="112243" y="24758"/>
                    <a:pt x="109269" y="27033"/>
                    <a:pt x="106119" y="26683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21CF3BB3-92BC-4770-8CFA-6DC9C80472A8}"/>
                </a:ext>
              </a:extLst>
            </p:cNvPr>
            <p:cNvSpPr/>
            <p:nvPr/>
          </p:nvSpPr>
          <p:spPr>
            <a:xfrm>
              <a:off x="1332828" y="3777157"/>
              <a:ext cx="923531" cy="810447"/>
            </a:xfrm>
            <a:custGeom>
              <a:avLst/>
              <a:gdLst>
                <a:gd name="connsiteX0" fmla="*/ 170289 w 171470"/>
                <a:gd name="connsiteY0" fmla="*/ 150690 h 150473"/>
                <a:gd name="connsiteX1" fmla="*/ 31363 w 171470"/>
                <a:gd name="connsiteY1" fmla="*/ 132843 h 150473"/>
                <a:gd name="connsiteX2" fmla="*/ 15966 w 171470"/>
                <a:gd name="connsiteY2" fmla="*/ 117621 h 150473"/>
                <a:gd name="connsiteX3" fmla="*/ 1444 w 171470"/>
                <a:gd name="connsiteY3" fmla="*/ 16838 h 150473"/>
                <a:gd name="connsiteX4" fmla="*/ 16666 w 171470"/>
                <a:gd name="connsiteY4" fmla="*/ 1441 h 150473"/>
                <a:gd name="connsiteX5" fmla="*/ 144219 w 171470"/>
                <a:gd name="connsiteY5" fmla="*/ 17888 h 150473"/>
                <a:gd name="connsiteX6" fmla="*/ 154542 w 171470"/>
                <a:gd name="connsiteY6" fmla="*/ 28036 h 150473"/>
                <a:gd name="connsiteX7" fmla="*/ 170289 w 171470"/>
                <a:gd name="connsiteY7" fmla="*/ 150690 h 15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" h="150473">
                  <a:moveTo>
                    <a:pt x="170289" y="150690"/>
                  </a:moveTo>
                  <a:lnTo>
                    <a:pt x="31363" y="132843"/>
                  </a:lnTo>
                  <a:cubicBezTo>
                    <a:pt x="23315" y="131793"/>
                    <a:pt x="17016" y="125669"/>
                    <a:pt x="15966" y="117621"/>
                  </a:cubicBezTo>
                  <a:lnTo>
                    <a:pt x="1444" y="16838"/>
                  </a:lnTo>
                  <a:cubicBezTo>
                    <a:pt x="219" y="7915"/>
                    <a:pt x="7742" y="216"/>
                    <a:pt x="16666" y="1441"/>
                  </a:cubicBezTo>
                  <a:lnTo>
                    <a:pt x="144219" y="17888"/>
                  </a:lnTo>
                  <a:cubicBezTo>
                    <a:pt x="149643" y="18588"/>
                    <a:pt x="153842" y="22787"/>
                    <a:pt x="154542" y="28036"/>
                  </a:cubicBezTo>
                  <a:lnTo>
                    <a:pt x="170289" y="15069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CFE6B64D-F4F3-4EA7-B082-3E308F00F416}"/>
                </a:ext>
              </a:extLst>
            </p:cNvPr>
            <p:cNvSpPr/>
            <p:nvPr/>
          </p:nvSpPr>
          <p:spPr>
            <a:xfrm>
              <a:off x="911349" y="6015057"/>
              <a:ext cx="687938" cy="310986"/>
            </a:xfrm>
            <a:custGeom>
              <a:avLst/>
              <a:gdLst>
                <a:gd name="connsiteX0" fmla="*/ 82498 w 127727"/>
                <a:gd name="connsiteY0" fmla="*/ 1312 h 57739"/>
                <a:gd name="connsiteX1" fmla="*/ 46454 w 127727"/>
                <a:gd name="connsiteY1" fmla="*/ 16185 h 57739"/>
                <a:gd name="connsiteX2" fmla="*/ 23708 w 127727"/>
                <a:gd name="connsiteY2" fmla="*/ 17934 h 57739"/>
                <a:gd name="connsiteX3" fmla="*/ 2362 w 127727"/>
                <a:gd name="connsiteY3" fmla="*/ 36481 h 57739"/>
                <a:gd name="connsiteX4" fmla="*/ 1312 w 127727"/>
                <a:gd name="connsiteY4" fmla="*/ 41205 h 57739"/>
                <a:gd name="connsiteX5" fmla="*/ 124841 w 127727"/>
                <a:gd name="connsiteY5" fmla="*/ 56603 h 57739"/>
                <a:gd name="connsiteX6" fmla="*/ 127290 w 127727"/>
                <a:gd name="connsiteY6" fmla="*/ 6911 h 57739"/>
                <a:gd name="connsiteX7" fmla="*/ 82498 w 127727"/>
                <a:gd name="connsiteY7" fmla="*/ 1312 h 5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727" h="57739">
                  <a:moveTo>
                    <a:pt x="82498" y="1312"/>
                  </a:moveTo>
                  <a:lnTo>
                    <a:pt x="46454" y="16185"/>
                  </a:lnTo>
                  <a:lnTo>
                    <a:pt x="23708" y="17934"/>
                  </a:lnTo>
                  <a:cubicBezTo>
                    <a:pt x="13210" y="18634"/>
                    <a:pt x="4462" y="26333"/>
                    <a:pt x="2362" y="36481"/>
                  </a:cubicBezTo>
                  <a:lnTo>
                    <a:pt x="1312" y="41205"/>
                  </a:lnTo>
                  <a:lnTo>
                    <a:pt x="124841" y="56603"/>
                  </a:lnTo>
                  <a:lnTo>
                    <a:pt x="127290" y="6911"/>
                  </a:lnTo>
                  <a:lnTo>
                    <a:pt x="82498" y="1312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D719C611-6B12-4C95-B28D-D212CC3055C5}"/>
                </a:ext>
              </a:extLst>
            </p:cNvPr>
            <p:cNvSpPr/>
            <p:nvPr/>
          </p:nvSpPr>
          <p:spPr>
            <a:xfrm>
              <a:off x="1348614" y="5721038"/>
              <a:ext cx="320411" cy="329831"/>
            </a:xfrm>
            <a:custGeom>
              <a:avLst/>
              <a:gdLst>
                <a:gd name="connsiteX0" fmla="*/ 46104 w 59489"/>
                <a:gd name="connsiteY0" fmla="*/ 61502 h 61239"/>
                <a:gd name="connsiteX1" fmla="*/ 58177 w 59489"/>
                <a:gd name="connsiteY1" fmla="*/ 7436 h 61239"/>
                <a:gd name="connsiteX2" fmla="*/ 13560 w 59489"/>
                <a:gd name="connsiteY2" fmla="*/ 1312 h 61239"/>
                <a:gd name="connsiteX3" fmla="*/ 1312 w 59489"/>
                <a:gd name="connsiteY3" fmla="*/ 55903 h 6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89" h="61239">
                  <a:moveTo>
                    <a:pt x="46104" y="61502"/>
                  </a:moveTo>
                  <a:lnTo>
                    <a:pt x="58177" y="7436"/>
                  </a:lnTo>
                  <a:lnTo>
                    <a:pt x="13560" y="1312"/>
                  </a:lnTo>
                  <a:lnTo>
                    <a:pt x="1312" y="55903"/>
                  </a:ln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57F0503C-1049-4357-8A5D-AFAED70F9393}"/>
                </a:ext>
              </a:extLst>
            </p:cNvPr>
            <p:cNvSpPr/>
            <p:nvPr/>
          </p:nvSpPr>
          <p:spPr>
            <a:xfrm>
              <a:off x="1335418" y="4538350"/>
              <a:ext cx="1686863" cy="1413567"/>
            </a:xfrm>
            <a:custGeom>
              <a:avLst/>
              <a:gdLst>
                <a:gd name="connsiteX0" fmla="*/ 312583 w 313195"/>
                <a:gd name="connsiteY0" fmla="*/ 57303 h 262454"/>
                <a:gd name="connsiteX1" fmla="*/ 255368 w 313195"/>
                <a:gd name="connsiteY1" fmla="*/ 91247 h 262454"/>
                <a:gd name="connsiteX2" fmla="*/ 126241 w 313195"/>
                <a:gd name="connsiteY2" fmla="*/ 91247 h 262454"/>
                <a:gd name="connsiteX3" fmla="*/ 65351 w 313195"/>
                <a:gd name="connsiteY3" fmla="*/ 261142 h 262454"/>
                <a:gd name="connsiteX4" fmla="*/ 1312 w 313195"/>
                <a:gd name="connsiteY4" fmla="*/ 250819 h 262454"/>
                <a:gd name="connsiteX5" fmla="*/ 65351 w 313195"/>
                <a:gd name="connsiteY5" fmla="*/ 1312 h 262454"/>
                <a:gd name="connsiteX6" fmla="*/ 212151 w 313195"/>
                <a:gd name="connsiteY6" fmla="*/ 17584 h 262454"/>
                <a:gd name="connsiteX7" fmla="*/ 312583 w 313195"/>
                <a:gd name="connsiteY7" fmla="*/ 57303 h 2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195" h="262454">
                  <a:moveTo>
                    <a:pt x="312583" y="57303"/>
                  </a:moveTo>
                  <a:cubicBezTo>
                    <a:pt x="312583" y="57303"/>
                    <a:pt x="309084" y="87222"/>
                    <a:pt x="255368" y="91247"/>
                  </a:cubicBezTo>
                  <a:lnTo>
                    <a:pt x="126241" y="91247"/>
                  </a:lnTo>
                  <a:lnTo>
                    <a:pt x="65351" y="261142"/>
                  </a:lnTo>
                  <a:lnTo>
                    <a:pt x="1312" y="250819"/>
                  </a:lnTo>
                  <a:lnTo>
                    <a:pt x="65351" y="1312"/>
                  </a:lnTo>
                  <a:lnTo>
                    <a:pt x="212151" y="17584"/>
                  </a:lnTo>
                  <a:lnTo>
                    <a:pt x="312583" y="57303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5081F56C-1E9F-4570-AD30-21823ADCDF60}"/>
                </a:ext>
              </a:extLst>
            </p:cNvPr>
            <p:cNvSpPr/>
            <p:nvPr/>
          </p:nvSpPr>
          <p:spPr>
            <a:xfrm>
              <a:off x="304454" y="5388972"/>
              <a:ext cx="687938" cy="480617"/>
            </a:xfrm>
            <a:custGeom>
              <a:avLst/>
              <a:gdLst>
                <a:gd name="connsiteX0" fmla="*/ 91772 w 127727"/>
                <a:gd name="connsiteY0" fmla="*/ 19924 h 89234"/>
                <a:gd name="connsiteX1" fmla="*/ 53103 w 127727"/>
                <a:gd name="connsiteY1" fmla="*/ 14150 h 89234"/>
                <a:gd name="connsiteX2" fmla="*/ 32632 w 127727"/>
                <a:gd name="connsiteY2" fmla="*/ 3827 h 89234"/>
                <a:gd name="connsiteX3" fmla="*/ 4637 w 127727"/>
                <a:gd name="connsiteY3" fmla="*/ 8726 h 89234"/>
                <a:gd name="connsiteX4" fmla="*/ 1312 w 127727"/>
                <a:gd name="connsiteY4" fmla="*/ 12225 h 89234"/>
                <a:gd name="connsiteX5" fmla="*/ 99295 w 127727"/>
                <a:gd name="connsiteY5" fmla="*/ 88862 h 89234"/>
                <a:gd name="connsiteX6" fmla="*/ 126940 w 127727"/>
                <a:gd name="connsiteY6" fmla="*/ 47569 h 89234"/>
                <a:gd name="connsiteX7" fmla="*/ 91772 w 127727"/>
                <a:gd name="connsiteY7" fmla="*/ 19924 h 8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727" h="89234">
                  <a:moveTo>
                    <a:pt x="91772" y="19924"/>
                  </a:moveTo>
                  <a:lnTo>
                    <a:pt x="53103" y="14150"/>
                  </a:lnTo>
                  <a:lnTo>
                    <a:pt x="32632" y="3827"/>
                  </a:lnTo>
                  <a:cubicBezTo>
                    <a:pt x="23183" y="-898"/>
                    <a:pt x="11810" y="1202"/>
                    <a:pt x="4637" y="8726"/>
                  </a:cubicBezTo>
                  <a:lnTo>
                    <a:pt x="1312" y="12225"/>
                  </a:lnTo>
                  <a:lnTo>
                    <a:pt x="99295" y="88862"/>
                  </a:lnTo>
                  <a:lnTo>
                    <a:pt x="126940" y="47569"/>
                  </a:lnTo>
                  <a:lnTo>
                    <a:pt x="91772" y="19924"/>
                  </a:lnTo>
                  <a:close/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57D3D5C8-3509-4849-9312-142A4A286C3E}"/>
                </a:ext>
              </a:extLst>
            </p:cNvPr>
            <p:cNvSpPr/>
            <p:nvPr/>
          </p:nvSpPr>
          <p:spPr>
            <a:xfrm>
              <a:off x="791667" y="5257387"/>
              <a:ext cx="386379" cy="395799"/>
            </a:xfrm>
            <a:custGeom>
              <a:avLst/>
              <a:gdLst>
                <a:gd name="connsiteX0" fmla="*/ 36831 w 71737"/>
                <a:gd name="connsiteY0" fmla="*/ 72175 h 73487"/>
                <a:gd name="connsiteX1" fmla="*/ 70425 w 71737"/>
                <a:gd name="connsiteY1" fmla="*/ 29482 h 73487"/>
                <a:gd name="connsiteX2" fmla="*/ 35081 w 71737"/>
                <a:gd name="connsiteY2" fmla="*/ 1312 h 73487"/>
                <a:gd name="connsiteX3" fmla="*/ 1312 w 71737"/>
                <a:gd name="connsiteY3" fmla="*/ 44355 h 7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737" h="73487">
                  <a:moveTo>
                    <a:pt x="36831" y="72175"/>
                  </a:moveTo>
                  <a:lnTo>
                    <a:pt x="70425" y="29482"/>
                  </a:lnTo>
                  <a:lnTo>
                    <a:pt x="35081" y="1312"/>
                  </a:lnTo>
                  <a:lnTo>
                    <a:pt x="1312" y="44355"/>
                  </a:ln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17790CBA-0D1F-40D6-867A-16B399995F5A}"/>
                </a:ext>
              </a:extLst>
            </p:cNvPr>
            <p:cNvSpPr/>
            <p:nvPr/>
          </p:nvSpPr>
          <p:spPr>
            <a:xfrm>
              <a:off x="866112" y="4364152"/>
              <a:ext cx="1611470" cy="1177975"/>
            </a:xfrm>
            <a:custGeom>
              <a:avLst/>
              <a:gdLst>
                <a:gd name="connsiteX0" fmla="*/ 268141 w 299198"/>
                <a:gd name="connsiteY0" fmla="*/ 37855 h 218712"/>
                <a:gd name="connsiteX1" fmla="*/ 168583 w 299198"/>
                <a:gd name="connsiteY1" fmla="*/ 8110 h 218712"/>
                <a:gd name="connsiteX2" fmla="*/ 156160 w 299198"/>
                <a:gd name="connsiteY2" fmla="*/ 3911 h 218712"/>
                <a:gd name="connsiteX3" fmla="*/ 109094 w 299198"/>
                <a:gd name="connsiteY3" fmla="*/ 21757 h 218712"/>
                <a:gd name="connsiteX4" fmla="*/ 1312 w 299198"/>
                <a:gd name="connsiteY4" fmla="*/ 179055 h 218712"/>
                <a:gd name="connsiteX5" fmla="*/ 53978 w 299198"/>
                <a:gd name="connsiteY5" fmla="*/ 217898 h 218712"/>
                <a:gd name="connsiteX6" fmla="*/ 168933 w 299198"/>
                <a:gd name="connsiteY6" fmla="*/ 71449 h 218712"/>
                <a:gd name="connsiteX7" fmla="*/ 210401 w 299198"/>
                <a:gd name="connsiteY7" fmla="*/ 50278 h 218712"/>
                <a:gd name="connsiteX8" fmla="*/ 299286 w 299198"/>
                <a:gd name="connsiteY8" fmla="*/ 50103 h 218712"/>
                <a:gd name="connsiteX9" fmla="*/ 268141 w 299198"/>
                <a:gd name="connsiteY9" fmla="*/ 37855 h 21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198" h="218712">
                  <a:moveTo>
                    <a:pt x="268141" y="37855"/>
                  </a:moveTo>
                  <a:lnTo>
                    <a:pt x="168583" y="8110"/>
                  </a:lnTo>
                  <a:cubicBezTo>
                    <a:pt x="164384" y="6885"/>
                    <a:pt x="160360" y="5310"/>
                    <a:pt x="156160" y="3911"/>
                  </a:cubicBezTo>
                  <a:cubicBezTo>
                    <a:pt x="147587" y="586"/>
                    <a:pt x="125891" y="-3963"/>
                    <a:pt x="109094" y="21757"/>
                  </a:cubicBezTo>
                  <a:cubicBezTo>
                    <a:pt x="87572" y="54827"/>
                    <a:pt x="1312" y="179055"/>
                    <a:pt x="1312" y="179055"/>
                  </a:cubicBezTo>
                  <a:lnTo>
                    <a:pt x="53978" y="217898"/>
                  </a:lnTo>
                  <a:lnTo>
                    <a:pt x="168933" y="71449"/>
                  </a:lnTo>
                  <a:cubicBezTo>
                    <a:pt x="178556" y="58151"/>
                    <a:pt x="193954" y="50278"/>
                    <a:pt x="210401" y="50278"/>
                  </a:cubicBezTo>
                  <a:lnTo>
                    <a:pt x="299286" y="50103"/>
                  </a:lnTo>
                  <a:lnTo>
                    <a:pt x="268141" y="37855"/>
                  </a:lnTo>
                  <a:close/>
                </a:path>
              </a:pathLst>
            </a:custGeom>
            <a:solidFill>
              <a:srgbClr val="0E538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6AD21536-4454-44F7-991D-65F87D1F38F9}"/>
                </a:ext>
              </a:extLst>
            </p:cNvPr>
            <p:cNvSpPr/>
            <p:nvPr/>
          </p:nvSpPr>
          <p:spPr>
            <a:xfrm>
              <a:off x="2376266" y="2681517"/>
              <a:ext cx="716209" cy="537158"/>
            </a:xfrm>
            <a:custGeom>
              <a:avLst/>
              <a:gdLst>
                <a:gd name="connsiteX0" fmla="*/ 115832 w 132976"/>
                <a:gd name="connsiteY0" fmla="*/ 99534 h 99732"/>
                <a:gd name="connsiteX1" fmla="*/ 120206 w 132976"/>
                <a:gd name="connsiteY1" fmla="*/ 27447 h 99732"/>
                <a:gd name="connsiteX2" fmla="*/ 84163 w 132976"/>
                <a:gd name="connsiteY2" fmla="*/ 1551 h 99732"/>
                <a:gd name="connsiteX3" fmla="*/ 39895 w 132976"/>
                <a:gd name="connsiteY3" fmla="*/ 9425 h 99732"/>
                <a:gd name="connsiteX4" fmla="*/ 1402 w 132976"/>
                <a:gd name="connsiteY4" fmla="*/ 32696 h 99732"/>
                <a:gd name="connsiteX5" fmla="*/ 39895 w 132976"/>
                <a:gd name="connsiteY5" fmla="*/ 53167 h 99732"/>
                <a:gd name="connsiteX6" fmla="*/ 82588 w 132976"/>
                <a:gd name="connsiteY6" fmla="*/ 52117 h 99732"/>
                <a:gd name="connsiteX7" fmla="*/ 102534 w 132976"/>
                <a:gd name="connsiteY7" fmla="*/ 57891 h 99732"/>
                <a:gd name="connsiteX8" fmla="*/ 115832 w 132976"/>
                <a:gd name="connsiteY8" fmla="*/ 99534 h 9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976" h="99732">
                  <a:moveTo>
                    <a:pt x="115832" y="99534"/>
                  </a:moveTo>
                  <a:cubicBezTo>
                    <a:pt x="117582" y="96210"/>
                    <a:pt x="148376" y="41269"/>
                    <a:pt x="120206" y="27447"/>
                  </a:cubicBezTo>
                  <a:cubicBezTo>
                    <a:pt x="120206" y="27447"/>
                    <a:pt x="116532" y="-1598"/>
                    <a:pt x="84163" y="1551"/>
                  </a:cubicBezTo>
                  <a:cubicBezTo>
                    <a:pt x="51793" y="4701"/>
                    <a:pt x="60542" y="14149"/>
                    <a:pt x="39895" y="9425"/>
                  </a:cubicBezTo>
                  <a:cubicBezTo>
                    <a:pt x="19249" y="4701"/>
                    <a:pt x="-173" y="15374"/>
                    <a:pt x="1402" y="32696"/>
                  </a:cubicBezTo>
                  <a:cubicBezTo>
                    <a:pt x="2977" y="50018"/>
                    <a:pt x="16099" y="57366"/>
                    <a:pt x="39895" y="53167"/>
                  </a:cubicBezTo>
                  <a:cubicBezTo>
                    <a:pt x="63691" y="48968"/>
                    <a:pt x="82588" y="52117"/>
                    <a:pt x="82588" y="52117"/>
                  </a:cubicBezTo>
                  <a:lnTo>
                    <a:pt x="102534" y="57891"/>
                  </a:lnTo>
                  <a:lnTo>
                    <a:pt x="115832" y="99534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359EAE2F-6D4A-4D61-92B2-B8D2DAAAD21A}"/>
                </a:ext>
              </a:extLst>
            </p:cNvPr>
            <p:cNvSpPr/>
            <p:nvPr/>
          </p:nvSpPr>
          <p:spPr>
            <a:xfrm>
              <a:off x="2740509" y="3154939"/>
              <a:ext cx="282714" cy="527733"/>
            </a:xfrm>
            <a:custGeom>
              <a:avLst/>
              <a:gdLst>
                <a:gd name="connsiteX0" fmla="*/ 52053 w 52490"/>
                <a:gd name="connsiteY0" fmla="*/ 71125 h 97982"/>
                <a:gd name="connsiteX1" fmla="*/ 49604 w 52490"/>
                <a:gd name="connsiteY1" fmla="*/ 1312 h 97982"/>
                <a:gd name="connsiteX2" fmla="*/ 1312 w 52490"/>
                <a:gd name="connsiteY2" fmla="*/ 18459 h 97982"/>
                <a:gd name="connsiteX3" fmla="*/ 5162 w 52490"/>
                <a:gd name="connsiteY3" fmla="*/ 74450 h 97982"/>
                <a:gd name="connsiteX4" fmla="*/ 26158 w 52490"/>
                <a:gd name="connsiteY4" fmla="*/ 96671 h 97982"/>
                <a:gd name="connsiteX5" fmla="*/ 30182 w 52490"/>
                <a:gd name="connsiteY5" fmla="*/ 96496 h 97982"/>
                <a:gd name="connsiteX6" fmla="*/ 52053 w 52490"/>
                <a:gd name="connsiteY6" fmla="*/ 71125 h 9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490" h="97982">
                  <a:moveTo>
                    <a:pt x="52053" y="71125"/>
                  </a:moveTo>
                  <a:lnTo>
                    <a:pt x="49604" y="1312"/>
                  </a:lnTo>
                  <a:lnTo>
                    <a:pt x="1312" y="18459"/>
                  </a:lnTo>
                  <a:lnTo>
                    <a:pt x="5162" y="74450"/>
                  </a:lnTo>
                  <a:cubicBezTo>
                    <a:pt x="6036" y="87397"/>
                    <a:pt x="13210" y="97546"/>
                    <a:pt x="26158" y="96671"/>
                  </a:cubicBezTo>
                  <a:lnTo>
                    <a:pt x="30182" y="96496"/>
                  </a:lnTo>
                  <a:cubicBezTo>
                    <a:pt x="43130" y="95271"/>
                    <a:pt x="52928" y="84073"/>
                    <a:pt x="52053" y="71125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DE3AED22-E26A-4C87-A553-FC48DA580890}"/>
                </a:ext>
              </a:extLst>
            </p:cNvPr>
            <p:cNvSpPr/>
            <p:nvPr/>
          </p:nvSpPr>
          <p:spPr>
            <a:xfrm>
              <a:off x="2747106" y="3206768"/>
              <a:ext cx="245018" cy="339257"/>
            </a:xfrm>
            <a:custGeom>
              <a:avLst/>
              <a:gdLst>
                <a:gd name="connsiteX0" fmla="*/ 44180 w 45492"/>
                <a:gd name="connsiteY0" fmla="*/ 1312 h 62989"/>
                <a:gd name="connsiteX1" fmla="*/ 3587 w 45492"/>
                <a:gd name="connsiteY1" fmla="*/ 62902 h 62989"/>
                <a:gd name="connsiteX2" fmla="*/ 1312 w 45492"/>
                <a:gd name="connsiteY2" fmla="*/ 35256 h 62989"/>
                <a:gd name="connsiteX3" fmla="*/ 44180 w 45492"/>
                <a:gd name="connsiteY3" fmla="*/ 1312 h 6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2" h="62989">
                  <a:moveTo>
                    <a:pt x="44180" y="1312"/>
                  </a:moveTo>
                  <a:cubicBezTo>
                    <a:pt x="44180" y="1312"/>
                    <a:pt x="53278" y="59577"/>
                    <a:pt x="3587" y="62902"/>
                  </a:cubicBezTo>
                  <a:lnTo>
                    <a:pt x="1312" y="35256"/>
                  </a:lnTo>
                  <a:lnTo>
                    <a:pt x="44180" y="1312"/>
                  </a:lnTo>
                  <a:close/>
                </a:path>
              </a:pathLst>
            </a:custGeom>
            <a:solidFill>
              <a:srgbClr val="FCD2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8D61A073-3D87-4FD1-A47F-0563A4C2EC22}"/>
                </a:ext>
              </a:extLst>
            </p:cNvPr>
            <p:cNvSpPr/>
            <p:nvPr/>
          </p:nvSpPr>
          <p:spPr>
            <a:xfrm>
              <a:off x="2492544" y="2882495"/>
              <a:ext cx="518307" cy="593700"/>
            </a:xfrm>
            <a:custGeom>
              <a:avLst/>
              <a:gdLst>
                <a:gd name="connsiteX0" fmla="*/ 50501 w 96233"/>
                <a:gd name="connsiteY0" fmla="*/ 110161 h 110230"/>
                <a:gd name="connsiteX1" fmla="*/ 52250 w 96233"/>
                <a:gd name="connsiteY1" fmla="*/ 110161 h 110230"/>
                <a:gd name="connsiteX2" fmla="*/ 94943 w 96233"/>
                <a:gd name="connsiteY2" fmla="*/ 63094 h 110230"/>
                <a:gd name="connsiteX3" fmla="*/ 92493 w 96233"/>
                <a:gd name="connsiteY3" fmla="*/ 12353 h 110230"/>
                <a:gd name="connsiteX4" fmla="*/ 80246 w 96233"/>
                <a:gd name="connsiteY4" fmla="*/ 1330 h 110230"/>
                <a:gd name="connsiteX5" fmla="*/ 21106 w 96233"/>
                <a:gd name="connsiteY5" fmla="*/ 4129 h 110230"/>
                <a:gd name="connsiteX6" fmla="*/ 1334 w 96233"/>
                <a:gd name="connsiteY6" fmla="*/ 25826 h 110230"/>
                <a:gd name="connsiteX7" fmla="*/ 3259 w 96233"/>
                <a:gd name="connsiteY7" fmla="*/ 67293 h 110230"/>
                <a:gd name="connsiteX8" fmla="*/ 50501 w 96233"/>
                <a:gd name="connsiteY8" fmla="*/ 110161 h 1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233" h="110230">
                  <a:moveTo>
                    <a:pt x="50501" y="110161"/>
                  </a:moveTo>
                  <a:lnTo>
                    <a:pt x="52250" y="110161"/>
                  </a:lnTo>
                  <a:cubicBezTo>
                    <a:pt x="77096" y="108936"/>
                    <a:pt x="96168" y="87940"/>
                    <a:pt x="94943" y="63094"/>
                  </a:cubicBezTo>
                  <a:lnTo>
                    <a:pt x="92493" y="12353"/>
                  </a:lnTo>
                  <a:cubicBezTo>
                    <a:pt x="92144" y="5879"/>
                    <a:pt x="86719" y="980"/>
                    <a:pt x="80246" y="1330"/>
                  </a:cubicBezTo>
                  <a:lnTo>
                    <a:pt x="21106" y="4129"/>
                  </a:lnTo>
                  <a:cubicBezTo>
                    <a:pt x="9733" y="4654"/>
                    <a:pt x="809" y="14453"/>
                    <a:pt x="1334" y="25826"/>
                  </a:cubicBezTo>
                  <a:lnTo>
                    <a:pt x="3259" y="67293"/>
                  </a:lnTo>
                  <a:cubicBezTo>
                    <a:pt x="4659" y="92139"/>
                    <a:pt x="25655" y="111211"/>
                    <a:pt x="50501" y="110161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3A7C73F4-AF6D-415B-A42F-17B1309DCF99}"/>
                </a:ext>
              </a:extLst>
            </p:cNvPr>
            <p:cNvSpPr/>
            <p:nvPr/>
          </p:nvSpPr>
          <p:spPr>
            <a:xfrm>
              <a:off x="2935507" y="3047344"/>
              <a:ext cx="169631" cy="169631"/>
            </a:xfrm>
            <a:custGeom>
              <a:avLst/>
              <a:gdLst>
                <a:gd name="connsiteX0" fmla="*/ 1326 w 31494"/>
                <a:gd name="connsiteY0" fmla="*/ 17264 h 31494"/>
                <a:gd name="connsiteX1" fmla="*/ 17248 w 31494"/>
                <a:gd name="connsiteY1" fmla="*/ 31612 h 31494"/>
                <a:gd name="connsiteX2" fmla="*/ 31596 w 31494"/>
                <a:gd name="connsiteY2" fmla="*/ 15690 h 31494"/>
                <a:gd name="connsiteX3" fmla="*/ 15673 w 31494"/>
                <a:gd name="connsiteY3" fmla="*/ 1342 h 31494"/>
                <a:gd name="connsiteX4" fmla="*/ 1326 w 31494"/>
                <a:gd name="connsiteY4" fmla="*/ 17264 h 3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94" h="31494">
                  <a:moveTo>
                    <a:pt x="1326" y="17264"/>
                  </a:moveTo>
                  <a:cubicBezTo>
                    <a:pt x="1676" y="25663"/>
                    <a:pt x="8849" y="32137"/>
                    <a:pt x="17248" y="31612"/>
                  </a:cubicBezTo>
                  <a:cubicBezTo>
                    <a:pt x="25647" y="31262"/>
                    <a:pt x="32120" y="24088"/>
                    <a:pt x="31596" y="15690"/>
                  </a:cubicBezTo>
                  <a:cubicBezTo>
                    <a:pt x="31246" y="7291"/>
                    <a:pt x="24072" y="817"/>
                    <a:pt x="15673" y="1342"/>
                  </a:cubicBezTo>
                  <a:cubicBezTo>
                    <a:pt x="7450" y="1692"/>
                    <a:pt x="976" y="8866"/>
                    <a:pt x="1326" y="17264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E16CE742-F593-4473-81ED-F41AFF9B6548}"/>
                </a:ext>
              </a:extLst>
            </p:cNvPr>
            <p:cNvSpPr/>
            <p:nvPr/>
          </p:nvSpPr>
          <p:spPr>
            <a:xfrm>
              <a:off x="2517923" y="2896725"/>
              <a:ext cx="480617" cy="593700"/>
            </a:xfrm>
            <a:custGeom>
              <a:avLst/>
              <a:gdLst>
                <a:gd name="connsiteX0" fmla="*/ 71684 w 89234"/>
                <a:gd name="connsiteY0" fmla="*/ 4637 h 110230"/>
                <a:gd name="connsiteX1" fmla="*/ 74659 w 89234"/>
                <a:gd name="connsiteY1" fmla="*/ 61152 h 110230"/>
                <a:gd name="connsiteX2" fmla="*/ 68535 w 89234"/>
                <a:gd name="connsiteY2" fmla="*/ 74275 h 110230"/>
                <a:gd name="connsiteX3" fmla="*/ 59086 w 89234"/>
                <a:gd name="connsiteY3" fmla="*/ 77949 h 110230"/>
                <a:gd name="connsiteX4" fmla="*/ 24442 w 89234"/>
                <a:gd name="connsiteY4" fmla="*/ 67451 h 110230"/>
                <a:gd name="connsiteX5" fmla="*/ 1346 w 89234"/>
                <a:gd name="connsiteY5" fmla="*/ 82673 h 110230"/>
                <a:gd name="connsiteX6" fmla="*/ 40540 w 89234"/>
                <a:gd name="connsiteY6" fmla="*/ 110318 h 110230"/>
                <a:gd name="connsiteX7" fmla="*/ 87956 w 89234"/>
                <a:gd name="connsiteY7" fmla="*/ 60977 h 110230"/>
                <a:gd name="connsiteX8" fmla="*/ 84632 w 89234"/>
                <a:gd name="connsiteY8" fmla="*/ 1312 h 110230"/>
                <a:gd name="connsiteX9" fmla="*/ 71684 w 89234"/>
                <a:gd name="connsiteY9" fmla="*/ 4637 h 11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234" h="110230">
                  <a:moveTo>
                    <a:pt x="71684" y="4637"/>
                  </a:moveTo>
                  <a:lnTo>
                    <a:pt x="74659" y="61152"/>
                  </a:lnTo>
                  <a:cubicBezTo>
                    <a:pt x="75009" y="66226"/>
                    <a:pt x="72909" y="71475"/>
                    <a:pt x="68535" y="74275"/>
                  </a:cubicBezTo>
                  <a:cubicBezTo>
                    <a:pt x="65910" y="76199"/>
                    <a:pt x="63811" y="78649"/>
                    <a:pt x="59086" y="77949"/>
                  </a:cubicBezTo>
                  <a:cubicBezTo>
                    <a:pt x="45614" y="76024"/>
                    <a:pt x="51913" y="66051"/>
                    <a:pt x="24442" y="67451"/>
                  </a:cubicBezTo>
                  <a:cubicBezTo>
                    <a:pt x="-578" y="68851"/>
                    <a:pt x="1346" y="82673"/>
                    <a:pt x="1346" y="82673"/>
                  </a:cubicBezTo>
                  <a:cubicBezTo>
                    <a:pt x="1346" y="82673"/>
                    <a:pt x="6246" y="109094"/>
                    <a:pt x="40540" y="110318"/>
                  </a:cubicBezTo>
                  <a:cubicBezTo>
                    <a:pt x="74834" y="111543"/>
                    <a:pt x="91981" y="89847"/>
                    <a:pt x="87956" y="60977"/>
                  </a:cubicBezTo>
                  <a:lnTo>
                    <a:pt x="84632" y="1312"/>
                  </a:lnTo>
                  <a:lnTo>
                    <a:pt x="71684" y="4637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D609FEFD-86A9-4D90-84E2-F2AC31CA1F2E}"/>
                </a:ext>
              </a:extLst>
            </p:cNvPr>
            <p:cNvSpPr/>
            <p:nvPr/>
          </p:nvSpPr>
          <p:spPr>
            <a:xfrm>
              <a:off x="2502083" y="2826044"/>
              <a:ext cx="518307" cy="245018"/>
            </a:xfrm>
            <a:custGeom>
              <a:avLst/>
              <a:gdLst>
                <a:gd name="connsiteX0" fmla="*/ 1312 w 96233"/>
                <a:gd name="connsiteY0" fmla="*/ 27383 h 45492"/>
                <a:gd name="connsiteX1" fmla="*/ 40505 w 96233"/>
                <a:gd name="connsiteY1" fmla="*/ 24233 h 45492"/>
                <a:gd name="connsiteX2" fmla="*/ 81973 w 96233"/>
                <a:gd name="connsiteY2" fmla="*/ 37181 h 45492"/>
                <a:gd name="connsiteX3" fmla="*/ 88097 w 96233"/>
                <a:gd name="connsiteY3" fmla="*/ 45580 h 45492"/>
                <a:gd name="connsiteX4" fmla="*/ 96321 w 96233"/>
                <a:gd name="connsiteY4" fmla="*/ 42605 h 45492"/>
                <a:gd name="connsiteX5" fmla="*/ 95971 w 96233"/>
                <a:gd name="connsiteY5" fmla="*/ 16535 h 45492"/>
                <a:gd name="connsiteX6" fmla="*/ 78999 w 96233"/>
                <a:gd name="connsiteY6" fmla="*/ 3237 h 45492"/>
                <a:gd name="connsiteX7" fmla="*/ 31932 w 96233"/>
                <a:gd name="connsiteY7" fmla="*/ 1312 h 45492"/>
                <a:gd name="connsiteX8" fmla="*/ 4112 w 96233"/>
                <a:gd name="connsiteY8" fmla="*/ 7436 h 45492"/>
                <a:gd name="connsiteX9" fmla="*/ 1312 w 96233"/>
                <a:gd name="connsiteY9" fmla="*/ 27383 h 4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233" h="45492">
                  <a:moveTo>
                    <a:pt x="1312" y="27383"/>
                  </a:moveTo>
                  <a:cubicBezTo>
                    <a:pt x="1312" y="27383"/>
                    <a:pt x="17235" y="29832"/>
                    <a:pt x="40505" y="24233"/>
                  </a:cubicBezTo>
                  <a:cubicBezTo>
                    <a:pt x="63601" y="18459"/>
                    <a:pt x="81973" y="37181"/>
                    <a:pt x="81973" y="37181"/>
                  </a:cubicBezTo>
                  <a:cubicBezTo>
                    <a:pt x="81973" y="37181"/>
                    <a:pt x="86872" y="45755"/>
                    <a:pt x="88097" y="45580"/>
                  </a:cubicBezTo>
                  <a:cubicBezTo>
                    <a:pt x="89322" y="45405"/>
                    <a:pt x="96321" y="42605"/>
                    <a:pt x="96321" y="42605"/>
                  </a:cubicBezTo>
                  <a:lnTo>
                    <a:pt x="95971" y="16535"/>
                  </a:lnTo>
                  <a:lnTo>
                    <a:pt x="78999" y="3237"/>
                  </a:lnTo>
                  <a:lnTo>
                    <a:pt x="31932" y="1312"/>
                  </a:lnTo>
                  <a:lnTo>
                    <a:pt x="4112" y="7436"/>
                  </a:lnTo>
                  <a:lnTo>
                    <a:pt x="1312" y="27383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A3CB444A-3E9D-4954-9196-796E847B08B6}"/>
              </a:ext>
            </a:extLst>
          </p:cNvPr>
          <p:cNvSpPr/>
          <p:nvPr userDrawn="1"/>
        </p:nvSpPr>
        <p:spPr>
          <a:xfrm rot="16200000" flipV="1">
            <a:off x="-58501" y="5008320"/>
            <a:ext cx="1909173" cy="1807052"/>
          </a:xfrm>
          <a:custGeom>
            <a:avLst/>
            <a:gdLst>
              <a:gd name="connsiteX0" fmla="*/ 0 w 1909173"/>
              <a:gd name="connsiteY0" fmla="*/ 1807052 h 1807052"/>
              <a:gd name="connsiteX1" fmla="*/ 0 w 1909173"/>
              <a:gd name="connsiteY1" fmla="*/ 0 h 1807052"/>
              <a:gd name="connsiteX2" fmla="*/ 184209 w 1909173"/>
              <a:gd name="connsiteY2" fmla="*/ 7427 h 1807052"/>
              <a:gd name="connsiteX3" fmla="*/ 897789 w 1909173"/>
              <a:gd name="connsiteY3" fmla="*/ 403128 h 1807052"/>
              <a:gd name="connsiteX4" fmla="*/ 1424292 w 1909173"/>
              <a:gd name="connsiteY4" fmla="*/ 1247755 h 1807052"/>
              <a:gd name="connsiteX5" fmla="*/ 1896276 w 1909173"/>
              <a:gd name="connsiteY5" fmla="*/ 1787044 h 1807052"/>
              <a:gd name="connsiteX6" fmla="*/ 1909173 w 1909173"/>
              <a:gd name="connsiteY6" fmla="*/ 1807052 h 180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9173" h="1807052">
                <a:moveTo>
                  <a:pt x="0" y="1807052"/>
                </a:moveTo>
                <a:lnTo>
                  <a:pt x="0" y="0"/>
                </a:lnTo>
                <a:lnTo>
                  <a:pt x="184209" y="7427"/>
                </a:lnTo>
                <a:cubicBezTo>
                  <a:pt x="445733" y="42012"/>
                  <a:pt x="700798" y="172922"/>
                  <a:pt x="897789" y="403128"/>
                </a:cubicBezTo>
                <a:cubicBezTo>
                  <a:pt x="1113199" y="654950"/>
                  <a:pt x="1200694" y="1001338"/>
                  <a:pt x="1424292" y="1247755"/>
                </a:cubicBezTo>
                <a:cubicBezTo>
                  <a:pt x="1581629" y="1421019"/>
                  <a:pt x="1758152" y="1591327"/>
                  <a:pt x="1896276" y="1787044"/>
                </a:cubicBezTo>
                <a:lnTo>
                  <a:pt x="1909173" y="1807052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C1BD37FB-A3FD-4C87-8B85-3BBDD018DCD4}"/>
              </a:ext>
            </a:extLst>
          </p:cNvPr>
          <p:cNvSpPr/>
          <p:nvPr userDrawn="1"/>
        </p:nvSpPr>
        <p:spPr>
          <a:xfrm rot="16200000" flipV="1">
            <a:off x="117913" y="5253033"/>
            <a:ext cx="1477373" cy="1732560"/>
          </a:xfrm>
          <a:custGeom>
            <a:avLst/>
            <a:gdLst>
              <a:gd name="connsiteX0" fmla="*/ 0 w 1477373"/>
              <a:gd name="connsiteY0" fmla="*/ 1732560 h 1732560"/>
              <a:gd name="connsiteX1" fmla="*/ 0 w 1477373"/>
              <a:gd name="connsiteY1" fmla="*/ 0 h 1732560"/>
              <a:gd name="connsiteX2" fmla="*/ 133399 w 1477373"/>
              <a:gd name="connsiteY2" fmla="*/ 57429 h 1732560"/>
              <a:gd name="connsiteX3" fmla="*/ 465989 w 1477373"/>
              <a:gd name="connsiteY3" fmla="*/ 328637 h 1732560"/>
              <a:gd name="connsiteX4" fmla="*/ 992492 w 1477373"/>
              <a:gd name="connsiteY4" fmla="*/ 1173264 h 1732560"/>
              <a:gd name="connsiteX5" fmla="*/ 1464476 w 1477373"/>
              <a:gd name="connsiteY5" fmla="*/ 1712553 h 1732560"/>
              <a:gd name="connsiteX6" fmla="*/ 1477373 w 1477373"/>
              <a:gd name="connsiteY6" fmla="*/ 1732560 h 17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7373" h="1732560">
                <a:moveTo>
                  <a:pt x="0" y="1732560"/>
                </a:moveTo>
                <a:lnTo>
                  <a:pt x="0" y="0"/>
                </a:lnTo>
                <a:lnTo>
                  <a:pt x="133399" y="57429"/>
                </a:lnTo>
                <a:cubicBezTo>
                  <a:pt x="254480" y="123255"/>
                  <a:pt x="367494" y="213534"/>
                  <a:pt x="465989" y="328637"/>
                </a:cubicBezTo>
                <a:cubicBezTo>
                  <a:pt x="681399" y="580459"/>
                  <a:pt x="768894" y="926847"/>
                  <a:pt x="992492" y="1173264"/>
                </a:cubicBezTo>
                <a:cubicBezTo>
                  <a:pt x="1149829" y="1346528"/>
                  <a:pt x="1326352" y="1516836"/>
                  <a:pt x="1464476" y="1712553"/>
                </a:cubicBezTo>
                <a:lnTo>
                  <a:pt x="1477373" y="173256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62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7FE0A8-3130-4CC8-8D8C-996B5DA1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B86DF-F2CA-4064-AB08-4151ABFF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92EFE-6A47-4E2B-BC27-BFB19C854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ACD3-4146-449A-82F4-38EF9A71E1D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66F2A-22DE-4A96-A115-B3FB73995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0B40D-FFC4-48AF-89DC-83F03115B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0BBE-2F83-4B12-AEBC-7B786EF80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92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2" r:id="rId4"/>
    <p:sldLayoutId id="2147483659" r:id="rId5"/>
    <p:sldLayoutId id="2147483650" r:id="rId6"/>
    <p:sldLayoutId id="2147483651" r:id="rId7"/>
    <p:sldLayoutId id="2147483657" r:id="rId8"/>
    <p:sldLayoutId id="2147483660" r:id="rId9"/>
    <p:sldLayoutId id="214748367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8DE4EE-0B62-4498-8D7B-7ABB0288F8B9}"/>
              </a:ext>
            </a:extLst>
          </p:cNvPr>
          <p:cNvSpPr txBox="1"/>
          <p:nvPr/>
        </p:nvSpPr>
        <p:spPr>
          <a:xfrm>
            <a:off x="5003800" y="2440653"/>
            <a:ext cx="5054589" cy="9883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54000">
                      <a:schemeClr val="accent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+mn-ea"/>
              </a:rPr>
              <a:t>20XX</a:t>
            </a:r>
            <a:r>
              <a:rPr lang="zh-CN" altLang="en-US" sz="4400" b="1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54000">
                      <a:schemeClr val="accent1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latin typeface="+mn-ea"/>
              </a:rPr>
              <a:t>年度工作汇报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A6A497-FBA1-4C65-9170-9630CD1E5246}"/>
              </a:ext>
            </a:extLst>
          </p:cNvPr>
          <p:cNvCxnSpPr>
            <a:cxnSpLocks/>
          </p:cNvCxnSpPr>
          <p:nvPr/>
        </p:nvCxnSpPr>
        <p:spPr bwMode="auto">
          <a:xfrm>
            <a:off x="5067300" y="3378200"/>
            <a:ext cx="482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00A967F-99A2-4EFC-9AB5-B01AEBF3606A}"/>
              </a:ext>
            </a:extLst>
          </p:cNvPr>
          <p:cNvSpPr txBox="1"/>
          <p:nvPr/>
        </p:nvSpPr>
        <p:spPr>
          <a:xfrm>
            <a:off x="5054600" y="3340100"/>
            <a:ext cx="4889500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dist"/>
            <a:r>
              <a:rPr lang="en-US" altLang="zh-CN" dirty="0">
                <a:solidFill>
                  <a:schemeClr val="accent1"/>
                </a:solidFill>
              </a:rPr>
              <a:t>Annual work report of 20XX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7" name="图形 1870">
            <a:extLst>
              <a:ext uri="{FF2B5EF4-FFF2-40B4-BE49-F238E27FC236}">
                <a16:creationId xmlns:a16="http://schemas.microsoft.com/office/drawing/2014/main" id="{8F8E17A9-C2CC-4782-9B6F-981EC2435145}"/>
              </a:ext>
            </a:extLst>
          </p:cNvPr>
          <p:cNvGrpSpPr/>
          <p:nvPr/>
        </p:nvGrpSpPr>
        <p:grpSpPr>
          <a:xfrm>
            <a:off x="10131732" y="2687631"/>
            <a:ext cx="1387168" cy="1021801"/>
            <a:chOff x="10487013" y="4154030"/>
            <a:chExt cx="902727" cy="664957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29A0100-22BC-4E05-AC66-51C0D112DDA9}"/>
                </a:ext>
              </a:extLst>
            </p:cNvPr>
            <p:cNvSpPr/>
            <p:nvPr/>
          </p:nvSpPr>
          <p:spPr>
            <a:xfrm>
              <a:off x="10487013" y="4234206"/>
              <a:ext cx="864000" cy="484000"/>
            </a:xfrm>
            <a:custGeom>
              <a:avLst/>
              <a:gdLst>
                <a:gd name="connsiteX0" fmla="*/ 799658 w 864000"/>
                <a:gd name="connsiteY0" fmla="*/ 373758 h 484000"/>
                <a:gd name="connsiteX1" fmla="*/ 717558 w 864000"/>
                <a:gd name="connsiteY1" fmla="*/ 299634 h 484000"/>
                <a:gd name="connsiteX2" fmla="*/ 365444 w 864000"/>
                <a:gd name="connsiteY2" fmla="*/ 109425 h 484000"/>
                <a:gd name="connsiteX3" fmla="*/ 99918 w 864000"/>
                <a:gd name="connsiteY3" fmla="*/ 219734 h 484000"/>
                <a:gd name="connsiteX4" fmla="*/ 81034 w 864000"/>
                <a:gd name="connsiteY4" fmla="*/ 484148 h 484000"/>
                <a:gd name="connsiteX5" fmla="*/ 859869 w 864000"/>
                <a:gd name="connsiteY5" fmla="*/ 484148 h 484000"/>
                <a:gd name="connsiteX6" fmla="*/ 799658 w 864000"/>
                <a:gd name="connsiteY6" fmla="*/ 373758 h 4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00" h="484000">
                  <a:moveTo>
                    <a:pt x="799658" y="373758"/>
                  </a:moveTo>
                  <a:cubicBezTo>
                    <a:pt x="734736" y="326477"/>
                    <a:pt x="717558" y="299634"/>
                    <a:pt x="717558" y="299634"/>
                  </a:cubicBezTo>
                  <a:cubicBezTo>
                    <a:pt x="966512" y="1922"/>
                    <a:pt x="463452" y="-95266"/>
                    <a:pt x="365444" y="109425"/>
                  </a:cubicBezTo>
                  <a:cubicBezTo>
                    <a:pt x="324590" y="194748"/>
                    <a:pt x="241397" y="192930"/>
                    <a:pt x="99918" y="219734"/>
                  </a:cubicBezTo>
                  <a:cubicBezTo>
                    <a:pt x="-30748" y="244490"/>
                    <a:pt x="-26672" y="378940"/>
                    <a:pt x="81034" y="484148"/>
                  </a:cubicBezTo>
                  <a:lnTo>
                    <a:pt x="859869" y="484148"/>
                  </a:lnTo>
                  <a:cubicBezTo>
                    <a:pt x="878145" y="420729"/>
                    <a:pt x="829288" y="395336"/>
                    <a:pt x="799658" y="37375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E1EFF89C-CE53-4E5A-9B0B-A570001EFCC9}"/>
                </a:ext>
              </a:extLst>
            </p:cNvPr>
            <p:cNvSpPr/>
            <p:nvPr/>
          </p:nvSpPr>
          <p:spPr>
            <a:xfrm>
              <a:off x="10599637" y="4229069"/>
              <a:ext cx="198667" cy="48000"/>
            </a:xfrm>
            <a:custGeom>
              <a:avLst/>
              <a:gdLst>
                <a:gd name="connsiteX0" fmla="*/ 199416 w 198666"/>
                <a:gd name="connsiteY0" fmla="*/ 48916 h 48000"/>
                <a:gd name="connsiteX1" fmla="*/ 187937 w 198666"/>
                <a:gd name="connsiteY1" fmla="*/ 35280 h 48000"/>
                <a:gd name="connsiteX2" fmla="*/ 142259 w 198666"/>
                <a:gd name="connsiteY2" fmla="*/ 23976 h 48000"/>
                <a:gd name="connsiteX3" fmla="*/ 135693 w 198666"/>
                <a:gd name="connsiteY3" fmla="*/ 26837 h 48000"/>
                <a:gd name="connsiteX4" fmla="*/ 117226 w 198666"/>
                <a:gd name="connsiteY4" fmla="*/ 20790 h 48000"/>
                <a:gd name="connsiteX5" fmla="*/ 81870 w 198666"/>
                <a:gd name="connsiteY5" fmla="*/ 142 h 48000"/>
                <a:gd name="connsiteX6" fmla="*/ 42382 w 198666"/>
                <a:gd name="connsiteY6" fmla="*/ 36329 h 48000"/>
                <a:gd name="connsiteX7" fmla="*/ 140 w 198666"/>
                <a:gd name="connsiteY7" fmla="*/ 47866 h 48000"/>
                <a:gd name="connsiteX8" fmla="*/ 199416 w 198666"/>
                <a:gd name="connsiteY8" fmla="*/ 48916 h 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666" h="48000">
                  <a:moveTo>
                    <a:pt x="199416" y="48916"/>
                  </a:moveTo>
                  <a:cubicBezTo>
                    <a:pt x="199416" y="48916"/>
                    <a:pt x="192299" y="39565"/>
                    <a:pt x="187937" y="35280"/>
                  </a:cubicBezTo>
                  <a:cubicBezTo>
                    <a:pt x="180081" y="27562"/>
                    <a:pt x="171072" y="13922"/>
                    <a:pt x="142259" y="23976"/>
                  </a:cubicBezTo>
                  <a:cubicBezTo>
                    <a:pt x="140018" y="24757"/>
                    <a:pt x="137849" y="25793"/>
                    <a:pt x="135693" y="26837"/>
                  </a:cubicBezTo>
                  <a:cubicBezTo>
                    <a:pt x="133153" y="28066"/>
                    <a:pt x="125285" y="28098"/>
                    <a:pt x="117226" y="20790"/>
                  </a:cubicBezTo>
                  <a:cubicBezTo>
                    <a:pt x="104422" y="9177"/>
                    <a:pt x="99415" y="414"/>
                    <a:pt x="81870" y="142"/>
                  </a:cubicBezTo>
                  <a:cubicBezTo>
                    <a:pt x="61459" y="-175"/>
                    <a:pt x="58248" y="28890"/>
                    <a:pt x="42382" y="36329"/>
                  </a:cubicBezTo>
                  <a:cubicBezTo>
                    <a:pt x="32287" y="41064"/>
                    <a:pt x="5649" y="45769"/>
                    <a:pt x="140" y="47866"/>
                  </a:cubicBezTo>
                  <a:lnTo>
                    <a:pt x="199416" y="48916"/>
                  </a:lnTo>
                  <a:close/>
                </a:path>
              </a:pathLst>
            </a:custGeom>
            <a:solidFill>
              <a:srgbClr val="2A94F4">
                <a:alpha val="10000"/>
              </a:srgbClr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B000114-4AD5-4010-8FCC-6DFEF1131B5A}"/>
                </a:ext>
              </a:extLst>
            </p:cNvPr>
            <p:cNvSpPr/>
            <p:nvPr/>
          </p:nvSpPr>
          <p:spPr>
            <a:xfrm>
              <a:off x="10522671" y="4432983"/>
              <a:ext cx="106667" cy="234667"/>
            </a:xfrm>
            <a:custGeom>
              <a:avLst/>
              <a:gdLst>
                <a:gd name="connsiteX0" fmla="*/ 70220 w 106666"/>
                <a:gd name="connsiteY0" fmla="*/ 235380 h 234666"/>
                <a:gd name="connsiteX1" fmla="*/ 107075 w 106666"/>
                <a:gd name="connsiteY1" fmla="*/ 199799 h 234666"/>
                <a:gd name="connsiteX2" fmla="*/ 92671 w 106666"/>
                <a:gd name="connsiteY2" fmla="*/ 125231 h 234666"/>
                <a:gd name="connsiteX3" fmla="*/ 79820 w 106666"/>
                <a:gd name="connsiteY3" fmla="*/ 54301 h 234666"/>
                <a:gd name="connsiteX4" fmla="*/ 64191 w 106666"/>
                <a:gd name="connsiteY4" fmla="*/ 29472 h 234666"/>
                <a:gd name="connsiteX5" fmla="*/ 13315 w 106666"/>
                <a:gd name="connsiteY5" fmla="*/ 3557 h 234666"/>
                <a:gd name="connsiteX6" fmla="*/ 15148 w 106666"/>
                <a:gd name="connsiteY6" fmla="*/ 61953 h 234666"/>
                <a:gd name="connsiteX7" fmla="*/ 12467 w 106666"/>
                <a:gd name="connsiteY7" fmla="*/ 105297 h 234666"/>
                <a:gd name="connsiteX8" fmla="*/ 19052 w 106666"/>
                <a:gd name="connsiteY8" fmla="*/ 146828 h 234666"/>
                <a:gd name="connsiteX9" fmla="*/ 30639 w 106666"/>
                <a:gd name="connsiteY9" fmla="*/ 217899 h 234666"/>
                <a:gd name="connsiteX10" fmla="*/ 70220 w 106666"/>
                <a:gd name="connsiteY10" fmla="*/ 235380 h 2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66" h="234666">
                  <a:moveTo>
                    <a:pt x="70220" y="235380"/>
                  </a:moveTo>
                  <a:cubicBezTo>
                    <a:pt x="71566" y="235463"/>
                    <a:pt x="105531" y="231384"/>
                    <a:pt x="107075" y="199799"/>
                  </a:cubicBezTo>
                  <a:cubicBezTo>
                    <a:pt x="108619" y="168215"/>
                    <a:pt x="86974" y="160392"/>
                    <a:pt x="92671" y="125231"/>
                  </a:cubicBezTo>
                  <a:cubicBezTo>
                    <a:pt x="98368" y="90068"/>
                    <a:pt x="113311" y="79965"/>
                    <a:pt x="79820" y="54301"/>
                  </a:cubicBezTo>
                  <a:cubicBezTo>
                    <a:pt x="79820" y="54301"/>
                    <a:pt x="64887" y="43968"/>
                    <a:pt x="64191" y="29472"/>
                  </a:cubicBezTo>
                  <a:cubicBezTo>
                    <a:pt x="63359" y="12121"/>
                    <a:pt x="33406" y="-8017"/>
                    <a:pt x="13315" y="3557"/>
                  </a:cubicBezTo>
                  <a:cubicBezTo>
                    <a:pt x="-6776" y="15132"/>
                    <a:pt x="-2054" y="33016"/>
                    <a:pt x="15148" y="61953"/>
                  </a:cubicBezTo>
                  <a:cubicBezTo>
                    <a:pt x="32351" y="90891"/>
                    <a:pt x="15774" y="95943"/>
                    <a:pt x="12467" y="105297"/>
                  </a:cubicBezTo>
                  <a:cubicBezTo>
                    <a:pt x="9162" y="114652"/>
                    <a:pt x="1494" y="124468"/>
                    <a:pt x="19052" y="146828"/>
                  </a:cubicBezTo>
                  <a:cubicBezTo>
                    <a:pt x="36611" y="169188"/>
                    <a:pt x="15692" y="196488"/>
                    <a:pt x="30639" y="217899"/>
                  </a:cubicBezTo>
                  <a:cubicBezTo>
                    <a:pt x="30640" y="217900"/>
                    <a:pt x="43756" y="233748"/>
                    <a:pt x="70220" y="23538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19CC19D-296B-40A9-A887-1DD8170E9678}"/>
                </a:ext>
              </a:extLst>
            </p:cNvPr>
            <p:cNvSpPr/>
            <p:nvPr/>
          </p:nvSpPr>
          <p:spPr>
            <a:xfrm>
              <a:off x="10566152" y="4483093"/>
              <a:ext cx="28000" cy="234667"/>
            </a:xfrm>
            <a:custGeom>
              <a:avLst/>
              <a:gdLst>
                <a:gd name="connsiteX0" fmla="*/ 21435 w 28000"/>
                <a:gd name="connsiteY0" fmla="*/ 233682 h 234666"/>
                <a:gd name="connsiteX1" fmla="*/ 20380 w 28000"/>
                <a:gd name="connsiteY1" fmla="*/ 232026 h 234666"/>
                <a:gd name="connsiteX2" fmla="*/ 1056 w 28000"/>
                <a:gd name="connsiteY2" fmla="*/ 2830 h 234666"/>
                <a:gd name="connsiteX3" fmla="*/ 2039 w 28000"/>
                <a:gd name="connsiteY3" fmla="*/ 1057 h 234666"/>
                <a:gd name="connsiteX4" fmla="*/ 3812 w 28000"/>
                <a:gd name="connsiteY4" fmla="*/ 2040 h 234666"/>
                <a:gd name="connsiteX5" fmla="*/ 23197 w 28000"/>
                <a:gd name="connsiteY5" fmla="*/ 232560 h 234666"/>
                <a:gd name="connsiteX6" fmla="*/ 21521 w 28000"/>
                <a:gd name="connsiteY6" fmla="*/ 233703 h 234666"/>
                <a:gd name="connsiteX7" fmla="*/ 21435 w 28000"/>
                <a:gd name="connsiteY7" fmla="*/ 233682 h 2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0" h="234666">
                  <a:moveTo>
                    <a:pt x="21435" y="233682"/>
                  </a:moveTo>
                  <a:cubicBezTo>
                    <a:pt x="20707" y="233497"/>
                    <a:pt x="20237" y="232775"/>
                    <a:pt x="20380" y="232026"/>
                  </a:cubicBezTo>
                  <a:cubicBezTo>
                    <a:pt x="38625" y="135620"/>
                    <a:pt x="1433" y="4146"/>
                    <a:pt x="1056" y="2830"/>
                  </a:cubicBezTo>
                  <a:cubicBezTo>
                    <a:pt x="837" y="2069"/>
                    <a:pt x="1277" y="1274"/>
                    <a:pt x="2039" y="1057"/>
                  </a:cubicBezTo>
                  <a:cubicBezTo>
                    <a:pt x="2799" y="836"/>
                    <a:pt x="3595" y="1277"/>
                    <a:pt x="3812" y="2040"/>
                  </a:cubicBezTo>
                  <a:cubicBezTo>
                    <a:pt x="4192" y="3362"/>
                    <a:pt x="41568" y="135492"/>
                    <a:pt x="23197" y="232560"/>
                  </a:cubicBezTo>
                  <a:cubicBezTo>
                    <a:pt x="23051" y="233338"/>
                    <a:pt x="22300" y="233849"/>
                    <a:pt x="21521" y="233703"/>
                  </a:cubicBezTo>
                  <a:cubicBezTo>
                    <a:pt x="21493" y="233696"/>
                    <a:pt x="21464" y="233689"/>
                    <a:pt x="21435" y="23368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E94F7D7-C5CF-4759-8B3F-AD042D1C7F42}"/>
                </a:ext>
              </a:extLst>
            </p:cNvPr>
            <p:cNvSpPr/>
            <p:nvPr/>
          </p:nvSpPr>
          <p:spPr>
            <a:xfrm>
              <a:off x="10577888" y="4501662"/>
              <a:ext cx="14667" cy="36000"/>
            </a:xfrm>
            <a:custGeom>
              <a:avLst/>
              <a:gdLst>
                <a:gd name="connsiteX0" fmla="*/ 2082 w 14666"/>
                <a:gd name="connsiteY0" fmla="*/ 35867 h 36000"/>
                <a:gd name="connsiteX1" fmla="*/ 1849 w 14666"/>
                <a:gd name="connsiteY1" fmla="*/ 35785 h 36000"/>
                <a:gd name="connsiteX2" fmla="*/ 1125 w 14666"/>
                <a:gd name="connsiteY2" fmla="*/ 33891 h 36000"/>
                <a:gd name="connsiteX3" fmla="*/ 11893 w 14666"/>
                <a:gd name="connsiteY3" fmla="*/ 2135 h 36000"/>
                <a:gd name="connsiteX4" fmla="*/ 13596 w 14666"/>
                <a:gd name="connsiteY4" fmla="*/ 1032 h 36000"/>
                <a:gd name="connsiteX5" fmla="*/ 14698 w 14666"/>
                <a:gd name="connsiteY5" fmla="*/ 2735 h 36000"/>
                <a:gd name="connsiteX6" fmla="*/ 3744 w 14666"/>
                <a:gd name="connsiteY6" fmla="*/ 35061 h 36000"/>
                <a:gd name="connsiteX7" fmla="*/ 2082 w 14666"/>
                <a:gd name="connsiteY7" fmla="*/ 35867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66" h="36000">
                  <a:moveTo>
                    <a:pt x="2082" y="35867"/>
                  </a:moveTo>
                  <a:cubicBezTo>
                    <a:pt x="2004" y="35847"/>
                    <a:pt x="1925" y="35820"/>
                    <a:pt x="1849" y="35785"/>
                  </a:cubicBezTo>
                  <a:cubicBezTo>
                    <a:pt x="1126" y="35461"/>
                    <a:pt x="802" y="34613"/>
                    <a:pt x="1125" y="33891"/>
                  </a:cubicBezTo>
                  <a:cubicBezTo>
                    <a:pt x="1201" y="33720"/>
                    <a:pt x="8782" y="16683"/>
                    <a:pt x="11893" y="2135"/>
                  </a:cubicBezTo>
                  <a:cubicBezTo>
                    <a:pt x="12060" y="1360"/>
                    <a:pt x="12821" y="867"/>
                    <a:pt x="13596" y="1032"/>
                  </a:cubicBezTo>
                  <a:cubicBezTo>
                    <a:pt x="14377" y="1195"/>
                    <a:pt x="14864" y="1960"/>
                    <a:pt x="14698" y="2735"/>
                  </a:cubicBezTo>
                  <a:cubicBezTo>
                    <a:pt x="11525" y="17583"/>
                    <a:pt x="3821" y="34888"/>
                    <a:pt x="3744" y="35061"/>
                  </a:cubicBezTo>
                  <a:cubicBezTo>
                    <a:pt x="3454" y="35707"/>
                    <a:pt x="2746" y="36035"/>
                    <a:pt x="2082" y="35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10F18DD6-599F-46C8-9C96-CC245E648610}"/>
                </a:ext>
              </a:extLst>
            </p:cNvPr>
            <p:cNvSpPr/>
            <p:nvPr/>
          </p:nvSpPr>
          <p:spPr>
            <a:xfrm>
              <a:off x="10557107" y="4545450"/>
              <a:ext cx="29333" cy="21333"/>
            </a:xfrm>
            <a:custGeom>
              <a:avLst/>
              <a:gdLst>
                <a:gd name="connsiteX0" fmla="*/ 27768 w 29333"/>
                <a:gd name="connsiteY0" fmla="*/ 21244 h 21333"/>
                <a:gd name="connsiteX1" fmla="*/ 27208 w 29333"/>
                <a:gd name="connsiteY1" fmla="*/ 20958 h 21333"/>
                <a:gd name="connsiteX2" fmla="*/ 1680 w 29333"/>
                <a:gd name="connsiteY2" fmla="*/ 3657 h 21333"/>
                <a:gd name="connsiteX3" fmla="*/ 1215 w 29333"/>
                <a:gd name="connsiteY3" fmla="*/ 1684 h 21333"/>
                <a:gd name="connsiteX4" fmla="*/ 3188 w 29333"/>
                <a:gd name="connsiteY4" fmla="*/ 1218 h 21333"/>
                <a:gd name="connsiteX5" fmla="*/ 29036 w 29333"/>
                <a:gd name="connsiteY5" fmla="*/ 18749 h 21333"/>
                <a:gd name="connsiteX6" fmla="*/ 29227 w 29333"/>
                <a:gd name="connsiteY6" fmla="*/ 20768 h 21333"/>
                <a:gd name="connsiteX7" fmla="*/ 27768 w 29333"/>
                <a:gd name="connsiteY7" fmla="*/ 21244 h 2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33" h="21333">
                  <a:moveTo>
                    <a:pt x="27768" y="21244"/>
                  </a:moveTo>
                  <a:cubicBezTo>
                    <a:pt x="27570" y="21193"/>
                    <a:pt x="27378" y="21098"/>
                    <a:pt x="27208" y="20958"/>
                  </a:cubicBezTo>
                  <a:cubicBezTo>
                    <a:pt x="19999" y="14996"/>
                    <a:pt x="1863" y="3770"/>
                    <a:pt x="1680" y="3657"/>
                  </a:cubicBezTo>
                  <a:cubicBezTo>
                    <a:pt x="1007" y="3241"/>
                    <a:pt x="798" y="2357"/>
                    <a:pt x="1215" y="1684"/>
                  </a:cubicBezTo>
                  <a:cubicBezTo>
                    <a:pt x="1630" y="1010"/>
                    <a:pt x="2510" y="793"/>
                    <a:pt x="3188" y="1218"/>
                  </a:cubicBezTo>
                  <a:cubicBezTo>
                    <a:pt x="3939" y="1682"/>
                    <a:pt x="21674" y="12661"/>
                    <a:pt x="29036" y="18749"/>
                  </a:cubicBezTo>
                  <a:cubicBezTo>
                    <a:pt x="29647" y="19253"/>
                    <a:pt x="29732" y="20157"/>
                    <a:pt x="29227" y="20768"/>
                  </a:cubicBezTo>
                  <a:cubicBezTo>
                    <a:pt x="28863" y="21210"/>
                    <a:pt x="28290" y="21376"/>
                    <a:pt x="27768" y="212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8D7FE8B-928C-441C-B948-10386EE569BD}"/>
                </a:ext>
              </a:extLst>
            </p:cNvPr>
            <p:cNvSpPr/>
            <p:nvPr/>
          </p:nvSpPr>
          <p:spPr>
            <a:xfrm>
              <a:off x="10586865" y="4571298"/>
              <a:ext cx="14667" cy="24000"/>
            </a:xfrm>
            <a:custGeom>
              <a:avLst/>
              <a:gdLst>
                <a:gd name="connsiteX0" fmla="*/ 2083 w 14666"/>
                <a:gd name="connsiteY0" fmla="*/ 23793 h 24000"/>
                <a:gd name="connsiteX1" fmla="*/ 1787 w 14666"/>
                <a:gd name="connsiteY1" fmla="*/ 23682 h 24000"/>
                <a:gd name="connsiteX2" fmla="*/ 1155 w 14666"/>
                <a:gd name="connsiteY2" fmla="*/ 21754 h 24000"/>
                <a:gd name="connsiteX3" fmla="*/ 11263 w 14666"/>
                <a:gd name="connsiteY3" fmla="*/ 1788 h 24000"/>
                <a:gd name="connsiteX4" fmla="*/ 13191 w 14666"/>
                <a:gd name="connsiteY4" fmla="*/ 1157 h 24000"/>
                <a:gd name="connsiteX5" fmla="*/ 13821 w 14666"/>
                <a:gd name="connsiteY5" fmla="*/ 3085 h 24000"/>
                <a:gd name="connsiteX6" fmla="*/ 3713 w 14666"/>
                <a:gd name="connsiteY6" fmla="*/ 23052 h 24000"/>
                <a:gd name="connsiteX7" fmla="*/ 2083 w 14666"/>
                <a:gd name="connsiteY7" fmla="*/ 23793 h 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66" h="24000">
                  <a:moveTo>
                    <a:pt x="2083" y="23793"/>
                  </a:moveTo>
                  <a:cubicBezTo>
                    <a:pt x="1983" y="23768"/>
                    <a:pt x="1884" y="23730"/>
                    <a:pt x="1787" y="23682"/>
                  </a:cubicBezTo>
                  <a:cubicBezTo>
                    <a:pt x="1080" y="23325"/>
                    <a:pt x="797" y="22461"/>
                    <a:pt x="1155" y="21754"/>
                  </a:cubicBezTo>
                  <a:lnTo>
                    <a:pt x="11263" y="1788"/>
                  </a:lnTo>
                  <a:cubicBezTo>
                    <a:pt x="11620" y="1082"/>
                    <a:pt x="12480" y="794"/>
                    <a:pt x="13191" y="1157"/>
                  </a:cubicBezTo>
                  <a:cubicBezTo>
                    <a:pt x="13897" y="1516"/>
                    <a:pt x="14180" y="2378"/>
                    <a:pt x="13821" y="3085"/>
                  </a:cubicBezTo>
                  <a:lnTo>
                    <a:pt x="3713" y="23052"/>
                  </a:lnTo>
                  <a:cubicBezTo>
                    <a:pt x="3405" y="23661"/>
                    <a:pt x="2719" y="23954"/>
                    <a:pt x="2083" y="2379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9970E9B3-AF29-439B-ACCA-F0AA6073CF92}"/>
                </a:ext>
              </a:extLst>
            </p:cNvPr>
            <p:cNvSpPr/>
            <p:nvPr/>
          </p:nvSpPr>
          <p:spPr>
            <a:xfrm>
              <a:off x="10892064" y="4346208"/>
              <a:ext cx="17333" cy="22667"/>
            </a:xfrm>
            <a:custGeom>
              <a:avLst/>
              <a:gdLst>
                <a:gd name="connsiteX0" fmla="*/ 10483 w 17333"/>
                <a:gd name="connsiteY0" fmla="*/ 4580 h 22666"/>
                <a:gd name="connsiteX1" fmla="*/ 9228 w 17333"/>
                <a:gd name="connsiteY1" fmla="*/ 1000 h 22666"/>
                <a:gd name="connsiteX2" fmla="*/ 7973 w 17333"/>
                <a:gd name="connsiteY2" fmla="*/ 4580 h 22666"/>
                <a:gd name="connsiteX3" fmla="*/ 1000 w 17333"/>
                <a:gd name="connsiteY3" fmla="*/ 11651 h 22666"/>
                <a:gd name="connsiteX4" fmla="*/ 1000 w 17333"/>
                <a:gd name="connsiteY4" fmla="*/ 11651 h 22666"/>
                <a:gd name="connsiteX5" fmla="*/ 1000 w 17333"/>
                <a:gd name="connsiteY5" fmla="*/ 11651 h 22666"/>
                <a:gd name="connsiteX6" fmla="*/ 7973 w 17333"/>
                <a:gd name="connsiteY6" fmla="*/ 18721 h 22666"/>
                <a:gd name="connsiteX7" fmla="*/ 9228 w 17333"/>
                <a:gd name="connsiteY7" fmla="*/ 22303 h 22666"/>
                <a:gd name="connsiteX8" fmla="*/ 10483 w 17333"/>
                <a:gd name="connsiteY8" fmla="*/ 18721 h 22666"/>
                <a:gd name="connsiteX9" fmla="*/ 17456 w 17333"/>
                <a:gd name="connsiteY9" fmla="*/ 11651 h 22666"/>
                <a:gd name="connsiteX10" fmla="*/ 17456 w 17333"/>
                <a:gd name="connsiteY10" fmla="*/ 11651 h 22666"/>
                <a:gd name="connsiteX11" fmla="*/ 17456 w 17333"/>
                <a:gd name="connsiteY11" fmla="*/ 11651 h 22666"/>
                <a:gd name="connsiteX12" fmla="*/ 10483 w 17333"/>
                <a:gd name="connsiteY12" fmla="*/ 4580 h 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33" h="22666">
                  <a:moveTo>
                    <a:pt x="10483" y="4580"/>
                  </a:moveTo>
                  <a:lnTo>
                    <a:pt x="9228" y="1000"/>
                  </a:lnTo>
                  <a:lnTo>
                    <a:pt x="7973" y="4580"/>
                  </a:lnTo>
                  <a:cubicBezTo>
                    <a:pt x="6916" y="7599"/>
                    <a:pt x="4403" y="10147"/>
                    <a:pt x="1000" y="11651"/>
                  </a:cubicBezTo>
                  <a:lnTo>
                    <a:pt x="1000" y="11651"/>
                  </a:lnTo>
                  <a:lnTo>
                    <a:pt x="1000" y="11651"/>
                  </a:lnTo>
                  <a:cubicBezTo>
                    <a:pt x="4403" y="13156"/>
                    <a:pt x="6915" y="15704"/>
                    <a:pt x="7973" y="18721"/>
                  </a:cubicBezTo>
                  <a:lnTo>
                    <a:pt x="9228" y="22303"/>
                  </a:lnTo>
                  <a:lnTo>
                    <a:pt x="10483" y="18721"/>
                  </a:lnTo>
                  <a:cubicBezTo>
                    <a:pt x="11540" y="15703"/>
                    <a:pt x="14053" y="13156"/>
                    <a:pt x="17456" y="11651"/>
                  </a:cubicBezTo>
                  <a:lnTo>
                    <a:pt x="17456" y="11651"/>
                  </a:lnTo>
                  <a:lnTo>
                    <a:pt x="17456" y="11651"/>
                  </a:lnTo>
                  <a:cubicBezTo>
                    <a:pt x="14053" y="10147"/>
                    <a:pt x="11541" y="7599"/>
                    <a:pt x="10483" y="45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DD35F45F-73A7-4132-97EA-235E0F6972E7}"/>
                </a:ext>
              </a:extLst>
            </p:cNvPr>
            <p:cNvSpPr/>
            <p:nvPr/>
          </p:nvSpPr>
          <p:spPr>
            <a:xfrm>
              <a:off x="11095900" y="4303278"/>
              <a:ext cx="29333" cy="37333"/>
            </a:xfrm>
            <a:custGeom>
              <a:avLst/>
              <a:gdLst>
                <a:gd name="connsiteX0" fmla="*/ 16901 w 29333"/>
                <a:gd name="connsiteY0" fmla="*/ 7004 h 37333"/>
                <a:gd name="connsiteX1" fmla="*/ 14796 w 29333"/>
                <a:gd name="connsiteY1" fmla="*/ 1000 h 37333"/>
                <a:gd name="connsiteX2" fmla="*/ 12692 w 29333"/>
                <a:gd name="connsiteY2" fmla="*/ 7004 h 37333"/>
                <a:gd name="connsiteX3" fmla="*/ 1000 w 29333"/>
                <a:gd name="connsiteY3" fmla="*/ 18861 h 37333"/>
                <a:gd name="connsiteX4" fmla="*/ 1000 w 29333"/>
                <a:gd name="connsiteY4" fmla="*/ 18861 h 37333"/>
                <a:gd name="connsiteX5" fmla="*/ 1000 w 29333"/>
                <a:gd name="connsiteY5" fmla="*/ 18861 h 37333"/>
                <a:gd name="connsiteX6" fmla="*/ 12692 w 29333"/>
                <a:gd name="connsiteY6" fmla="*/ 30719 h 37333"/>
                <a:gd name="connsiteX7" fmla="*/ 14796 w 29333"/>
                <a:gd name="connsiteY7" fmla="*/ 36723 h 37333"/>
                <a:gd name="connsiteX8" fmla="*/ 16901 w 29333"/>
                <a:gd name="connsiteY8" fmla="*/ 30719 h 37333"/>
                <a:gd name="connsiteX9" fmla="*/ 28593 w 29333"/>
                <a:gd name="connsiteY9" fmla="*/ 18861 h 37333"/>
                <a:gd name="connsiteX10" fmla="*/ 28593 w 29333"/>
                <a:gd name="connsiteY10" fmla="*/ 18861 h 37333"/>
                <a:gd name="connsiteX11" fmla="*/ 28593 w 29333"/>
                <a:gd name="connsiteY11" fmla="*/ 18861 h 37333"/>
                <a:gd name="connsiteX12" fmla="*/ 16901 w 29333"/>
                <a:gd name="connsiteY12" fmla="*/ 7004 h 3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333" h="37333">
                  <a:moveTo>
                    <a:pt x="16901" y="7004"/>
                  </a:moveTo>
                  <a:lnTo>
                    <a:pt x="14796" y="1000"/>
                  </a:lnTo>
                  <a:lnTo>
                    <a:pt x="12692" y="7004"/>
                  </a:lnTo>
                  <a:cubicBezTo>
                    <a:pt x="10919" y="12065"/>
                    <a:pt x="6705" y="16337"/>
                    <a:pt x="1000" y="18861"/>
                  </a:cubicBezTo>
                  <a:lnTo>
                    <a:pt x="1000" y="18861"/>
                  </a:lnTo>
                  <a:lnTo>
                    <a:pt x="1000" y="18861"/>
                  </a:lnTo>
                  <a:cubicBezTo>
                    <a:pt x="6705" y="21385"/>
                    <a:pt x="10919" y="25657"/>
                    <a:pt x="12692" y="30719"/>
                  </a:cubicBezTo>
                  <a:lnTo>
                    <a:pt x="14796" y="36723"/>
                  </a:lnTo>
                  <a:lnTo>
                    <a:pt x="16901" y="30719"/>
                  </a:lnTo>
                  <a:cubicBezTo>
                    <a:pt x="18675" y="25657"/>
                    <a:pt x="22888" y="21385"/>
                    <a:pt x="28593" y="18861"/>
                  </a:cubicBezTo>
                  <a:lnTo>
                    <a:pt x="28593" y="18861"/>
                  </a:lnTo>
                  <a:lnTo>
                    <a:pt x="28593" y="18861"/>
                  </a:lnTo>
                  <a:cubicBezTo>
                    <a:pt x="22888" y="16336"/>
                    <a:pt x="18675" y="12064"/>
                    <a:pt x="16901" y="70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4C59D4F-CA4F-4D23-9C4A-2FEA0A40C1E0}"/>
                </a:ext>
              </a:extLst>
            </p:cNvPr>
            <p:cNvSpPr/>
            <p:nvPr/>
          </p:nvSpPr>
          <p:spPr>
            <a:xfrm>
              <a:off x="10689994" y="4396222"/>
              <a:ext cx="529333" cy="290667"/>
            </a:xfrm>
            <a:custGeom>
              <a:avLst/>
              <a:gdLst>
                <a:gd name="connsiteX0" fmla="*/ 529025 w 529333"/>
                <a:gd name="connsiteY0" fmla="*/ 290732 h 290666"/>
                <a:gd name="connsiteX1" fmla="*/ 1000 w 529333"/>
                <a:gd name="connsiteY1" fmla="*/ 290732 h 290666"/>
                <a:gd name="connsiteX2" fmla="*/ 1000 w 529333"/>
                <a:gd name="connsiteY2" fmla="*/ 5647 h 290666"/>
                <a:gd name="connsiteX3" fmla="*/ 5647 w 529333"/>
                <a:gd name="connsiteY3" fmla="*/ 1000 h 290666"/>
                <a:gd name="connsiteX4" fmla="*/ 524379 w 529333"/>
                <a:gd name="connsiteY4" fmla="*/ 1000 h 290666"/>
                <a:gd name="connsiteX5" fmla="*/ 529025 w 529333"/>
                <a:gd name="connsiteY5" fmla="*/ 5647 h 290666"/>
                <a:gd name="connsiteX6" fmla="*/ 529025 w 529333"/>
                <a:gd name="connsiteY6" fmla="*/ 290732 h 2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9333" h="290666">
                  <a:moveTo>
                    <a:pt x="529025" y="290732"/>
                  </a:moveTo>
                  <a:lnTo>
                    <a:pt x="1000" y="290732"/>
                  </a:lnTo>
                  <a:lnTo>
                    <a:pt x="1000" y="5647"/>
                  </a:lnTo>
                  <a:cubicBezTo>
                    <a:pt x="1000" y="3080"/>
                    <a:pt x="3080" y="1000"/>
                    <a:pt x="5647" y="1000"/>
                  </a:cubicBezTo>
                  <a:lnTo>
                    <a:pt x="524379" y="1000"/>
                  </a:lnTo>
                  <a:cubicBezTo>
                    <a:pt x="526945" y="1000"/>
                    <a:pt x="529025" y="3080"/>
                    <a:pt x="529025" y="5647"/>
                  </a:cubicBezTo>
                  <a:lnTo>
                    <a:pt x="529025" y="29073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42E648E-2D8F-421A-A1FB-6666D2AC0C7C}"/>
                </a:ext>
              </a:extLst>
            </p:cNvPr>
            <p:cNvSpPr/>
            <p:nvPr/>
          </p:nvSpPr>
          <p:spPr>
            <a:xfrm>
              <a:off x="10660521" y="4685955"/>
              <a:ext cx="588000" cy="32000"/>
            </a:xfrm>
            <a:custGeom>
              <a:avLst/>
              <a:gdLst>
                <a:gd name="connsiteX0" fmla="*/ 583188 w 588000"/>
                <a:gd name="connsiteY0" fmla="*/ 31632 h 32000"/>
                <a:gd name="connsiteX1" fmla="*/ 5784 w 588000"/>
                <a:gd name="connsiteY1" fmla="*/ 31632 h 32000"/>
                <a:gd name="connsiteX2" fmla="*/ 1000 w 588000"/>
                <a:gd name="connsiteY2" fmla="*/ 26848 h 32000"/>
                <a:gd name="connsiteX3" fmla="*/ 1000 w 588000"/>
                <a:gd name="connsiteY3" fmla="*/ 1000 h 32000"/>
                <a:gd name="connsiteX4" fmla="*/ 587973 w 588000"/>
                <a:gd name="connsiteY4" fmla="*/ 1000 h 32000"/>
                <a:gd name="connsiteX5" fmla="*/ 587973 w 588000"/>
                <a:gd name="connsiteY5" fmla="*/ 26848 h 32000"/>
                <a:gd name="connsiteX6" fmla="*/ 583188 w 588000"/>
                <a:gd name="connsiteY6" fmla="*/ 31632 h 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000" h="32000">
                  <a:moveTo>
                    <a:pt x="583188" y="31632"/>
                  </a:moveTo>
                  <a:lnTo>
                    <a:pt x="5784" y="31632"/>
                  </a:lnTo>
                  <a:cubicBezTo>
                    <a:pt x="3141" y="31632"/>
                    <a:pt x="1000" y="29489"/>
                    <a:pt x="1000" y="26848"/>
                  </a:cubicBezTo>
                  <a:lnTo>
                    <a:pt x="1000" y="1000"/>
                  </a:lnTo>
                  <a:lnTo>
                    <a:pt x="587973" y="1000"/>
                  </a:lnTo>
                  <a:lnTo>
                    <a:pt x="587973" y="26848"/>
                  </a:lnTo>
                  <a:cubicBezTo>
                    <a:pt x="587972" y="29489"/>
                    <a:pt x="585831" y="31632"/>
                    <a:pt x="583188" y="316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970B024-765E-4C53-90E3-F2951563C0E9}"/>
                </a:ext>
              </a:extLst>
            </p:cNvPr>
            <p:cNvSpPr/>
            <p:nvPr/>
          </p:nvSpPr>
          <p:spPr>
            <a:xfrm>
              <a:off x="10885409" y="4685954"/>
              <a:ext cx="138667" cy="10667"/>
            </a:xfrm>
            <a:custGeom>
              <a:avLst/>
              <a:gdLst>
                <a:gd name="connsiteX0" fmla="*/ 1000 w 138666"/>
                <a:gd name="connsiteY0" fmla="*/ 1000 h 10666"/>
                <a:gd name="connsiteX1" fmla="*/ 7180 w 138666"/>
                <a:gd name="connsiteY1" fmla="*/ 6944 h 10666"/>
                <a:gd name="connsiteX2" fmla="*/ 16304 w 138666"/>
                <a:gd name="connsiteY2" fmla="*/ 10620 h 10666"/>
                <a:gd name="connsiteX3" fmla="*/ 123797 w 138666"/>
                <a:gd name="connsiteY3" fmla="*/ 10620 h 10666"/>
                <a:gd name="connsiteX4" fmla="*/ 133691 w 138666"/>
                <a:gd name="connsiteY4" fmla="*/ 6137 h 10666"/>
                <a:gd name="connsiteX5" fmla="*/ 138197 w 138666"/>
                <a:gd name="connsiteY5" fmla="*/ 1000 h 10666"/>
                <a:gd name="connsiteX6" fmla="*/ 1000 w 138666"/>
                <a:gd name="connsiteY6" fmla="*/ 1000 h 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66" h="10666">
                  <a:moveTo>
                    <a:pt x="1000" y="1000"/>
                  </a:moveTo>
                  <a:lnTo>
                    <a:pt x="7180" y="6944"/>
                  </a:lnTo>
                  <a:cubicBezTo>
                    <a:pt x="9632" y="9303"/>
                    <a:pt x="12901" y="10620"/>
                    <a:pt x="16304" y="10620"/>
                  </a:cubicBezTo>
                  <a:lnTo>
                    <a:pt x="123797" y="10620"/>
                  </a:lnTo>
                  <a:cubicBezTo>
                    <a:pt x="127587" y="10620"/>
                    <a:pt x="131192" y="8987"/>
                    <a:pt x="133691" y="6137"/>
                  </a:cubicBezTo>
                  <a:lnTo>
                    <a:pt x="138197" y="1000"/>
                  </a:lnTo>
                  <a:lnTo>
                    <a:pt x="1000" y="1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ED03539-1F8F-46F8-97F7-EFD365844CC5}"/>
                </a:ext>
              </a:extLst>
            </p:cNvPr>
            <p:cNvSpPr/>
            <p:nvPr/>
          </p:nvSpPr>
          <p:spPr>
            <a:xfrm>
              <a:off x="10709638" y="4415388"/>
              <a:ext cx="490667" cy="254667"/>
            </a:xfrm>
            <a:custGeom>
              <a:avLst/>
              <a:gdLst>
                <a:gd name="connsiteX0" fmla="*/ 1000 w 490666"/>
                <a:gd name="connsiteY0" fmla="*/ 1000 h 254666"/>
                <a:gd name="connsiteX1" fmla="*/ 489736 w 490666"/>
                <a:gd name="connsiteY1" fmla="*/ 1000 h 254666"/>
                <a:gd name="connsiteX2" fmla="*/ 489736 w 490666"/>
                <a:gd name="connsiteY2" fmla="*/ 254976 h 254666"/>
                <a:gd name="connsiteX3" fmla="*/ 1000 w 490666"/>
                <a:gd name="connsiteY3" fmla="*/ 254976 h 2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666" h="254666">
                  <a:moveTo>
                    <a:pt x="1000" y="1000"/>
                  </a:moveTo>
                  <a:lnTo>
                    <a:pt x="489736" y="1000"/>
                  </a:lnTo>
                  <a:lnTo>
                    <a:pt x="489736" y="254976"/>
                  </a:lnTo>
                  <a:lnTo>
                    <a:pt x="1000" y="254976"/>
                  </a:ln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19AE328-7910-437A-869A-AF2256605C14}"/>
                </a:ext>
              </a:extLst>
            </p:cNvPr>
            <p:cNvSpPr/>
            <p:nvPr/>
          </p:nvSpPr>
          <p:spPr>
            <a:xfrm>
              <a:off x="10527073" y="4717535"/>
              <a:ext cx="862667" cy="1333"/>
            </a:xfrm>
            <a:custGeom>
              <a:avLst/>
              <a:gdLst>
                <a:gd name="connsiteX0" fmla="*/ 52 w 862666"/>
                <a:gd name="connsiteY0" fmla="*/ 52 h 0"/>
                <a:gd name="connsiteX1" fmla="*/ 862822 w 862666"/>
                <a:gd name="connsiteY1" fmla="*/ 5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2666">
                  <a:moveTo>
                    <a:pt x="52" y="52"/>
                  </a:moveTo>
                  <a:lnTo>
                    <a:pt x="862822" y="52"/>
                  </a:lnTo>
                </a:path>
              </a:pathLst>
            </a:custGeom>
            <a:ln w="499" cap="rnd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6089D446-60EE-4424-BE2A-7719BFD27FFB}"/>
                </a:ext>
              </a:extLst>
            </p:cNvPr>
            <p:cNvSpPr/>
            <p:nvPr/>
          </p:nvSpPr>
          <p:spPr>
            <a:xfrm>
              <a:off x="10900793" y="4217055"/>
              <a:ext cx="133333" cy="133333"/>
            </a:xfrm>
            <a:custGeom>
              <a:avLst/>
              <a:gdLst>
                <a:gd name="connsiteX0" fmla="*/ 133109 w 133333"/>
                <a:gd name="connsiteY0" fmla="*/ 67055 h 133333"/>
                <a:gd name="connsiteX1" fmla="*/ 67055 w 133333"/>
                <a:gd name="connsiteY1" fmla="*/ 133109 h 133333"/>
                <a:gd name="connsiteX2" fmla="*/ 1000 w 133333"/>
                <a:gd name="connsiteY2" fmla="*/ 67055 h 133333"/>
                <a:gd name="connsiteX3" fmla="*/ 67055 w 133333"/>
                <a:gd name="connsiteY3" fmla="*/ 1000 h 133333"/>
                <a:gd name="connsiteX4" fmla="*/ 133109 w 133333"/>
                <a:gd name="connsiteY4" fmla="*/ 67055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33" h="133333">
                  <a:moveTo>
                    <a:pt x="133109" y="67055"/>
                  </a:moveTo>
                  <a:cubicBezTo>
                    <a:pt x="133109" y="103536"/>
                    <a:pt x="103536" y="133109"/>
                    <a:pt x="67055" y="133109"/>
                  </a:cubicBezTo>
                  <a:cubicBezTo>
                    <a:pt x="30574" y="133109"/>
                    <a:pt x="1000" y="103536"/>
                    <a:pt x="1000" y="67055"/>
                  </a:cubicBezTo>
                  <a:cubicBezTo>
                    <a:pt x="1000" y="30574"/>
                    <a:pt x="30574" y="1000"/>
                    <a:pt x="67055" y="1000"/>
                  </a:cubicBezTo>
                  <a:cubicBezTo>
                    <a:pt x="103536" y="1000"/>
                    <a:pt x="133109" y="30574"/>
                    <a:pt x="133109" y="67055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FD02F77-C3F6-40A5-BE3B-B17DA0A7ADD7}"/>
                </a:ext>
              </a:extLst>
            </p:cNvPr>
            <p:cNvSpPr/>
            <p:nvPr/>
          </p:nvSpPr>
          <p:spPr>
            <a:xfrm>
              <a:off x="10910958" y="4227220"/>
              <a:ext cx="113333" cy="113333"/>
            </a:xfrm>
            <a:custGeom>
              <a:avLst/>
              <a:gdLst>
                <a:gd name="connsiteX0" fmla="*/ 56889 w 113333"/>
                <a:gd name="connsiteY0" fmla="*/ 112779 h 113333"/>
                <a:gd name="connsiteX1" fmla="*/ 1000 w 113333"/>
                <a:gd name="connsiteY1" fmla="*/ 56889 h 113333"/>
                <a:gd name="connsiteX2" fmla="*/ 56889 w 113333"/>
                <a:gd name="connsiteY2" fmla="*/ 1000 h 113333"/>
                <a:gd name="connsiteX3" fmla="*/ 112779 w 113333"/>
                <a:gd name="connsiteY3" fmla="*/ 56889 h 113333"/>
                <a:gd name="connsiteX4" fmla="*/ 56889 w 113333"/>
                <a:gd name="connsiteY4" fmla="*/ 112779 h 11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3" h="113333">
                  <a:moveTo>
                    <a:pt x="56889" y="112779"/>
                  </a:moveTo>
                  <a:cubicBezTo>
                    <a:pt x="26071" y="112779"/>
                    <a:pt x="1000" y="87707"/>
                    <a:pt x="1000" y="56889"/>
                  </a:cubicBezTo>
                  <a:cubicBezTo>
                    <a:pt x="1000" y="26072"/>
                    <a:pt x="26072" y="1000"/>
                    <a:pt x="56889" y="1000"/>
                  </a:cubicBezTo>
                  <a:cubicBezTo>
                    <a:pt x="87707" y="1000"/>
                    <a:pt x="112779" y="26072"/>
                    <a:pt x="112779" y="56889"/>
                  </a:cubicBezTo>
                  <a:cubicBezTo>
                    <a:pt x="112779" y="87707"/>
                    <a:pt x="87707" y="112779"/>
                    <a:pt x="56889" y="1127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FAA1DB4-3A1C-42A9-AF8E-5286A456CBE9}"/>
                </a:ext>
              </a:extLst>
            </p:cNvPr>
            <p:cNvSpPr/>
            <p:nvPr/>
          </p:nvSpPr>
          <p:spPr>
            <a:xfrm>
              <a:off x="10947092" y="4251288"/>
              <a:ext cx="41333" cy="65333"/>
            </a:xfrm>
            <a:custGeom>
              <a:avLst/>
              <a:gdLst>
                <a:gd name="connsiteX0" fmla="*/ 32597 w 41333"/>
                <a:gd name="connsiteY0" fmla="*/ 30852 h 65333"/>
                <a:gd name="connsiteX1" fmla="*/ 39248 w 41333"/>
                <a:gd name="connsiteY1" fmla="*/ 20031 h 65333"/>
                <a:gd name="connsiteX2" fmla="*/ 26405 w 41333"/>
                <a:gd name="connsiteY2" fmla="*/ 7479 h 65333"/>
                <a:gd name="connsiteX3" fmla="*/ 26405 w 41333"/>
                <a:gd name="connsiteY3" fmla="*/ 1000 h 65333"/>
                <a:gd name="connsiteX4" fmla="*/ 18477 w 41333"/>
                <a:gd name="connsiteY4" fmla="*/ 1000 h 65333"/>
                <a:gd name="connsiteX5" fmla="*/ 18477 w 41333"/>
                <a:gd name="connsiteY5" fmla="*/ 7431 h 65333"/>
                <a:gd name="connsiteX6" fmla="*/ 14837 w 41333"/>
                <a:gd name="connsiteY6" fmla="*/ 7431 h 65333"/>
                <a:gd name="connsiteX7" fmla="*/ 14837 w 41333"/>
                <a:gd name="connsiteY7" fmla="*/ 1000 h 65333"/>
                <a:gd name="connsiteX8" fmla="*/ 6908 w 41333"/>
                <a:gd name="connsiteY8" fmla="*/ 1000 h 65333"/>
                <a:gd name="connsiteX9" fmla="*/ 6908 w 41333"/>
                <a:gd name="connsiteY9" fmla="*/ 7431 h 65333"/>
                <a:gd name="connsiteX10" fmla="*/ 1000 w 41333"/>
                <a:gd name="connsiteY10" fmla="*/ 7431 h 65333"/>
                <a:gd name="connsiteX11" fmla="*/ 1000 w 41333"/>
                <a:gd name="connsiteY11" fmla="*/ 17613 h 65333"/>
                <a:gd name="connsiteX12" fmla="*/ 6653 w 41333"/>
                <a:gd name="connsiteY12" fmla="*/ 17613 h 65333"/>
                <a:gd name="connsiteX13" fmla="*/ 6653 w 41333"/>
                <a:gd name="connsiteY13" fmla="*/ 47151 h 65333"/>
                <a:gd name="connsiteX14" fmla="*/ 1000 w 41333"/>
                <a:gd name="connsiteY14" fmla="*/ 47151 h 65333"/>
                <a:gd name="connsiteX15" fmla="*/ 1000 w 41333"/>
                <a:gd name="connsiteY15" fmla="*/ 57328 h 65333"/>
                <a:gd name="connsiteX16" fmla="*/ 6908 w 41333"/>
                <a:gd name="connsiteY16" fmla="*/ 57328 h 65333"/>
                <a:gd name="connsiteX17" fmla="*/ 6908 w 41333"/>
                <a:gd name="connsiteY17" fmla="*/ 64641 h 65333"/>
                <a:gd name="connsiteX18" fmla="*/ 14837 w 41333"/>
                <a:gd name="connsiteY18" fmla="*/ 64641 h 65333"/>
                <a:gd name="connsiteX19" fmla="*/ 14837 w 41333"/>
                <a:gd name="connsiteY19" fmla="*/ 57328 h 65333"/>
                <a:gd name="connsiteX20" fmla="*/ 18477 w 41333"/>
                <a:gd name="connsiteY20" fmla="*/ 57328 h 65333"/>
                <a:gd name="connsiteX21" fmla="*/ 18477 w 41333"/>
                <a:gd name="connsiteY21" fmla="*/ 64641 h 65333"/>
                <a:gd name="connsiteX22" fmla="*/ 26405 w 41333"/>
                <a:gd name="connsiteY22" fmla="*/ 64641 h 65333"/>
                <a:gd name="connsiteX23" fmla="*/ 26405 w 41333"/>
                <a:gd name="connsiteY23" fmla="*/ 57315 h 65333"/>
                <a:gd name="connsiteX24" fmla="*/ 40512 w 41333"/>
                <a:gd name="connsiteY24" fmla="*/ 43452 h 65333"/>
                <a:gd name="connsiteX25" fmla="*/ 32597 w 41333"/>
                <a:gd name="connsiteY25" fmla="*/ 30852 h 65333"/>
                <a:gd name="connsiteX26" fmla="*/ 16656 w 41333"/>
                <a:gd name="connsiteY26" fmla="*/ 17613 h 65333"/>
                <a:gd name="connsiteX27" fmla="*/ 24408 w 41333"/>
                <a:gd name="connsiteY27" fmla="*/ 17613 h 65333"/>
                <a:gd name="connsiteX28" fmla="*/ 26405 w 41333"/>
                <a:gd name="connsiteY28" fmla="*/ 17980 h 65333"/>
                <a:gd name="connsiteX29" fmla="*/ 28913 w 41333"/>
                <a:gd name="connsiteY29" fmla="*/ 22308 h 65333"/>
                <a:gd name="connsiteX30" fmla="*/ 26405 w 41333"/>
                <a:gd name="connsiteY30" fmla="*/ 26895 h 65333"/>
                <a:gd name="connsiteX31" fmla="*/ 24408 w 41333"/>
                <a:gd name="connsiteY31" fmla="*/ 27291 h 65333"/>
                <a:gd name="connsiteX32" fmla="*/ 16656 w 41333"/>
                <a:gd name="connsiteY32" fmla="*/ 27291 h 65333"/>
                <a:gd name="connsiteX33" fmla="*/ 16656 w 41333"/>
                <a:gd name="connsiteY33" fmla="*/ 17613 h 65333"/>
                <a:gd name="connsiteX34" fmla="*/ 26405 w 41333"/>
                <a:gd name="connsiteY34" fmla="*/ 46975 h 65333"/>
                <a:gd name="connsiteX35" fmla="*/ 24408 w 41333"/>
                <a:gd name="connsiteY35" fmla="*/ 47223 h 65333"/>
                <a:gd name="connsiteX36" fmla="*/ 16656 w 41333"/>
                <a:gd name="connsiteY36" fmla="*/ 47151 h 65333"/>
                <a:gd name="connsiteX37" fmla="*/ 16656 w 41333"/>
                <a:gd name="connsiteY37" fmla="*/ 36687 h 65333"/>
                <a:gd name="connsiteX38" fmla="*/ 24408 w 41333"/>
                <a:gd name="connsiteY38" fmla="*/ 36687 h 65333"/>
                <a:gd name="connsiteX39" fmla="*/ 26405 w 41333"/>
                <a:gd name="connsiteY39" fmla="*/ 36935 h 65333"/>
                <a:gd name="connsiteX40" fmla="*/ 30124 w 41333"/>
                <a:gd name="connsiteY40" fmla="*/ 41812 h 65333"/>
                <a:gd name="connsiteX41" fmla="*/ 26405 w 41333"/>
                <a:gd name="connsiteY41" fmla="*/ 46975 h 6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1333" h="65333">
                  <a:moveTo>
                    <a:pt x="32597" y="30852"/>
                  </a:moveTo>
                  <a:cubicBezTo>
                    <a:pt x="36664" y="29427"/>
                    <a:pt x="39248" y="25227"/>
                    <a:pt x="39248" y="20031"/>
                  </a:cubicBezTo>
                  <a:cubicBezTo>
                    <a:pt x="39248" y="12779"/>
                    <a:pt x="34304" y="7993"/>
                    <a:pt x="26405" y="7479"/>
                  </a:cubicBezTo>
                  <a:lnTo>
                    <a:pt x="26405" y="1000"/>
                  </a:lnTo>
                  <a:lnTo>
                    <a:pt x="18477" y="1000"/>
                  </a:lnTo>
                  <a:lnTo>
                    <a:pt x="18477" y="7431"/>
                  </a:lnTo>
                  <a:lnTo>
                    <a:pt x="14837" y="7431"/>
                  </a:lnTo>
                  <a:lnTo>
                    <a:pt x="14837" y="1000"/>
                  </a:lnTo>
                  <a:lnTo>
                    <a:pt x="6908" y="1000"/>
                  </a:lnTo>
                  <a:lnTo>
                    <a:pt x="6908" y="7431"/>
                  </a:lnTo>
                  <a:lnTo>
                    <a:pt x="1000" y="7431"/>
                  </a:lnTo>
                  <a:lnTo>
                    <a:pt x="1000" y="17613"/>
                  </a:lnTo>
                  <a:lnTo>
                    <a:pt x="6653" y="17613"/>
                  </a:lnTo>
                  <a:lnTo>
                    <a:pt x="6653" y="47151"/>
                  </a:lnTo>
                  <a:lnTo>
                    <a:pt x="1000" y="47151"/>
                  </a:lnTo>
                  <a:lnTo>
                    <a:pt x="1000" y="57328"/>
                  </a:lnTo>
                  <a:lnTo>
                    <a:pt x="6908" y="57328"/>
                  </a:lnTo>
                  <a:lnTo>
                    <a:pt x="6908" y="64641"/>
                  </a:lnTo>
                  <a:lnTo>
                    <a:pt x="14837" y="64641"/>
                  </a:lnTo>
                  <a:lnTo>
                    <a:pt x="14837" y="57328"/>
                  </a:lnTo>
                  <a:lnTo>
                    <a:pt x="18477" y="57328"/>
                  </a:lnTo>
                  <a:lnTo>
                    <a:pt x="18477" y="64641"/>
                  </a:lnTo>
                  <a:lnTo>
                    <a:pt x="26405" y="64641"/>
                  </a:lnTo>
                  <a:lnTo>
                    <a:pt x="26405" y="57315"/>
                  </a:lnTo>
                  <a:cubicBezTo>
                    <a:pt x="35048" y="57033"/>
                    <a:pt x="40512" y="51760"/>
                    <a:pt x="40512" y="43452"/>
                  </a:cubicBezTo>
                  <a:cubicBezTo>
                    <a:pt x="40511" y="37044"/>
                    <a:pt x="37488" y="32135"/>
                    <a:pt x="32597" y="30852"/>
                  </a:cubicBezTo>
                  <a:close/>
                  <a:moveTo>
                    <a:pt x="16656" y="17613"/>
                  </a:moveTo>
                  <a:lnTo>
                    <a:pt x="24408" y="17613"/>
                  </a:lnTo>
                  <a:cubicBezTo>
                    <a:pt x="25152" y="17613"/>
                    <a:pt x="25824" y="17737"/>
                    <a:pt x="26405" y="17980"/>
                  </a:cubicBezTo>
                  <a:cubicBezTo>
                    <a:pt x="27979" y="18633"/>
                    <a:pt x="28913" y="20131"/>
                    <a:pt x="28913" y="22308"/>
                  </a:cubicBezTo>
                  <a:cubicBezTo>
                    <a:pt x="28913" y="24592"/>
                    <a:pt x="27979" y="26193"/>
                    <a:pt x="26405" y="26895"/>
                  </a:cubicBezTo>
                  <a:cubicBezTo>
                    <a:pt x="25824" y="27152"/>
                    <a:pt x="25152" y="27291"/>
                    <a:pt x="24408" y="27291"/>
                  </a:cubicBezTo>
                  <a:lnTo>
                    <a:pt x="16656" y="27291"/>
                  </a:lnTo>
                  <a:lnTo>
                    <a:pt x="16656" y="17613"/>
                  </a:lnTo>
                  <a:close/>
                  <a:moveTo>
                    <a:pt x="26405" y="46975"/>
                  </a:moveTo>
                  <a:cubicBezTo>
                    <a:pt x="25800" y="47137"/>
                    <a:pt x="25132" y="47223"/>
                    <a:pt x="24408" y="47223"/>
                  </a:cubicBezTo>
                  <a:lnTo>
                    <a:pt x="16656" y="47151"/>
                  </a:lnTo>
                  <a:lnTo>
                    <a:pt x="16656" y="36687"/>
                  </a:lnTo>
                  <a:lnTo>
                    <a:pt x="24408" y="36687"/>
                  </a:lnTo>
                  <a:cubicBezTo>
                    <a:pt x="25133" y="36687"/>
                    <a:pt x="25800" y="36772"/>
                    <a:pt x="26405" y="36935"/>
                  </a:cubicBezTo>
                  <a:cubicBezTo>
                    <a:pt x="28736" y="37555"/>
                    <a:pt x="30124" y="39323"/>
                    <a:pt x="30124" y="41812"/>
                  </a:cubicBezTo>
                  <a:cubicBezTo>
                    <a:pt x="30124" y="44524"/>
                    <a:pt x="28736" y="46341"/>
                    <a:pt x="26405" y="469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A0F08A1-FEBE-4285-AB9A-96883A2E4BD3}"/>
                </a:ext>
              </a:extLst>
            </p:cNvPr>
            <p:cNvSpPr/>
            <p:nvPr/>
          </p:nvSpPr>
          <p:spPr>
            <a:xfrm>
              <a:off x="10647121" y="4361962"/>
              <a:ext cx="86667" cy="86667"/>
            </a:xfrm>
            <a:custGeom>
              <a:avLst/>
              <a:gdLst>
                <a:gd name="connsiteX0" fmla="*/ 86533 w 86666"/>
                <a:gd name="connsiteY0" fmla="*/ 43767 h 86666"/>
                <a:gd name="connsiteX1" fmla="*/ 43767 w 86666"/>
                <a:gd name="connsiteY1" fmla="*/ 86533 h 86666"/>
                <a:gd name="connsiteX2" fmla="*/ 1000 w 86666"/>
                <a:gd name="connsiteY2" fmla="*/ 43767 h 86666"/>
                <a:gd name="connsiteX3" fmla="*/ 43767 w 86666"/>
                <a:gd name="connsiteY3" fmla="*/ 1000 h 86666"/>
                <a:gd name="connsiteX4" fmla="*/ 86533 w 86666"/>
                <a:gd name="connsiteY4" fmla="*/ 43767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6" h="86666">
                  <a:moveTo>
                    <a:pt x="86533" y="43767"/>
                  </a:moveTo>
                  <a:cubicBezTo>
                    <a:pt x="86533" y="67386"/>
                    <a:pt x="67386" y="86533"/>
                    <a:pt x="43767" y="86533"/>
                  </a:cubicBezTo>
                  <a:cubicBezTo>
                    <a:pt x="20147" y="86533"/>
                    <a:pt x="1000" y="67386"/>
                    <a:pt x="1000" y="43767"/>
                  </a:cubicBezTo>
                  <a:cubicBezTo>
                    <a:pt x="1000" y="20147"/>
                    <a:pt x="20147" y="1000"/>
                    <a:pt x="43767" y="1000"/>
                  </a:cubicBezTo>
                  <a:cubicBezTo>
                    <a:pt x="67386" y="1000"/>
                    <a:pt x="86533" y="20147"/>
                    <a:pt x="86533" y="4376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C89C3BB2-11DE-44CE-97E6-27B4AB88B83D}"/>
                </a:ext>
              </a:extLst>
            </p:cNvPr>
            <p:cNvSpPr/>
            <p:nvPr/>
          </p:nvSpPr>
          <p:spPr>
            <a:xfrm>
              <a:off x="10653702" y="4368543"/>
              <a:ext cx="73333" cy="73333"/>
            </a:xfrm>
            <a:custGeom>
              <a:avLst/>
              <a:gdLst>
                <a:gd name="connsiteX0" fmla="*/ 37185 w 73333"/>
                <a:gd name="connsiteY0" fmla="*/ 73371 h 73333"/>
                <a:gd name="connsiteX1" fmla="*/ 1000 w 73333"/>
                <a:gd name="connsiteY1" fmla="*/ 37185 h 73333"/>
                <a:gd name="connsiteX2" fmla="*/ 37185 w 73333"/>
                <a:gd name="connsiteY2" fmla="*/ 1000 h 73333"/>
                <a:gd name="connsiteX3" fmla="*/ 73371 w 73333"/>
                <a:gd name="connsiteY3" fmla="*/ 37185 h 73333"/>
                <a:gd name="connsiteX4" fmla="*/ 37185 w 73333"/>
                <a:gd name="connsiteY4" fmla="*/ 73371 h 7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33" h="73333">
                  <a:moveTo>
                    <a:pt x="37185" y="73371"/>
                  </a:moveTo>
                  <a:cubicBezTo>
                    <a:pt x="17232" y="73371"/>
                    <a:pt x="1000" y="57137"/>
                    <a:pt x="1000" y="37185"/>
                  </a:cubicBezTo>
                  <a:cubicBezTo>
                    <a:pt x="1000" y="17233"/>
                    <a:pt x="17233" y="1000"/>
                    <a:pt x="37185" y="1000"/>
                  </a:cubicBezTo>
                  <a:cubicBezTo>
                    <a:pt x="57137" y="1000"/>
                    <a:pt x="73371" y="17233"/>
                    <a:pt x="73371" y="37185"/>
                  </a:cubicBezTo>
                  <a:cubicBezTo>
                    <a:pt x="73371" y="57137"/>
                    <a:pt x="57139" y="73371"/>
                    <a:pt x="37185" y="7337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1B9013CC-1896-4307-B866-7D8185BCA19B}"/>
                </a:ext>
              </a:extLst>
            </p:cNvPr>
            <p:cNvSpPr/>
            <p:nvPr/>
          </p:nvSpPr>
          <p:spPr>
            <a:xfrm>
              <a:off x="10671051" y="4387329"/>
              <a:ext cx="41333" cy="41333"/>
            </a:xfrm>
            <a:custGeom>
              <a:avLst/>
              <a:gdLst>
                <a:gd name="connsiteX0" fmla="*/ 41009 w 41333"/>
                <a:gd name="connsiteY0" fmla="*/ 15875 h 41333"/>
                <a:gd name="connsiteX1" fmla="*/ 33077 w 41333"/>
                <a:gd name="connsiteY1" fmla="*/ 9893 h 41333"/>
                <a:gd name="connsiteX2" fmla="*/ 26817 w 41333"/>
                <a:gd name="connsiteY2" fmla="*/ 15551 h 41333"/>
                <a:gd name="connsiteX3" fmla="*/ 24054 w 41333"/>
                <a:gd name="connsiteY3" fmla="*/ 15883 h 41333"/>
                <a:gd name="connsiteX4" fmla="*/ 16694 w 41333"/>
                <a:gd name="connsiteY4" fmla="*/ 13338 h 41333"/>
                <a:gd name="connsiteX5" fmla="*/ 14727 w 41333"/>
                <a:gd name="connsiteY5" fmla="*/ 11371 h 41333"/>
                <a:gd name="connsiteX6" fmla="*/ 13302 w 41333"/>
                <a:gd name="connsiteY6" fmla="*/ 3054 h 41333"/>
                <a:gd name="connsiteX7" fmla="*/ 3369 w 41333"/>
                <a:gd name="connsiteY7" fmla="*/ 2857 h 41333"/>
                <a:gd name="connsiteX8" fmla="*/ 3118 w 41333"/>
                <a:gd name="connsiteY8" fmla="*/ 13322 h 41333"/>
                <a:gd name="connsiteX9" fmla="*/ 11393 w 41333"/>
                <a:gd name="connsiteY9" fmla="*/ 14706 h 41333"/>
                <a:gd name="connsiteX10" fmla="*/ 12753 w 41333"/>
                <a:gd name="connsiteY10" fmla="*/ 16066 h 41333"/>
                <a:gd name="connsiteX11" fmla="*/ 15170 w 41333"/>
                <a:gd name="connsiteY11" fmla="*/ 24206 h 41333"/>
                <a:gd name="connsiteX12" fmla="*/ 14725 w 41333"/>
                <a:gd name="connsiteY12" fmla="*/ 26309 h 41333"/>
                <a:gd name="connsiteX13" fmla="*/ 8534 w 41333"/>
                <a:gd name="connsiteY13" fmla="*/ 32042 h 41333"/>
                <a:gd name="connsiteX14" fmla="*/ 13789 w 41333"/>
                <a:gd name="connsiteY14" fmla="*/ 40474 h 41333"/>
                <a:gd name="connsiteX15" fmla="*/ 22694 w 41333"/>
                <a:gd name="connsiteY15" fmla="*/ 34974 h 41333"/>
                <a:gd name="connsiteX16" fmla="*/ 19338 w 41333"/>
                <a:gd name="connsiteY16" fmla="*/ 27285 h 41333"/>
                <a:gd name="connsiteX17" fmla="*/ 26991 w 41333"/>
                <a:gd name="connsiteY17" fmla="*/ 20282 h 41333"/>
                <a:gd name="connsiteX18" fmla="*/ 27378 w 41333"/>
                <a:gd name="connsiteY18" fmla="*/ 20235 h 41333"/>
                <a:gd name="connsiteX19" fmla="*/ 34739 w 41333"/>
                <a:gd name="connsiteY19" fmla="*/ 24260 h 41333"/>
                <a:gd name="connsiteX20" fmla="*/ 41009 w 41333"/>
                <a:gd name="connsiteY20" fmla="*/ 15875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333" h="41333">
                  <a:moveTo>
                    <a:pt x="41009" y="15875"/>
                  </a:moveTo>
                  <a:cubicBezTo>
                    <a:pt x="40383" y="12137"/>
                    <a:pt x="36843" y="9471"/>
                    <a:pt x="33077" y="9893"/>
                  </a:cubicBezTo>
                  <a:cubicBezTo>
                    <a:pt x="29903" y="10247"/>
                    <a:pt x="27455" y="12603"/>
                    <a:pt x="26817" y="15551"/>
                  </a:cubicBezTo>
                  <a:lnTo>
                    <a:pt x="24054" y="15883"/>
                  </a:lnTo>
                  <a:cubicBezTo>
                    <a:pt x="21341" y="16209"/>
                    <a:pt x="18627" y="15270"/>
                    <a:pt x="16694" y="13338"/>
                  </a:cubicBezTo>
                  <a:lnTo>
                    <a:pt x="14727" y="11371"/>
                  </a:lnTo>
                  <a:cubicBezTo>
                    <a:pt x="16047" y="8658"/>
                    <a:pt x="15577" y="5294"/>
                    <a:pt x="13302" y="3054"/>
                  </a:cubicBezTo>
                  <a:cubicBezTo>
                    <a:pt x="10601" y="395"/>
                    <a:pt x="6171" y="305"/>
                    <a:pt x="3369" y="2857"/>
                  </a:cubicBezTo>
                  <a:cubicBezTo>
                    <a:pt x="297" y="5655"/>
                    <a:pt x="213" y="10417"/>
                    <a:pt x="3118" y="13322"/>
                  </a:cubicBezTo>
                  <a:cubicBezTo>
                    <a:pt x="5357" y="15561"/>
                    <a:pt x="8697" y="16017"/>
                    <a:pt x="11393" y="14706"/>
                  </a:cubicBezTo>
                  <a:lnTo>
                    <a:pt x="12753" y="16066"/>
                  </a:lnTo>
                  <a:cubicBezTo>
                    <a:pt x="14883" y="18195"/>
                    <a:pt x="15793" y="21258"/>
                    <a:pt x="15170" y="24206"/>
                  </a:cubicBezTo>
                  <a:lnTo>
                    <a:pt x="14725" y="26309"/>
                  </a:lnTo>
                  <a:cubicBezTo>
                    <a:pt x="11731" y="26682"/>
                    <a:pt x="9169" y="28913"/>
                    <a:pt x="8534" y="32042"/>
                  </a:cubicBezTo>
                  <a:cubicBezTo>
                    <a:pt x="7781" y="35757"/>
                    <a:pt x="10121" y="39518"/>
                    <a:pt x="13789" y="40474"/>
                  </a:cubicBezTo>
                  <a:cubicBezTo>
                    <a:pt x="17810" y="41521"/>
                    <a:pt x="21845" y="38993"/>
                    <a:pt x="22694" y="34974"/>
                  </a:cubicBezTo>
                  <a:cubicBezTo>
                    <a:pt x="23349" y="31875"/>
                    <a:pt x="21909" y="28827"/>
                    <a:pt x="19338" y="27285"/>
                  </a:cubicBezTo>
                  <a:cubicBezTo>
                    <a:pt x="20126" y="23553"/>
                    <a:pt x="23205" y="20737"/>
                    <a:pt x="26991" y="20282"/>
                  </a:cubicBezTo>
                  <a:lnTo>
                    <a:pt x="27378" y="20235"/>
                  </a:lnTo>
                  <a:cubicBezTo>
                    <a:pt x="28687" y="22933"/>
                    <a:pt x="31595" y="24637"/>
                    <a:pt x="34739" y="24260"/>
                  </a:cubicBezTo>
                  <a:cubicBezTo>
                    <a:pt x="38819" y="23769"/>
                    <a:pt x="41695" y="19974"/>
                    <a:pt x="41009" y="158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13B453FB-C308-4800-8025-F9980D89D73B}"/>
                </a:ext>
              </a:extLst>
            </p:cNvPr>
            <p:cNvSpPr/>
            <p:nvPr/>
          </p:nvSpPr>
          <p:spPr>
            <a:xfrm>
              <a:off x="10931244" y="4776282"/>
              <a:ext cx="86667" cy="13333"/>
            </a:xfrm>
            <a:custGeom>
              <a:avLst/>
              <a:gdLst>
                <a:gd name="connsiteX0" fmla="*/ 1000 w 86666"/>
                <a:gd name="connsiteY0" fmla="*/ 1000 h 13333"/>
                <a:gd name="connsiteX1" fmla="*/ 86532 w 86666"/>
                <a:gd name="connsiteY1" fmla="*/ 1000 h 13333"/>
                <a:gd name="connsiteX2" fmla="*/ 86532 w 86666"/>
                <a:gd name="connsiteY2" fmla="*/ 13197 h 13333"/>
                <a:gd name="connsiteX3" fmla="*/ 1000 w 86666"/>
                <a:gd name="connsiteY3" fmla="*/ 13197 h 1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66" h="13333">
                  <a:moveTo>
                    <a:pt x="1000" y="1000"/>
                  </a:moveTo>
                  <a:lnTo>
                    <a:pt x="86532" y="1000"/>
                  </a:lnTo>
                  <a:lnTo>
                    <a:pt x="86532" y="13197"/>
                  </a:lnTo>
                  <a:lnTo>
                    <a:pt x="1000" y="13197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841FFB57-EAEB-4A67-B700-6AC8002CAF29}"/>
                </a:ext>
              </a:extLst>
            </p:cNvPr>
            <p:cNvSpPr/>
            <p:nvPr/>
          </p:nvSpPr>
          <p:spPr>
            <a:xfrm>
              <a:off x="10931244" y="4758987"/>
              <a:ext cx="86667" cy="60000"/>
            </a:xfrm>
            <a:custGeom>
              <a:avLst/>
              <a:gdLst>
                <a:gd name="connsiteX0" fmla="*/ 43767 w 86666"/>
                <a:gd name="connsiteY0" fmla="*/ 1000 h 60000"/>
                <a:gd name="connsiteX1" fmla="*/ 1000 w 86666"/>
                <a:gd name="connsiteY1" fmla="*/ 30491 h 60000"/>
                <a:gd name="connsiteX2" fmla="*/ 43767 w 86666"/>
                <a:gd name="connsiteY2" fmla="*/ 59983 h 60000"/>
                <a:gd name="connsiteX3" fmla="*/ 86532 w 86666"/>
                <a:gd name="connsiteY3" fmla="*/ 30491 h 60000"/>
                <a:gd name="connsiteX4" fmla="*/ 43767 w 86666"/>
                <a:gd name="connsiteY4" fmla="*/ 1000 h 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6" h="60000">
                  <a:moveTo>
                    <a:pt x="43767" y="1000"/>
                  </a:moveTo>
                  <a:cubicBezTo>
                    <a:pt x="20147" y="1000"/>
                    <a:pt x="1000" y="14204"/>
                    <a:pt x="1000" y="30491"/>
                  </a:cubicBezTo>
                  <a:cubicBezTo>
                    <a:pt x="1000" y="46779"/>
                    <a:pt x="20148" y="59983"/>
                    <a:pt x="43767" y="59983"/>
                  </a:cubicBezTo>
                  <a:cubicBezTo>
                    <a:pt x="67385" y="59983"/>
                    <a:pt x="86532" y="46779"/>
                    <a:pt x="86532" y="30491"/>
                  </a:cubicBezTo>
                  <a:cubicBezTo>
                    <a:pt x="86533" y="14204"/>
                    <a:pt x="67387" y="1000"/>
                    <a:pt x="43767" y="1000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6475D992-A054-4CA6-BCF2-9DE50DD55A18}"/>
                </a:ext>
              </a:extLst>
            </p:cNvPr>
            <p:cNvSpPr/>
            <p:nvPr/>
          </p:nvSpPr>
          <p:spPr>
            <a:xfrm>
              <a:off x="10931244" y="4746790"/>
              <a:ext cx="86667" cy="60000"/>
            </a:xfrm>
            <a:custGeom>
              <a:avLst/>
              <a:gdLst>
                <a:gd name="connsiteX0" fmla="*/ 86533 w 86666"/>
                <a:gd name="connsiteY0" fmla="*/ 30492 h 60000"/>
                <a:gd name="connsiteX1" fmla="*/ 43767 w 86666"/>
                <a:gd name="connsiteY1" fmla="*/ 59984 h 60000"/>
                <a:gd name="connsiteX2" fmla="*/ 1000 w 86666"/>
                <a:gd name="connsiteY2" fmla="*/ 30492 h 60000"/>
                <a:gd name="connsiteX3" fmla="*/ 43767 w 86666"/>
                <a:gd name="connsiteY3" fmla="*/ 1000 h 60000"/>
                <a:gd name="connsiteX4" fmla="*/ 86533 w 86666"/>
                <a:gd name="connsiteY4" fmla="*/ 30492 h 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6" h="60000">
                  <a:moveTo>
                    <a:pt x="86533" y="30492"/>
                  </a:moveTo>
                  <a:cubicBezTo>
                    <a:pt x="86533" y="46780"/>
                    <a:pt x="67386" y="59984"/>
                    <a:pt x="43767" y="59984"/>
                  </a:cubicBezTo>
                  <a:cubicBezTo>
                    <a:pt x="20147" y="59984"/>
                    <a:pt x="1000" y="46780"/>
                    <a:pt x="1000" y="30492"/>
                  </a:cubicBezTo>
                  <a:cubicBezTo>
                    <a:pt x="1000" y="14204"/>
                    <a:pt x="20147" y="1000"/>
                    <a:pt x="43767" y="1000"/>
                  </a:cubicBezTo>
                  <a:cubicBezTo>
                    <a:pt x="67386" y="1000"/>
                    <a:pt x="86533" y="14204"/>
                    <a:pt x="86533" y="30492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931B355-A88A-4838-AC41-3E669870EAC1}"/>
                </a:ext>
              </a:extLst>
            </p:cNvPr>
            <p:cNvSpPr/>
            <p:nvPr/>
          </p:nvSpPr>
          <p:spPr>
            <a:xfrm>
              <a:off x="10937825" y="4751328"/>
              <a:ext cx="73333" cy="50667"/>
            </a:xfrm>
            <a:custGeom>
              <a:avLst/>
              <a:gdLst>
                <a:gd name="connsiteX0" fmla="*/ 37185 w 73333"/>
                <a:gd name="connsiteY0" fmla="*/ 50907 h 50666"/>
                <a:gd name="connsiteX1" fmla="*/ 1000 w 73333"/>
                <a:gd name="connsiteY1" fmla="*/ 25953 h 50666"/>
                <a:gd name="connsiteX2" fmla="*/ 37185 w 73333"/>
                <a:gd name="connsiteY2" fmla="*/ 1000 h 50666"/>
                <a:gd name="connsiteX3" fmla="*/ 73371 w 73333"/>
                <a:gd name="connsiteY3" fmla="*/ 25953 h 50666"/>
                <a:gd name="connsiteX4" fmla="*/ 37185 w 73333"/>
                <a:gd name="connsiteY4" fmla="*/ 50907 h 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33" h="50666">
                  <a:moveTo>
                    <a:pt x="37185" y="50907"/>
                  </a:moveTo>
                  <a:cubicBezTo>
                    <a:pt x="17232" y="50907"/>
                    <a:pt x="1000" y="39713"/>
                    <a:pt x="1000" y="25953"/>
                  </a:cubicBezTo>
                  <a:cubicBezTo>
                    <a:pt x="1000" y="12193"/>
                    <a:pt x="17233" y="1000"/>
                    <a:pt x="37185" y="1000"/>
                  </a:cubicBezTo>
                  <a:cubicBezTo>
                    <a:pt x="57137" y="1000"/>
                    <a:pt x="73371" y="12193"/>
                    <a:pt x="73371" y="25953"/>
                  </a:cubicBezTo>
                  <a:cubicBezTo>
                    <a:pt x="73371" y="39713"/>
                    <a:pt x="57139" y="50907"/>
                    <a:pt x="37185" y="5090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02472CD-1F93-4315-BD30-57B04E93AF5C}"/>
                </a:ext>
              </a:extLst>
            </p:cNvPr>
            <p:cNvSpPr/>
            <p:nvPr/>
          </p:nvSpPr>
          <p:spPr>
            <a:xfrm>
              <a:off x="10955172" y="4764284"/>
              <a:ext cx="41333" cy="29333"/>
            </a:xfrm>
            <a:custGeom>
              <a:avLst/>
              <a:gdLst>
                <a:gd name="connsiteX0" fmla="*/ 41010 w 41333"/>
                <a:gd name="connsiteY0" fmla="*/ 11258 h 29333"/>
                <a:gd name="connsiteX1" fmla="*/ 33078 w 41333"/>
                <a:gd name="connsiteY1" fmla="*/ 7133 h 29333"/>
                <a:gd name="connsiteX2" fmla="*/ 26818 w 41333"/>
                <a:gd name="connsiteY2" fmla="*/ 11035 h 29333"/>
                <a:gd name="connsiteX3" fmla="*/ 24055 w 41333"/>
                <a:gd name="connsiteY3" fmla="*/ 11265 h 29333"/>
                <a:gd name="connsiteX4" fmla="*/ 16695 w 41333"/>
                <a:gd name="connsiteY4" fmla="*/ 9508 h 29333"/>
                <a:gd name="connsiteX5" fmla="*/ 14727 w 41333"/>
                <a:gd name="connsiteY5" fmla="*/ 8151 h 29333"/>
                <a:gd name="connsiteX6" fmla="*/ 13302 w 41333"/>
                <a:gd name="connsiteY6" fmla="*/ 2417 h 29333"/>
                <a:gd name="connsiteX7" fmla="*/ 3369 w 41333"/>
                <a:gd name="connsiteY7" fmla="*/ 2280 h 29333"/>
                <a:gd name="connsiteX8" fmla="*/ 3118 w 41333"/>
                <a:gd name="connsiteY8" fmla="*/ 9497 h 29333"/>
                <a:gd name="connsiteX9" fmla="*/ 11393 w 41333"/>
                <a:gd name="connsiteY9" fmla="*/ 10451 h 29333"/>
                <a:gd name="connsiteX10" fmla="*/ 12753 w 41333"/>
                <a:gd name="connsiteY10" fmla="*/ 11389 h 29333"/>
                <a:gd name="connsiteX11" fmla="*/ 15170 w 41333"/>
                <a:gd name="connsiteY11" fmla="*/ 17002 h 29333"/>
                <a:gd name="connsiteX12" fmla="*/ 14725 w 41333"/>
                <a:gd name="connsiteY12" fmla="*/ 18453 h 29333"/>
                <a:gd name="connsiteX13" fmla="*/ 8534 w 41333"/>
                <a:gd name="connsiteY13" fmla="*/ 22406 h 29333"/>
                <a:gd name="connsiteX14" fmla="*/ 13789 w 41333"/>
                <a:gd name="connsiteY14" fmla="*/ 28220 h 29333"/>
                <a:gd name="connsiteX15" fmla="*/ 22694 w 41333"/>
                <a:gd name="connsiteY15" fmla="*/ 24427 h 29333"/>
                <a:gd name="connsiteX16" fmla="*/ 19338 w 41333"/>
                <a:gd name="connsiteY16" fmla="*/ 19124 h 29333"/>
                <a:gd name="connsiteX17" fmla="*/ 26991 w 41333"/>
                <a:gd name="connsiteY17" fmla="*/ 14295 h 29333"/>
                <a:gd name="connsiteX18" fmla="*/ 27378 w 41333"/>
                <a:gd name="connsiteY18" fmla="*/ 14263 h 29333"/>
                <a:gd name="connsiteX19" fmla="*/ 34739 w 41333"/>
                <a:gd name="connsiteY19" fmla="*/ 17038 h 29333"/>
                <a:gd name="connsiteX20" fmla="*/ 41010 w 41333"/>
                <a:gd name="connsiteY20" fmla="*/ 11258 h 2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333" h="29333">
                  <a:moveTo>
                    <a:pt x="41010" y="11258"/>
                  </a:moveTo>
                  <a:cubicBezTo>
                    <a:pt x="40385" y="8679"/>
                    <a:pt x="36845" y="6842"/>
                    <a:pt x="33078" y="7133"/>
                  </a:cubicBezTo>
                  <a:cubicBezTo>
                    <a:pt x="29905" y="7376"/>
                    <a:pt x="27457" y="9002"/>
                    <a:pt x="26818" y="11035"/>
                  </a:cubicBezTo>
                  <a:lnTo>
                    <a:pt x="24055" y="11265"/>
                  </a:lnTo>
                  <a:cubicBezTo>
                    <a:pt x="21341" y="11488"/>
                    <a:pt x="18629" y="10842"/>
                    <a:pt x="16695" y="9508"/>
                  </a:cubicBezTo>
                  <a:lnTo>
                    <a:pt x="14727" y="8151"/>
                  </a:lnTo>
                  <a:cubicBezTo>
                    <a:pt x="16047" y="6280"/>
                    <a:pt x="15578" y="3960"/>
                    <a:pt x="13302" y="2417"/>
                  </a:cubicBezTo>
                  <a:cubicBezTo>
                    <a:pt x="10601" y="583"/>
                    <a:pt x="6171" y="521"/>
                    <a:pt x="3369" y="2280"/>
                  </a:cubicBezTo>
                  <a:cubicBezTo>
                    <a:pt x="297" y="4210"/>
                    <a:pt x="213" y="7494"/>
                    <a:pt x="3118" y="9497"/>
                  </a:cubicBezTo>
                  <a:cubicBezTo>
                    <a:pt x="5357" y="11040"/>
                    <a:pt x="8697" y="11355"/>
                    <a:pt x="11393" y="10451"/>
                  </a:cubicBezTo>
                  <a:lnTo>
                    <a:pt x="12753" y="11389"/>
                  </a:lnTo>
                  <a:cubicBezTo>
                    <a:pt x="14883" y="12858"/>
                    <a:pt x="15791" y="14970"/>
                    <a:pt x="15170" y="17002"/>
                  </a:cubicBezTo>
                  <a:lnTo>
                    <a:pt x="14725" y="18453"/>
                  </a:lnTo>
                  <a:cubicBezTo>
                    <a:pt x="11731" y="18710"/>
                    <a:pt x="9169" y="20248"/>
                    <a:pt x="8534" y="22406"/>
                  </a:cubicBezTo>
                  <a:cubicBezTo>
                    <a:pt x="7781" y="24967"/>
                    <a:pt x="10121" y="27562"/>
                    <a:pt x="13789" y="28220"/>
                  </a:cubicBezTo>
                  <a:cubicBezTo>
                    <a:pt x="17810" y="28943"/>
                    <a:pt x="21845" y="27199"/>
                    <a:pt x="22694" y="24427"/>
                  </a:cubicBezTo>
                  <a:cubicBezTo>
                    <a:pt x="23349" y="22290"/>
                    <a:pt x="21909" y="20189"/>
                    <a:pt x="19338" y="19124"/>
                  </a:cubicBezTo>
                  <a:cubicBezTo>
                    <a:pt x="20126" y="16551"/>
                    <a:pt x="23205" y="14609"/>
                    <a:pt x="26991" y="14295"/>
                  </a:cubicBezTo>
                  <a:lnTo>
                    <a:pt x="27378" y="14263"/>
                  </a:lnTo>
                  <a:cubicBezTo>
                    <a:pt x="28687" y="16123"/>
                    <a:pt x="31595" y="17298"/>
                    <a:pt x="34739" y="17038"/>
                  </a:cubicBezTo>
                  <a:cubicBezTo>
                    <a:pt x="38821" y="16700"/>
                    <a:pt x="41697" y="14083"/>
                    <a:pt x="41010" y="1125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E4197886-A5BB-47F7-98A7-271FAA6601BB}"/>
                </a:ext>
              </a:extLst>
            </p:cNvPr>
            <p:cNvSpPr/>
            <p:nvPr/>
          </p:nvSpPr>
          <p:spPr>
            <a:xfrm>
              <a:off x="10757397" y="4459471"/>
              <a:ext cx="196000" cy="65333"/>
            </a:xfrm>
            <a:custGeom>
              <a:avLst/>
              <a:gdLst>
                <a:gd name="connsiteX0" fmla="*/ 193941 w 196000"/>
                <a:gd name="connsiteY0" fmla="*/ 64613 h 65333"/>
                <a:gd name="connsiteX1" fmla="*/ 2375 w 196000"/>
                <a:gd name="connsiteY1" fmla="*/ 64613 h 65333"/>
                <a:gd name="connsiteX2" fmla="*/ 1000 w 196000"/>
                <a:gd name="connsiteY2" fmla="*/ 63239 h 65333"/>
                <a:gd name="connsiteX3" fmla="*/ 1000 w 196000"/>
                <a:gd name="connsiteY3" fmla="*/ 2375 h 65333"/>
                <a:gd name="connsiteX4" fmla="*/ 2375 w 196000"/>
                <a:gd name="connsiteY4" fmla="*/ 1000 h 65333"/>
                <a:gd name="connsiteX5" fmla="*/ 193940 w 196000"/>
                <a:gd name="connsiteY5" fmla="*/ 1000 h 65333"/>
                <a:gd name="connsiteX6" fmla="*/ 195315 w 196000"/>
                <a:gd name="connsiteY6" fmla="*/ 2375 h 65333"/>
                <a:gd name="connsiteX7" fmla="*/ 195315 w 196000"/>
                <a:gd name="connsiteY7" fmla="*/ 63239 h 65333"/>
                <a:gd name="connsiteX8" fmla="*/ 193941 w 196000"/>
                <a:gd name="connsiteY8" fmla="*/ 64613 h 6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000" h="65333">
                  <a:moveTo>
                    <a:pt x="193941" y="64613"/>
                  </a:moveTo>
                  <a:lnTo>
                    <a:pt x="2375" y="64613"/>
                  </a:lnTo>
                  <a:cubicBezTo>
                    <a:pt x="1616" y="64613"/>
                    <a:pt x="1000" y="63997"/>
                    <a:pt x="1000" y="63239"/>
                  </a:cubicBezTo>
                  <a:lnTo>
                    <a:pt x="1000" y="2375"/>
                  </a:lnTo>
                  <a:cubicBezTo>
                    <a:pt x="1000" y="1616"/>
                    <a:pt x="1615" y="1000"/>
                    <a:pt x="2375" y="1000"/>
                  </a:cubicBezTo>
                  <a:lnTo>
                    <a:pt x="193940" y="1000"/>
                  </a:lnTo>
                  <a:cubicBezTo>
                    <a:pt x="194699" y="1000"/>
                    <a:pt x="195315" y="1616"/>
                    <a:pt x="195315" y="2375"/>
                  </a:cubicBezTo>
                  <a:lnTo>
                    <a:pt x="195315" y="63239"/>
                  </a:lnTo>
                  <a:cubicBezTo>
                    <a:pt x="195316" y="63997"/>
                    <a:pt x="194700" y="64613"/>
                    <a:pt x="193941" y="64613"/>
                  </a:cubicBezTo>
                  <a:close/>
                </a:path>
              </a:pathLst>
            </a:custGeom>
            <a:solidFill>
              <a:srgbClr val="B8B8B8">
                <a:alpha val="1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9083643A-CC7D-4783-8FE8-F154DE9A1965}"/>
                </a:ext>
              </a:extLst>
            </p:cNvPr>
            <p:cNvSpPr/>
            <p:nvPr/>
          </p:nvSpPr>
          <p:spPr>
            <a:xfrm>
              <a:off x="10780248" y="4441695"/>
              <a:ext cx="188000" cy="65333"/>
            </a:xfrm>
            <a:custGeom>
              <a:avLst/>
              <a:gdLst>
                <a:gd name="connsiteX0" fmla="*/ 186088 w 188000"/>
                <a:gd name="connsiteY0" fmla="*/ 64615 h 65333"/>
                <a:gd name="connsiteX1" fmla="*/ 2347 w 188000"/>
                <a:gd name="connsiteY1" fmla="*/ 64615 h 65333"/>
                <a:gd name="connsiteX2" fmla="*/ 1000 w 188000"/>
                <a:gd name="connsiteY2" fmla="*/ 63268 h 65333"/>
                <a:gd name="connsiteX3" fmla="*/ 1000 w 188000"/>
                <a:gd name="connsiteY3" fmla="*/ 2347 h 65333"/>
                <a:gd name="connsiteX4" fmla="*/ 2347 w 188000"/>
                <a:gd name="connsiteY4" fmla="*/ 1000 h 65333"/>
                <a:gd name="connsiteX5" fmla="*/ 186088 w 188000"/>
                <a:gd name="connsiteY5" fmla="*/ 1000 h 65333"/>
                <a:gd name="connsiteX6" fmla="*/ 187435 w 188000"/>
                <a:gd name="connsiteY6" fmla="*/ 2347 h 65333"/>
                <a:gd name="connsiteX7" fmla="*/ 187435 w 188000"/>
                <a:gd name="connsiteY7" fmla="*/ 63268 h 65333"/>
                <a:gd name="connsiteX8" fmla="*/ 186088 w 188000"/>
                <a:gd name="connsiteY8" fmla="*/ 64615 h 6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000" h="65333">
                  <a:moveTo>
                    <a:pt x="186088" y="64615"/>
                  </a:moveTo>
                  <a:lnTo>
                    <a:pt x="2347" y="64615"/>
                  </a:lnTo>
                  <a:cubicBezTo>
                    <a:pt x="1603" y="64615"/>
                    <a:pt x="1000" y="64012"/>
                    <a:pt x="1000" y="63268"/>
                  </a:cubicBezTo>
                  <a:lnTo>
                    <a:pt x="1000" y="2347"/>
                  </a:lnTo>
                  <a:cubicBezTo>
                    <a:pt x="1000" y="1603"/>
                    <a:pt x="1603" y="1000"/>
                    <a:pt x="2347" y="1000"/>
                  </a:cubicBezTo>
                  <a:lnTo>
                    <a:pt x="186088" y="1000"/>
                  </a:lnTo>
                  <a:cubicBezTo>
                    <a:pt x="186832" y="1000"/>
                    <a:pt x="187435" y="1603"/>
                    <a:pt x="187435" y="2347"/>
                  </a:cubicBezTo>
                  <a:lnTo>
                    <a:pt x="187435" y="63268"/>
                  </a:lnTo>
                  <a:cubicBezTo>
                    <a:pt x="187433" y="64012"/>
                    <a:pt x="186831" y="64615"/>
                    <a:pt x="186088" y="64615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2ACC184D-EA0A-4978-A5F9-0E73BA5FB94C}"/>
                </a:ext>
              </a:extLst>
            </p:cNvPr>
            <p:cNvSpPr/>
            <p:nvPr/>
          </p:nvSpPr>
          <p:spPr>
            <a:xfrm>
              <a:off x="10802681" y="4461191"/>
              <a:ext cx="137333" cy="5333"/>
            </a:xfrm>
            <a:custGeom>
              <a:avLst/>
              <a:gdLst>
                <a:gd name="connsiteX0" fmla="*/ 134647 w 137333"/>
                <a:gd name="connsiteY0" fmla="*/ 5131 h 5333"/>
                <a:gd name="connsiteX1" fmla="*/ 3065 w 137333"/>
                <a:gd name="connsiteY1" fmla="*/ 5131 h 5333"/>
                <a:gd name="connsiteX2" fmla="*/ 1000 w 137333"/>
                <a:gd name="connsiteY2" fmla="*/ 3065 h 5333"/>
                <a:gd name="connsiteX3" fmla="*/ 3065 w 137333"/>
                <a:gd name="connsiteY3" fmla="*/ 1000 h 5333"/>
                <a:gd name="connsiteX4" fmla="*/ 134647 w 137333"/>
                <a:gd name="connsiteY4" fmla="*/ 1000 h 5333"/>
                <a:gd name="connsiteX5" fmla="*/ 136712 w 137333"/>
                <a:gd name="connsiteY5" fmla="*/ 3065 h 5333"/>
                <a:gd name="connsiteX6" fmla="*/ 134647 w 137333"/>
                <a:gd name="connsiteY6" fmla="*/ 5131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333" h="5333">
                  <a:moveTo>
                    <a:pt x="134647" y="5131"/>
                  </a:moveTo>
                  <a:lnTo>
                    <a:pt x="3065" y="5131"/>
                  </a:lnTo>
                  <a:cubicBezTo>
                    <a:pt x="1924" y="5131"/>
                    <a:pt x="1000" y="4208"/>
                    <a:pt x="1000" y="3065"/>
                  </a:cubicBezTo>
                  <a:cubicBezTo>
                    <a:pt x="1000" y="1923"/>
                    <a:pt x="1923" y="1000"/>
                    <a:pt x="3065" y="1000"/>
                  </a:cubicBezTo>
                  <a:lnTo>
                    <a:pt x="134647" y="1000"/>
                  </a:lnTo>
                  <a:cubicBezTo>
                    <a:pt x="135789" y="1000"/>
                    <a:pt x="136712" y="1923"/>
                    <a:pt x="136712" y="3065"/>
                  </a:cubicBezTo>
                  <a:cubicBezTo>
                    <a:pt x="136713" y="4207"/>
                    <a:pt x="135789" y="5131"/>
                    <a:pt x="134647" y="51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AB70947-9C24-4941-86FF-20FC3CA61592}"/>
                </a:ext>
              </a:extLst>
            </p:cNvPr>
            <p:cNvSpPr/>
            <p:nvPr/>
          </p:nvSpPr>
          <p:spPr>
            <a:xfrm>
              <a:off x="10802681" y="4481684"/>
              <a:ext cx="66667" cy="5333"/>
            </a:xfrm>
            <a:custGeom>
              <a:avLst/>
              <a:gdLst>
                <a:gd name="connsiteX0" fmla="*/ 63864 w 66666"/>
                <a:gd name="connsiteY0" fmla="*/ 5131 h 5333"/>
                <a:gd name="connsiteX1" fmla="*/ 3065 w 66666"/>
                <a:gd name="connsiteY1" fmla="*/ 5131 h 5333"/>
                <a:gd name="connsiteX2" fmla="*/ 1000 w 66666"/>
                <a:gd name="connsiteY2" fmla="*/ 3065 h 5333"/>
                <a:gd name="connsiteX3" fmla="*/ 3065 w 66666"/>
                <a:gd name="connsiteY3" fmla="*/ 1000 h 5333"/>
                <a:gd name="connsiteX4" fmla="*/ 63864 w 66666"/>
                <a:gd name="connsiteY4" fmla="*/ 1000 h 5333"/>
                <a:gd name="connsiteX5" fmla="*/ 65929 w 66666"/>
                <a:gd name="connsiteY5" fmla="*/ 3065 h 5333"/>
                <a:gd name="connsiteX6" fmla="*/ 63864 w 66666"/>
                <a:gd name="connsiteY6" fmla="*/ 5131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66" h="5333">
                  <a:moveTo>
                    <a:pt x="63864" y="5131"/>
                  </a:moveTo>
                  <a:lnTo>
                    <a:pt x="3065" y="5131"/>
                  </a:lnTo>
                  <a:cubicBezTo>
                    <a:pt x="1924" y="5131"/>
                    <a:pt x="1000" y="4208"/>
                    <a:pt x="1000" y="3065"/>
                  </a:cubicBezTo>
                  <a:cubicBezTo>
                    <a:pt x="1000" y="1924"/>
                    <a:pt x="1923" y="1000"/>
                    <a:pt x="3065" y="1000"/>
                  </a:cubicBezTo>
                  <a:lnTo>
                    <a:pt x="63864" y="1000"/>
                  </a:lnTo>
                  <a:cubicBezTo>
                    <a:pt x="65007" y="1000"/>
                    <a:pt x="65929" y="1923"/>
                    <a:pt x="65929" y="3065"/>
                  </a:cubicBezTo>
                  <a:cubicBezTo>
                    <a:pt x="65929" y="4208"/>
                    <a:pt x="65007" y="5131"/>
                    <a:pt x="63864" y="51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2B1F5750-BE1D-469C-A4AD-3FFE8F3A0F97}"/>
                </a:ext>
              </a:extLst>
            </p:cNvPr>
            <p:cNvSpPr/>
            <p:nvPr/>
          </p:nvSpPr>
          <p:spPr>
            <a:xfrm>
              <a:off x="10689994" y="4564246"/>
              <a:ext cx="180000" cy="69333"/>
            </a:xfrm>
            <a:custGeom>
              <a:avLst/>
              <a:gdLst>
                <a:gd name="connsiteX0" fmla="*/ 178668 w 180000"/>
                <a:gd name="connsiteY0" fmla="*/ 69276 h 69333"/>
                <a:gd name="connsiteX1" fmla="*/ 1000 w 180000"/>
                <a:gd name="connsiteY1" fmla="*/ 69276 h 69333"/>
                <a:gd name="connsiteX2" fmla="*/ 1000 w 180000"/>
                <a:gd name="connsiteY2" fmla="*/ 2367 h 69333"/>
                <a:gd name="connsiteX3" fmla="*/ 2367 w 180000"/>
                <a:gd name="connsiteY3" fmla="*/ 1000 h 69333"/>
                <a:gd name="connsiteX4" fmla="*/ 178668 w 180000"/>
                <a:gd name="connsiteY4" fmla="*/ 1000 h 69333"/>
                <a:gd name="connsiteX5" fmla="*/ 180035 w 180000"/>
                <a:gd name="connsiteY5" fmla="*/ 2367 h 69333"/>
                <a:gd name="connsiteX6" fmla="*/ 180035 w 180000"/>
                <a:gd name="connsiteY6" fmla="*/ 67908 h 69333"/>
                <a:gd name="connsiteX7" fmla="*/ 178668 w 180000"/>
                <a:gd name="connsiteY7" fmla="*/ 69276 h 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00" h="69333">
                  <a:moveTo>
                    <a:pt x="178668" y="69276"/>
                  </a:moveTo>
                  <a:lnTo>
                    <a:pt x="1000" y="69276"/>
                  </a:lnTo>
                  <a:lnTo>
                    <a:pt x="1000" y="2367"/>
                  </a:lnTo>
                  <a:cubicBezTo>
                    <a:pt x="1000" y="1612"/>
                    <a:pt x="1612" y="1000"/>
                    <a:pt x="2367" y="1000"/>
                  </a:cubicBezTo>
                  <a:lnTo>
                    <a:pt x="178668" y="1000"/>
                  </a:lnTo>
                  <a:cubicBezTo>
                    <a:pt x="179423" y="1000"/>
                    <a:pt x="180035" y="1612"/>
                    <a:pt x="180035" y="2367"/>
                  </a:cubicBezTo>
                  <a:lnTo>
                    <a:pt x="180035" y="67908"/>
                  </a:lnTo>
                  <a:cubicBezTo>
                    <a:pt x="180035" y="68664"/>
                    <a:pt x="179423" y="69276"/>
                    <a:pt x="178668" y="69276"/>
                  </a:cubicBezTo>
                  <a:close/>
                </a:path>
              </a:pathLst>
            </a:custGeom>
            <a:solidFill>
              <a:srgbClr val="B8B8B8">
                <a:alpha val="1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48978E2-DF93-4278-A806-4EB2B09EBEF0}"/>
                </a:ext>
              </a:extLst>
            </p:cNvPr>
            <p:cNvSpPr/>
            <p:nvPr/>
          </p:nvSpPr>
          <p:spPr>
            <a:xfrm>
              <a:off x="10646374" y="4545168"/>
              <a:ext cx="254667" cy="69333"/>
            </a:xfrm>
            <a:custGeom>
              <a:avLst/>
              <a:gdLst>
                <a:gd name="connsiteX0" fmla="*/ 253289 w 254666"/>
                <a:gd name="connsiteY0" fmla="*/ 69276 h 69333"/>
                <a:gd name="connsiteX1" fmla="*/ 2628 w 254666"/>
                <a:gd name="connsiteY1" fmla="*/ 69276 h 69333"/>
                <a:gd name="connsiteX2" fmla="*/ 1000 w 254666"/>
                <a:gd name="connsiteY2" fmla="*/ 67648 h 69333"/>
                <a:gd name="connsiteX3" fmla="*/ 1000 w 254666"/>
                <a:gd name="connsiteY3" fmla="*/ 2628 h 69333"/>
                <a:gd name="connsiteX4" fmla="*/ 2628 w 254666"/>
                <a:gd name="connsiteY4" fmla="*/ 1000 h 69333"/>
                <a:gd name="connsiteX5" fmla="*/ 253289 w 254666"/>
                <a:gd name="connsiteY5" fmla="*/ 1000 h 69333"/>
                <a:gd name="connsiteX6" fmla="*/ 254917 w 254666"/>
                <a:gd name="connsiteY6" fmla="*/ 2628 h 69333"/>
                <a:gd name="connsiteX7" fmla="*/ 254917 w 254666"/>
                <a:gd name="connsiteY7" fmla="*/ 67648 h 69333"/>
                <a:gd name="connsiteX8" fmla="*/ 253289 w 254666"/>
                <a:gd name="connsiteY8" fmla="*/ 69276 h 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66" h="69333">
                  <a:moveTo>
                    <a:pt x="253289" y="69276"/>
                  </a:moveTo>
                  <a:lnTo>
                    <a:pt x="2628" y="69276"/>
                  </a:lnTo>
                  <a:cubicBezTo>
                    <a:pt x="1729" y="69276"/>
                    <a:pt x="1000" y="68547"/>
                    <a:pt x="1000" y="67648"/>
                  </a:cubicBezTo>
                  <a:lnTo>
                    <a:pt x="1000" y="2628"/>
                  </a:lnTo>
                  <a:cubicBezTo>
                    <a:pt x="1000" y="1729"/>
                    <a:pt x="1729" y="1000"/>
                    <a:pt x="2628" y="1000"/>
                  </a:cubicBezTo>
                  <a:lnTo>
                    <a:pt x="253289" y="1000"/>
                  </a:lnTo>
                  <a:cubicBezTo>
                    <a:pt x="254188" y="1000"/>
                    <a:pt x="254917" y="1729"/>
                    <a:pt x="254917" y="2628"/>
                  </a:cubicBezTo>
                  <a:lnTo>
                    <a:pt x="254917" y="67648"/>
                  </a:lnTo>
                  <a:cubicBezTo>
                    <a:pt x="254917" y="68548"/>
                    <a:pt x="254188" y="69276"/>
                    <a:pt x="253289" y="69276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63767C36-F3C8-4C51-8E6B-DA7BD3A23897}"/>
                </a:ext>
              </a:extLst>
            </p:cNvPr>
            <p:cNvSpPr/>
            <p:nvPr/>
          </p:nvSpPr>
          <p:spPr>
            <a:xfrm>
              <a:off x="10726738" y="4566094"/>
              <a:ext cx="146667" cy="5333"/>
            </a:xfrm>
            <a:custGeom>
              <a:avLst/>
              <a:gdLst>
                <a:gd name="connsiteX0" fmla="*/ 144440 w 146666"/>
                <a:gd name="connsiteY0" fmla="*/ 5432 h 5333"/>
                <a:gd name="connsiteX1" fmla="*/ 3216 w 146666"/>
                <a:gd name="connsiteY1" fmla="*/ 5432 h 5333"/>
                <a:gd name="connsiteX2" fmla="*/ 1000 w 146666"/>
                <a:gd name="connsiteY2" fmla="*/ 3216 h 5333"/>
                <a:gd name="connsiteX3" fmla="*/ 3216 w 146666"/>
                <a:gd name="connsiteY3" fmla="*/ 1000 h 5333"/>
                <a:gd name="connsiteX4" fmla="*/ 144440 w 146666"/>
                <a:gd name="connsiteY4" fmla="*/ 1000 h 5333"/>
                <a:gd name="connsiteX5" fmla="*/ 146656 w 146666"/>
                <a:gd name="connsiteY5" fmla="*/ 3216 h 5333"/>
                <a:gd name="connsiteX6" fmla="*/ 144440 w 146666"/>
                <a:gd name="connsiteY6" fmla="*/ 5432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666" h="5333">
                  <a:moveTo>
                    <a:pt x="144440" y="5432"/>
                  </a:moveTo>
                  <a:lnTo>
                    <a:pt x="3216" y="5432"/>
                  </a:lnTo>
                  <a:cubicBezTo>
                    <a:pt x="1991" y="5432"/>
                    <a:pt x="1000" y="4441"/>
                    <a:pt x="1000" y="3216"/>
                  </a:cubicBezTo>
                  <a:cubicBezTo>
                    <a:pt x="1000" y="1991"/>
                    <a:pt x="1991" y="1000"/>
                    <a:pt x="3216" y="1000"/>
                  </a:cubicBezTo>
                  <a:lnTo>
                    <a:pt x="144440" y="1000"/>
                  </a:lnTo>
                  <a:cubicBezTo>
                    <a:pt x="145665" y="1000"/>
                    <a:pt x="146656" y="1991"/>
                    <a:pt x="146656" y="3216"/>
                  </a:cubicBezTo>
                  <a:cubicBezTo>
                    <a:pt x="146656" y="4441"/>
                    <a:pt x="145665" y="5432"/>
                    <a:pt x="144440" y="543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7ECD0FA3-E1BD-487C-9AC9-B5AF977D3CE4}"/>
                </a:ext>
              </a:extLst>
            </p:cNvPr>
            <p:cNvSpPr/>
            <p:nvPr/>
          </p:nvSpPr>
          <p:spPr>
            <a:xfrm>
              <a:off x="10726738" y="4588090"/>
              <a:ext cx="70667" cy="5333"/>
            </a:xfrm>
            <a:custGeom>
              <a:avLst/>
              <a:gdLst>
                <a:gd name="connsiteX0" fmla="*/ 68469 w 70666"/>
                <a:gd name="connsiteY0" fmla="*/ 5432 h 5333"/>
                <a:gd name="connsiteX1" fmla="*/ 3216 w 70666"/>
                <a:gd name="connsiteY1" fmla="*/ 5432 h 5333"/>
                <a:gd name="connsiteX2" fmla="*/ 1000 w 70666"/>
                <a:gd name="connsiteY2" fmla="*/ 3216 h 5333"/>
                <a:gd name="connsiteX3" fmla="*/ 3216 w 70666"/>
                <a:gd name="connsiteY3" fmla="*/ 1000 h 5333"/>
                <a:gd name="connsiteX4" fmla="*/ 68469 w 70666"/>
                <a:gd name="connsiteY4" fmla="*/ 1000 h 5333"/>
                <a:gd name="connsiteX5" fmla="*/ 70685 w 70666"/>
                <a:gd name="connsiteY5" fmla="*/ 3216 h 5333"/>
                <a:gd name="connsiteX6" fmla="*/ 68469 w 70666"/>
                <a:gd name="connsiteY6" fmla="*/ 5432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66" h="5333">
                  <a:moveTo>
                    <a:pt x="68469" y="5432"/>
                  </a:moveTo>
                  <a:lnTo>
                    <a:pt x="3216" y="5432"/>
                  </a:lnTo>
                  <a:cubicBezTo>
                    <a:pt x="1991" y="5432"/>
                    <a:pt x="1000" y="4441"/>
                    <a:pt x="1000" y="3216"/>
                  </a:cubicBezTo>
                  <a:cubicBezTo>
                    <a:pt x="1000" y="1991"/>
                    <a:pt x="1991" y="1000"/>
                    <a:pt x="3216" y="1000"/>
                  </a:cubicBezTo>
                  <a:lnTo>
                    <a:pt x="68469" y="1000"/>
                  </a:lnTo>
                  <a:cubicBezTo>
                    <a:pt x="69695" y="1000"/>
                    <a:pt x="70685" y="1991"/>
                    <a:pt x="70685" y="3216"/>
                  </a:cubicBezTo>
                  <a:cubicBezTo>
                    <a:pt x="70685" y="4441"/>
                    <a:pt x="69696" y="5432"/>
                    <a:pt x="68469" y="543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2ADABE9E-807C-4A6D-B9A6-C48040B67A00}"/>
                </a:ext>
              </a:extLst>
            </p:cNvPr>
            <p:cNvSpPr/>
            <p:nvPr/>
          </p:nvSpPr>
          <p:spPr>
            <a:xfrm>
              <a:off x="10665188" y="4558644"/>
              <a:ext cx="45333" cy="41333"/>
            </a:xfrm>
            <a:custGeom>
              <a:avLst/>
              <a:gdLst>
                <a:gd name="connsiteX0" fmla="*/ 43307 w 45333"/>
                <a:gd name="connsiteY0" fmla="*/ 40739 h 41333"/>
                <a:gd name="connsiteX1" fmla="*/ 2449 w 45333"/>
                <a:gd name="connsiteY1" fmla="*/ 40739 h 41333"/>
                <a:gd name="connsiteX2" fmla="*/ 1000 w 45333"/>
                <a:gd name="connsiteY2" fmla="*/ 39289 h 41333"/>
                <a:gd name="connsiteX3" fmla="*/ 1000 w 45333"/>
                <a:gd name="connsiteY3" fmla="*/ 2449 h 41333"/>
                <a:gd name="connsiteX4" fmla="*/ 2449 w 45333"/>
                <a:gd name="connsiteY4" fmla="*/ 1000 h 41333"/>
                <a:gd name="connsiteX5" fmla="*/ 43307 w 45333"/>
                <a:gd name="connsiteY5" fmla="*/ 1000 h 41333"/>
                <a:gd name="connsiteX6" fmla="*/ 44756 w 45333"/>
                <a:gd name="connsiteY6" fmla="*/ 2449 h 41333"/>
                <a:gd name="connsiteX7" fmla="*/ 44756 w 45333"/>
                <a:gd name="connsiteY7" fmla="*/ 39289 h 41333"/>
                <a:gd name="connsiteX8" fmla="*/ 43307 w 45333"/>
                <a:gd name="connsiteY8" fmla="*/ 40739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33" h="41333">
                  <a:moveTo>
                    <a:pt x="43307" y="40739"/>
                  </a:moveTo>
                  <a:lnTo>
                    <a:pt x="2449" y="40739"/>
                  </a:lnTo>
                  <a:cubicBezTo>
                    <a:pt x="1649" y="40739"/>
                    <a:pt x="1000" y="40089"/>
                    <a:pt x="1000" y="39289"/>
                  </a:cubicBezTo>
                  <a:lnTo>
                    <a:pt x="1000" y="2449"/>
                  </a:lnTo>
                  <a:cubicBezTo>
                    <a:pt x="1000" y="1649"/>
                    <a:pt x="1649" y="1000"/>
                    <a:pt x="2449" y="1000"/>
                  </a:cubicBezTo>
                  <a:lnTo>
                    <a:pt x="43307" y="1000"/>
                  </a:lnTo>
                  <a:cubicBezTo>
                    <a:pt x="44107" y="1000"/>
                    <a:pt x="44756" y="1649"/>
                    <a:pt x="44756" y="2449"/>
                  </a:cubicBezTo>
                  <a:lnTo>
                    <a:pt x="44756" y="39289"/>
                  </a:lnTo>
                  <a:cubicBezTo>
                    <a:pt x="44756" y="40091"/>
                    <a:pt x="44107" y="40739"/>
                    <a:pt x="43307" y="4073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13E81D26-99CE-495E-8C06-EE6FD908B305}"/>
                </a:ext>
              </a:extLst>
            </p:cNvPr>
            <p:cNvSpPr/>
            <p:nvPr/>
          </p:nvSpPr>
          <p:spPr>
            <a:xfrm>
              <a:off x="10969481" y="4541087"/>
              <a:ext cx="190667" cy="112000"/>
            </a:xfrm>
            <a:custGeom>
              <a:avLst/>
              <a:gdLst>
                <a:gd name="connsiteX0" fmla="*/ 188508 w 190666"/>
                <a:gd name="connsiteY0" fmla="*/ 112107 h 112000"/>
                <a:gd name="connsiteX1" fmla="*/ 2793 w 190666"/>
                <a:gd name="connsiteY1" fmla="*/ 112107 h 112000"/>
                <a:gd name="connsiteX2" fmla="*/ 1000 w 190666"/>
                <a:gd name="connsiteY2" fmla="*/ 110313 h 112000"/>
                <a:gd name="connsiteX3" fmla="*/ 1000 w 190666"/>
                <a:gd name="connsiteY3" fmla="*/ 2793 h 112000"/>
                <a:gd name="connsiteX4" fmla="*/ 2793 w 190666"/>
                <a:gd name="connsiteY4" fmla="*/ 1000 h 112000"/>
                <a:gd name="connsiteX5" fmla="*/ 188508 w 190666"/>
                <a:gd name="connsiteY5" fmla="*/ 1000 h 112000"/>
                <a:gd name="connsiteX6" fmla="*/ 190301 w 190666"/>
                <a:gd name="connsiteY6" fmla="*/ 2793 h 112000"/>
                <a:gd name="connsiteX7" fmla="*/ 190301 w 190666"/>
                <a:gd name="connsiteY7" fmla="*/ 110313 h 112000"/>
                <a:gd name="connsiteX8" fmla="*/ 188508 w 190666"/>
                <a:gd name="connsiteY8" fmla="*/ 112107 h 1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66" h="112000">
                  <a:moveTo>
                    <a:pt x="188508" y="112107"/>
                  </a:moveTo>
                  <a:lnTo>
                    <a:pt x="2793" y="112107"/>
                  </a:lnTo>
                  <a:cubicBezTo>
                    <a:pt x="1803" y="112107"/>
                    <a:pt x="1000" y="111304"/>
                    <a:pt x="1000" y="110313"/>
                  </a:cubicBezTo>
                  <a:lnTo>
                    <a:pt x="1000" y="2793"/>
                  </a:lnTo>
                  <a:cubicBezTo>
                    <a:pt x="1000" y="1803"/>
                    <a:pt x="1803" y="1000"/>
                    <a:pt x="2793" y="1000"/>
                  </a:cubicBezTo>
                  <a:lnTo>
                    <a:pt x="188508" y="1000"/>
                  </a:lnTo>
                  <a:cubicBezTo>
                    <a:pt x="189499" y="1000"/>
                    <a:pt x="190301" y="1803"/>
                    <a:pt x="190301" y="2793"/>
                  </a:cubicBezTo>
                  <a:lnTo>
                    <a:pt x="190301" y="110313"/>
                  </a:lnTo>
                  <a:cubicBezTo>
                    <a:pt x="190301" y="111304"/>
                    <a:pt x="189499" y="112107"/>
                    <a:pt x="188508" y="112107"/>
                  </a:cubicBezTo>
                  <a:close/>
                </a:path>
              </a:pathLst>
            </a:custGeom>
            <a:solidFill>
              <a:srgbClr val="EBEDF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7C66F0A9-4FE9-4C4E-9320-74829B0FA3E3}"/>
                </a:ext>
              </a:extLst>
            </p:cNvPr>
            <p:cNvSpPr/>
            <p:nvPr/>
          </p:nvSpPr>
          <p:spPr>
            <a:xfrm>
              <a:off x="11114910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4EFEB371-0F32-4B64-B58F-7DDB7E54A4FA}"/>
                </a:ext>
              </a:extLst>
            </p:cNvPr>
            <p:cNvSpPr/>
            <p:nvPr/>
          </p:nvSpPr>
          <p:spPr>
            <a:xfrm>
              <a:off x="11095013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8C008995-B127-4A63-85DF-08A8D4934BF1}"/>
                </a:ext>
              </a:extLst>
            </p:cNvPr>
            <p:cNvSpPr/>
            <p:nvPr/>
          </p:nvSpPr>
          <p:spPr>
            <a:xfrm>
              <a:off x="11075116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BD502B0-C926-41D3-96CA-8D07ED80D06A}"/>
                </a:ext>
              </a:extLst>
            </p:cNvPr>
            <p:cNvSpPr/>
            <p:nvPr/>
          </p:nvSpPr>
          <p:spPr>
            <a:xfrm>
              <a:off x="11055220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FA114794-C6FF-4762-9765-79D044D9F789}"/>
                </a:ext>
              </a:extLst>
            </p:cNvPr>
            <p:cNvSpPr/>
            <p:nvPr/>
          </p:nvSpPr>
          <p:spPr>
            <a:xfrm>
              <a:off x="11035322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297D3C6-A740-4613-9E18-07B20631A9A2}"/>
                </a:ext>
              </a:extLst>
            </p:cNvPr>
            <p:cNvSpPr/>
            <p:nvPr/>
          </p:nvSpPr>
          <p:spPr>
            <a:xfrm>
              <a:off x="11015425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8BA8CF0B-66B2-4ECF-B3BF-A4DE2669A9F5}"/>
                </a:ext>
              </a:extLst>
            </p:cNvPr>
            <p:cNvSpPr/>
            <p:nvPr/>
          </p:nvSpPr>
          <p:spPr>
            <a:xfrm>
              <a:off x="10999672" y="4639466"/>
              <a:ext cx="132000" cy="2667"/>
            </a:xfrm>
            <a:custGeom>
              <a:avLst/>
              <a:gdLst>
                <a:gd name="connsiteX0" fmla="*/ 1000 w 132000"/>
                <a:gd name="connsiteY0" fmla="*/ 1000 h 2666"/>
                <a:gd name="connsiteX1" fmla="*/ 131689 w 132000"/>
                <a:gd name="connsiteY1" fmla="*/ 1000 h 2666"/>
                <a:gd name="connsiteX2" fmla="*/ 131689 w 132000"/>
                <a:gd name="connsiteY2" fmla="*/ 2317 h 2666"/>
                <a:gd name="connsiteX3" fmla="*/ 1000 w 132000"/>
                <a:gd name="connsiteY3" fmla="*/ 2317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00" h="2666">
                  <a:moveTo>
                    <a:pt x="1000" y="1000"/>
                  </a:moveTo>
                  <a:lnTo>
                    <a:pt x="131689" y="1000"/>
                  </a:lnTo>
                  <a:lnTo>
                    <a:pt x="131689" y="2317"/>
                  </a:lnTo>
                  <a:lnTo>
                    <a:pt x="1000" y="231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BF8472FF-8B6C-41D7-B68A-8569691D52D3}"/>
                </a:ext>
              </a:extLst>
            </p:cNvPr>
            <p:cNvSpPr/>
            <p:nvPr/>
          </p:nvSpPr>
          <p:spPr>
            <a:xfrm>
              <a:off x="11000768" y="4577371"/>
              <a:ext cx="132000" cy="53333"/>
            </a:xfrm>
            <a:custGeom>
              <a:avLst/>
              <a:gdLst>
                <a:gd name="connsiteX0" fmla="*/ 46253 w 132000"/>
                <a:gd name="connsiteY0" fmla="*/ 53316 h 53333"/>
                <a:gd name="connsiteX1" fmla="*/ 44641 w 132000"/>
                <a:gd name="connsiteY1" fmla="*/ 53117 h 53333"/>
                <a:gd name="connsiteX2" fmla="*/ 30003 w 132000"/>
                <a:gd name="connsiteY2" fmla="*/ 38693 h 53333"/>
                <a:gd name="connsiteX3" fmla="*/ 23473 w 132000"/>
                <a:gd name="connsiteY3" fmla="*/ 31100 h 53333"/>
                <a:gd name="connsiteX4" fmla="*/ 7709 w 132000"/>
                <a:gd name="connsiteY4" fmla="*/ 46829 h 53333"/>
                <a:gd name="connsiteX5" fmla="*/ 5665 w 132000"/>
                <a:gd name="connsiteY5" fmla="*/ 50561 h 53333"/>
                <a:gd name="connsiteX6" fmla="*/ 2244 w 132000"/>
                <a:gd name="connsiteY6" fmla="*/ 51464 h 53333"/>
                <a:gd name="connsiteX7" fmla="*/ 1341 w 132000"/>
                <a:gd name="connsiteY7" fmla="*/ 48043 h 53333"/>
                <a:gd name="connsiteX8" fmla="*/ 3293 w 132000"/>
                <a:gd name="connsiteY8" fmla="*/ 44476 h 53333"/>
                <a:gd name="connsiteX9" fmla="*/ 23473 w 132000"/>
                <a:gd name="connsiteY9" fmla="*/ 26095 h 53333"/>
                <a:gd name="connsiteX10" fmla="*/ 34369 w 132000"/>
                <a:gd name="connsiteY10" fmla="*/ 36240 h 53333"/>
                <a:gd name="connsiteX11" fmla="*/ 45836 w 132000"/>
                <a:gd name="connsiteY11" fmla="*/ 48257 h 53333"/>
                <a:gd name="connsiteX12" fmla="*/ 46980 w 132000"/>
                <a:gd name="connsiteY12" fmla="*/ 48077 h 53333"/>
                <a:gd name="connsiteX13" fmla="*/ 53601 w 132000"/>
                <a:gd name="connsiteY13" fmla="*/ 25532 h 53333"/>
                <a:gd name="connsiteX14" fmla="*/ 64383 w 132000"/>
                <a:gd name="connsiteY14" fmla="*/ 1000 h 53333"/>
                <a:gd name="connsiteX15" fmla="*/ 64655 w 132000"/>
                <a:gd name="connsiteY15" fmla="*/ 1008 h 53333"/>
                <a:gd name="connsiteX16" fmla="*/ 75559 w 132000"/>
                <a:gd name="connsiteY16" fmla="*/ 19401 h 53333"/>
                <a:gd name="connsiteX17" fmla="*/ 83729 w 132000"/>
                <a:gd name="connsiteY17" fmla="*/ 36631 h 53333"/>
                <a:gd name="connsiteX18" fmla="*/ 93447 w 132000"/>
                <a:gd name="connsiteY18" fmla="*/ 33428 h 53333"/>
                <a:gd name="connsiteX19" fmla="*/ 104128 w 132000"/>
                <a:gd name="connsiteY19" fmla="*/ 29325 h 53333"/>
                <a:gd name="connsiteX20" fmla="*/ 113997 w 132000"/>
                <a:gd name="connsiteY20" fmla="*/ 35693 h 53333"/>
                <a:gd name="connsiteX21" fmla="*/ 129061 w 132000"/>
                <a:gd name="connsiteY21" fmla="*/ 42192 h 53333"/>
                <a:gd name="connsiteX22" fmla="*/ 131805 w 132000"/>
                <a:gd name="connsiteY22" fmla="*/ 44431 h 53333"/>
                <a:gd name="connsiteX23" fmla="*/ 129567 w 132000"/>
                <a:gd name="connsiteY23" fmla="*/ 47175 h 53333"/>
                <a:gd name="connsiteX24" fmla="*/ 110201 w 132000"/>
                <a:gd name="connsiteY24" fmla="*/ 38959 h 53333"/>
                <a:gd name="connsiteX25" fmla="*/ 103668 w 132000"/>
                <a:gd name="connsiteY25" fmla="*/ 34309 h 53333"/>
                <a:gd name="connsiteX26" fmla="*/ 96725 w 132000"/>
                <a:gd name="connsiteY26" fmla="*/ 37215 h 53333"/>
                <a:gd name="connsiteX27" fmla="*/ 83001 w 132000"/>
                <a:gd name="connsiteY27" fmla="*/ 41585 h 53333"/>
                <a:gd name="connsiteX28" fmla="*/ 70679 w 132000"/>
                <a:gd name="connsiteY28" fmla="*/ 20525 h 53333"/>
                <a:gd name="connsiteX29" fmla="*/ 64440 w 132000"/>
                <a:gd name="connsiteY29" fmla="*/ 6009 h 53333"/>
                <a:gd name="connsiteX30" fmla="*/ 64409 w 132000"/>
                <a:gd name="connsiteY30" fmla="*/ 6009 h 53333"/>
                <a:gd name="connsiteX31" fmla="*/ 58543 w 132000"/>
                <a:gd name="connsiteY31" fmla="*/ 26353 h 53333"/>
                <a:gd name="connsiteX32" fmla="*/ 49736 w 132000"/>
                <a:gd name="connsiteY32" fmla="*/ 52259 h 53333"/>
                <a:gd name="connsiteX33" fmla="*/ 46253 w 132000"/>
                <a:gd name="connsiteY33" fmla="*/ 53316 h 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2000" h="53333">
                  <a:moveTo>
                    <a:pt x="46253" y="53316"/>
                  </a:moveTo>
                  <a:cubicBezTo>
                    <a:pt x="45725" y="53316"/>
                    <a:pt x="45185" y="53251"/>
                    <a:pt x="44641" y="53117"/>
                  </a:cubicBezTo>
                  <a:cubicBezTo>
                    <a:pt x="37060" y="51253"/>
                    <a:pt x="33149" y="44288"/>
                    <a:pt x="30003" y="38693"/>
                  </a:cubicBezTo>
                  <a:cubicBezTo>
                    <a:pt x="27809" y="34789"/>
                    <a:pt x="25739" y="31100"/>
                    <a:pt x="23473" y="31100"/>
                  </a:cubicBezTo>
                  <a:cubicBezTo>
                    <a:pt x="16091" y="31100"/>
                    <a:pt x="11445" y="39821"/>
                    <a:pt x="7709" y="46829"/>
                  </a:cubicBezTo>
                  <a:cubicBezTo>
                    <a:pt x="6989" y="48184"/>
                    <a:pt x="6312" y="49451"/>
                    <a:pt x="5665" y="50561"/>
                  </a:cubicBezTo>
                  <a:cubicBezTo>
                    <a:pt x="4976" y="51755"/>
                    <a:pt x="3453" y="52176"/>
                    <a:pt x="2244" y="51464"/>
                  </a:cubicBezTo>
                  <a:cubicBezTo>
                    <a:pt x="1049" y="50772"/>
                    <a:pt x="644" y="49236"/>
                    <a:pt x="1341" y="48043"/>
                  </a:cubicBezTo>
                  <a:cubicBezTo>
                    <a:pt x="1957" y="46983"/>
                    <a:pt x="2604" y="45769"/>
                    <a:pt x="3293" y="44476"/>
                  </a:cubicBezTo>
                  <a:cubicBezTo>
                    <a:pt x="7427" y="36719"/>
                    <a:pt x="13087" y="26095"/>
                    <a:pt x="23473" y="26095"/>
                  </a:cubicBezTo>
                  <a:cubicBezTo>
                    <a:pt x="28671" y="26095"/>
                    <a:pt x="31437" y="31024"/>
                    <a:pt x="34369" y="36240"/>
                  </a:cubicBezTo>
                  <a:cubicBezTo>
                    <a:pt x="37316" y="41487"/>
                    <a:pt x="40363" y="46911"/>
                    <a:pt x="45836" y="48257"/>
                  </a:cubicBezTo>
                  <a:cubicBezTo>
                    <a:pt x="46295" y="48372"/>
                    <a:pt x="46609" y="48323"/>
                    <a:pt x="46980" y="48077"/>
                  </a:cubicBezTo>
                  <a:cubicBezTo>
                    <a:pt x="50215" y="45945"/>
                    <a:pt x="52093" y="34625"/>
                    <a:pt x="53601" y="25532"/>
                  </a:cubicBezTo>
                  <a:cubicBezTo>
                    <a:pt x="55871" y="11847"/>
                    <a:pt x="57673" y="1000"/>
                    <a:pt x="64383" y="1000"/>
                  </a:cubicBezTo>
                  <a:cubicBezTo>
                    <a:pt x="64471" y="1000"/>
                    <a:pt x="64563" y="1000"/>
                    <a:pt x="64655" y="1008"/>
                  </a:cubicBezTo>
                  <a:cubicBezTo>
                    <a:pt x="71401" y="1295"/>
                    <a:pt x="73423" y="10089"/>
                    <a:pt x="75559" y="19401"/>
                  </a:cubicBezTo>
                  <a:cubicBezTo>
                    <a:pt x="77341" y="27177"/>
                    <a:pt x="79363" y="35992"/>
                    <a:pt x="83729" y="36631"/>
                  </a:cubicBezTo>
                  <a:cubicBezTo>
                    <a:pt x="88892" y="37392"/>
                    <a:pt x="90897" y="35636"/>
                    <a:pt x="93447" y="33428"/>
                  </a:cubicBezTo>
                  <a:cubicBezTo>
                    <a:pt x="95812" y="31380"/>
                    <a:pt x="98777" y="28843"/>
                    <a:pt x="104128" y="29325"/>
                  </a:cubicBezTo>
                  <a:cubicBezTo>
                    <a:pt x="108908" y="29765"/>
                    <a:pt x="111613" y="32915"/>
                    <a:pt x="113997" y="35693"/>
                  </a:cubicBezTo>
                  <a:cubicBezTo>
                    <a:pt x="117261" y="39489"/>
                    <a:pt x="120312" y="43072"/>
                    <a:pt x="129061" y="42192"/>
                  </a:cubicBezTo>
                  <a:cubicBezTo>
                    <a:pt x="130447" y="42108"/>
                    <a:pt x="131664" y="43057"/>
                    <a:pt x="131805" y="44431"/>
                  </a:cubicBezTo>
                  <a:cubicBezTo>
                    <a:pt x="131943" y="45804"/>
                    <a:pt x="130944" y="47033"/>
                    <a:pt x="129567" y="47175"/>
                  </a:cubicBezTo>
                  <a:cubicBezTo>
                    <a:pt x="118235" y="48327"/>
                    <a:pt x="113784" y="43129"/>
                    <a:pt x="110201" y="38959"/>
                  </a:cubicBezTo>
                  <a:cubicBezTo>
                    <a:pt x="107791" y="36153"/>
                    <a:pt x="106301" y="34553"/>
                    <a:pt x="103668" y="34309"/>
                  </a:cubicBezTo>
                  <a:cubicBezTo>
                    <a:pt x="100419" y="34007"/>
                    <a:pt x="98876" y="35355"/>
                    <a:pt x="96725" y="37215"/>
                  </a:cubicBezTo>
                  <a:cubicBezTo>
                    <a:pt x="93920" y="39649"/>
                    <a:pt x="90437" y="42664"/>
                    <a:pt x="83001" y="41585"/>
                  </a:cubicBezTo>
                  <a:cubicBezTo>
                    <a:pt x="75248" y="40452"/>
                    <a:pt x="72925" y="30323"/>
                    <a:pt x="70679" y="20525"/>
                  </a:cubicBezTo>
                  <a:cubicBezTo>
                    <a:pt x="69205" y="14115"/>
                    <a:pt x="67376" y="6136"/>
                    <a:pt x="64440" y="6009"/>
                  </a:cubicBezTo>
                  <a:cubicBezTo>
                    <a:pt x="64432" y="6009"/>
                    <a:pt x="64421" y="6009"/>
                    <a:pt x="64409" y="6009"/>
                  </a:cubicBezTo>
                  <a:cubicBezTo>
                    <a:pt x="61917" y="6009"/>
                    <a:pt x="59637" y="19740"/>
                    <a:pt x="58543" y="26353"/>
                  </a:cubicBezTo>
                  <a:cubicBezTo>
                    <a:pt x="56613" y="37961"/>
                    <a:pt x="54796" y="48921"/>
                    <a:pt x="49736" y="52259"/>
                  </a:cubicBezTo>
                  <a:cubicBezTo>
                    <a:pt x="48668" y="52960"/>
                    <a:pt x="47487" y="53316"/>
                    <a:pt x="46253" y="53316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CC4456D0-018F-44EB-8203-0244F0BBD3CB}"/>
                </a:ext>
              </a:extLst>
            </p:cNvPr>
            <p:cNvSpPr/>
            <p:nvPr/>
          </p:nvSpPr>
          <p:spPr>
            <a:xfrm>
              <a:off x="10742752" y="4746093"/>
              <a:ext cx="134667" cy="25333"/>
            </a:xfrm>
            <a:custGeom>
              <a:avLst/>
              <a:gdLst>
                <a:gd name="connsiteX0" fmla="*/ 131721 w 134666"/>
                <a:gd name="connsiteY0" fmla="*/ 25328 h 25333"/>
                <a:gd name="connsiteX1" fmla="*/ 2697 w 134666"/>
                <a:gd name="connsiteY1" fmla="*/ 4996 h 25333"/>
                <a:gd name="connsiteX2" fmla="*/ 1025 w 134666"/>
                <a:gd name="connsiteY2" fmla="*/ 2697 h 25333"/>
                <a:gd name="connsiteX3" fmla="*/ 1025 w 134666"/>
                <a:gd name="connsiteY3" fmla="*/ 2697 h 25333"/>
                <a:gd name="connsiteX4" fmla="*/ 3324 w 134666"/>
                <a:gd name="connsiteY4" fmla="*/ 1025 h 25333"/>
                <a:gd name="connsiteX5" fmla="*/ 132348 w 134666"/>
                <a:gd name="connsiteY5" fmla="*/ 21357 h 25333"/>
                <a:gd name="connsiteX6" fmla="*/ 134020 w 134666"/>
                <a:gd name="connsiteY6" fmla="*/ 23654 h 25333"/>
                <a:gd name="connsiteX7" fmla="*/ 134020 w 134666"/>
                <a:gd name="connsiteY7" fmla="*/ 23654 h 25333"/>
                <a:gd name="connsiteX8" fmla="*/ 131721 w 134666"/>
                <a:gd name="connsiteY8" fmla="*/ 25328 h 2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666" h="25333">
                  <a:moveTo>
                    <a:pt x="131721" y="25328"/>
                  </a:moveTo>
                  <a:lnTo>
                    <a:pt x="2697" y="4996"/>
                  </a:lnTo>
                  <a:cubicBezTo>
                    <a:pt x="1601" y="4824"/>
                    <a:pt x="852" y="3794"/>
                    <a:pt x="1025" y="2697"/>
                  </a:cubicBezTo>
                  <a:lnTo>
                    <a:pt x="1025" y="2697"/>
                  </a:lnTo>
                  <a:cubicBezTo>
                    <a:pt x="1198" y="1601"/>
                    <a:pt x="2226" y="852"/>
                    <a:pt x="3324" y="1025"/>
                  </a:cubicBezTo>
                  <a:lnTo>
                    <a:pt x="132348" y="21357"/>
                  </a:lnTo>
                  <a:cubicBezTo>
                    <a:pt x="133444" y="21529"/>
                    <a:pt x="134193" y="22558"/>
                    <a:pt x="134020" y="23654"/>
                  </a:cubicBezTo>
                  <a:lnTo>
                    <a:pt x="134020" y="23654"/>
                  </a:lnTo>
                  <a:cubicBezTo>
                    <a:pt x="133846" y="24752"/>
                    <a:pt x="132817" y="25500"/>
                    <a:pt x="131721" y="25328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8494A61-A6F6-4CA4-BDD9-1DB1D0398E90}"/>
                </a:ext>
              </a:extLst>
            </p:cNvPr>
            <p:cNvSpPr/>
            <p:nvPr/>
          </p:nvSpPr>
          <p:spPr>
            <a:xfrm>
              <a:off x="10712277" y="4775551"/>
              <a:ext cx="121333" cy="5333"/>
            </a:xfrm>
            <a:custGeom>
              <a:avLst/>
              <a:gdLst>
                <a:gd name="connsiteX0" fmla="*/ 118885 w 121333"/>
                <a:gd name="connsiteY0" fmla="*/ 4573 h 5333"/>
                <a:gd name="connsiteX1" fmla="*/ 2787 w 121333"/>
                <a:gd name="connsiteY1" fmla="*/ 4573 h 5333"/>
                <a:gd name="connsiteX2" fmla="*/ 1000 w 121333"/>
                <a:gd name="connsiteY2" fmla="*/ 2787 h 5333"/>
                <a:gd name="connsiteX3" fmla="*/ 1000 w 121333"/>
                <a:gd name="connsiteY3" fmla="*/ 2787 h 5333"/>
                <a:gd name="connsiteX4" fmla="*/ 2787 w 121333"/>
                <a:gd name="connsiteY4" fmla="*/ 1000 h 5333"/>
                <a:gd name="connsiteX5" fmla="*/ 118885 w 121333"/>
                <a:gd name="connsiteY5" fmla="*/ 1000 h 5333"/>
                <a:gd name="connsiteX6" fmla="*/ 120672 w 121333"/>
                <a:gd name="connsiteY6" fmla="*/ 2787 h 5333"/>
                <a:gd name="connsiteX7" fmla="*/ 120672 w 121333"/>
                <a:gd name="connsiteY7" fmla="*/ 2787 h 5333"/>
                <a:gd name="connsiteX8" fmla="*/ 118885 w 121333"/>
                <a:gd name="connsiteY8" fmla="*/ 4573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33" h="5333">
                  <a:moveTo>
                    <a:pt x="118885" y="4573"/>
                  </a:moveTo>
                  <a:lnTo>
                    <a:pt x="2787" y="4573"/>
                  </a:lnTo>
                  <a:cubicBezTo>
                    <a:pt x="1800" y="4573"/>
                    <a:pt x="1000" y="3773"/>
                    <a:pt x="1000" y="2787"/>
                  </a:cubicBezTo>
                  <a:lnTo>
                    <a:pt x="1000" y="2787"/>
                  </a:lnTo>
                  <a:cubicBezTo>
                    <a:pt x="1000" y="1800"/>
                    <a:pt x="1800" y="1000"/>
                    <a:pt x="2787" y="1000"/>
                  </a:cubicBezTo>
                  <a:lnTo>
                    <a:pt x="118885" y="1000"/>
                  </a:lnTo>
                  <a:cubicBezTo>
                    <a:pt x="119872" y="1000"/>
                    <a:pt x="120672" y="1800"/>
                    <a:pt x="120672" y="2787"/>
                  </a:cubicBezTo>
                  <a:lnTo>
                    <a:pt x="120672" y="2787"/>
                  </a:lnTo>
                  <a:cubicBezTo>
                    <a:pt x="120672" y="3773"/>
                    <a:pt x="119872" y="4573"/>
                    <a:pt x="118885" y="457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C8705-F5F9-400D-98F7-298E8A493217}"/>
                </a:ext>
              </a:extLst>
            </p:cNvPr>
            <p:cNvSpPr/>
            <p:nvPr/>
          </p:nvSpPr>
          <p:spPr>
            <a:xfrm>
              <a:off x="11006757" y="4154030"/>
              <a:ext cx="100000" cy="21333"/>
            </a:xfrm>
            <a:custGeom>
              <a:avLst/>
              <a:gdLst>
                <a:gd name="connsiteX0" fmla="*/ 140 w 100000"/>
                <a:gd name="connsiteY0" fmla="*/ 21560 h 21333"/>
                <a:gd name="connsiteX1" fmla="*/ 5898 w 100000"/>
                <a:gd name="connsiteY1" fmla="*/ 15572 h 21333"/>
                <a:gd name="connsiteX2" fmla="*/ 28812 w 100000"/>
                <a:gd name="connsiteY2" fmla="*/ 10608 h 21333"/>
                <a:gd name="connsiteX3" fmla="*/ 32105 w 100000"/>
                <a:gd name="connsiteY3" fmla="*/ 11865 h 21333"/>
                <a:gd name="connsiteX4" fmla="*/ 41369 w 100000"/>
                <a:gd name="connsiteY4" fmla="*/ 9209 h 21333"/>
                <a:gd name="connsiteX5" fmla="*/ 59104 w 100000"/>
                <a:gd name="connsiteY5" fmla="*/ 141 h 21333"/>
                <a:gd name="connsiteX6" fmla="*/ 78912 w 100000"/>
                <a:gd name="connsiteY6" fmla="*/ 16033 h 21333"/>
                <a:gd name="connsiteX7" fmla="*/ 100102 w 100000"/>
                <a:gd name="connsiteY7" fmla="*/ 21100 h 21333"/>
                <a:gd name="connsiteX8" fmla="*/ 140 w 100000"/>
                <a:gd name="connsiteY8" fmla="*/ 21560 h 2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0" h="21333">
                  <a:moveTo>
                    <a:pt x="140" y="21560"/>
                  </a:moveTo>
                  <a:cubicBezTo>
                    <a:pt x="140" y="21560"/>
                    <a:pt x="3710" y="17453"/>
                    <a:pt x="5898" y="15572"/>
                  </a:cubicBezTo>
                  <a:cubicBezTo>
                    <a:pt x="9840" y="12182"/>
                    <a:pt x="14358" y="6192"/>
                    <a:pt x="28812" y="10608"/>
                  </a:cubicBezTo>
                  <a:cubicBezTo>
                    <a:pt x="29936" y="10950"/>
                    <a:pt x="31024" y="11406"/>
                    <a:pt x="32105" y="11865"/>
                  </a:cubicBezTo>
                  <a:cubicBezTo>
                    <a:pt x="33380" y="12405"/>
                    <a:pt x="37326" y="12418"/>
                    <a:pt x="41369" y="9209"/>
                  </a:cubicBezTo>
                  <a:cubicBezTo>
                    <a:pt x="47792" y="4109"/>
                    <a:pt x="50304" y="261"/>
                    <a:pt x="59104" y="141"/>
                  </a:cubicBezTo>
                  <a:cubicBezTo>
                    <a:pt x="69344" y="1"/>
                    <a:pt x="70954" y="12766"/>
                    <a:pt x="78912" y="16033"/>
                  </a:cubicBezTo>
                  <a:cubicBezTo>
                    <a:pt x="83977" y="18112"/>
                    <a:pt x="97338" y="20178"/>
                    <a:pt x="100102" y="21100"/>
                  </a:cubicBezTo>
                  <a:lnTo>
                    <a:pt x="140" y="21560"/>
                  </a:lnTo>
                  <a:close/>
                </a:path>
              </a:pathLst>
            </a:custGeom>
            <a:solidFill>
              <a:srgbClr val="2A94F4">
                <a:alpha val="10000"/>
              </a:srgbClr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6765BEDF-70ED-40B8-8562-52699F01609E}"/>
                </a:ext>
              </a:extLst>
            </p:cNvPr>
            <p:cNvSpPr/>
            <p:nvPr/>
          </p:nvSpPr>
          <p:spPr>
            <a:xfrm>
              <a:off x="11267295" y="4746324"/>
              <a:ext cx="21333" cy="44000"/>
            </a:xfrm>
            <a:custGeom>
              <a:avLst/>
              <a:gdLst>
                <a:gd name="connsiteX0" fmla="*/ 8855 w 21333"/>
                <a:gd name="connsiteY0" fmla="*/ 1000 h 44000"/>
                <a:gd name="connsiteX1" fmla="*/ 14994 w 21333"/>
                <a:gd name="connsiteY1" fmla="*/ 18508 h 44000"/>
                <a:gd name="connsiteX2" fmla="*/ 19468 w 21333"/>
                <a:gd name="connsiteY2" fmla="*/ 23309 h 44000"/>
                <a:gd name="connsiteX3" fmla="*/ 21064 w 21333"/>
                <a:gd name="connsiteY3" fmla="*/ 25573 h 44000"/>
                <a:gd name="connsiteX4" fmla="*/ 21116 w 21333"/>
                <a:gd name="connsiteY4" fmla="*/ 27745 h 44000"/>
                <a:gd name="connsiteX5" fmla="*/ 1070 w 21333"/>
                <a:gd name="connsiteY5" fmla="*/ 43460 h 44000"/>
                <a:gd name="connsiteX6" fmla="*/ 5918 w 21333"/>
                <a:gd name="connsiteY6" fmla="*/ 36828 h 44000"/>
                <a:gd name="connsiteX7" fmla="*/ 11227 w 21333"/>
                <a:gd name="connsiteY7" fmla="*/ 28603 h 44000"/>
                <a:gd name="connsiteX8" fmla="*/ 11227 w 21333"/>
                <a:gd name="connsiteY8" fmla="*/ 28603 h 44000"/>
                <a:gd name="connsiteX9" fmla="*/ 9906 w 21333"/>
                <a:gd name="connsiteY9" fmla="*/ 20591 h 44000"/>
                <a:gd name="connsiteX10" fmla="*/ 4742 w 21333"/>
                <a:gd name="connsiteY10" fmla="*/ 9331 h 44000"/>
                <a:gd name="connsiteX11" fmla="*/ 8855 w 21333"/>
                <a:gd name="connsiteY11" fmla="*/ 1000 h 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3" h="44000">
                  <a:moveTo>
                    <a:pt x="8855" y="1000"/>
                  </a:moveTo>
                  <a:cubicBezTo>
                    <a:pt x="8855" y="1000"/>
                    <a:pt x="13947" y="16020"/>
                    <a:pt x="14994" y="18508"/>
                  </a:cubicBezTo>
                  <a:cubicBezTo>
                    <a:pt x="15858" y="20561"/>
                    <a:pt x="17711" y="21939"/>
                    <a:pt x="19468" y="23309"/>
                  </a:cubicBezTo>
                  <a:cubicBezTo>
                    <a:pt x="20031" y="23748"/>
                    <a:pt x="20590" y="24739"/>
                    <a:pt x="21064" y="25573"/>
                  </a:cubicBezTo>
                  <a:cubicBezTo>
                    <a:pt x="21446" y="26244"/>
                    <a:pt x="21422" y="27036"/>
                    <a:pt x="21116" y="27745"/>
                  </a:cubicBezTo>
                  <a:cubicBezTo>
                    <a:pt x="15784" y="40127"/>
                    <a:pt x="1350" y="44427"/>
                    <a:pt x="1070" y="43460"/>
                  </a:cubicBezTo>
                  <a:cubicBezTo>
                    <a:pt x="566" y="41716"/>
                    <a:pt x="2855" y="38388"/>
                    <a:pt x="5918" y="36828"/>
                  </a:cubicBezTo>
                  <a:cubicBezTo>
                    <a:pt x="9000" y="35259"/>
                    <a:pt x="10906" y="32047"/>
                    <a:pt x="11227" y="28603"/>
                  </a:cubicBezTo>
                  <a:lnTo>
                    <a:pt x="11227" y="28603"/>
                  </a:lnTo>
                  <a:cubicBezTo>
                    <a:pt x="11483" y="25863"/>
                    <a:pt x="11027" y="23103"/>
                    <a:pt x="9906" y="20591"/>
                  </a:cubicBezTo>
                  <a:lnTo>
                    <a:pt x="4742" y="9331"/>
                  </a:lnTo>
                  <a:lnTo>
                    <a:pt x="8855" y="1000"/>
                  </a:lnTo>
                  <a:close/>
                </a:path>
              </a:pathLst>
            </a:custGeom>
            <a:solidFill>
              <a:srgbClr val="FA968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A7D2932-9C71-4C52-853D-0EECB3E43EF8}"/>
                </a:ext>
              </a:extLst>
            </p:cNvPr>
            <p:cNvSpPr/>
            <p:nvPr/>
          </p:nvSpPr>
          <p:spPr>
            <a:xfrm>
              <a:off x="11221185" y="4759912"/>
              <a:ext cx="33333" cy="48000"/>
            </a:xfrm>
            <a:custGeom>
              <a:avLst/>
              <a:gdLst>
                <a:gd name="connsiteX0" fmla="*/ 33594 w 33333"/>
                <a:gd name="connsiteY0" fmla="*/ 4684 h 48000"/>
                <a:gd name="connsiteX1" fmla="*/ 29196 w 33333"/>
                <a:gd name="connsiteY1" fmla="*/ 20185 h 48000"/>
                <a:gd name="connsiteX2" fmla="*/ 30322 w 33333"/>
                <a:gd name="connsiteY2" fmla="*/ 34469 h 48000"/>
                <a:gd name="connsiteX3" fmla="*/ 30324 w 33333"/>
                <a:gd name="connsiteY3" fmla="*/ 34472 h 48000"/>
                <a:gd name="connsiteX4" fmla="*/ 27524 w 33333"/>
                <a:gd name="connsiteY4" fmla="*/ 40699 h 48000"/>
                <a:gd name="connsiteX5" fmla="*/ 1725 w 33333"/>
                <a:gd name="connsiteY5" fmla="*/ 47361 h 48000"/>
                <a:gd name="connsiteX6" fmla="*/ 15768 w 33333"/>
                <a:gd name="connsiteY6" fmla="*/ 34381 h 48000"/>
                <a:gd name="connsiteX7" fmla="*/ 24790 w 33333"/>
                <a:gd name="connsiteY7" fmla="*/ 1000 h 48000"/>
                <a:gd name="connsiteX8" fmla="*/ 32422 w 33333"/>
                <a:gd name="connsiteY8" fmla="*/ 3375 h 48000"/>
                <a:gd name="connsiteX9" fmla="*/ 33594 w 33333"/>
                <a:gd name="connsiteY9" fmla="*/ 4684 h 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3" h="48000">
                  <a:moveTo>
                    <a:pt x="33594" y="4684"/>
                  </a:moveTo>
                  <a:lnTo>
                    <a:pt x="29196" y="20185"/>
                  </a:lnTo>
                  <a:cubicBezTo>
                    <a:pt x="27850" y="24925"/>
                    <a:pt x="28253" y="29999"/>
                    <a:pt x="30322" y="34469"/>
                  </a:cubicBezTo>
                  <a:cubicBezTo>
                    <a:pt x="30322" y="34471"/>
                    <a:pt x="30324" y="34472"/>
                    <a:pt x="30324" y="34472"/>
                  </a:cubicBezTo>
                  <a:cubicBezTo>
                    <a:pt x="31486" y="36972"/>
                    <a:pt x="30168" y="39916"/>
                    <a:pt x="27524" y="40699"/>
                  </a:cubicBezTo>
                  <a:cubicBezTo>
                    <a:pt x="18978" y="43227"/>
                    <a:pt x="2415" y="48016"/>
                    <a:pt x="1725" y="47361"/>
                  </a:cubicBezTo>
                  <a:cubicBezTo>
                    <a:pt x="-1795" y="44027"/>
                    <a:pt x="8253" y="39408"/>
                    <a:pt x="15768" y="34381"/>
                  </a:cubicBezTo>
                  <a:cubicBezTo>
                    <a:pt x="20835" y="30992"/>
                    <a:pt x="23637" y="14049"/>
                    <a:pt x="24790" y="1000"/>
                  </a:cubicBezTo>
                  <a:lnTo>
                    <a:pt x="32422" y="3375"/>
                  </a:lnTo>
                  <a:cubicBezTo>
                    <a:pt x="33013" y="3576"/>
                    <a:pt x="33458" y="4073"/>
                    <a:pt x="33594" y="4684"/>
                  </a:cubicBezTo>
                  <a:close/>
                </a:path>
              </a:pathLst>
            </a:custGeom>
            <a:solidFill>
              <a:srgbClr val="FA968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85FFD161-B1C2-4F8B-B604-2E92BF59682B}"/>
                </a:ext>
              </a:extLst>
            </p:cNvPr>
            <p:cNvSpPr/>
            <p:nvPr/>
          </p:nvSpPr>
          <p:spPr>
            <a:xfrm>
              <a:off x="11221164" y="4792536"/>
              <a:ext cx="32000" cy="14667"/>
            </a:xfrm>
            <a:custGeom>
              <a:avLst/>
              <a:gdLst>
                <a:gd name="connsiteX0" fmla="*/ 17186 w 32000"/>
                <a:gd name="connsiteY0" fmla="*/ 6311 h 14666"/>
                <a:gd name="connsiteX1" fmla="*/ 6320 w 32000"/>
                <a:gd name="connsiteY1" fmla="*/ 7659 h 14666"/>
                <a:gd name="connsiteX2" fmla="*/ 5194 w 32000"/>
                <a:gd name="connsiteY2" fmla="*/ 8049 h 14666"/>
                <a:gd name="connsiteX3" fmla="*/ 1744 w 32000"/>
                <a:gd name="connsiteY3" fmla="*/ 14737 h 14666"/>
                <a:gd name="connsiteX4" fmla="*/ 29552 w 32000"/>
                <a:gd name="connsiteY4" fmla="*/ 7479 h 14666"/>
                <a:gd name="connsiteX5" fmla="*/ 31221 w 32000"/>
                <a:gd name="connsiteY5" fmla="*/ 3736 h 14666"/>
                <a:gd name="connsiteX6" fmla="*/ 29949 w 32000"/>
                <a:gd name="connsiteY6" fmla="*/ 1000 h 14666"/>
                <a:gd name="connsiteX7" fmla="*/ 17186 w 32000"/>
                <a:gd name="connsiteY7" fmla="*/ 6311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00" h="14666">
                  <a:moveTo>
                    <a:pt x="17186" y="6311"/>
                  </a:moveTo>
                  <a:cubicBezTo>
                    <a:pt x="13653" y="7261"/>
                    <a:pt x="9829" y="7421"/>
                    <a:pt x="6320" y="7659"/>
                  </a:cubicBezTo>
                  <a:cubicBezTo>
                    <a:pt x="5917" y="7685"/>
                    <a:pt x="5526" y="7820"/>
                    <a:pt x="5194" y="8049"/>
                  </a:cubicBezTo>
                  <a:cubicBezTo>
                    <a:pt x="1708" y="10456"/>
                    <a:pt x="-123" y="12969"/>
                    <a:pt x="1744" y="14737"/>
                  </a:cubicBezTo>
                  <a:cubicBezTo>
                    <a:pt x="2494" y="15448"/>
                    <a:pt x="21958" y="9740"/>
                    <a:pt x="29552" y="7479"/>
                  </a:cubicBezTo>
                  <a:cubicBezTo>
                    <a:pt x="31140" y="7005"/>
                    <a:pt x="31920" y="5239"/>
                    <a:pt x="31221" y="3736"/>
                  </a:cubicBezTo>
                  <a:lnTo>
                    <a:pt x="29949" y="1000"/>
                  </a:lnTo>
                  <a:cubicBezTo>
                    <a:pt x="25921" y="3263"/>
                    <a:pt x="21664" y="5107"/>
                    <a:pt x="17186" y="631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73477F15-0CE2-4D84-9038-2EDD36BFD27B}"/>
                </a:ext>
              </a:extLst>
            </p:cNvPr>
            <p:cNvSpPr/>
            <p:nvPr/>
          </p:nvSpPr>
          <p:spPr>
            <a:xfrm>
              <a:off x="11232388" y="4588317"/>
              <a:ext cx="44000" cy="168000"/>
            </a:xfrm>
            <a:custGeom>
              <a:avLst/>
              <a:gdLst>
                <a:gd name="connsiteX0" fmla="*/ 25440 w 44000"/>
                <a:gd name="connsiteY0" fmla="*/ 1191 h 168000"/>
                <a:gd name="connsiteX1" fmla="*/ 39598 w 44000"/>
                <a:gd name="connsiteY1" fmla="*/ 25824 h 168000"/>
                <a:gd name="connsiteX2" fmla="*/ 22537 w 44000"/>
                <a:gd name="connsiteY2" fmla="*/ 75616 h 168000"/>
                <a:gd name="connsiteX3" fmla="*/ 24766 w 44000"/>
                <a:gd name="connsiteY3" fmla="*/ 97700 h 168000"/>
                <a:gd name="connsiteX4" fmla="*/ 26690 w 44000"/>
                <a:gd name="connsiteY4" fmla="*/ 100870 h 168000"/>
                <a:gd name="connsiteX5" fmla="*/ 44188 w 44000"/>
                <a:gd name="connsiteY5" fmla="*/ 160207 h 168000"/>
                <a:gd name="connsiteX6" fmla="*/ 39528 w 44000"/>
                <a:gd name="connsiteY6" fmla="*/ 167470 h 168000"/>
                <a:gd name="connsiteX7" fmla="*/ 9133 w 44000"/>
                <a:gd name="connsiteY7" fmla="*/ 109186 h 168000"/>
                <a:gd name="connsiteX8" fmla="*/ 4726 w 44000"/>
                <a:gd name="connsiteY8" fmla="*/ 98638 h 168000"/>
                <a:gd name="connsiteX9" fmla="*/ 4397 w 44000"/>
                <a:gd name="connsiteY9" fmla="*/ 22004 h 168000"/>
                <a:gd name="connsiteX10" fmla="*/ 25440 w 44000"/>
                <a:gd name="connsiteY10" fmla="*/ 1191 h 1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00" h="168000">
                  <a:moveTo>
                    <a:pt x="25440" y="1191"/>
                  </a:moveTo>
                  <a:cubicBezTo>
                    <a:pt x="34600" y="2960"/>
                    <a:pt x="41876" y="14034"/>
                    <a:pt x="39598" y="25824"/>
                  </a:cubicBezTo>
                  <a:cubicBezTo>
                    <a:pt x="38290" y="32599"/>
                    <a:pt x="30590" y="56686"/>
                    <a:pt x="22537" y="75616"/>
                  </a:cubicBezTo>
                  <a:cubicBezTo>
                    <a:pt x="19446" y="82882"/>
                    <a:pt x="20078" y="91347"/>
                    <a:pt x="24766" y="97700"/>
                  </a:cubicBezTo>
                  <a:cubicBezTo>
                    <a:pt x="25530" y="98735"/>
                    <a:pt x="26184" y="99799"/>
                    <a:pt x="26690" y="100870"/>
                  </a:cubicBezTo>
                  <a:cubicBezTo>
                    <a:pt x="29308" y="106394"/>
                    <a:pt x="38772" y="138699"/>
                    <a:pt x="44188" y="160207"/>
                  </a:cubicBezTo>
                  <a:cubicBezTo>
                    <a:pt x="43510" y="162946"/>
                    <a:pt x="41666" y="166363"/>
                    <a:pt x="39528" y="167470"/>
                  </a:cubicBezTo>
                  <a:cubicBezTo>
                    <a:pt x="28938" y="148876"/>
                    <a:pt x="11916" y="115062"/>
                    <a:pt x="9133" y="109186"/>
                  </a:cubicBezTo>
                  <a:cubicBezTo>
                    <a:pt x="7588" y="105922"/>
                    <a:pt x="5909" y="102154"/>
                    <a:pt x="4726" y="98638"/>
                  </a:cubicBezTo>
                  <a:cubicBezTo>
                    <a:pt x="-2223" y="88302"/>
                    <a:pt x="2285" y="32943"/>
                    <a:pt x="4397" y="22004"/>
                  </a:cubicBezTo>
                  <a:cubicBezTo>
                    <a:pt x="6676" y="10215"/>
                    <a:pt x="16280" y="-577"/>
                    <a:pt x="25440" y="119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A35D9ECC-444A-4DF9-B5EB-A1E018CF10B8}"/>
                </a:ext>
              </a:extLst>
            </p:cNvPr>
            <p:cNvSpPr/>
            <p:nvPr/>
          </p:nvSpPr>
          <p:spPr>
            <a:xfrm>
              <a:off x="11242744" y="4502756"/>
              <a:ext cx="32000" cy="40000"/>
            </a:xfrm>
            <a:custGeom>
              <a:avLst/>
              <a:gdLst>
                <a:gd name="connsiteX0" fmla="*/ 17286 w 32000"/>
                <a:gd name="connsiteY0" fmla="*/ 1838 h 40000"/>
                <a:gd name="connsiteX1" fmla="*/ 30484 w 32000"/>
                <a:gd name="connsiteY1" fmla="*/ 20952 h 40000"/>
                <a:gd name="connsiteX2" fmla="*/ 15263 w 32000"/>
                <a:gd name="connsiteY2" fmla="*/ 38497 h 40000"/>
                <a:gd name="connsiteX3" fmla="*/ 2065 w 32000"/>
                <a:gd name="connsiteY3" fmla="*/ 19383 h 40000"/>
                <a:gd name="connsiteX4" fmla="*/ 17286 w 32000"/>
                <a:gd name="connsiteY4" fmla="*/ 1838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0" h="40000">
                  <a:moveTo>
                    <a:pt x="17286" y="1838"/>
                  </a:moveTo>
                  <a:cubicBezTo>
                    <a:pt x="25133" y="2271"/>
                    <a:pt x="31042" y="10828"/>
                    <a:pt x="30484" y="20952"/>
                  </a:cubicBezTo>
                  <a:cubicBezTo>
                    <a:pt x="29925" y="31075"/>
                    <a:pt x="23110" y="38930"/>
                    <a:pt x="15263" y="38497"/>
                  </a:cubicBezTo>
                  <a:cubicBezTo>
                    <a:pt x="7415" y="38064"/>
                    <a:pt x="1506" y="29507"/>
                    <a:pt x="2065" y="19383"/>
                  </a:cubicBezTo>
                  <a:cubicBezTo>
                    <a:pt x="2624" y="9260"/>
                    <a:pt x="9438" y="1405"/>
                    <a:pt x="17286" y="183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E18970E1-336F-4AF4-9E4A-79739CE948FC}"/>
                </a:ext>
              </a:extLst>
            </p:cNvPr>
            <p:cNvSpPr/>
            <p:nvPr/>
          </p:nvSpPr>
          <p:spPr>
            <a:xfrm>
              <a:off x="11261222" y="4505775"/>
              <a:ext cx="62667" cy="77333"/>
            </a:xfrm>
            <a:custGeom>
              <a:avLst/>
              <a:gdLst>
                <a:gd name="connsiteX0" fmla="*/ 1060 w 62666"/>
                <a:gd name="connsiteY0" fmla="*/ 19228 h 77333"/>
                <a:gd name="connsiteX1" fmla="*/ 20694 w 62666"/>
                <a:gd name="connsiteY1" fmla="*/ 1000 h 77333"/>
                <a:gd name="connsiteX2" fmla="*/ 39638 w 62666"/>
                <a:gd name="connsiteY2" fmla="*/ 14941 h 77333"/>
                <a:gd name="connsiteX3" fmla="*/ 46045 w 62666"/>
                <a:gd name="connsiteY3" fmla="*/ 19815 h 77333"/>
                <a:gd name="connsiteX4" fmla="*/ 49779 w 62666"/>
                <a:gd name="connsiteY4" fmla="*/ 20377 h 77333"/>
                <a:gd name="connsiteX5" fmla="*/ 62906 w 62666"/>
                <a:gd name="connsiteY5" fmla="*/ 36481 h 77333"/>
                <a:gd name="connsiteX6" fmla="*/ 54411 w 62666"/>
                <a:gd name="connsiteY6" fmla="*/ 52445 h 77333"/>
                <a:gd name="connsiteX7" fmla="*/ 50266 w 62666"/>
                <a:gd name="connsiteY7" fmla="*/ 58796 h 77333"/>
                <a:gd name="connsiteX8" fmla="*/ 23874 w 62666"/>
                <a:gd name="connsiteY8" fmla="*/ 76996 h 77333"/>
                <a:gd name="connsiteX9" fmla="*/ 4712 w 62666"/>
                <a:gd name="connsiteY9" fmla="*/ 55033 h 77333"/>
                <a:gd name="connsiteX10" fmla="*/ 11371 w 62666"/>
                <a:gd name="connsiteY10" fmla="*/ 38139 h 77333"/>
                <a:gd name="connsiteX11" fmla="*/ 1060 w 62666"/>
                <a:gd name="connsiteY11" fmla="*/ 19228 h 7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66" h="77333">
                  <a:moveTo>
                    <a:pt x="1060" y="19228"/>
                  </a:moveTo>
                  <a:cubicBezTo>
                    <a:pt x="1846" y="9095"/>
                    <a:pt x="10530" y="1020"/>
                    <a:pt x="20694" y="1000"/>
                  </a:cubicBezTo>
                  <a:cubicBezTo>
                    <a:pt x="29710" y="981"/>
                    <a:pt x="37167" y="6917"/>
                    <a:pt x="39638" y="14941"/>
                  </a:cubicBezTo>
                  <a:cubicBezTo>
                    <a:pt x="40503" y="17753"/>
                    <a:pt x="43106" y="19696"/>
                    <a:pt x="46045" y="19815"/>
                  </a:cubicBezTo>
                  <a:cubicBezTo>
                    <a:pt x="47267" y="19864"/>
                    <a:pt x="48515" y="20045"/>
                    <a:pt x="49779" y="20377"/>
                  </a:cubicBezTo>
                  <a:cubicBezTo>
                    <a:pt x="57120" y="22308"/>
                    <a:pt x="62539" y="28899"/>
                    <a:pt x="62906" y="36481"/>
                  </a:cubicBezTo>
                  <a:cubicBezTo>
                    <a:pt x="63236" y="43320"/>
                    <a:pt x="59716" y="49245"/>
                    <a:pt x="54411" y="52445"/>
                  </a:cubicBezTo>
                  <a:cubicBezTo>
                    <a:pt x="52148" y="53809"/>
                    <a:pt x="50771" y="56203"/>
                    <a:pt x="50266" y="58796"/>
                  </a:cubicBezTo>
                  <a:cubicBezTo>
                    <a:pt x="47926" y="70796"/>
                    <a:pt x="36394" y="79069"/>
                    <a:pt x="23874" y="76996"/>
                  </a:cubicBezTo>
                  <a:cubicBezTo>
                    <a:pt x="13166" y="75223"/>
                    <a:pt x="5034" y="65881"/>
                    <a:pt x="4712" y="55033"/>
                  </a:cubicBezTo>
                  <a:cubicBezTo>
                    <a:pt x="4515" y="48379"/>
                    <a:pt x="7124" y="42429"/>
                    <a:pt x="11371" y="38139"/>
                  </a:cubicBezTo>
                  <a:cubicBezTo>
                    <a:pt x="4736" y="34540"/>
                    <a:pt x="435" y="27297"/>
                    <a:pt x="1060" y="1922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EFF04518-20FA-4B98-B30B-5C73B38F2C1F}"/>
                </a:ext>
              </a:extLst>
            </p:cNvPr>
            <p:cNvSpPr/>
            <p:nvPr/>
          </p:nvSpPr>
          <p:spPr>
            <a:xfrm>
              <a:off x="11247149" y="4492556"/>
              <a:ext cx="13333" cy="17333"/>
            </a:xfrm>
            <a:custGeom>
              <a:avLst/>
              <a:gdLst>
                <a:gd name="connsiteX0" fmla="*/ 13172 w 13333"/>
                <a:gd name="connsiteY0" fmla="*/ 6024 h 17333"/>
                <a:gd name="connsiteX1" fmla="*/ 5499 w 13333"/>
                <a:gd name="connsiteY1" fmla="*/ 17447 h 17333"/>
                <a:gd name="connsiteX2" fmla="*/ 1004 w 13333"/>
                <a:gd name="connsiteY2" fmla="*/ 3719 h 17333"/>
                <a:gd name="connsiteX3" fmla="*/ 13172 w 13333"/>
                <a:gd name="connsiteY3" fmla="*/ 6024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3" h="17333">
                  <a:moveTo>
                    <a:pt x="13172" y="6024"/>
                  </a:moveTo>
                  <a:cubicBezTo>
                    <a:pt x="13172" y="6024"/>
                    <a:pt x="4900" y="10615"/>
                    <a:pt x="5499" y="17447"/>
                  </a:cubicBezTo>
                  <a:cubicBezTo>
                    <a:pt x="5499" y="17447"/>
                    <a:pt x="1396" y="14187"/>
                    <a:pt x="1004" y="3719"/>
                  </a:cubicBezTo>
                  <a:cubicBezTo>
                    <a:pt x="732" y="-3536"/>
                    <a:pt x="13172" y="6024"/>
                    <a:pt x="13172" y="602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C8C53B0A-0010-4E49-9F06-B8A00E64575C}"/>
                </a:ext>
              </a:extLst>
            </p:cNvPr>
            <p:cNvSpPr/>
            <p:nvPr/>
          </p:nvSpPr>
          <p:spPr>
            <a:xfrm>
              <a:off x="11169357" y="4513687"/>
              <a:ext cx="84000" cy="41333"/>
            </a:xfrm>
            <a:custGeom>
              <a:avLst/>
              <a:gdLst>
                <a:gd name="connsiteX0" fmla="*/ 83600 w 84000"/>
                <a:gd name="connsiteY0" fmla="*/ 25916 h 41333"/>
                <a:gd name="connsiteX1" fmla="*/ 81479 w 84000"/>
                <a:gd name="connsiteY1" fmla="*/ 33530 h 41333"/>
                <a:gd name="connsiteX2" fmla="*/ 78603 w 84000"/>
                <a:gd name="connsiteY2" fmla="*/ 37099 h 41333"/>
                <a:gd name="connsiteX3" fmla="*/ 74748 w 84000"/>
                <a:gd name="connsiteY3" fmla="*/ 39435 h 41333"/>
                <a:gd name="connsiteX4" fmla="*/ 67193 w 84000"/>
                <a:gd name="connsiteY4" fmla="*/ 40576 h 41333"/>
                <a:gd name="connsiteX5" fmla="*/ 60683 w 84000"/>
                <a:gd name="connsiteY5" fmla="*/ 39634 h 41333"/>
                <a:gd name="connsiteX6" fmla="*/ 49263 w 84000"/>
                <a:gd name="connsiteY6" fmla="*/ 35586 h 41333"/>
                <a:gd name="connsiteX7" fmla="*/ 38837 w 84000"/>
                <a:gd name="connsiteY7" fmla="*/ 30295 h 41333"/>
                <a:gd name="connsiteX8" fmla="*/ 19477 w 84000"/>
                <a:gd name="connsiteY8" fmla="*/ 17864 h 41333"/>
                <a:gd name="connsiteX9" fmla="*/ 1505 w 84000"/>
                <a:gd name="connsiteY9" fmla="*/ 3662 h 41333"/>
                <a:gd name="connsiteX10" fmla="*/ 1392 w 84000"/>
                <a:gd name="connsiteY10" fmla="*/ 1506 h 41333"/>
                <a:gd name="connsiteX11" fmla="*/ 3415 w 84000"/>
                <a:gd name="connsiteY11" fmla="*/ 1284 h 41333"/>
                <a:gd name="connsiteX12" fmla="*/ 3435 w 84000"/>
                <a:gd name="connsiteY12" fmla="*/ 1299 h 41333"/>
                <a:gd name="connsiteX13" fmla="*/ 12776 w 84000"/>
                <a:gd name="connsiteY13" fmla="*/ 7514 h 41333"/>
                <a:gd name="connsiteX14" fmla="*/ 22391 w 84000"/>
                <a:gd name="connsiteY14" fmla="*/ 13334 h 41333"/>
                <a:gd name="connsiteX15" fmla="*/ 42232 w 84000"/>
                <a:gd name="connsiteY15" fmla="*/ 23607 h 41333"/>
                <a:gd name="connsiteX16" fmla="*/ 52404 w 84000"/>
                <a:gd name="connsiteY16" fmla="*/ 27746 h 41333"/>
                <a:gd name="connsiteX17" fmla="*/ 62567 w 84000"/>
                <a:gd name="connsiteY17" fmla="*/ 30506 h 41333"/>
                <a:gd name="connsiteX18" fmla="*/ 67291 w 84000"/>
                <a:gd name="connsiteY18" fmla="*/ 30883 h 41333"/>
                <a:gd name="connsiteX19" fmla="*/ 70831 w 84000"/>
                <a:gd name="connsiteY19" fmla="*/ 30162 h 41333"/>
                <a:gd name="connsiteX20" fmla="*/ 72340 w 84000"/>
                <a:gd name="connsiteY20" fmla="*/ 28622 h 41333"/>
                <a:gd name="connsiteX21" fmla="*/ 72949 w 84000"/>
                <a:gd name="connsiteY21" fmla="*/ 25328 h 41333"/>
                <a:gd name="connsiteX22" fmla="*/ 78377 w 84000"/>
                <a:gd name="connsiteY22" fmla="*/ 20084 h 41333"/>
                <a:gd name="connsiteX23" fmla="*/ 83621 w 84000"/>
                <a:gd name="connsiteY23" fmla="*/ 25512 h 41333"/>
                <a:gd name="connsiteX24" fmla="*/ 83607 w 84000"/>
                <a:gd name="connsiteY24" fmla="*/ 25828 h 41333"/>
                <a:gd name="connsiteX25" fmla="*/ 83600 w 84000"/>
                <a:gd name="connsiteY25" fmla="*/ 25916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000" h="41333">
                  <a:moveTo>
                    <a:pt x="83600" y="25916"/>
                  </a:moveTo>
                  <a:cubicBezTo>
                    <a:pt x="83411" y="28292"/>
                    <a:pt x="82889" y="30923"/>
                    <a:pt x="81479" y="33530"/>
                  </a:cubicBezTo>
                  <a:cubicBezTo>
                    <a:pt x="80737" y="34824"/>
                    <a:pt x="79773" y="36062"/>
                    <a:pt x="78603" y="37099"/>
                  </a:cubicBezTo>
                  <a:cubicBezTo>
                    <a:pt x="77417" y="38116"/>
                    <a:pt x="76088" y="38896"/>
                    <a:pt x="74748" y="39435"/>
                  </a:cubicBezTo>
                  <a:cubicBezTo>
                    <a:pt x="72055" y="40478"/>
                    <a:pt x="69497" y="40663"/>
                    <a:pt x="67193" y="40576"/>
                  </a:cubicBezTo>
                  <a:cubicBezTo>
                    <a:pt x="64872" y="40487"/>
                    <a:pt x="62728" y="40120"/>
                    <a:pt x="60683" y="39634"/>
                  </a:cubicBezTo>
                  <a:cubicBezTo>
                    <a:pt x="56597" y="38639"/>
                    <a:pt x="52868" y="37183"/>
                    <a:pt x="49263" y="35586"/>
                  </a:cubicBezTo>
                  <a:cubicBezTo>
                    <a:pt x="45660" y="33983"/>
                    <a:pt x="42200" y="32208"/>
                    <a:pt x="38837" y="30295"/>
                  </a:cubicBezTo>
                  <a:cubicBezTo>
                    <a:pt x="32115" y="26478"/>
                    <a:pt x="25707" y="22282"/>
                    <a:pt x="19477" y="17864"/>
                  </a:cubicBezTo>
                  <a:cubicBezTo>
                    <a:pt x="13247" y="13443"/>
                    <a:pt x="7215" y="8800"/>
                    <a:pt x="1505" y="3662"/>
                  </a:cubicBezTo>
                  <a:cubicBezTo>
                    <a:pt x="879" y="3098"/>
                    <a:pt x="828" y="2132"/>
                    <a:pt x="1392" y="1506"/>
                  </a:cubicBezTo>
                  <a:cubicBezTo>
                    <a:pt x="1917" y="922"/>
                    <a:pt x="2791" y="838"/>
                    <a:pt x="3415" y="1284"/>
                  </a:cubicBezTo>
                  <a:lnTo>
                    <a:pt x="3435" y="1299"/>
                  </a:lnTo>
                  <a:cubicBezTo>
                    <a:pt x="6449" y="3476"/>
                    <a:pt x="9600" y="5526"/>
                    <a:pt x="12776" y="7514"/>
                  </a:cubicBezTo>
                  <a:cubicBezTo>
                    <a:pt x="15949" y="9508"/>
                    <a:pt x="19148" y="11463"/>
                    <a:pt x="22391" y="13334"/>
                  </a:cubicBezTo>
                  <a:cubicBezTo>
                    <a:pt x="28872" y="17076"/>
                    <a:pt x="35489" y="20571"/>
                    <a:pt x="42232" y="23607"/>
                  </a:cubicBezTo>
                  <a:cubicBezTo>
                    <a:pt x="45609" y="25104"/>
                    <a:pt x="48993" y="26540"/>
                    <a:pt x="52404" y="27746"/>
                  </a:cubicBezTo>
                  <a:cubicBezTo>
                    <a:pt x="55805" y="28954"/>
                    <a:pt x="59252" y="29956"/>
                    <a:pt x="62567" y="30506"/>
                  </a:cubicBezTo>
                  <a:cubicBezTo>
                    <a:pt x="64217" y="30787"/>
                    <a:pt x="65833" y="30931"/>
                    <a:pt x="67291" y="30883"/>
                  </a:cubicBezTo>
                  <a:cubicBezTo>
                    <a:pt x="68755" y="30852"/>
                    <a:pt x="70023" y="30570"/>
                    <a:pt x="70831" y="30162"/>
                  </a:cubicBezTo>
                  <a:cubicBezTo>
                    <a:pt x="71636" y="29735"/>
                    <a:pt x="71976" y="29340"/>
                    <a:pt x="72340" y="28622"/>
                  </a:cubicBezTo>
                  <a:cubicBezTo>
                    <a:pt x="72669" y="27864"/>
                    <a:pt x="72925" y="26715"/>
                    <a:pt x="72949" y="25328"/>
                  </a:cubicBezTo>
                  <a:cubicBezTo>
                    <a:pt x="73000" y="22382"/>
                    <a:pt x="75431" y="20034"/>
                    <a:pt x="78377" y="20084"/>
                  </a:cubicBezTo>
                  <a:cubicBezTo>
                    <a:pt x="81324" y="20135"/>
                    <a:pt x="83672" y="22566"/>
                    <a:pt x="83621" y="25512"/>
                  </a:cubicBezTo>
                  <a:cubicBezTo>
                    <a:pt x="83620" y="25619"/>
                    <a:pt x="83615" y="25724"/>
                    <a:pt x="83607" y="25828"/>
                  </a:cubicBezTo>
                  <a:lnTo>
                    <a:pt x="83600" y="25916"/>
                  </a:ln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45FFE89-0513-4333-B9CF-51C310FAA167}"/>
                </a:ext>
              </a:extLst>
            </p:cNvPr>
            <p:cNvSpPr/>
            <p:nvPr/>
          </p:nvSpPr>
          <p:spPr>
            <a:xfrm>
              <a:off x="11238995" y="4529181"/>
              <a:ext cx="45333" cy="46667"/>
            </a:xfrm>
            <a:custGeom>
              <a:avLst/>
              <a:gdLst>
                <a:gd name="connsiteX0" fmla="*/ 8163 w 45333"/>
                <a:gd name="connsiteY0" fmla="*/ 45333 h 46666"/>
                <a:gd name="connsiteX1" fmla="*/ 1106 w 45333"/>
                <a:gd name="connsiteY1" fmla="*/ 8107 h 46666"/>
                <a:gd name="connsiteX2" fmla="*/ 9735 w 45333"/>
                <a:gd name="connsiteY2" fmla="*/ 1013 h 46666"/>
                <a:gd name="connsiteX3" fmla="*/ 37560 w 45333"/>
                <a:gd name="connsiteY3" fmla="*/ 2547 h 46666"/>
                <a:gd name="connsiteX4" fmla="*/ 45627 w 45333"/>
                <a:gd name="connsiteY4" fmla="*/ 11287 h 46666"/>
                <a:gd name="connsiteX5" fmla="*/ 38075 w 45333"/>
                <a:gd name="connsiteY5" fmla="*/ 46982 h 46666"/>
                <a:gd name="connsiteX6" fmla="*/ 8163 w 45333"/>
                <a:gd name="connsiteY6" fmla="*/ 45333 h 4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33" h="46666">
                  <a:moveTo>
                    <a:pt x="8163" y="45333"/>
                  </a:moveTo>
                  <a:cubicBezTo>
                    <a:pt x="5495" y="35517"/>
                    <a:pt x="187" y="14749"/>
                    <a:pt x="1106" y="8107"/>
                  </a:cubicBezTo>
                  <a:cubicBezTo>
                    <a:pt x="1694" y="3853"/>
                    <a:pt x="5446" y="777"/>
                    <a:pt x="9735" y="1013"/>
                  </a:cubicBezTo>
                  <a:lnTo>
                    <a:pt x="37560" y="2547"/>
                  </a:lnTo>
                  <a:cubicBezTo>
                    <a:pt x="42174" y="2802"/>
                    <a:pt x="45747" y="6669"/>
                    <a:pt x="45627" y="11287"/>
                  </a:cubicBezTo>
                  <a:cubicBezTo>
                    <a:pt x="45418" y="19359"/>
                    <a:pt x="40692" y="37497"/>
                    <a:pt x="38075" y="46982"/>
                  </a:cubicBezTo>
                  <a:lnTo>
                    <a:pt x="8163" y="45333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EFD9E74-11F8-4297-8C3B-AEFC14FCF4EF}"/>
                </a:ext>
              </a:extLst>
            </p:cNvPr>
            <p:cNvSpPr/>
            <p:nvPr/>
          </p:nvSpPr>
          <p:spPr>
            <a:xfrm>
              <a:off x="11244354" y="4598220"/>
              <a:ext cx="45333" cy="168000"/>
            </a:xfrm>
            <a:custGeom>
              <a:avLst/>
              <a:gdLst>
                <a:gd name="connsiteX0" fmla="*/ 1601 w 45333"/>
                <a:gd name="connsiteY0" fmla="*/ 166087 h 168000"/>
                <a:gd name="connsiteX1" fmla="*/ 1005 w 45333"/>
                <a:gd name="connsiteY1" fmla="*/ 164775 h 168000"/>
                <a:gd name="connsiteX2" fmla="*/ 6132 w 45333"/>
                <a:gd name="connsiteY2" fmla="*/ 113348 h 168000"/>
                <a:gd name="connsiteX3" fmla="*/ 6428 w 45333"/>
                <a:gd name="connsiteY3" fmla="*/ 111670 h 168000"/>
                <a:gd name="connsiteX4" fmla="*/ 5649 w 45333"/>
                <a:gd name="connsiteY4" fmla="*/ 26055 h 168000"/>
                <a:gd name="connsiteX5" fmla="*/ 23024 w 45333"/>
                <a:gd name="connsiteY5" fmla="*/ 1000 h 168000"/>
                <a:gd name="connsiteX6" fmla="*/ 44304 w 45333"/>
                <a:gd name="connsiteY6" fmla="*/ 22394 h 168000"/>
                <a:gd name="connsiteX7" fmla="*/ 26328 w 45333"/>
                <a:gd name="connsiteY7" fmla="*/ 95328 h 168000"/>
                <a:gd name="connsiteX8" fmla="*/ 24192 w 45333"/>
                <a:gd name="connsiteY8" fmla="*/ 113395 h 168000"/>
                <a:gd name="connsiteX9" fmla="*/ 24028 w 45333"/>
                <a:gd name="connsiteY9" fmla="*/ 125247 h 168000"/>
                <a:gd name="connsiteX10" fmla="*/ 10583 w 45333"/>
                <a:gd name="connsiteY10" fmla="*/ 166743 h 168000"/>
                <a:gd name="connsiteX11" fmla="*/ 9475 w 45333"/>
                <a:gd name="connsiteY11" fmla="*/ 167686 h 168000"/>
                <a:gd name="connsiteX12" fmla="*/ 1601 w 45333"/>
                <a:gd name="connsiteY12" fmla="*/ 166087 h 1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333" h="168000">
                  <a:moveTo>
                    <a:pt x="1601" y="166087"/>
                  </a:moveTo>
                  <a:cubicBezTo>
                    <a:pt x="1179" y="165796"/>
                    <a:pt x="963" y="165286"/>
                    <a:pt x="1005" y="164775"/>
                  </a:cubicBezTo>
                  <a:cubicBezTo>
                    <a:pt x="2723" y="144342"/>
                    <a:pt x="5405" y="118323"/>
                    <a:pt x="6132" y="113348"/>
                  </a:cubicBezTo>
                  <a:cubicBezTo>
                    <a:pt x="6215" y="112779"/>
                    <a:pt x="6315" y="112219"/>
                    <a:pt x="6428" y="111670"/>
                  </a:cubicBezTo>
                  <a:cubicBezTo>
                    <a:pt x="3377" y="87235"/>
                    <a:pt x="5583" y="35187"/>
                    <a:pt x="5649" y="26055"/>
                  </a:cubicBezTo>
                  <a:cubicBezTo>
                    <a:pt x="5737" y="14047"/>
                    <a:pt x="13696" y="931"/>
                    <a:pt x="23024" y="1000"/>
                  </a:cubicBezTo>
                  <a:cubicBezTo>
                    <a:pt x="32353" y="1068"/>
                    <a:pt x="41921" y="11256"/>
                    <a:pt x="44304" y="22394"/>
                  </a:cubicBezTo>
                  <a:cubicBezTo>
                    <a:pt x="45876" y="29743"/>
                    <a:pt x="36128" y="67856"/>
                    <a:pt x="26328" y="95328"/>
                  </a:cubicBezTo>
                  <a:cubicBezTo>
                    <a:pt x="24265" y="101111"/>
                    <a:pt x="23651" y="107279"/>
                    <a:pt x="24192" y="113395"/>
                  </a:cubicBezTo>
                  <a:cubicBezTo>
                    <a:pt x="24565" y="117624"/>
                    <a:pt x="24508" y="121959"/>
                    <a:pt x="24028" y="125247"/>
                  </a:cubicBezTo>
                  <a:cubicBezTo>
                    <a:pt x="23313" y="130143"/>
                    <a:pt x="16697" y="149874"/>
                    <a:pt x="10583" y="166743"/>
                  </a:cubicBezTo>
                  <a:cubicBezTo>
                    <a:pt x="10405" y="167231"/>
                    <a:pt x="9988" y="167602"/>
                    <a:pt x="9475" y="167686"/>
                  </a:cubicBezTo>
                  <a:cubicBezTo>
                    <a:pt x="6768" y="168127"/>
                    <a:pt x="3991" y="167730"/>
                    <a:pt x="1601" y="1660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7E87303-5683-4ACD-8EF1-4BE2F11D8EFC}"/>
                </a:ext>
              </a:extLst>
            </p:cNvPr>
            <p:cNvSpPr/>
            <p:nvPr/>
          </p:nvSpPr>
          <p:spPr>
            <a:xfrm>
              <a:off x="11235204" y="4529215"/>
              <a:ext cx="50667" cy="89333"/>
            </a:xfrm>
            <a:custGeom>
              <a:avLst/>
              <a:gdLst>
                <a:gd name="connsiteX0" fmla="*/ 44373 w 50666"/>
                <a:gd name="connsiteY0" fmla="*/ 59344 h 89333"/>
                <a:gd name="connsiteX1" fmla="*/ 43801 w 50666"/>
                <a:gd name="connsiteY1" fmla="*/ 46661 h 89333"/>
                <a:gd name="connsiteX2" fmla="*/ 49436 w 50666"/>
                <a:gd name="connsiteY2" fmla="*/ 10536 h 89333"/>
                <a:gd name="connsiteX3" fmla="*/ 42060 w 50666"/>
                <a:gd name="connsiteY3" fmla="*/ 2553 h 89333"/>
                <a:gd name="connsiteX4" fmla="*/ 37934 w 50666"/>
                <a:gd name="connsiteY4" fmla="*/ 2325 h 89333"/>
                <a:gd name="connsiteX5" fmla="*/ 27500 w 50666"/>
                <a:gd name="connsiteY5" fmla="*/ 8229 h 89333"/>
                <a:gd name="connsiteX6" fmla="*/ 17782 w 50666"/>
                <a:gd name="connsiteY6" fmla="*/ 1213 h 89333"/>
                <a:gd name="connsiteX7" fmla="*/ 13908 w 50666"/>
                <a:gd name="connsiteY7" fmla="*/ 1000 h 89333"/>
                <a:gd name="connsiteX8" fmla="*/ 7825 w 50666"/>
                <a:gd name="connsiteY8" fmla="*/ 28595 h 89333"/>
                <a:gd name="connsiteX9" fmla="*/ 10409 w 50666"/>
                <a:gd name="connsiteY9" fmla="*/ 42205 h 89333"/>
                <a:gd name="connsiteX10" fmla="*/ 8114 w 50666"/>
                <a:gd name="connsiteY10" fmla="*/ 57827 h 89333"/>
                <a:gd name="connsiteX11" fmla="*/ 1054 w 50666"/>
                <a:gd name="connsiteY11" fmla="*/ 85168 h 89333"/>
                <a:gd name="connsiteX12" fmla="*/ 50920 w 50666"/>
                <a:gd name="connsiteY12" fmla="*/ 81512 h 89333"/>
                <a:gd name="connsiteX13" fmla="*/ 44373 w 50666"/>
                <a:gd name="connsiteY13" fmla="*/ 59344 h 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666" h="89333">
                  <a:moveTo>
                    <a:pt x="44373" y="59344"/>
                  </a:moveTo>
                  <a:cubicBezTo>
                    <a:pt x="43156" y="55223"/>
                    <a:pt x="42962" y="50875"/>
                    <a:pt x="43801" y="46661"/>
                  </a:cubicBezTo>
                  <a:cubicBezTo>
                    <a:pt x="45749" y="36877"/>
                    <a:pt x="49226" y="18435"/>
                    <a:pt x="49436" y="10536"/>
                  </a:cubicBezTo>
                  <a:cubicBezTo>
                    <a:pt x="49548" y="6313"/>
                    <a:pt x="46278" y="2787"/>
                    <a:pt x="42060" y="2553"/>
                  </a:cubicBezTo>
                  <a:lnTo>
                    <a:pt x="37934" y="2325"/>
                  </a:lnTo>
                  <a:cubicBezTo>
                    <a:pt x="36162" y="5884"/>
                    <a:pt x="32677" y="8516"/>
                    <a:pt x="27500" y="8229"/>
                  </a:cubicBezTo>
                  <a:cubicBezTo>
                    <a:pt x="22330" y="7944"/>
                    <a:pt x="19156" y="4945"/>
                    <a:pt x="17782" y="1213"/>
                  </a:cubicBezTo>
                  <a:lnTo>
                    <a:pt x="13908" y="1000"/>
                  </a:lnTo>
                  <a:cubicBezTo>
                    <a:pt x="17621" y="10247"/>
                    <a:pt x="15452" y="22055"/>
                    <a:pt x="7825" y="28595"/>
                  </a:cubicBezTo>
                  <a:cubicBezTo>
                    <a:pt x="8909" y="33427"/>
                    <a:pt x="9777" y="38277"/>
                    <a:pt x="10409" y="42205"/>
                  </a:cubicBezTo>
                  <a:cubicBezTo>
                    <a:pt x="11266" y="47525"/>
                    <a:pt x="10457" y="52975"/>
                    <a:pt x="8114" y="57827"/>
                  </a:cubicBezTo>
                  <a:cubicBezTo>
                    <a:pt x="4086" y="66165"/>
                    <a:pt x="514" y="79697"/>
                    <a:pt x="1054" y="85168"/>
                  </a:cubicBezTo>
                  <a:cubicBezTo>
                    <a:pt x="29868" y="95079"/>
                    <a:pt x="50920" y="81512"/>
                    <a:pt x="50920" y="81512"/>
                  </a:cubicBezTo>
                  <a:lnTo>
                    <a:pt x="44373" y="59344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8D7EDB45-C8C2-4B48-A778-3614E4BB1975}"/>
                </a:ext>
              </a:extLst>
            </p:cNvPr>
            <p:cNvSpPr/>
            <p:nvPr/>
          </p:nvSpPr>
          <p:spPr>
            <a:xfrm>
              <a:off x="11257442" y="4516988"/>
              <a:ext cx="14667" cy="16000"/>
            </a:xfrm>
            <a:custGeom>
              <a:avLst/>
              <a:gdLst>
                <a:gd name="connsiteX0" fmla="*/ 1000 w 14666"/>
                <a:gd name="connsiteY0" fmla="*/ 15663 h 16000"/>
                <a:gd name="connsiteX1" fmla="*/ 13696 w 14666"/>
                <a:gd name="connsiteY1" fmla="*/ 15033 h 16000"/>
                <a:gd name="connsiteX2" fmla="*/ 10464 w 14666"/>
                <a:gd name="connsiteY2" fmla="*/ 1000 h 16000"/>
                <a:gd name="connsiteX3" fmla="*/ 2244 w 14666"/>
                <a:gd name="connsiteY3" fmla="*/ 1560 h 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66" h="16000">
                  <a:moveTo>
                    <a:pt x="1000" y="15663"/>
                  </a:moveTo>
                  <a:lnTo>
                    <a:pt x="13696" y="15033"/>
                  </a:lnTo>
                  <a:lnTo>
                    <a:pt x="10464" y="1000"/>
                  </a:lnTo>
                  <a:lnTo>
                    <a:pt x="2244" y="1560"/>
                  </a:ln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29421115-7880-470F-A7B0-8DB4194A3CAB}"/>
                </a:ext>
              </a:extLst>
            </p:cNvPr>
            <p:cNvSpPr/>
            <p:nvPr/>
          </p:nvSpPr>
          <p:spPr>
            <a:xfrm>
              <a:off x="11257877" y="4516988"/>
              <a:ext cx="12000" cy="12000"/>
            </a:xfrm>
            <a:custGeom>
              <a:avLst/>
              <a:gdLst>
                <a:gd name="connsiteX0" fmla="*/ 1809 w 12000"/>
                <a:gd name="connsiteY0" fmla="*/ 1560 h 12000"/>
                <a:gd name="connsiteX1" fmla="*/ 10029 w 12000"/>
                <a:gd name="connsiteY1" fmla="*/ 1000 h 12000"/>
                <a:gd name="connsiteX2" fmla="*/ 11039 w 12000"/>
                <a:gd name="connsiteY2" fmla="*/ 5381 h 12000"/>
                <a:gd name="connsiteX3" fmla="*/ 3532 w 12000"/>
                <a:gd name="connsiteY3" fmla="*/ 11499 h 12000"/>
                <a:gd name="connsiteX4" fmla="*/ 1000 w 12000"/>
                <a:gd name="connsiteY4" fmla="*/ 10601 h 12000"/>
                <a:gd name="connsiteX5" fmla="*/ 1809 w 12000"/>
                <a:gd name="connsiteY5" fmla="*/ 1560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0" h="12000">
                  <a:moveTo>
                    <a:pt x="1809" y="1560"/>
                  </a:moveTo>
                  <a:lnTo>
                    <a:pt x="10029" y="1000"/>
                  </a:lnTo>
                  <a:lnTo>
                    <a:pt x="11039" y="5381"/>
                  </a:lnTo>
                  <a:cubicBezTo>
                    <a:pt x="9097" y="7341"/>
                    <a:pt x="6503" y="11663"/>
                    <a:pt x="3532" y="11499"/>
                  </a:cubicBezTo>
                  <a:cubicBezTo>
                    <a:pt x="2589" y="11447"/>
                    <a:pt x="1745" y="11133"/>
                    <a:pt x="1000" y="10601"/>
                  </a:cubicBezTo>
                  <a:lnTo>
                    <a:pt x="1809" y="1560"/>
                  </a:lnTo>
                  <a:close/>
                </a:path>
              </a:pathLst>
            </a:custGeom>
            <a:solidFill>
              <a:srgbClr val="FA968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D7D6F878-D160-41C8-86C2-9316C0F28CF2}"/>
                </a:ext>
              </a:extLst>
            </p:cNvPr>
            <p:cNvSpPr/>
            <p:nvPr/>
          </p:nvSpPr>
          <p:spPr>
            <a:xfrm>
              <a:off x="11251569" y="4497218"/>
              <a:ext cx="22667" cy="28000"/>
            </a:xfrm>
            <a:custGeom>
              <a:avLst/>
              <a:gdLst>
                <a:gd name="connsiteX0" fmla="*/ 7467 w 22666"/>
                <a:gd name="connsiteY0" fmla="*/ 27992 h 28000"/>
                <a:gd name="connsiteX1" fmla="*/ 17643 w 22666"/>
                <a:gd name="connsiteY1" fmla="*/ 23543 h 28000"/>
                <a:gd name="connsiteX2" fmla="*/ 22219 w 22666"/>
                <a:gd name="connsiteY2" fmla="*/ 15645 h 28000"/>
                <a:gd name="connsiteX3" fmla="*/ 22963 w 22666"/>
                <a:gd name="connsiteY3" fmla="*/ 2147 h 28000"/>
                <a:gd name="connsiteX4" fmla="*/ 2180 w 22666"/>
                <a:gd name="connsiteY4" fmla="*/ 1000 h 28000"/>
                <a:gd name="connsiteX5" fmla="*/ 1347 w 22666"/>
                <a:gd name="connsiteY5" fmla="*/ 15277 h 28000"/>
                <a:gd name="connsiteX6" fmla="*/ 7467 w 22666"/>
                <a:gd name="connsiteY6" fmla="*/ 27992 h 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66" h="28000">
                  <a:moveTo>
                    <a:pt x="7467" y="27992"/>
                  </a:moveTo>
                  <a:cubicBezTo>
                    <a:pt x="10239" y="28144"/>
                    <a:pt x="13314" y="26923"/>
                    <a:pt x="17643" y="23543"/>
                  </a:cubicBezTo>
                  <a:cubicBezTo>
                    <a:pt x="20128" y="21601"/>
                    <a:pt x="22084" y="18087"/>
                    <a:pt x="22219" y="15645"/>
                  </a:cubicBezTo>
                  <a:lnTo>
                    <a:pt x="22963" y="2147"/>
                  </a:lnTo>
                  <a:lnTo>
                    <a:pt x="2180" y="1000"/>
                  </a:lnTo>
                  <a:cubicBezTo>
                    <a:pt x="2180" y="1000"/>
                    <a:pt x="226" y="8081"/>
                    <a:pt x="1347" y="15277"/>
                  </a:cubicBezTo>
                  <a:cubicBezTo>
                    <a:pt x="2191" y="20676"/>
                    <a:pt x="5287" y="27873"/>
                    <a:pt x="7467" y="27992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D83E77E2-A634-454E-BC29-888F5D03E234}"/>
                </a:ext>
              </a:extLst>
            </p:cNvPr>
            <p:cNvSpPr/>
            <p:nvPr/>
          </p:nvSpPr>
          <p:spPr>
            <a:xfrm>
              <a:off x="11269394" y="4504500"/>
              <a:ext cx="8000" cy="10667"/>
            </a:xfrm>
            <a:custGeom>
              <a:avLst/>
              <a:gdLst>
                <a:gd name="connsiteX0" fmla="*/ 1012 w 8000"/>
                <a:gd name="connsiteY0" fmla="*/ 5616 h 10666"/>
                <a:gd name="connsiteX1" fmla="*/ 3566 w 8000"/>
                <a:gd name="connsiteY1" fmla="*/ 10540 h 10666"/>
                <a:gd name="connsiteX2" fmla="*/ 7171 w 8000"/>
                <a:gd name="connsiteY2" fmla="*/ 4635 h 10666"/>
                <a:gd name="connsiteX3" fmla="*/ 4091 w 8000"/>
                <a:gd name="connsiteY3" fmla="*/ 1003 h 10666"/>
                <a:gd name="connsiteX4" fmla="*/ 1012 w 8000"/>
                <a:gd name="connsiteY4" fmla="*/ 5616 h 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666">
                  <a:moveTo>
                    <a:pt x="1012" y="5616"/>
                  </a:moveTo>
                  <a:cubicBezTo>
                    <a:pt x="867" y="8249"/>
                    <a:pt x="2010" y="10455"/>
                    <a:pt x="3566" y="10540"/>
                  </a:cubicBezTo>
                  <a:cubicBezTo>
                    <a:pt x="5121" y="10625"/>
                    <a:pt x="7026" y="7268"/>
                    <a:pt x="7171" y="4635"/>
                  </a:cubicBezTo>
                  <a:cubicBezTo>
                    <a:pt x="7316" y="2001"/>
                    <a:pt x="5647" y="1088"/>
                    <a:pt x="4091" y="1003"/>
                  </a:cubicBezTo>
                  <a:cubicBezTo>
                    <a:pt x="2536" y="916"/>
                    <a:pt x="1158" y="2981"/>
                    <a:pt x="1012" y="5616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AC46B44-5994-4EDF-9B4F-31FDDCBBCE48}"/>
                </a:ext>
              </a:extLst>
            </p:cNvPr>
            <p:cNvSpPr/>
            <p:nvPr/>
          </p:nvSpPr>
          <p:spPr>
            <a:xfrm>
              <a:off x="11247186" y="4488938"/>
              <a:ext cx="30667" cy="22667"/>
            </a:xfrm>
            <a:custGeom>
              <a:avLst/>
              <a:gdLst>
                <a:gd name="connsiteX0" fmla="*/ 29819 w 30666"/>
                <a:gd name="connsiteY0" fmla="*/ 12204 h 22666"/>
                <a:gd name="connsiteX1" fmla="*/ 22607 w 30666"/>
                <a:gd name="connsiteY1" fmla="*/ 4153 h 22666"/>
                <a:gd name="connsiteX2" fmla="*/ 15592 w 30666"/>
                <a:gd name="connsiteY2" fmla="*/ 3769 h 22666"/>
                <a:gd name="connsiteX3" fmla="*/ 10016 w 30666"/>
                <a:gd name="connsiteY3" fmla="*/ 1965 h 22666"/>
                <a:gd name="connsiteX4" fmla="*/ 2649 w 30666"/>
                <a:gd name="connsiteY4" fmla="*/ 2917 h 22666"/>
                <a:gd name="connsiteX5" fmla="*/ 4175 w 30666"/>
                <a:gd name="connsiteY5" fmla="*/ 11889 h 22666"/>
                <a:gd name="connsiteX6" fmla="*/ 12048 w 30666"/>
                <a:gd name="connsiteY6" fmla="*/ 12893 h 22666"/>
                <a:gd name="connsiteX7" fmla="*/ 12455 w 30666"/>
                <a:gd name="connsiteY7" fmla="*/ 12888 h 22666"/>
                <a:gd name="connsiteX8" fmla="*/ 18637 w 30666"/>
                <a:gd name="connsiteY8" fmla="*/ 13229 h 22666"/>
                <a:gd name="connsiteX9" fmla="*/ 22276 w 30666"/>
                <a:gd name="connsiteY9" fmla="*/ 17345 h 22666"/>
                <a:gd name="connsiteX10" fmla="*/ 24661 w 30666"/>
                <a:gd name="connsiteY10" fmla="*/ 19932 h 22666"/>
                <a:gd name="connsiteX11" fmla="*/ 24936 w 30666"/>
                <a:gd name="connsiteY11" fmla="*/ 19946 h 22666"/>
                <a:gd name="connsiteX12" fmla="*/ 26101 w 30666"/>
                <a:gd name="connsiteY12" fmla="*/ 16829 h 22666"/>
                <a:gd name="connsiteX13" fmla="*/ 29296 w 30666"/>
                <a:gd name="connsiteY13" fmla="*/ 21673 h 22666"/>
                <a:gd name="connsiteX14" fmla="*/ 29819 w 30666"/>
                <a:gd name="connsiteY14" fmla="*/ 12204 h 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666" h="22666">
                  <a:moveTo>
                    <a:pt x="29819" y="12204"/>
                  </a:moveTo>
                  <a:cubicBezTo>
                    <a:pt x="30051" y="7989"/>
                    <a:pt x="26821" y="4384"/>
                    <a:pt x="22607" y="4153"/>
                  </a:cubicBezTo>
                  <a:lnTo>
                    <a:pt x="15592" y="3769"/>
                  </a:lnTo>
                  <a:cubicBezTo>
                    <a:pt x="13585" y="3660"/>
                    <a:pt x="11669" y="3026"/>
                    <a:pt x="10016" y="1965"/>
                  </a:cubicBezTo>
                  <a:cubicBezTo>
                    <a:pt x="7619" y="424"/>
                    <a:pt x="4464" y="720"/>
                    <a:pt x="2649" y="2917"/>
                  </a:cubicBezTo>
                  <a:cubicBezTo>
                    <a:pt x="688" y="5292"/>
                    <a:pt x="-284" y="8564"/>
                    <a:pt x="4175" y="11889"/>
                  </a:cubicBezTo>
                  <a:cubicBezTo>
                    <a:pt x="6391" y="13542"/>
                    <a:pt x="9848" y="12037"/>
                    <a:pt x="12048" y="12893"/>
                  </a:cubicBezTo>
                  <a:cubicBezTo>
                    <a:pt x="12187" y="12894"/>
                    <a:pt x="12311" y="12880"/>
                    <a:pt x="12455" y="12888"/>
                  </a:cubicBezTo>
                  <a:lnTo>
                    <a:pt x="18637" y="13229"/>
                  </a:lnTo>
                  <a:cubicBezTo>
                    <a:pt x="20785" y="13348"/>
                    <a:pt x="22333" y="15194"/>
                    <a:pt x="22276" y="17345"/>
                  </a:cubicBezTo>
                  <a:cubicBezTo>
                    <a:pt x="22240" y="18705"/>
                    <a:pt x="23293" y="19856"/>
                    <a:pt x="24661" y="19932"/>
                  </a:cubicBezTo>
                  <a:lnTo>
                    <a:pt x="24936" y="19946"/>
                  </a:lnTo>
                  <a:lnTo>
                    <a:pt x="26101" y="16829"/>
                  </a:lnTo>
                  <a:lnTo>
                    <a:pt x="29296" y="21673"/>
                  </a:lnTo>
                  <a:lnTo>
                    <a:pt x="29819" y="1220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E35653E4-2082-47F6-ADAC-8E3711FC2EA9}"/>
                </a:ext>
              </a:extLst>
            </p:cNvPr>
            <p:cNvSpPr/>
            <p:nvPr/>
          </p:nvSpPr>
          <p:spPr>
            <a:xfrm>
              <a:off x="11160874" y="4497184"/>
              <a:ext cx="13333" cy="21333"/>
            </a:xfrm>
            <a:custGeom>
              <a:avLst/>
              <a:gdLst>
                <a:gd name="connsiteX0" fmla="*/ 11199 w 13333"/>
                <a:gd name="connsiteY0" fmla="*/ 11654 h 21333"/>
                <a:gd name="connsiteX1" fmla="*/ 12872 w 13333"/>
                <a:gd name="connsiteY1" fmla="*/ 19862 h 21333"/>
                <a:gd name="connsiteX2" fmla="*/ 7264 w 13333"/>
                <a:gd name="connsiteY2" fmla="*/ 20042 h 21333"/>
                <a:gd name="connsiteX3" fmla="*/ 1473 w 13333"/>
                <a:gd name="connsiteY3" fmla="*/ 10418 h 21333"/>
                <a:gd name="connsiteX4" fmla="*/ 1597 w 13333"/>
                <a:gd name="connsiteY4" fmla="*/ 1434 h 21333"/>
                <a:gd name="connsiteX5" fmla="*/ 4945 w 13333"/>
                <a:gd name="connsiteY5" fmla="*/ 7495 h 21333"/>
                <a:gd name="connsiteX6" fmla="*/ 7746 w 13333"/>
                <a:gd name="connsiteY6" fmla="*/ 12334 h 21333"/>
                <a:gd name="connsiteX7" fmla="*/ 8396 w 13333"/>
                <a:gd name="connsiteY7" fmla="*/ 5547 h 21333"/>
                <a:gd name="connsiteX8" fmla="*/ 11199 w 13333"/>
                <a:gd name="connsiteY8" fmla="*/ 11654 h 2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3" h="21333">
                  <a:moveTo>
                    <a:pt x="11199" y="11654"/>
                  </a:moveTo>
                  <a:cubicBezTo>
                    <a:pt x="11199" y="11654"/>
                    <a:pt x="14530" y="18184"/>
                    <a:pt x="12872" y="19862"/>
                  </a:cubicBezTo>
                  <a:cubicBezTo>
                    <a:pt x="11216" y="21539"/>
                    <a:pt x="9796" y="22362"/>
                    <a:pt x="7264" y="20042"/>
                  </a:cubicBezTo>
                  <a:cubicBezTo>
                    <a:pt x="4733" y="17722"/>
                    <a:pt x="2366" y="13334"/>
                    <a:pt x="1473" y="10418"/>
                  </a:cubicBezTo>
                  <a:cubicBezTo>
                    <a:pt x="579" y="7502"/>
                    <a:pt x="1146" y="1983"/>
                    <a:pt x="1597" y="1434"/>
                  </a:cubicBezTo>
                  <a:cubicBezTo>
                    <a:pt x="3238" y="-572"/>
                    <a:pt x="4301" y="4880"/>
                    <a:pt x="4945" y="7495"/>
                  </a:cubicBezTo>
                  <a:cubicBezTo>
                    <a:pt x="5589" y="10110"/>
                    <a:pt x="6575" y="12999"/>
                    <a:pt x="7746" y="12334"/>
                  </a:cubicBezTo>
                  <a:cubicBezTo>
                    <a:pt x="8917" y="11668"/>
                    <a:pt x="7307" y="6754"/>
                    <a:pt x="8396" y="5547"/>
                  </a:cubicBezTo>
                  <a:cubicBezTo>
                    <a:pt x="9485" y="4342"/>
                    <a:pt x="11199" y="11654"/>
                    <a:pt x="11199" y="11654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C8744395-36F5-478E-BE57-B591A75A3C82}"/>
                </a:ext>
              </a:extLst>
            </p:cNvPr>
            <p:cNvSpPr/>
            <p:nvPr/>
          </p:nvSpPr>
          <p:spPr>
            <a:xfrm>
              <a:off x="11218168" y="4591647"/>
              <a:ext cx="24000" cy="10667"/>
            </a:xfrm>
            <a:custGeom>
              <a:avLst/>
              <a:gdLst>
                <a:gd name="connsiteX0" fmla="*/ 14167 w 24000"/>
                <a:gd name="connsiteY0" fmla="*/ 1342 h 10666"/>
                <a:gd name="connsiteX1" fmla="*/ 22432 w 24000"/>
                <a:gd name="connsiteY1" fmla="*/ 2707 h 10666"/>
                <a:gd name="connsiteX2" fmla="*/ 20600 w 24000"/>
                <a:gd name="connsiteY2" fmla="*/ 8010 h 10666"/>
                <a:gd name="connsiteX3" fmla="*/ 9543 w 24000"/>
                <a:gd name="connsiteY3" fmla="*/ 9987 h 10666"/>
                <a:gd name="connsiteX4" fmla="*/ 1193 w 24000"/>
                <a:gd name="connsiteY4" fmla="*/ 6666 h 10666"/>
                <a:gd name="connsiteX5" fmla="*/ 8049 w 24000"/>
                <a:gd name="connsiteY5" fmla="*/ 5700 h 10666"/>
                <a:gd name="connsiteX6" fmla="*/ 13568 w 24000"/>
                <a:gd name="connsiteY6" fmla="*/ 4810 h 10666"/>
                <a:gd name="connsiteX7" fmla="*/ 7460 w 24000"/>
                <a:gd name="connsiteY7" fmla="*/ 1780 h 10666"/>
                <a:gd name="connsiteX8" fmla="*/ 14167 w 24000"/>
                <a:gd name="connsiteY8" fmla="*/ 1342 h 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00" h="10666">
                  <a:moveTo>
                    <a:pt x="14167" y="1342"/>
                  </a:moveTo>
                  <a:cubicBezTo>
                    <a:pt x="14167" y="1342"/>
                    <a:pt x="21456" y="560"/>
                    <a:pt x="22432" y="2707"/>
                  </a:cubicBezTo>
                  <a:cubicBezTo>
                    <a:pt x="23408" y="4852"/>
                    <a:pt x="23669" y="6472"/>
                    <a:pt x="20600" y="8010"/>
                  </a:cubicBezTo>
                  <a:cubicBezTo>
                    <a:pt x="17529" y="9547"/>
                    <a:pt x="12585" y="10194"/>
                    <a:pt x="9543" y="9987"/>
                  </a:cubicBezTo>
                  <a:cubicBezTo>
                    <a:pt x="6500" y="9782"/>
                    <a:pt x="1547" y="7283"/>
                    <a:pt x="1193" y="6666"/>
                  </a:cubicBezTo>
                  <a:cubicBezTo>
                    <a:pt x="-95" y="4418"/>
                    <a:pt x="5377" y="5370"/>
                    <a:pt x="8049" y="5700"/>
                  </a:cubicBezTo>
                  <a:cubicBezTo>
                    <a:pt x="10721" y="6032"/>
                    <a:pt x="13772" y="6142"/>
                    <a:pt x="13568" y="4810"/>
                  </a:cubicBezTo>
                  <a:cubicBezTo>
                    <a:pt x="13364" y="3479"/>
                    <a:pt x="8199" y="3228"/>
                    <a:pt x="7460" y="1780"/>
                  </a:cubicBezTo>
                  <a:cubicBezTo>
                    <a:pt x="6723" y="334"/>
                    <a:pt x="14167" y="1342"/>
                    <a:pt x="14167" y="1342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4365A854-1251-4F6F-BD2B-3114C9D00A0B}"/>
                </a:ext>
              </a:extLst>
            </p:cNvPr>
            <p:cNvSpPr/>
            <p:nvPr/>
          </p:nvSpPr>
          <p:spPr>
            <a:xfrm>
              <a:off x="11254261" y="4491416"/>
              <a:ext cx="26667" cy="25333"/>
            </a:xfrm>
            <a:custGeom>
              <a:avLst/>
              <a:gdLst>
                <a:gd name="connsiteX0" fmla="*/ 1053 w 26666"/>
                <a:gd name="connsiteY0" fmla="*/ 6651 h 25333"/>
                <a:gd name="connsiteX1" fmla="*/ 10301 w 26666"/>
                <a:gd name="connsiteY1" fmla="*/ 16773 h 25333"/>
                <a:gd name="connsiteX2" fmla="*/ 26328 w 26666"/>
                <a:gd name="connsiteY2" fmla="*/ 25620 h 25333"/>
                <a:gd name="connsiteX3" fmla="*/ 20001 w 26666"/>
                <a:gd name="connsiteY3" fmla="*/ 13707 h 25333"/>
                <a:gd name="connsiteX4" fmla="*/ 2276 w 26666"/>
                <a:gd name="connsiteY4" fmla="*/ 1000 h 25333"/>
                <a:gd name="connsiteX5" fmla="*/ 1053 w 26666"/>
                <a:gd name="connsiteY5" fmla="*/ 6651 h 2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6" h="25333">
                  <a:moveTo>
                    <a:pt x="1053" y="6651"/>
                  </a:moveTo>
                  <a:cubicBezTo>
                    <a:pt x="1580" y="9773"/>
                    <a:pt x="459" y="11403"/>
                    <a:pt x="10301" y="16773"/>
                  </a:cubicBezTo>
                  <a:cubicBezTo>
                    <a:pt x="20144" y="22144"/>
                    <a:pt x="23456" y="20264"/>
                    <a:pt x="26328" y="25620"/>
                  </a:cubicBezTo>
                  <a:cubicBezTo>
                    <a:pt x="26328" y="25620"/>
                    <a:pt x="25421" y="16960"/>
                    <a:pt x="20001" y="13707"/>
                  </a:cubicBezTo>
                  <a:cubicBezTo>
                    <a:pt x="14581" y="10452"/>
                    <a:pt x="5005" y="7993"/>
                    <a:pt x="2276" y="1000"/>
                  </a:cubicBezTo>
                  <a:cubicBezTo>
                    <a:pt x="2275" y="999"/>
                    <a:pt x="693" y="4517"/>
                    <a:pt x="1053" y="66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28DD323C-7DD5-4FA0-8290-5047C5184A3A}"/>
                </a:ext>
              </a:extLst>
            </p:cNvPr>
            <p:cNvSpPr/>
            <p:nvPr/>
          </p:nvSpPr>
          <p:spPr>
            <a:xfrm>
              <a:off x="11234325" y="4534621"/>
              <a:ext cx="62667" cy="68000"/>
            </a:xfrm>
            <a:custGeom>
              <a:avLst/>
              <a:gdLst>
                <a:gd name="connsiteX0" fmla="*/ 49216 w 62666"/>
                <a:gd name="connsiteY0" fmla="*/ 3359 h 68000"/>
                <a:gd name="connsiteX1" fmla="*/ 52927 w 62666"/>
                <a:gd name="connsiteY1" fmla="*/ 9494 h 68000"/>
                <a:gd name="connsiteX2" fmla="*/ 56133 w 62666"/>
                <a:gd name="connsiteY2" fmla="*/ 15767 h 68000"/>
                <a:gd name="connsiteX3" fmla="*/ 61092 w 62666"/>
                <a:gd name="connsiteY3" fmla="*/ 29146 h 68000"/>
                <a:gd name="connsiteX4" fmla="*/ 62780 w 62666"/>
                <a:gd name="connsiteY4" fmla="*/ 43963 h 68000"/>
                <a:gd name="connsiteX5" fmla="*/ 61149 w 62666"/>
                <a:gd name="connsiteY5" fmla="*/ 51787 h 68000"/>
                <a:gd name="connsiteX6" fmla="*/ 56865 w 62666"/>
                <a:gd name="connsiteY6" fmla="*/ 58842 h 68000"/>
                <a:gd name="connsiteX7" fmla="*/ 50501 w 62666"/>
                <a:gd name="connsiteY7" fmla="*/ 63751 h 68000"/>
                <a:gd name="connsiteX8" fmla="*/ 43421 w 62666"/>
                <a:gd name="connsiteY8" fmla="*/ 66477 h 68000"/>
                <a:gd name="connsiteX9" fmla="*/ 36279 w 62666"/>
                <a:gd name="connsiteY9" fmla="*/ 67719 h 68000"/>
                <a:gd name="connsiteX10" fmla="*/ 29232 w 62666"/>
                <a:gd name="connsiteY10" fmla="*/ 67954 h 68000"/>
                <a:gd name="connsiteX11" fmla="*/ 2167 w 62666"/>
                <a:gd name="connsiteY11" fmla="*/ 64021 h 68000"/>
                <a:gd name="connsiteX12" fmla="*/ 1044 w 62666"/>
                <a:gd name="connsiteY12" fmla="*/ 62174 h 68000"/>
                <a:gd name="connsiteX13" fmla="*/ 2692 w 62666"/>
                <a:gd name="connsiteY13" fmla="*/ 61017 h 68000"/>
                <a:gd name="connsiteX14" fmla="*/ 2709 w 62666"/>
                <a:gd name="connsiteY14" fmla="*/ 61019 h 68000"/>
                <a:gd name="connsiteX15" fmla="*/ 29035 w 62666"/>
                <a:gd name="connsiteY15" fmla="*/ 61929 h 68000"/>
                <a:gd name="connsiteX16" fmla="*/ 41347 w 62666"/>
                <a:gd name="connsiteY16" fmla="*/ 59558 h 68000"/>
                <a:gd name="connsiteX17" fmla="*/ 50541 w 62666"/>
                <a:gd name="connsiteY17" fmla="*/ 53467 h 68000"/>
                <a:gd name="connsiteX18" fmla="*/ 53593 w 62666"/>
                <a:gd name="connsiteY18" fmla="*/ 43575 h 68000"/>
                <a:gd name="connsiteX19" fmla="*/ 51512 w 62666"/>
                <a:gd name="connsiteY19" fmla="*/ 31922 h 68000"/>
                <a:gd name="connsiteX20" fmla="*/ 46693 w 62666"/>
                <a:gd name="connsiteY20" fmla="*/ 20325 h 68000"/>
                <a:gd name="connsiteX21" fmla="*/ 43680 w 62666"/>
                <a:gd name="connsiteY21" fmla="*/ 14702 h 68000"/>
                <a:gd name="connsiteX22" fmla="*/ 40407 w 62666"/>
                <a:gd name="connsiteY22" fmla="*/ 9373 h 68000"/>
                <a:gd name="connsiteX23" fmla="*/ 40337 w 62666"/>
                <a:gd name="connsiteY23" fmla="*/ 9269 h 68000"/>
                <a:gd name="connsiteX24" fmla="*/ 41851 w 62666"/>
                <a:gd name="connsiteY24" fmla="*/ 1881 h 68000"/>
                <a:gd name="connsiteX25" fmla="*/ 49216 w 62666"/>
                <a:gd name="connsiteY25" fmla="*/ 3359 h 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666" h="68000">
                  <a:moveTo>
                    <a:pt x="49216" y="3359"/>
                  </a:moveTo>
                  <a:cubicBezTo>
                    <a:pt x="50639" y="5477"/>
                    <a:pt x="51772" y="7413"/>
                    <a:pt x="52927" y="9494"/>
                  </a:cubicBezTo>
                  <a:cubicBezTo>
                    <a:pt x="54057" y="11550"/>
                    <a:pt x="55144" y="13630"/>
                    <a:pt x="56133" y="15767"/>
                  </a:cubicBezTo>
                  <a:cubicBezTo>
                    <a:pt x="58103" y="20043"/>
                    <a:pt x="59824" y="24475"/>
                    <a:pt x="61092" y="29146"/>
                  </a:cubicBezTo>
                  <a:cubicBezTo>
                    <a:pt x="62319" y="33821"/>
                    <a:pt x="63104" y="38763"/>
                    <a:pt x="62780" y="43963"/>
                  </a:cubicBezTo>
                  <a:cubicBezTo>
                    <a:pt x="62597" y="46557"/>
                    <a:pt x="62103" y="49215"/>
                    <a:pt x="61149" y="51787"/>
                  </a:cubicBezTo>
                  <a:cubicBezTo>
                    <a:pt x="60223" y="54365"/>
                    <a:pt x="58729" y="56806"/>
                    <a:pt x="56865" y="58842"/>
                  </a:cubicBezTo>
                  <a:cubicBezTo>
                    <a:pt x="55007" y="60890"/>
                    <a:pt x="52800" y="62522"/>
                    <a:pt x="50501" y="63751"/>
                  </a:cubicBezTo>
                  <a:cubicBezTo>
                    <a:pt x="48197" y="64986"/>
                    <a:pt x="45805" y="65843"/>
                    <a:pt x="43421" y="66477"/>
                  </a:cubicBezTo>
                  <a:cubicBezTo>
                    <a:pt x="41032" y="67105"/>
                    <a:pt x="38647" y="67454"/>
                    <a:pt x="36279" y="67719"/>
                  </a:cubicBezTo>
                  <a:cubicBezTo>
                    <a:pt x="33912" y="67909"/>
                    <a:pt x="31557" y="68017"/>
                    <a:pt x="29232" y="67954"/>
                  </a:cubicBezTo>
                  <a:cubicBezTo>
                    <a:pt x="19919" y="67801"/>
                    <a:pt x="10941" y="66162"/>
                    <a:pt x="2167" y="64021"/>
                  </a:cubicBezTo>
                  <a:cubicBezTo>
                    <a:pt x="1347" y="63821"/>
                    <a:pt x="844" y="62994"/>
                    <a:pt x="1044" y="62174"/>
                  </a:cubicBezTo>
                  <a:cubicBezTo>
                    <a:pt x="1228" y="61421"/>
                    <a:pt x="1941" y="60935"/>
                    <a:pt x="2692" y="61017"/>
                  </a:cubicBezTo>
                  <a:lnTo>
                    <a:pt x="2709" y="61019"/>
                  </a:lnTo>
                  <a:cubicBezTo>
                    <a:pt x="11546" y="61970"/>
                    <a:pt x="20432" y="62617"/>
                    <a:pt x="29035" y="61929"/>
                  </a:cubicBezTo>
                  <a:cubicBezTo>
                    <a:pt x="33320" y="61565"/>
                    <a:pt x="37528" y="60862"/>
                    <a:pt x="41347" y="59558"/>
                  </a:cubicBezTo>
                  <a:cubicBezTo>
                    <a:pt x="45140" y="58231"/>
                    <a:pt x="48473" y="56209"/>
                    <a:pt x="50541" y="53467"/>
                  </a:cubicBezTo>
                  <a:cubicBezTo>
                    <a:pt x="52640" y="50759"/>
                    <a:pt x="53556" y="47333"/>
                    <a:pt x="53593" y="43575"/>
                  </a:cubicBezTo>
                  <a:cubicBezTo>
                    <a:pt x="53613" y="39811"/>
                    <a:pt x="52755" y="35833"/>
                    <a:pt x="51512" y="31922"/>
                  </a:cubicBezTo>
                  <a:cubicBezTo>
                    <a:pt x="50285" y="27994"/>
                    <a:pt x="48615" y="24107"/>
                    <a:pt x="46693" y="20325"/>
                  </a:cubicBezTo>
                  <a:cubicBezTo>
                    <a:pt x="45740" y="18430"/>
                    <a:pt x="44743" y="16546"/>
                    <a:pt x="43680" y="14702"/>
                  </a:cubicBezTo>
                  <a:cubicBezTo>
                    <a:pt x="42628" y="12890"/>
                    <a:pt x="41466" y="10979"/>
                    <a:pt x="40407" y="9373"/>
                  </a:cubicBezTo>
                  <a:lnTo>
                    <a:pt x="40337" y="9269"/>
                  </a:lnTo>
                  <a:cubicBezTo>
                    <a:pt x="38715" y="6810"/>
                    <a:pt x="39392" y="3503"/>
                    <a:pt x="41851" y="1881"/>
                  </a:cubicBezTo>
                  <a:cubicBezTo>
                    <a:pt x="44297" y="269"/>
                    <a:pt x="47585" y="933"/>
                    <a:pt x="49216" y="3359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486C3093-1A26-4A0C-B291-80506542CE2F}"/>
                </a:ext>
              </a:extLst>
            </p:cNvPr>
            <p:cNvSpPr/>
            <p:nvPr/>
          </p:nvSpPr>
          <p:spPr>
            <a:xfrm>
              <a:off x="11245918" y="4495470"/>
              <a:ext cx="12000" cy="18667"/>
            </a:xfrm>
            <a:custGeom>
              <a:avLst/>
              <a:gdLst>
                <a:gd name="connsiteX0" fmla="*/ 11308 w 12000"/>
                <a:gd name="connsiteY0" fmla="*/ 3279 h 18666"/>
                <a:gd name="connsiteX1" fmla="*/ 1000 w 12000"/>
                <a:gd name="connsiteY1" fmla="*/ 18134 h 18666"/>
                <a:gd name="connsiteX2" fmla="*/ 5444 w 12000"/>
                <a:gd name="connsiteY2" fmla="*/ 5355 h 18666"/>
                <a:gd name="connsiteX3" fmla="*/ 11308 w 12000"/>
                <a:gd name="connsiteY3" fmla="*/ 3279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0" h="18666">
                  <a:moveTo>
                    <a:pt x="11308" y="3279"/>
                  </a:moveTo>
                  <a:cubicBezTo>
                    <a:pt x="11308" y="3279"/>
                    <a:pt x="10352" y="13646"/>
                    <a:pt x="1000" y="18134"/>
                  </a:cubicBezTo>
                  <a:cubicBezTo>
                    <a:pt x="1000" y="18134"/>
                    <a:pt x="5433" y="10503"/>
                    <a:pt x="5444" y="5355"/>
                  </a:cubicBezTo>
                  <a:cubicBezTo>
                    <a:pt x="5455" y="207"/>
                    <a:pt x="12103" y="-235"/>
                    <a:pt x="11308" y="327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60D9632B-8D28-45D7-9657-8BBDE5734289}"/>
                </a:ext>
              </a:extLst>
            </p:cNvPr>
            <p:cNvSpPr/>
            <p:nvPr/>
          </p:nvSpPr>
          <p:spPr>
            <a:xfrm>
              <a:off x="11266641" y="4770619"/>
              <a:ext cx="25333" cy="20000"/>
            </a:xfrm>
            <a:custGeom>
              <a:avLst/>
              <a:gdLst>
                <a:gd name="connsiteX0" fmla="*/ 24916 w 25333"/>
                <a:gd name="connsiteY0" fmla="*/ 7238 h 20000"/>
                <a:gd name="connsiteX1" fmla="*/ 25072 w 25333"/>
                <a:gd name="connsiteY1" fmla="*/ 4829 h 20000"/>
                <a:gd name="connsiteX2" fmla="*/ 22528 w 25333"/>
                <a:gd name="connsiteY2" fmla="*/ 1361 h 20000"/>
                <a:gd name="connsiteX3" fmla="*/ 21025 w 25333"/>
                <a:gd name="connsiteY3" fmla="*/ 1482 h 20000"/>
                <a:gd name="connsiteX4" fmla="*/ 4669 w 25333"/>
                <a:gd name="connsiteY4" fmla="*/ 13598 h 20000"/>
                <a:gd name="connsiteX5" fmla="*/ 1060 w 25333"/>
                <a:gd name="connsiteY5" fmla="*/ 19793 h 20000"/>
                <a:gd name="connsiteX6" fmla="*/ 7650 w 25333"/>
                <a:gd name="connsiteY6" fmla="*/ 18638 h 20000"/>
                <a:gd name="connsiteX7" fmla="*/ 24916 w 25333"/>
                <a:gd name="connsiteY7" fmla="*/ 7238 h 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3" h="20000">
                  <a:moveTo>
                    <a:pt x="24916" y="7238"/>
                  </a:moveTo>
                  <a:cubicBezTo>
                    <a:pt x="25554" y="6581"/>
                    <a:pt x="25622" y="5561"/>
                    <a:pt x="25072" y="4829"/>
                  </a:cubicBezTo>
                  <a:cubicBezTo>
                    <a:pt x="24621" y="4230"/>
                    <a:pt x="23426" y="2592"/>
                    <a:pt x="22528" y="1361"/>
                  </a:cubicBezTo>
                  <a:cubicBezTo>
                    <a:pt x="22137" y="826"/>
                    <a:pt x="21342" y="901"/>
                    <a:pt x="21025" y="1482"/>
                  </a:cubicBezTo>
                  <a:cubicBezTo>
                    <a:pt x="17426" y="8053"/>
                    <a:pt x="11748" y="13018"/>
                    <a:pt x="4669" y="13598"/>
                  </a:cubicBezTo>
                  <a:cubicBezTo>
                    <a:pt x="2305" y="15013"/>
                    <a:pt x="661" y="18412"/>
                    <a:pt x="1060" y="19793"/>
                  </a:cubicBezTo>
                  <a:cubicBezTo>
                    <a:pt x="1153" y="20117"/>
                    <a:pt x="4269" y="20333"/>
                    <a:pt x="7650" y="18638"/>
                  </a:cubicBezTo>
                  <a:cubicBezTo>
                    <a:pt x="22662" y="11109"/>
                    <a:pt x="24916" y="7238"/>
                    <a:pt x="24916" y="723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933AE51-2683-4655-9019-82D8D31449A5}"/>
                </a:ext>
              </a:extLst>
            </p:cNvPr>
            <p:cNvSpPr/>
            <p:nvPr/>
          </p:nvSpPr>
          <p:spPr>
            <a:xfrm>
              <a:off x="11116226" y="4419254"/>
              <a:ext cx="93333" cy="93333"/>
            </a:xfrm>
            <a:custGeom>
              <a:avLst/>
              <a:gdLst>
                <a:gd name="connsiteX0" fmla="*/ 93136 w 93333"/>
                <a:gd name="connsiteY0" fmla="*/ 47068 h 93333"/>
                <a:gd name="connsiteX1" fmla="*/ 47068 w 93333"/>
                <a:gd name="connsiteY1" fmla="*/ 93136 h 93333"/>
                <a:gd name="connsiteX2" fmla="*/ 1000 w 93333"/>
                <a:gd name="connsiteY2" fmla="*/ 47068 h 93333"/>
                <a:gd name="connsiteX3" fmla="*/ 47068 w 93333"/>
                <a:gd name="connsiteY3" fmla="*/ 1000 h 93333"/>
                <a:gd name="connsiteX4" fmla="*/ 93136 w 93333"/>
                <a:gd name="connsiteY4" fmla="*/ 47068 h 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3" h="93333">
                  <a:moveTo>
                    <a:pt x="93136" y="47068"/>
                  </a:moveTo>
                  <a:cubicBezTo>
                    <a:pt x="93136" y="72511"/>
                    <a:pt x="72511" y="93136"/>
                    <a:pt x="47068" y="93136"/>
                  </a:cubicBezTo>
                  <a:cubicBezTo>
                    <a:pt x="21625" y="93136"/>
                    <a:pt x="1000" y="72511"/>
                    <a:pt x="1000" y="47068"/>
                  </a:cubicBezTo>
                  <a:cubicBezTo>
                    <a:pt x="1000" y="21625"/>
                    <a:pt x="21625" y="1000"/>
                    <a:pt x="47068" y="1000"/>
                  </a:cubicBezTo>
                  <a:cubicBezTo>
                    <a:pt x="72511" y="1000"/>
                    <a:pt x="93136" y="21625"/>
                    <a:pt x="93136" y="47068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CE192B25-8ED1-4FCD-97CC-DE689FD4952E}"/>
                </a:ext>
              </a:extLst>
            </p:cNvPr>
            <p:cNvSpPr/>
            <p:nvPr/>
          </p:nvSpPr>
          <p:spPr>
            <a:xfrm>
              <a:off x="11123316" y="4426342"/>
              <a:ext cx="78667" cy="78667"/>
            </a:xfrm>
            <a:custGeom>
              <a:avLst/>
              <a:gdLst>
                <a:gd name="connsiteX0" fmla="*/ 39979 w 78666"/>
                <a:gd name="connsiteY0" fmla="*/ 78957 h 78666"/>
                <a:gd name="connsiteX1" fmla="*/ 1000 w 78666"/>
                <a:gd name="connsiteY1" fmla="*/ 39979 h 78666"/>
                <a:gd name="connsiteX2" fmla="*/ 39979 w 78666"/>
                <a:gd name="connsiteY2" fmla="*/ 1000 h 78666"/>
                <a:gd name="connsiteX3" fmla="*/ 78957 w 78666"/>
                <a:gd name="connsiteY3" fmla="*/ 39979 h 78666"/>
                <a:gd name="connsiteX4" fmla="*/ 39979 w 78666"/>
                <a:gd name="connsiteY4" fmla="*/ 78957 h 7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66" h="78666">
                  <a:moveTo>
                    <a:pt x="39979" y="78957"/>
                  </a:moveTo>
                  <a:cubicBezTo>
                    <a:pt x="18485" y="78957"/>
                    <a:pt x="1000" y="61472"/>
                    <a:pt x="1000" y="39979"/>
                  </a:cubicBezTo>
                  <a:cubicBezTo>
                    <a:pt x="1000" y="18487"/>
                    <a:pt x="18485" y="1000"/>
                    <a:pt x="39979" y="1000"/>
                  </a:cubicBezTo>
                  <a:cubicBezTo>
                    <a:pt x="61471" y="1000"/>
                    <a:pt x="78957" y="18485"/>
                    <a:pt x="78957" y="39979"/>
                  </a:cubicBezTo>
                  <a:cubicBezTo>
                    <a:pt x="78957" y="61472"/>
                    <a:pt x="61471" y="78957"/>
                    <a:pt x="39979" y="789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84BFAC12-0837-4CD9-AD73-951FE0675BE7}"/>
                </a:ext>
              </a:extLst>
            </p:cNvPr>
            <p:cNvSpPr/>
            <p:nvPr/>
          </p:nvSpPr>
          <p:spPr>
            <a:xfrm>
              <a:off x="11148121" y="4440447"/>
              <a:ext cx="29333" cy="30667"/>
            </a:xfrm>
            <a:custGeom>
              <a:avLst/>
              <a:gdLst>
                <a:gd name="connsiteX0" fmla="*/ 15173 w 29333"/>
                <a:gd name="connsiteY0" fmla="*/ 1000 h 30666"/>
                <a:gd name="connsiteX1" fmla="*/ 1000 w 29333"/>
                <a:gd name="connsiteY1" fmla="*/ 23793 h 30666"/>
                <a:gd name="connsiteX2" fmla="*/ 15173 w 29333"/>
                <a:gd name="connsiteY2" fmla="*/ 30441 h 30666"/>
                <a:gd name="connsiteX3" fmla="*/ 29347 w 29333"/>
                <a:gd name="connsiteY3" fmla="*/ 23793 h 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33" h="30666">
                  <a:moveTo>
                    <a:pt x="15173" y="1000"/>
                  </a:moveTo>
                  <a:lnTo>
                    <a:pt x="1000" y="23793"/>
                  </a:lnTo>
                  <a:lnTo>
                    <a:pt x="15173" y="30441"/>
                  </a:lnTo>
                  <a:lnTo>
                    <a:pt x="29347" y="23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82D8860B-D94F-4E64-908A-8CE6B213A7F9}"/>
                </a:ext>
              </a:extLst>
            </p:cNvPr>
            <p:cNvSpPr/>
            <p:nvPr/>
          </p:nvSpPr>
          <p:spPr>
            <a:xfrm>
              <a:off x="11148121" y="4467402"/>
              <a:ext cx="29333" cy="24000"/>
            </a:xfrm>
            <a:custGeom>
              <a:avLst/>
              <a:gdLst>
                <a:gd name="connsiteX0" fmla="*/ 15173 w 29333"/>
                <a:gd name="connsiteY0" fmla="*/ 23793 h 24000"/>
                <a:gd name="connsiteX1" fmla="*/ 29347 w 29333"/>
                <a:gd name="connsiteY1" fmla="*/ 1000 h 24000"/>
                <a:gd name="connsiteX2" fmla="*/ 15173 w 29333"/>
                <a:gd name="connsiteY2" fmla="*/ 10276 h 24000"/>
                <a:gd name="connsiteX3" fmla="*/ 1000 w 29333"/>
                <a:gd name="connsiteY3" fmla="*/ 1000 h 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33" h="24000">
                  <a:moveTo>
                    <a:pt x="15173" y="23793"/>
                  </a:moveTo>
                  <a:lnTo>
                    <a:pt x="29347" y="1000"/>
                  </a:lnTo>
                  <a:lnTo>
                    <a:pt x="15173" y="10276"/>
                  </a:lnTo>
                  <a:lnTo>
                    <a:pt x="1000" y="1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7D5E5C63-3685-4F92-8813-BDFE3BC6BF8C}"/>
              </a:ext>
            </a:extLst>
          </p:cNvPr>
          <p:cNvSpPr txBox="1"/>
          <p:nvPr/>
        </p:nvSpPr>
        <p:spPr>
          <a:xfrm>
            <a:off x="5054600" y="3949700"/>
            <a:ext cx="2326021" cy="4589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汇报人：</a:t>
            </a:r>
            <a:r>
              <a:rPr lang="en-US" altLang="zh-CN" dirty="0"/>
              <a:t>OfficePLUS</a:t>
            </a: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32BC03-75F7-4826-A46C-042E6361079F}"/>
              </a:ext>
            </a:extLst>
          </p:cNvPr>
          <p:cNvCxnSpPr>
            <a:cxnSpLocks/>
          </p:cNvCxnSpPr>
          <p:nvPr/>
        </p:nvCxnSpPr>
        <p:spPr bwMode="auto">
          <a:xfrm>
            <a:off x="5118100" y="3360072"/>
            <a:ext cx="4765675" cy="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9A119BA-781F-4AEB-B1F7-1048B27490D6}"/>
              </a:ext>
            </a:extLst>
          </p:cNvPr>
          <p:cNvSpPr txBox="1"/>
          <p:nvPr/>
        </p:nvSpPr>
        <p:spPr>
          <a:xfrm>
            <a:off x="5054600" y="4608879"/>
            <a:ext cx="2896947" cy="4589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</a:rPr>
              <a:t>汇报时间：</a:t>
            </a:r>
            <a:r>
              <a:rPr lang="en-US" altLang="zh-CN" dirty="0">
                <a:latin typeface="+mn-lt"/>
                <a:ea typeface="+mn-ea"/>
              </a:rPr>
              <a:t>20XX</a:t>
            </a:r>
            <a:r>
              <a:rPr lang="zh-CN" altLang="en-US" dirty="0">
                <a:latin typeface="+mn-lt"/>
                <a:ea typeface="+mn-ea"/>
              </a:rPr>
              <a:t>年</a:t>
            </a:r>
            <a:r>
              <a:rPr lang="en-US" altLang="zh-CN" dirty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月</a:t>
            </a:r>
            <a:r>
              <a:rPr lang="en-US" altLang="zh-CN" dirty="0">
                <a:latin typeface="+mn-lt"/>
                <a:ea typeface="+mn-ea"/>
              </a:rPr>
              <a:t>X</a:t>
            </a:r>
            <a:r>
              <a:rPr lang="zh-CN" altLang="en-US" dirty="0">
                <a:latin typeface="+mn-lt"/>
                <a:ea typeface="+mn-ea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063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94B1554-A944-417C-9AF7-391802994D0D}"/>
              </a:ext>
            </a:extLst>
          </p:cNvPr>
          <p:cNvSpPr/>
          <p:nvPr/>
        </p:nvSpPr>
        <p:spPr>
          <a:xfrm>
            <a:off x="0" y="2119085"/>
            <a:ext cx="12206514" cy="2264226"/>
          </a:xfrm>
          <a:custGeom>
            <a:avLst/>
            <a:gdLst>
              <a:gd name="connsiteX0" fmla="*/ 0 w 12206514"/>
              <a:gd name="connsiteY0" fmla="*/ 2583543 h 2583543"/>
              <a:gd name="connsiteX1" fmla="*/ 2989943 w 12206514"/>
              <a:gd name="connsiteY1" fmla="*/ 696686 h 2583543"/>
              <a:gd name="connsiteX2" fmla="*/ 7997371 w 12206514"/>
              <a:gd name="connsiteY2" fmla="*/ 2264229 h 2583543"/>
              <a:gd name="connsiteX3" fmla="*/ 12206514 w 12206514"/>
              <a:gd name="connsiteY3" fmla="*/ 0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6514" h="2583543">
                <a:moveTo>
                  <a:pt x="0" y="2583543"/>
                </a:moveTo>
                <a:cubicBezTo>
                  <a:pt x="828524" y="1666724"/>
                  <a:pt x="1657048" y="749905"/>
                  <a:pt x="2989943" y="696686"/>
                </a:cubicBezTo>
                <a:cubicBezTo>
                  <a:pt x="4322838" y="643467"/>
                  <a:pt x="6461276" y="2380343"/>
                  <a:pt x="7997371" y="2264229"/>
                </a:cubicBezTo>
                <a:cubicBezTo>
                  <a:pt x="9533466" y="2148115"/>
                  <a:pt x="10869990" y="1074057"/>
                  <a:pt x="12206514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4BB30F3-6382-4940-A778-B0DA1EC7DBE3}"/>
              </a:ext>
            </a:extLst>
          </p:cNvPr>
          <p:cNvSpPr/>
          <p:nvPr/>
        </p:nvSpPr>
        <p:spPr>
          <a:xfrm rot="4500000">
            <a:off x="1148990" y="3123277"/>
            <a:ext cx="345666" cy="321475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0D17967B-22AF-4E0D-933E-F82F10CE17AB}"/>
              </a:ext>
            </a:extLst>
          </p:cNvPr>
          <p:cNvSpPr/>
          <p:nvPr/>
        </p:nvSpPr>
        <p:spPr>
          <a:xfrm rot="4500000">
            <a:off x="3558361" y="2658820"/>
            <a:ext cx="345666" cy="321475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F59A7F7-FBAC-4ACB-BC51-CEF709CB9A82}"/>
              </a:ext>
            </a:extLst>
          </p:cNvPr>
          <p:cNvSpPr/>
          <p:nvPr/>
        </p:nvSpPr>
        <p:spPr>
          <a:xfrm rot="4500000">
            <a:off x="5851619" y="3471620"/>
            <a:ext cx="345666" cy="321475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26F06AE-75BD-4566-8732-3DCA1ED81D47}"/>
              </a:ext>
            </a:extLst>
          </p:cNvPr>
          <p:cNvSpPr/>
          <p:nvPr/>
        </p:nvSpPr>
        <p:spPr>
          <a:xfrm rot="4500000">
            <a:off x="8290021" y="3936079"/>
            <a:ext cx="345666" cy="321475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32A22B8-7E83-48C7-A700-951588071173}"/>
              </a:ext>
            </a:extLst>
          </p:cNvPr>
          <p:cNvSpPr/>
          <p:nvPr/>
        </p:nvSpPr>
        <p:spPr>
          <a:xfrm rot="4500000">
            <a:off x="10438135" y="3021678"/>
            <a:ext cx="345666" cy="321475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4192CE-2653-4650-8EA4-6D4433A73A9B}"/>
              </a:ext>
            </a:extLst>
          </p:cNvPr>
          <p:cNvSpPr txBox="1"/>
          <p:nvPr/>
        </p:nvSpPr>
        <p:spPr>
          <a:xfrm>
            <a:off x="1389757" y="3508862"/>
            <a:ext cx="2664000" cy="1737932"/>
          </a:xfrm>
          <a:prstGeom prst="roundRect">
            <a:avLst>
              <a:gd name="adj" fmla="val 4216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在这里输入年度工作的描述，可以重点描述工作的事项及业绩，完成了那些协同工作等。</a:t>
            </a:r>
          </a:p>
        </p:txBody>
      </p:sp>
      <p:grpSp>
        <p:nvGrpSpPr>
          <p:cNvPr id="23" name="图形 3048">
            <a:extLst>
              <a:ext uri="{FF2B5EF4-FFF2-40B4-BE49-F238E27FC236}">
                <a16:creationId xmlns:a16="http://schemas.microsoft.com/office/drawing/2014/main" id="{DB6F8429-492C-4F5E-91FF-02C362E5582E}"/>
              </a:ext>
            </a:extLst>
          </p:cNvPr>
          <p:cNvGrpSpPr/>
          <p:nvPr/>
        </p:nvGrpSpPr>
        <p:grpSpPr>
          <a:xfrm>
            <a:off x="846394" y="1333500"/>
            <a:ext cx="1350843" cy="1177471"/>
            <a:chOff x="2374598" y="5429724"/>
            <a:chExt cx="1337540" cy="1165875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6C90CFB5-7F09-4577-B04F-725D18E4070F}"/>
                </a:ext>
              </a:extLst>
            </p:cNvPr>
            <p:cNvSpPr/>
            <p:nvPr/>
          </p:nvSpPr>
          <p:spPr>
            <a:xfrm>
              <a:off x="2437604" y="5682338"/>
              <a:ext cx="216000" cy="216000"/>
            </a:xfrm>
            <a:custGeom>
              <a:avLst/>
              <a:gdLst>
                <a:gd name="connsiteX0" fmla="*/ 215933 w 216000"/>
                <a:gd name="connsiteY0" fmla="*/ 108467 h 216000"/>
                <a:gd name="connsiteX1" fmla="*/ 108467 w 216000"/>
                <a:gd name="connsiteY1" fmla="*/ 215933 h 216000"/>
                <a:gd name="connsiteX2" fmla="*/ 1000 w 216000"/>
                <a:gd name="connsiteY2" fmla="*/ 108467 h 216000"/>
                <a:gd name="connsiteX3" fmla="*/ 108467 w 216000"/>
                <a:gd name="connsiteY3" fmla="*/ 1000 h 216000"/>
                <a:gd name="connsiteX4" fmla="*/ 215933 w 216000"/>
                <a:gd name="connsiteY4" fmla="*/ 108467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0" h="216000">
                  <a:moveTo>
                    <a:pt x="215933" y="108467"/>
                  </a:moveTo>
                  <a:cubicBezTo>
                    <a:pt x="215933" y="167819"/>
                    <a:pt x="167819" y="215933"/>
                    <a:pt x="108467" y="215933"/>
                  </a:cubicBezTo>
                  <a:cubicBezTo>
                    <a:pt x="49114" y="215933"/>
                    <a:pt x="1000" y="167819"/>
                    <a:pt x="1000" y="108467"/>
                  </a:cubicBezTo>
                  <a:cubicBezTo>
                    <a:pt x="1000" y="49114"/>
                    <a:pt x="49114" y="1000"/>
                    <a:pt x="108467" y="1000"/>
                  </a:cubicBezTo>
                  <a:cubicBezTo>
                    <a:pt x="167819" y="1000"/>
                    <a:pt x="215933" y="49114"/>
                    <a:pt x="215933" y="108467"/>
                  </a:cubicBezTo>
                  <a:close/>
                </a:path>
              </a:pathLst>
            </a:custGeom>
            <a:noFill/>
            <a:ln w="9525" cap="flat">
              <a:solidFill>
                <a:srgbClr val="D3D3D3"/>
              </a:solidFill>
              <a:custDash>
                <a:ds d="904485" sp="904485"/>
              </a:custDash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8FB4B6E5-0A16-4376-9CBC-1A378DE1F813}"/>
                </a:ext>
              </a:extLst>
            </p:cNvPr>
            <p:cNvSpPr/>
            <p:nvPr/>
          </p:nvSpPr>
          <p:spPr>
            <a:xfrm>
              <a:off x="2498214" y="5429724"/>
              <a:ext cx="1092000" cy="688000"/>
            </a:xfrm>
            <a:custGeom>
              <a:avLst/>
              <a:gdLst>
                <a:gd name="connsiteX0" fmla="*/ 169631 w 1092000"/>
                <a:gd name="connsiteY0" fmla="*/ 219829 h 688000"/>
                <a:gd name="connsiteX1" fmla="*/ 52031 w 1092000"/>
                <a:gd name="connsiteY1" fmla="*/ 297295 h 688000"/>
                <a:gd name="connsiteX2" fmla="*/ 34031 w 1092000"/>
                <a:gd name="connsiteY2" fmla="*/ 339962 h 688000"/>
                <a:gd name="connsiteX3" fmla="*/ 98831 w 1092000"/>
                <a:gd name="connsiteY3" fmla="*/ 386895 h 688000"/>
                <a:gd name="connsiteX4" fmla="*/ 186431 w 1092000"/>
                <a:gd name="connsiteY4" fmla="*/ 375962 h 688000"/>
                <a:gd name="connsiteX5" fmla="*/ 220431 w 1092000"/>
                <a:gd name="connsiteY5" fmla="*/ 398629 h 688000"/>
                <a:gd name="connsiteX6" fmla="*/ 206165 w 1092000"/>
                <a:gd name="connsiteY6" fmla="*/ 420895 h 688000"/>
                <a:gd name="connsiteX7" fmla="*/ 50165 w 1092000"/>
                <a:gd name="connsiteY7" fmla="*/ 560229 h 688000"/>
                <a:gd name="connsiteX8" fmla="*/ 6031 w 1092000"/>
                <a:gd name="connsiteY8" fmla="*/ 613295 h 688000"/>
                <a:gd name="connsiteX9" fmla="*/ 18298 w 1092000"/>
                <a:gd name="connsiteY9" fmla="*/ 676762 h 688000"/>
                <a:gd name="connsiteX10" fmla="*/ 62165 w 1092000"/>
                <a:gd name="connsiteY10" fmla="*/ 687429 h 688000"/>
                <a:gd name="connsiteX11" fmla="*/ 269231 w 1092000"/>
                <a:gd name="connsiteY11" fmla="*/ 665429 h 688000"/>
                <a:gd name="connsiteX12" fmla="*/ 976165 w 1092000"/>
                <a:gd name="connsiteY12" fmla="*/ 460495 h 688000"/>
                <a:gd name="connsiteX13" fmla="*/ 1082565 w 1092000"/>
                <a:gd name="connsiteY13" fmla="*/ 382762 h 688000"/>
                <a:gd name="connsiteX14" fmla="*/ 1032698 w 1092000"/>
                <a:gd name="connsiteY14" fmla="*/ 253029 h 688000"/>
                <a:gd name="connsiteX15" fmla="*/ 940831 w 1092000"/>
                <a:gd name="connsiteY15" fmla="*/ 239162 h 688000"/>
                <a:gd name="connsiteX16" fmla="*/ 877231 w 1092000"/>
                <a:gd name="connsiteY16" fmla="*/ 181429 h 688000"/>
                <a:gd name="connsiteX17" fmla="*/ 962298 w 1092000"/>
                <a:gd name="connsiteY17" fmla="*/ 59162 h 688000"/>
                <a:gd name="connsiteX18" fmla="*/ 912298 w 1092000"/>
                <a:gd name="connsiteY18" fmla="*/ 3162 h 688000"/>
                <a:gd name="connsiteX19" fmla="*/ 832165 w 1092000"/>
                <a:gd name="connsiteY19" fmla="*/ 12495 h 688000"/>
                <a:gd name="connsiteX20" fmla="*/ 169631 w 1092000"/>
                <a:gd name="connsiteY20" fmla="*/ 219829 h 6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2000" h="688000">
                  <a:moveTo>
                    <a:pt x="169631" y="219829"/>
                  </a:moveTo>
                  <a:cubicBezTo>
                    <a:pt x="126431" y="239295"/>
                    <a:pt x="82431" y="260895"/>
                    <a:pt x="52031" y="297295"/>
                  </a:cubicBezTo>
                  <a:cubicBezTo>
                    <a:pt x="41898" y="309429"/>
                    <a:pt x="33231" y="324229"/>
                    <a:pt x="34031" y="339962"/>
                  </a:cubicBezTo>
                  <a:cubicBezTo>
                    <a:pt x="35631" y="369429"/>
                    <a:pt x="69365" y="386895"/>
                    <a:pt x="98831" y="386895"/>
                  </a:cubicBezTo>
                  <a:cubicBezTo>
                    <a:pt x="128298" y="386895"/>
                    <a:pt x="156965" y="375962"/>
                    <a:pt x="186431" y="375962"/>
                  </a:cubicBezTo>
                  <a:cubicBezTo>
                    <a:pt x="201631" y="375962"/>
                    <a:pt x="220698" y="383429"/>
                    <a:pt x="220431" y="398629"/>
                  </a:cubicBezTo>
                  <a:cubicBezTo>
                    <a:pt x="220298" y="407695"/>
                    <a:pt x="212965" y="414895"/>
                    <a:pt x="206165" y="420895"/>
                  </a:cubicBezTo>
                  <a:cubicBezTo>
                    <a:pt x="154165" y="467295"/>
                    <a:pt x="102165" y="513829"/>
                    <a:pt x="50165" y="560229"/>
                  </a:cubicBezTo>
                  <a:cubicBezTo>
                    <a:pt x="32831" y="575695"/>
                    <a:pt x="14965" y="591962"/>
                    <a:pt x="6031" y="613295"/>
                  </a:cubicBezTo>
                  <a:cubicBezTo>
                    <a:pt x="-3035" y="634762"/>
                    <a:pt x="-369" y="662895"/>
                    <a:pt x="18298" y="676762"/>
                  </a:cubicBezTo>
                  <a:cubicBezTo>
                    <a:pt x="30565" y="685962"/>
                    <a:pt x="46831" y="687029"/>
                    <a:pt x="62165" y="687429"/>
                  </a:cubicBezTo>
                  <a:cubicBezTo>
                    <a:pt x="131631" y="688629"/>
                    <a:pt x="200831" y="677962"/>
                    <a:pt x="269231" y="665429"/>
                  </a:cubicBezTo>
                  <a:cubicBezTo>
                    <a:pt x="510965" y="620895"/>
                    <a:pt x="748165" y="552095"/>
                    <a:pt x="976165" y="460495"/>
                  </a:cubicBezTo>
                  <a:cubicBezTo>
                    <a:pt x="1017898" y="443695"/>
                    <a:pt x="1062698" y="423029"/>
                    <a:pt x="1082565" y="382762"/>
                  </a:cubicBezTo>
                  <a:cubicBezTo>
                    <a:pt x="1105498" y="336095"/>
                    <a:pt x="1080965" y="272362"/>
                    <a:pt x="1032698" y="253029"/>
                  </a:cubicBezTo>
                  <a:cubicBezTo>
                    <a:pt x="1003898" y="241562"/>
                    <a:pt x="971365" y="244762"/>
                    <a:pt x="940831" y="239162"/>
                  </a:cubicBezTo>
                  <a:cubicBezTo>
                    <a:pt x="910298" y="233562"/>
                    <a:pt x="877498" y="212629"/>
                    <a:pt x="877231" y="181429"/>
                  </a:cubicBezTo>
                  <a:cubicBezTo>
                    <a:pt x="876698" y="129962"/>
                    <a:pt x="959898" y="110495"/>
                    <a:pt x="962298" y="59162"/>
                  </a:cubicBezTo>
                  <a:cubicBezTo>
                    <a:pt x="963631" y="31962"/>
                    <a:pt x="938831" y="9029"/>
                    <a:pt x="912298" y="3162"/>
                  </a:cubicBezTo>
                  <a:cubicBezTo>
                    <a:pt x="885765" y="-2705"/>
                    <a:pt x="858165" y="4362"/>
                    <a:pt x="832165" y="12495"/>
                  </a:cubicBezTo>
                  <a:cubicBezTo>
                    <a:pt x="832298" y="12495"/>
                    <a:pt x="361231" y="133695"/>
                    <a:pt x="169631" y="219829"/>
                  </a:cubicBezTo>
                  <a:close/>
                </a:path>
              </a:pathLst>
            </a:custGeom>
            <a:solidFill>
              <a:srgbClr val="F7F7F7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55BECE3-7189-4C50-9233-11DBB2EFF5EC}"/>
                </a:ext>
              </a:extLst>
            </p:cNvPr>
            <p:cNvSpPr/>
            <p:nvPr/>
          </p:nvSpPr>
          <p:spPr>
            <a:xfrm>
              <a:off x="2374598" y="6484932"/>
              <a:ext cx="1317333" cy="110667"/>
            </a:xfrm>
            <a:custGeom>
              <a:avLst/>
              <a:gdLst>
                <a:gd name="connsiteX0" fmla="*/ 1301473 w 1317333"/>
                <a:gd name="connsiteY0" fmla="*/ 110806 h 110666"/>
                <a:gd name="connsiteX1" fmla="*/ 16140 w 1317333"/>
                <a:gd name="connsiteY1" fmla="*/ 110806 h 110666"/>
                <a:gd name="connsiteX2" fmla="*/ 140 w 1317333"/>
                <a:gd name="connsiteY2" fmla="*/ 94806 h 110666"/>
                <a:gd name="connsiteX3" fmla="*/ 140 w 1317333"/>
                <a:gd name="connsiteY3" fmla="*/ 16140 h 110666"/>
                <a:gd name="connsiteX4" fmla="*/ 16140 w 1317333"/>
                <a:gd name="connsiteY4" fmla="*/ 140 h 110666"/>
                <a:gd name="connsiteX5" fmla="*/ 1301473 w 1317333"/>
                <a:gd name="connsiteY5" fmla="*/ 140 h 110666"/>
                <a:gd name="connsiteX6" fmla="*/ 1317473 w 1317333"/>
                <a:gd name="connsiteY6" fmla="*/ 16140 h 110666"/>
                <a:gd name="connsiteX7" fmla="*/ 1317473 w 1317333"/>
                <a:gd name="connsiteY7" fmla="*/ 94806 h 110666"/>
                <a:gd name="connsiteX8" fmla="*/ 1301473 w 1317333"/>
                <a:gd name="connsiteY8" fmla="*/ 110806 h 1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33" h="110666">
                  <a:moveTo>
                    <a:pt x="1301473" y="110806"/>
                  </a:moveTo>
                  <a:lnTo>
                    <a:pt x="16140" y="110806"/>
                  </a:lnTo>
                  <a:cubicBezTo>
                    <a:pt x="7340" y="110806"/>
                    <a:pt x="140" y="103606"/>
                    <a:pt x="140" y="94806"/>
                  </a:cubicBezTo>
                  <a:lnTo>
                    <a:pt x="140" y="16140"/>
                  </a:lnTo>
                  <a:cubicBezTo>
                    <a:pt x="140" y="7340"/>
                    <a:pt x="7340" y="140"/>
                    <a:pt x="16140" y="140"/>
                  </a:cubicBezTo>
                  <a:lnTo>
                    <a:pt x="1301473" y="140"/>
                  </a:lnTo>
                  <a:cubicBezTo>
                    <a:pt x="1310273" y="140"/>
                    <a:pt x="1317473" y="7340"/>
                    <a:pt x="1317473" y="16140"/>
                  </a:cubicBezTo>
                  <a:lnTo>
                    <a:pt x="1317473" y="94806"/>
                  </a:lnTo>
                  <a:cubicBezTo>
                    <a:pt x="1317473" y="103606"/>
                    <a:pt x="1310273" y="110806"/>
                    <a:pt x="1301473" y="110806"/>
                  </a:cubicBezTo>
                  <a:close/>
                </a:path>
              </a:pathLst>
            </a:custGeom>
            <a:solidFill>
              <a:srgbClr val="F2F2F2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0B71EB76-51E2-4B3B-9680-227D4168884E}"/>
                </a:ext>
              </a:extLst>
            </p:cNvPr>
            <p:cNvSpPr/>
            <p:nvPr/>
          </p:nvSpPr>
          <p:spPr>
            <a:xfrm>
              <a:off x="3386824" y="6481064"/>
              <a:ext cx="65333" cy="86667"/>
            </a:xfrm>
            <a:custGeom>
              <a:avLst/>
              <a:gdLst>
                <a:gd name="connsiteX0" fmla="*/ 24714 w 65333"/>
                <a:gd name="connsiteY0" fmla="*/ 7341 h 86666"/>
                <a:gd name="connsiteX1" fmla="*/ 1514 w 65333"/>
                <a:gd name="connsiteY1" fmla="*/ 75341 h 86666"/>
                <a:gd name="connsiteX2" fmla="*/ 62314 w 65333"/>
                <a:gd name="connsiteY2" fmla="*/ 75341 h 86666"/>
                <a:gd name="connsiteX3" fmla="*/ 53380 w 65333"/>
                <a:gd name="connsiteY3" fmla="*/ 7341 h 86666"/>
                <a:gd name="connsiteX4" fmla="*/ 24714 w 65333"/>
                <a:gd name="connsiteY4" fmla="*/ 734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33" h="86666">
                  <a:moveTo>
                    <a:pt x="24714" y="7341"/>
                  </a:moveTo>
                  <a:cubicBezTo>
                    <a:pt x="23914" y="26807"/>
                    <a:pt x="-3020" y="67607"/>
                    <a:pt x="1514" y="75341"/>
                  </a:cubicBezTo>
                  <a:cubicBezTo>
                    <a:pt x="6047" y="83074"/>
                    <a:pt x="52447" y="95341"/>
                    <a:pt x="62314" y="75341"/>
                  </a:cubicBezTo>
                  <a:cubicBezTo>
                    <a:pt x="72047" y="55341"/>
                    <a:pt x="53380" y="21607"/>
                    <a:pt x="53380" y="7341"/>
                  </a:cubicBezTo>
                  <a:cubicBezTo>
                    <a:pt x="53380" y="-6926"/>
                    <a:pt x="24714" y="7341"/>
                    <a:pt x="24714" y="734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600028C5-83F0-4B28-B53C-80E26F7426EF}"/>
                </a:ext>
              </a:extLst>
            </p:cNvPr>
            <p:cNvSpPr/>
            <p:nvPr/>
          </p:nvSpPr>
          <p:spPr>
            <a:xfrm>
              <a:off x="3255477" y="6481005"/>
              <a:ext cx="124000" cy="76000"/>
            </a:xfrm>
            <a:custGeom>
              <a:avLst/>
              <a:gdLst>
                <a:gd name="connsiteX0" fmla="*/ 71127 w 124000"/>
                <a:gd name="connsiteY0" fmla="*/ 6467 h 76000"/>
                <a:gd name="connsiteX1" fmla="*/ 1127 w 124000"/>
                <a:gd name="connsiteY1" fmla="*/ 71533 h 76000"/>
                <a:gd name="connsiteX2" fmla="*/ 123793 w 124000"/>
                <a:gd name="connsiteY2" fmla="*/ 44333 h 76000"/>
                <a:gd name="connsiteX3" fmla="*/ 109527 w 124000"/>
                <a:gd name="connsiteY3" fmla="*/ 1000 h 76000"/>
                <a:gd name="connsiteX4" fmla="*/ 71127 w 124000"/>
                <a:gd name="connsiteY4" fmla="*/ 6467 h 7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00" h="76000">
                  <a:moveTo>
                    <a:pt x="71127" y="6467"/>
                  </a:moveTo>
                  <a:cubicBezTo>
                    <a:pt x="59393" y="26867"/>
                    <a:pt x="5393" y="61000"/>
                    <a:pt x="1127" y="71533"/>
                  </a:cubicBezTo>
                  <a:cubicBezTo>
                    <a:pt x="-3140" y="82067"/>
                    <a:pt x="101527" y="71133"/>
                    <a:pt x="123793" y="44333"/>
                  </a:cubicBezTo>
                  <a:cubicBezTo>
                    <a:pt x="115793" y="20200"/>
                    <a:pt x="109527" y="1000"/>
                    <a:pt x="109527" y="1000"/>
                  </a:cubicBezTo>
                  <a:lnTo>
                    <a:pt x="71127" y="646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5B174FFB-804C-4B2B-B051-81DBB47C5BD6}"/>
                </a:ext>
              </a:extLst>
            </p:cNvPr>
            <p:cNvSpPr/>
            <p:nvPr/>
          </p:nvSpPr>
          <p:spPr>
            <a:xfrm>
              <a:off x="3311236" y="5940693"/>
              <a:ext cx="132000" cy="557333"/>
            </a:xfrm>
            <a:custGeom>
              <a:avLst/>
              <a:gdLst>
                <a:gd name="connsiteX0" fmla="*/ 67635 w 132000"/>
                <a:gd name="connsiteY0" fmla="*/ 35311 h 557333"/>
                <a:gd name="connsiteX1" fmla="*/ 106035 w 132000"/>
                <a:gd name="connsiteY1" fmla="*/ 332511 h 557333"/>
                <a:gd name="connsiteX2" fmla="*/ 130435 w 132000"/>
                <a:gd name="connsiteY2" fmla="*/ 557578 h 557333"/>
                <a:gd name="connsiteX3" fmla="*/ 96035 w 132000"/>
                <a:gd name="connsiteY3" fmla="*/ 557578 h 557333"/>
                <a:gd name="connsiteX4" fmla="*/ 58835 w 132000"/>
                <a:gd name="connsiteY4" fmla="*/ 342778 h 557333"/>
                <a:gd name="connsiteX5" fmla="*/ 6835 w 132000"/>
                <a:gd name="connsiteY5" fmla="*/ 35711 h 557333"/>
                <a:gd name="connsiteX6" fmla="*/ 67635 w 132000"/>
                <a:gd name="connsiteY6" fmla="*/ 35311 h 5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00" h="557333">
                  <a:moveTo>
                    <a:pt x="67635" y="35311"/>
                  </a:moveTo>
                  <a:cubicBezTo>
                    <a:pt x="81502" y="45311"/>
                    <a:pt x="118168" y="129445"/>
                    <a:pt x="106035" y="332511"/>
                  </a:cubicBezTo>
                  <a:cubicBezTo>
                    <a:pt x="139635" y="453311"/>
                    <a:pt x="130435" y="557578"/>
                    <a:pt x="130435" y="557578"/>
                  </a:cubicBezTo>
                  <a:lnTo>
                    <a:pt x="96035" y="557578"/>
                  </a:lnTo>
                  <a:cubicBezTo>
                    <a:pt x="96035" y="557578"/>
                    <a:pt x="65902" y="357845"/>
                    <a:pt x="58835" y="342778"/>
                  </a:cubicBezTo>
                  <a:cubicBezTo>
                    <a:pt x="51768" y="327711"/>
                    <a:pt x="-19565" y="113578"/>
                    <a:pt x="6835" y="35711"/>
                  </a:cubicBezTo>
                  <a:cubicBezTo>
                    <a:pt x="33368" y="-42155"/>
                    <a:pt x="67635" y="35311"/>
                    <a:pt x="67635" y="3531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19EFF7C9-AFB0-4644-B87C-FBA80AC111D2}"/>
                </a:ext>
              </a:extLst>
            </p:cNvPr>
            <p:cNvSpPr/>
            <p:nvPr/>
          </p:nvSpPr>
          <p:spPr>
            <a:xfrm>
              <a:off x="3241449" y="5933026"/>
              <a:ext cx="130667" cy="565333"/>
            </a:xfrm>
            <a:custGeom>
              <a:avLst/>
              <a:gdLst>
                <a:gd name="connsiteX0" fmla="*/ 96755 w 130666"/>
                <a:gd name="connsiteY0" fmla="*/ 18712 h 565333"/>
                <a:gd name="connsiteX1" fmla="*/ 105821 w 130666"/>
                <a:gd name="connsiteY1" fmla="*/ 331246 h 565333"/>
                <a:gd name="connsiteX2" fmla="*/ 128888 w 130666"/>
                <a:gd name="connsiteY2" fmla="*/ 565379 h 565333"/>
                <a:gd name="connsiteX3" fmla="*/ 76355 w 130666"/>
                <a:gd name="connsiteY3" fmla="*/ 565379 h 565333"/>
                <a:gd name="connsiteX4" fmla="*/ 58755 w 130666"/>
                <a:gd name="connsiteY4" fmla="*/ 341512 h 565333"/>
                <a:gd name="connsiteX5" fmla="*/ 6888 w 130666"/>
                <a:gd name="connsiteY5" fmla="*/ 43512 h 565333"/>
                <a:gd name="connsiteX6" fmla="*/ 96755 w 130666"/>
                <a:gd name="connsiteY6" fmla="*/ 18712 h 56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666" h="565333">
                  <a:moveTo>
                    <a:pt x="96755" y="18712"/>
                  </a:moveTo>
                  <a:cubicBezTo>
                    <a:pt x="110621" y="28712"/>
                    <a:pt x="117955" y="128046"/>
                    <a:pt x="105821" y="331246"/>
                  </a:cubicBezTo>
                  <a:cubicBezTo>
                    <a:pt x="139421" y="452046"/>
                    <a:pt x="128888" y="565379"/>
                    <a:pt x="128888" y="565379"/>
                  </a:cubicBezTo>
                  <a:lnTo>
                    <a:pt x="76355" y="565379"/>
                  </a:lnTo>
                  <a:cubicBezTo>
                    <a:pt x="76355" y="565379"/>
                    <a:pt x="65688" y="356579"/>
                    <a:pt x="58755" y="341512"/>
                  </a:cubicBezTo>
                  <a:cubicBezTo>
                    <a:pt x="51688" y="326446"/>
                    <a:pt x="-19645" y="121379"/>
                    <a:pt x="6888" y="43512"/>
                  </a:cubicBezTo>
                  <a:cubicBezTo>
                    <a:pt x="33288" y="-34488"/>
                    <a:pt x="96755" y="18712"/>
                    <a:pt x="96755" y="187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192C742-9910-4FE9-A0C7-517A21403F89}"/>
                </a:ext>
              </a:extLst>
            </p:cNvPr>
            <p:cNvSpPr/>
            <p:nvPr/>
          </p:nvSpPr>
          <p:spPr>
            <a:xfrm>
              <a:off x="3218778" y="5753671"/>
              <a:ext cx="74667" cy="174667"/>
            </a:xfrm>
            <a:custGeom>
              <a:avLst/>
              <a:gdLst>
                <a:gd name="connsiteX0" fmla="*/ 74093 w 74666"/>
                <a:gd name="connsiteY0" fmla="*/ 1000 h 174666"/>
                <a:gd name="connsiteX1" fmla="*/ 21426 w 74666"/>
                <a:gd name="connsiteY1" fmla="*/ 41133 h 174666"/>
                <a:gd name="connsiteX2" fmla="*/ 1959 w 74666"/>
                <a:gd name="connsiteY2" fmla="*/ 162467 h 174666"/>
                <a:gd name="connsiteX3" fmla="*/ 24093 w 74666"/>
                <a:gd name="connsiteY3" fmla="*/ 171000 h 174666"/>
                <a:gd name="connsiteX4" fmla="*/ 74093 w 74666"/>
                <a:gd name="connsiteY4" fmla="*/ 1000 h 1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66" h="174666">
                  <a:moveTo>
                    <a:pt x="74093" y="1000"/>
                  </a:moveTo>
                  <a:cubicBezTo>
                    <a:pt x="74093" y="1000"/>
                    <a:pt x="31426" y="10733"/>
                    <a:pt x="21426" y="41133"/>
                  </a:cubicBezTo>
                  <a:cubicBezTo>
                    <a:pt x="11426" y="71533"/>
                    <a:pt x="-2841" y="155533"/>
                    <a:pt x="1959" y="162467"/>
                  </a:cubicBezTo>
                  <a:cubicBezTo>
                    <a:pt x="6759" y="169400"/>
                    <a:pt x="17426" y="179933"/>
                    <a:pt x="24093" y="171000"/>
                  </a:cubicBezTo>
                  <a:cubicBezTo>
                    <a:pt x="30759" y="162067"/>
                    <a:pt x="74093" y="1000"/>
                    <a:pt x="74093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E597BB5-6B19-4CDF-ADD2-C0DDB92A0A45}"/>
                </a:ext>
              </a:extLst>
            </p:cNvPr>
            <p:cNvSpPr/>
            <p:nvPr/>
          </p:nvSpPr>
          <p:spPr>
            <a:xfrm>
              <a:off x="3237071" y="5726071"/>
              <a:ext cx="242667" cy="296000"/>
            </a:xfrm>
            <a:custGeom>
              <a:avLst/>
              <a:gdLst>
                <a:gd name="connsiteX0" fmla="*/ 171400 w 242666"/>
                <a:gd name="connsiteY0" fmla="*/ 28067 h 296000"/>
                <a:gd name="connsiteX1" fmla="*/ 106333 w 242666"/>
                <a:gd name="connsiteY1" fmla="*/ 1000 h 296000"/>
                <a:gd name="connsiteX2" fmla="*/ 38600 w 242666"/>
                <a:gd name="connsiteY2" fmla="*/ 40867 h 296000"/>
                <a:gd name="connsiteX3" fmla="*/ 16333 w 242666"/>
                <a:gd name="connsiteY3" fmla="*/ 119533 h 296000"/>
                <a:gd name="connsiteX4" fmla="*/ 23267 w 242666"/>
                <a:gd name="connsiteY4" fmla="*/ 177533 h 296000"/>
                <a:gd name="connsiteX5" fmla="*/ 1000 w 242666"/>
                <a:gd name="connsiteY5" fmla="*/ 290467 h 296000"/>
                <a:gd name="connsiteX6" fmla="*/ 161400 w 242666"/>
                <a:gd name="connsiteY6" fmla="*/ 280333 h 296000"/>
                <a:gd name="connsiteX7" fmla="*/ 174200 w 242666"/>
                <a:gd name="connsiteY7" fmla="*/ 295667 h 296000"/>
                <a:gd name="connsiteX8" fmla="*/ 171400 w 242666"/>
                <a:gd name="connsiteY8" fmla="*/ 28067 h 296000"/>
                <a:gd name="connsiteX9" fmla="*/ 169933 w 242666"/>
                <a:gd name="connsiteY9" fmla="*/ 265800 h 296000"/>
                <a:gd name="connsiteX10" fmla="*/ 148200 w 242666"/>
                <a:gd name="connsiteY10" fmla="*/ 182467 h 296000"/>
                <a:gd name="connsiteX11" fmla="*/ 172600 w 242666"/>
                <a:gd name="connsiteY11" fmla="*/ 103133 h 296000"/>
                <a:gd name="connsiteX12" fmla="*/ 173000 w 242666"/>
                <a:gd name="connsiteY12" fmla="*/ 103667 h 296000"/>
                <a:gd name="connsiteX13" fmla="*/ 169933 w 242666"/>
                <a:gd name="connsiteY13" fmla="*/ 265800 h 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666" h="296000">
                  <a:moveTo>
                    <a:pt x="171400" y="28067"/>
                  </a:moveTo>
                  <a:cubicBezTo>
                    <a:pt x="162467" y="15400"/>
                    <a:pt x="106333" y="1000"/>
                    <a:pt x="106333" y="1000"/>
                  </a:cubicBezTo>
                  <a:cubicBezTo>
                    <a:pt x="106333" y="1000"/>
                    <a:pt x="42600" y="29667"/>
                    <a:pt x="38600" y="40867"/>
                  </a:cubicBezTo>
                  <a:cubicBezTo>
                    <a:pt x="34600" y="52067"/>
                    <a:pt x="24467" y="106067"/>
                    <a:pt x="16333" y="119533"/>
                  </a:cubicBezTo>
                  <a:cubicBezTo>
                    <a:pt x="8200" y="133000"/>
                    <a:pt x="23267" y="177533"/>
                    <a:pt x="23267" y="177533"/>
                  </a:cubicBezTo>
                  <a:lnTo>
                    <a:pt x="1000" y="290467"/>
                  </a:lnTo>
                  <a:cubicBezTo>
                    <a:pt x="1000" y="290467"/>
                    <a:pt x="109933" y="293267"/>
                    <a:pt x="161400" y="280333"/>
                  </a:cubicBezTo>
                  <a:cubicBezTo>
                    <a:pt x="163000" y="283133"/>
                    <a:pt x="166867" y="288867"/>
                    <a:pt x="174200" y="295667"/>
                  </a:cubicBezTo>
                  <a:cubicBezTo>
                    <a:pt x="326067" y="196867"/>
                    <a:pt x="180333" y="40867"/>
                    <a:pt x="171400" y="28067"/>
                  </a:cubicBezTo>
                  <a:close/>
                  <a:moveTo>
                    <a:pt x="169933" y="265800"/>
                  </a:moveTo>
                  <a:cubicBezTo>
                    <a:pt x="166733" y="242200"/>
                    <a:pt x="150200" y="212467"/>
                    <a:pt x="148200" y="182467"/>
                  </a:cubicBezTo>
                  <a:cubicBezTo>
                    <a:pt x="145800" y="145533"/>
                    <a:pt x="163133" y="108733"/>
                    <a:pt x="172600" y="103133"/>
                  </a:cubicBezTo>
                  <a:cubicBezTo>
                    <a:pt x="172733" y="103267"/>
                    <a:pt x="172867" y="103533"/>
                    <a:pt x="173000" y="103667"/>
                  </a:cubicBezTo>
                  <a:cubicBezTo>
                    <a:pt x="223667" y="168733"/>
                    <a:pt x="199667" y="251667"/>
                    <a:pt x="169933" y="2658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4A71D46F-C205-4ECA-9E8D-AE32C2C93CC9}"/>
                </a:ext>
              </a:extLst>
            </p:cNvPr>
            <p:cNvSpPr/>
            <p:nvPr/>
          </p:nvSpPr>
          <p:spPr>
            <a:xfrm>
              <a:off x="3258004" y="5747538"/>
              <a:ext cx="58667" cy="85333"/>
            </a:xfrm>
            <a:custGeom>
              <a:avLst/>
              <a:gdLst>
                <a:gd name="connsiteX0" fmla="*/ 57667 w 58666"/>
                <a:gd name="connsiteY0" fmla="*/ 71800 h 85333"/>
                <a:gd name="connsiteX1" fmla="*/ 25000 w 58666"/>
                <a:gd name="connsiteY1" fmla="*/ 85533 h 85333"/>
                <a:gd name="connsiteX2" fmla="*/ 1000 w 58666"/>
                <a:gd name="connsiteY2" fmla="*/ 14733 h 85333"/>
                <a:gd name="connsiteX3" fmla="*/ 33533 w 58666"/>
                <a:gd name="connsiteY3" fmla="*/ 1000 h 8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66" h="85333">
                  <a:moveTo>
                    <a:pt x="57667" y="71800"/>
                  </a:moveTo>
                  <a:lnTo>
                    <a:pt x="25000" y="85533"/>
                  </a:lnTo>
                  <a:lnTo>
                    <a:pt x="1000" y="14733"/>
                  </a:lnTo>
                  <a:lnTo>
                    <a:pt x="33533" y="1000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9946B1D-7DE8-4422-97FA-A87997A7C0A6}"/>
                </a:ext>
              </a:extLst>
            </p:cNvPr>
            <p:cNvSpPr/>
            <p:nvPr/>
          </p:nvSpPr>
          <p:spPr>
            <a:xfrm>
              <a:off x="3259071" y="5781136"/>
              <a:ext cx="54667" cy="33333"/>
            </a:xfrm>
            <a:custGeom>
              <a:avLst/>
              <a:gdLst>
                <a:gd name="connsiteX0" fmla="*/ 1000 w 54666"/>
                <a:gd name="connsiteY0" fmla="*/ 25802 h 33333"/>
                <a:gd name="connsiteX1" fmla="*/ 21267 w 54666"/>
                <a:gd name="connsiteY1" fmla="*/ 1135 h 33333"/>
                <a:gd name="connsiteX2" fmla="*/ 53667 w 54666"/>
                <a:gd name="connsiteY2" fmla="*/ 14602 h 33333"/>
                <a:gd name="connsiteX3" fmla="*/ 19267 w 54666"/>
                <a:gd name="connsiteY3" fmla="*/ 32602 h 33333"/>
                <a:gd name="connsiteX4" fmla="*/ 7133 w 54666"/>
                <a:gd name="connsiteY4" fmla="*/ 32602 h 33333"/>
                <a:gd name="connsiteX5" fmla="*/ 1000 w 54666"/>
                <a:gd name="connsiteY5" fmla="*/ 25802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6" h="33333">
                  <a:moveTo>
                    <a:pt x="1000" y="25802"/>
                  </a:moveTo>
                  <a:cubicBezTo>
                    <a:pt x="1000" y="25802"/>
                    <a:pt x="13133" y="-1131"/>
                    <a:pt x="21267" y="1135"/>
                  </a:cubicBezTo>
                  <a:cubicBezTo>
                    <a:pt x="29400" y="3402"/>
                    <a:pt x="53667" y="7935"/>
                    <a:pt x="53667" y="14602"/>
                  </a:cubicBezTo>
                  <a:cubicBezTo>
                    <a:pt x="53667" y="21402"/>
                    <a:pt x="19267" y="32602"/>
                    <a:pt x="19267" y="32602"/>
                  </a:cubicBezTo>
                  <a:lnTo>
                    <a:pt x="7133" y="32602"/>
                  </a:lnTo>
                  <a:lnTo>
                    <a:pt x="1000" y="25802"/>
                  </a:lnTo>
                  <a:close/>
                </a:path>
              </a:pathLst>
            </a:custGeom>
            <a:solidFill>
              <a:srgbClr val="FFD4B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AD2F35D-0FF6-43A9-9200-E53E6007CC02}"/>
                </a:ext>
              </a:extLst>
            </p:cNvPr>
            <p:cNvSpPr/>
            <p:nvPr/>
          </p:nvSpPr>
          <p:spPr>
            <a:xfrm>
              <a:off x="3377204" y="6003005"/>
              <a:ext cx="37333" cy="41333"/>
            </a:xfrm>
            <a:custGeom>
              <a:avLst/>
              <a:gdLst>
                <a:gd name="connsiteX0" fmla="*/ 21933 w 37333"/>
                <a:gd name="connsiteY0" fmla="*/ 40733 h 41333"/>
                <a:gd name="connsiteX1" fmla="*/ 17533 w 37333"/>
                <a:gd name="connsiteY1" fmla="*/ 1000 h 41333"/>
                <a:gd name="connsiteX2" fmla="*/ 1000 w 37333"/>
                <a:gd name="connsiteY2" fmla="*/ 33533 h 41333"/>
                <a:gd name="connsiteX3" fmla="*/ 21933 w 37333"/>
                <a:gd name="connsiteY3" fmla="*/ 40733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33" h="41333">
                  <a:moveTo>
                    <a:pt x="21933" y="40733"/>
                  </a:moveTo>
                  <a:cubicBezTo>
                    <a:pt x="34867" y="34600"/>
                    <a:pt x="50600" y="1133"/>
                    <a:pt x="17533" y="1000"/>
                  </a:cubicBezTo>
                  <a:cubicBezTo>
                    <a:pt x="2333" y="1000"/>
                    <a:pt x="1000" y="33533"/>
                    <a:pt x="1000" y="33533"/>
                  </a:cubicBezTo>
                  <a:lnTo>
                    <a:pt x="21933" y="40733"/>
                  </a:lnTo>
                  <a:close/>
                </a:path>
              </a:pathLst>
            </a:custGeom>
            <a:solidFill>
              <a:srgbClr val="FFD4B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192762D5-4B4E-4906-9933-EC583F5FDBBB}"/>
                </a:ext>
              </a:extLst>
            </p:cNvPr>
            <p:cNvSpPr/>
            <p:nvPr/>
          </p:nvSpPr>
          <p:spPr>
            <a:xfrm>
              <a:off x="3295726" y="5572363"/>
              <a:ext cx="81333" cy="76000"/>
            </a:xfrm>
            <a:custGeom>
              <a:avLst/>
              <a:gdLst>
                <a:gd name="connsiteX0" fmla="*/ 3278 w 81333"/>
                <a:gd name="connsiteY0" fmla="*/ 54308 h 76000"/>
                <a:gd name="connsiteX1" fmla="*/ 27011 w 81333"/>
                <a:gd name="connsiteY1" fmla="*/ 1108 h 76000"/>
                <a:gd name="connsiteX2" fmla="*/ 80611 w 81333"/>
                <a:gd name="connsiteY2" fmla="*/ 40841 h 76000"/>
                <a:gd name="connsiteX3" fmla="*/ 47411 w 81333"/>
                <a:gd name="connsiteY3" fmla="*/ 76308 h 76000"/>
                <a:gd name="connsiteX4" fmla="*/ 3278 w 81333"/>
                <a:gd name="connsiteY4" fmla="*/ 54308 h 7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33" h="76000">
                  <a:moveTo>
                    <a:pt x="3278" y="54308"/>
                  </a:moveTo>
                  <a:cubicBezTo>
                    <a:pt x="-2989" y="33375"/>
                    <a:pt x="3278" y="2975"/>
                    <a:pt x="27011" y="1108"/>
                  </a:cubicBezTo>
                  <a:cubicBezTo>
                    <a:pt x="50745" y="-759"/>
                    <a:pt x="82478" y="21908"/>
                    <a:pt x="80611" y="40841"/>
                  </a:cubicBezTo>
                  <a:cubicBezTo>
                    <a:pt x="78745" y="59775"/>
                    <a:pt x="47411" y="76308"/>
                    <a:pt x="47411" y="76308"/>
                  </a:cubicBezTo>
                  <a:lnTo>
                    <a:pt x="3278" y="5430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27A7A4E2-2E59-4D6F-A90A-15CC020DABE7}"/>
                </a:ext>
              </a:extLst>
            </p:cNvPr>
            <p:cNvSpPr/>
            <p:nvPr/>
          </p:nvSpPr>
          <p:spPr>
            <a:xfrm>
              <a:off x="3245871" y="5604071"/>
              <a:ext cx="113333" cy="112000"/>
            </a:xfrm>
            <a:custGeom>
              <a:avLst/>
              <a:gdLst>
                <a:gd name="connsiteX0" fmla="*/ 1000 w 113333"/>
                <a:gd name="connsiteY0" fmla="*/ 52600 h 112000"/>
                <a:gd name="connsiteX1" fmla="*/ 54067 w 113333"/>
                <a:gd name="connsiteY1" fmla="*/ 111933 h 112000"/>
                <a:gd name="connsiteX2" fmla="*/ 112733 w 113333"/>
                <a:gd name="connsiteY2" fmla="*/ 73667 h 112000"/>
                <a:gd name="connsiteX3" fmla="*/ 57933 w 113333"/>
                <a:gd name="connsiteY3" fmla="*/ 1000 h 112000"/>
                <a:gd name="connsiteX4" fmla="*/ 1000 w 113333"/>
                <a:gd name="connsiteY4" fmla="*/ 52600 h 1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3" h="112000">
                  <a:moveTo>
                    <a:pt x="1000" y="52600"/>
                  </a:moveTo>
                  <a:cubicBezTo>
                    <a:pt x="1000" y="88467"/>
                    <a:pt x="23133" y="111933"/>
                    <a:pt x="54067" y="111933"/>
                  </a:cubicBezTo>
                  <a:cubicBezTo>
                    <a:pt x="85000" y="111933"/>
                    <a:pt x="112733" y="109533"/>
                    <a:pt x="112733" y="73667"/>
                  </a:cubicBezTo>
                  <a:cubicBezTo>
                    <a:pt x="112733" y="37800"/>
                    <a:pt x="88867" y="1000"/>
                    <a:pt x="57933" y="1000"/>
                  </a:cubicBezTo>
                  <a:cubicBezTo>
                    <a:pt x="27000" y="1000"/>
                    <a:pt x="1000" y="16733"/>
                    <a:pt x="1000" y="5260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E6F0399E-5D0F-4934-B9EC-7DD582E56751}"/>
                </a:ext>
              </a:extLst>
            </p:cNvPr>
            <p:cNvSpPr/>
            <p:nvPr/>
          </p:nvSpPr>
          <p:spPr>
            <a:xfrm>
              <a:off x="3303604" y="5690605"/>
              <a:ext cx="40000" cy="105333"/>
            </a:xfrm>
            <a:custGeom>
              <a:avLst/>
              <a:gdLst>
                <a:gd name="connsiteX0" fmla="*/ 17133 w 40000"/>
                <a:gd name="connsiteY0" fmla="*/ 1000 h 105333"/>
                <a:gd name="connsiteX1" fmla="*/ 39400 w 40000"/>
                <a:gd name="connsiteY1" fmla="*/ 37000 h 105333"/>
                <a:gd name="connsiteX2" fmla="*/ 16600 w 40000"/>
                <a:gd name="connsiteY2" fmla="*/ 104333 h 105333"/>
                <a:gd name="connsiteX3" fmla="*/ 3000 w 40000"/>
                <a:gd name="connsiteY3" fmla="*/ 58333 h 105333"/>
                <a:gd name="connsiteX4" fmla="*/ 1000 w 40000"/>
                <a:gd name="connsiteY4" fmla="*/ 23533 h 105333"/>
                <a:gd name="connsiteX5" fmla="*/ 17133 w 40000"/>
                <a:gd name="connsiteY5" fmla="*/ 1000 h 10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0" h="105333">
                  <a:moveTo>
                    <a:pt x="17133" y="1000"/>
                  </a:moveTo>
                  <a:cubicBezTo>
                    <a:pt x="23267" y="12200"/>
                    <a:pt x="39400" y="37000"/>
                    <a:pt x="39400" y="37000"/>
                  </a:cubicBezTo>
                  <a:lnTo>
                    <a:pt x="16600" y="104333"/>
                  </a:lnTo>
                  <a:lnTo>
                    <a:pt x="3000" y="58333"/>
                  </a:lnTo>
                  <a:lnTo>
                    <a:pt x="1000" y="23533"/>
                  </a:lnTo>
                  <a:lnTo>
                    <a:pt x="17133" y="1000"/>
                  </a:lnTo>
                  <a:close/>
                </a:path>
              </a:pathLst>
            </a:custGeom>
            <a:solidFill>
              <a:srgbClr val="FFC99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1210B014-EA14-4507-BEBA-C78A00450750}"/>
                </a:ext>
              </a:extLst>
            </p:cNvPr>
            <p:cNvSpPr/>
            <p:nvPr/>
          </p:nvSpPr>
          <p:spPr>
            <a:xfrm>
              <a:off x="3250487" y="5640489"/>
              <a:ext cx="77333" cy="101333"/>
            </a:xfrm>
            <a:custGeom>
              <a:avLst/>
              <a:gdLst>
                <a:gd name="connsiteX0" fmla="*/ 71184 w 77333"/>
                <a:gd name="connsiteY0" fmla="*/ 24849 h 101333"/>
                <a:gd name="connsiteX1" fmla="*/ 55851 w 77333"/>
                <a:gd name="connsiteY1" fmla="*/ 96849 h 101333"/>
                <a:gd name="connsiteX2" fmla="*/ 8917 w 77333"/>
                <a:gd name="connsiteY2" fmla="*/ 68582 h 101333"/>
                <a:gd name="connsiteX3" fmla="*/ 16251 w 77333"/>
                <a:gd name="connsiteY3" fmla="*/ 6715 h 101333"/>
                <a:gd name="connsiteX4" fmla="*/ 71184 w 77333"/>
                <a:gd name="connsiteY4" fmla="*/ 24849 h 10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33" h="101333">
                  <a:moveTo>
                    <a:pt x="71184" y="24849"/>
                  </a:moveTo>
                  <a:cubicBezTo>
                    <a:pt x="83317" y="47115"/>
                    <a:pt x="73984" y="84582"/>
                    <a:pt x="55851" y="96849"/>
                  </a:cubicBezTo>
                  <a:cubicBezTo>
                    <a:pt x="37717" y="109115"/>
                    <a:pt x="18251" y="94982"/>
                    <a:pt x="8917" y="68582"/>
                  </a:cubicBezTo>
                  <a:cubicBezTo>
                    <a:pt x="-3216" y="46315"/>
                    <a:pt x="-1883" y="18982"/>
                    <a:pt x="16251" y="6715"/>
                  </a:cubicBezTo>
                  <a:cubicBezTo>
                    <a:pt x="34384" y="-5551"/>
                    <a:pt x="59051" y="2582"/>
                    <a:pt x="71184" y="24849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E92276CB-36F6-47C3-84C9-6E97EA75274B}"/>
                </a:ext>
              </a:extLst>
            </p:cNvPr>
            <p:cNvSpPr/>
            <p:nvPr/>
          </p:nvSpPr>
          <p:spPr>
            <a:xfrm>
              <a:off x="3315737" y="5660338"/>
              <a:ext cx="16000" cy="28000"/>
            </a:xfrm>
            <a:custGeom>
              <a:avLst/>
              <a:gdLst>
                <a:gd name="connsiteX0" fmla="*/ 15133 w 16000"/>
                <a:gd name="connsiteY0" fmla="*/ 14467 h 28000"/>
                <a:gd name="connsiteX1" fmla="*/ 8067 w 16000"/>
                <a:gd name="connsiteY1" fmla="*/ 27933 h 28000"/>
                <a:gd name="connsiteX2" fmla="*/ 1000 w 16000"/>
                <a:gd name="connsiteY2" fmla="*/ 14467 h 28000"/>
                <a:gd name="connsiteX3" fmla="*/ 8067 w 16000"/>
                <a:gd name="connsiteY3" fmla="*/ 1000 h 28000"/>
                <a:gd name="connsiteX4" fmla="*/ 15133 w 16000"/>
                <a:gd name="connsiteY4" fmla="*/ 14467 h 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0" h="28000">
                  <a:moveTo>
                    <a:pt x="15133" y="14467"/>
                  </a:moveTo>
                  <a:cubicBezTo>
                    <a:pt x="15133" y="21904"/>
                    <a:pt x="11969" y="27933"/>
                    <a:pt x="8067" y="27933"/>
                  </a:cubicBezTo>
                  <a:cubicBezTo>
                    <a:pt x="4164" y="27933"/>
                    <a:pt x="1000" y="21904"/>
                    <a:pt x="1000" y="14467"/>
                  </a:cubicBezTo>
                  <a:cubicBezTo>
                    <a:pt x="1000" y="7029"/>
                    <a:pt x="4164" y="1000"/>
                    <a:pt x="8067" y="1000"/>
                  </a:cubicBezTo>
                  <a:cubicBezTo>
                    <a:pt x="11969" y="1000"/>
                    <a:pt x="15133" y="7029"/>
                    <a:pt x="15133" y="14467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4B0E4D6C-E397-4671-87A3-6FC7DA99F5AB}"/>
                </a:ext>
              </a:extLst>
            </p:cNvPr>
            <p:cNvSpPr/>
            <p:nvPr/>
          </p:nvSpPr>
          <p:spPr>
            <a:xfrm>
              <a:off x="3215510" y="5802338"/>
              <a:ext cx="60000" cy="128000"/>
            </a:xfrm>
            <a:custGeom>
              <a:avLst/>
              <a:gdLst>
                <a:gd name="connsiteX0" fmla="*/ 40161 w 60000"/>
                <a:gd name="connsiteY0" fmla="*/ 1000 h 128000"/>
                <a:gd name="connsiteX1" fmla="*/ 22694 w 60000"/>
                <a:gd name="connsiteY1" fmla="*/ 127133 h 128000"/>
                <a:gd name="connsiteX2" fmla="*/ 59227 w 60000"/>
                <a:gd name="connsiteY2" fmla="*/ 11800 h 128000"/>
                <a:gd name="connsiteX3" fmla="*/ 40161 w 60000"/>
                <a:gd name="connsiteY3" fmla="*/ 1000 h 1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0" h="128000">
                  <a:moveTo>
                    <a:pt x="40161" y="1000"/>
                  </a:moveTo>
                  <a:cubicBezTo>
                    <a:pt x="17094" y="34867"/>
                    <a:pt x="-24773" y="117933"/>
                    <a:pt x="22694" y="127133"/>
                  </a:cubicBezTo>
                  <a:cubicBezTo>
                    <a:pt x="34027" y="129267"/>
                    <a:pt x="57361" y="21133"/>
                    <a:pt x="59227" y="11800"/>
                  </a:cubicBezTo>
                  <a:cubicBezTo>
                    <a:pt x="53627" y="3533"/>
                    <a:pt x="40161" y="1000"/>
                    <a:pt x="40161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448D9E21-DD1C-40F4-8312-2112B3B720C1}"/>
                </a:ext>
              </a:extLst>
            </p:cNvPr>
            <p:cNvSpPr/>
            <p:nvPr/>
          </p:nvSpPr>
          <p:spPr>
            <a:xfrm>
              <a:off x="3261871" y="5627990"/>
              <a:ext cx="70667" cy="52000"/>
            </a:xfrm>
            <a:custGeom>
              <a:avLst/>
              <a:gdLst>
                <a:gd name="connsiteX0" fmla="*/ 1000 w 70666"/>
                <a:gd name="connsiteY0" fmla="*/ 11481 h 52000"/>
                <a:gd name="connsiteX1" fmla="*/ 69000 w 70666"/>
                <a:gd name="connsiteY1" fmla="*/ 48814 h 52000"/>
                <a:gd name="connsiteX2" fmla="*/ 1000 w 70666"/>
                <a:gd name="connsiteY2" fmla="*/ 11481 h 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66" h="52000">
                  <a:moveTo>
                    <a:pt x="1000" y="11481"/>
                  </a:moveTo>
                  <a:cubicBezTo>
                    <a:pt x="15667" y="34281"/>
                    <a:pt x="50333" y="58548"/>
                    <a:pt x="69000" y="48814"/>
                  </a:cubicBezTo>
                  <a:cubicBezTo>
                    <a:pt x="79667" y="20414"/>
                    <a:pt x="34333" y="-17719"/>
                    <a:pt x="1000" y="1148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53BF82A1-2A04-489D-B031-DA17A0C5A896}"/>
                </a:ext>
              </a:extLst>
            </p:cNvPr>
            <p:cNvSpPr/>
            <p:nvPr/>
          </p:nvSpPr>
          <p:spPr>
            <a:xfrm>
              <a:off x="3241829" y="5642503"/>
              <a:ext cx="29333" cy="46667"/>
            </a:xfrm>
            <a:custGeom>
              <a:avLst/>
              <a:gdLst>
                <a:gd name="connsiteX0" fmla="*/ 29042 w 29333"/>
                <a:gd name="connsiteY0" fmla="*/ 1902 h 46666"/>
                <a:gd name="connsiteX1" fmla="*/ 2642 w 29333"/>
                <a:gd name="connsiteY1" fmla="*/ 45768 h 46666"/>
                <a:gd name="connsiteX2" fmla="*/ 29042 w 29333"/>
                <a:gd name="connsiteY2" fmla="*/ 1902 h 4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33" h="46666">
                  <a:moveTo>
                    <a:pt x="29042" y="1902"/>
                  </a:moveTo>
                  <a:cubicBezTo>
                    <a:pt x="25842" y="24568"/>
                    <a:pt x="17175" y="42968"/>
                    <a:pt x="2642" y="45768"/>
                  </a:cubicBezTo>
                  <a:cubicBezTo>
                    <a:pt x="-1758" y="15368"/>
                    <a:pt x="1309" y="-3432"/>
                    <a:pt x="29042" y="190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E2376877-E60F-404C-AD99-B64205588981}"/>
                </a:ext>
              </a:extLst>
            </p:cNvPr>
            <p:cNvSpPr/>
            <p:nvPr/>
          </p:nvSpPr>
          <p:spPr>
            <a:xfrm>
              <a:off x="3323337" y="5678071"/>
              <a:ext cx="13333" cy="46667"/>
            </a:xfrm>
            <a:custGeom>
              <a:avLst/>
              <a:gdLst>
                <a:gd name="connsiteX0" fmla="*/ 13267 w 13333"/>
                <a:gd name="connsiteY0" fmla="*/ 23533 h 46666"/>
                <a:gd name="connsiteX1" fmla="*/ 7133 w 13333"/>
                <a:gd name="connsiteY1" fmla="*/ 46067 h 46666"/>
                <a:gd name="connsiteX2" fmla="*/ 1000 w 13333"/>
                <a:gd name="connsiteY2" fmla="*/ 23533 h 46666"/>
                <a:gd name="connsiteX3" fmla="*/ 7133 w 13333"/>
                <a:gd name="connsiteY3" fmla="*/ 1000 h 46666"/>
                <a:gd name="connsiteX4" fmla="*/ 13267 w 13333"/>
                <a:gd name="connsiteY4" fmla="*/ 23533 h 4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3" h="46666">
                  <a:moveTo>
                    <a:pt x="13267" y="23533"/>
                  </a:moveTo>
                  <a:cubicBezTo>
                    <a:pt x="13267" y="35978"/>
                    <a:pt x="10521" y="46067"/>
                    <a:pt x="7133" y="46067"/>
                  </a:cubicBezTo>
                  <a:cubicBezTo>
                    <a:pt x="3746" y="46067"/>
                    <a:pt x="1000" y="35978"/>
                    <a:pt x="1000" y="23533"/>
                  </a:cubicBezTo>
                  <a:cubicBezTo>
                    <a:pt x="1000" y="11089"/>
                    <a:pt x="3746" y="1000"/>
                    <a:pt x="7133" y="1000"/>
                  </a:cubicBezTo>
                  <a:cubicBezTo>
                    <a:pt x="10521" y="1000"/>
                    <a:pt x="13267" y="11089"/>
                    <a:pt x="13267" y="23533"/>
                  </a:cubicBezTo>
                  <a:close/>
                </a:path>
              </a:pathLst>
            </a:custGeom>
            <a:noFill/>
            <a:ln w="9525" cap="flat">
              <a:solidFill>
                <a:srgbClr val="FFA42C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18582941-8C5A-47DA-A571-34F6EC0AF6BE}"/>
                </a:ext>
              </a:extLst>
            </p:cNvPr>
            <p:cNvSpPr/>
            <p:nvPr/>
          </p:nvSpPr>
          <p:spPr>
            <a:xfrm>
              <a:off x="3397963" y="5509830"/>
              <a:ext cx="81333" cy="189333"/>
            </a:xfrm>
            <a:custGeom>
              <a:avLst/>
              <a:gdLst>
                <a:gd name="connsiteX0" fmla="*/ 1707 w 81333"/>
                <a:gd name="connsiteY0" fmla="*/ 158175 h 189333"/>
                <a:gd name="connsiteX1" fmla="*/ 11974 w 81333"/>
                <a:gd name="connsiteY1" fmla="*/ 142708 h 189333"/>
                <a:gd name="connsiteX2" fmla="*/ 30507 w 81333"/>
                <a:gd name="connsiteY2" fmla="*/ 139375 h 189333"/>
                <a:gd name="connsiteX3" fmla="*/ 46641 w 81333"/>
                <a:gd name="connsiteY3" fmla="*/ 150575 h 189333"/>
                <a:gd name="connsiteX4" fmla="*/ 50107 w 81333"/>
                <a:gd name="connsiteY4" fmla="*/ 169108 h 189333"/>
                <a:gd name="connsiteX5" fmla="*/ 38907 w 81333"/>
                <a:gd name="connsiteY5" fmla="*/ 184575 h 189333"/>
                <a:gd name="connsiteX6" fmla="*/ 19441 w 81333"/>
                <a:gd name="connsiteY6" fmla="*/ 187775 h 189333"/>
                <a:gd name="connsiteX7" fmla="*/ 4241 w 81333"/>
                <a:gd name="connsiteY7" fmla="*/ 176708 h 189333"/>
                <a:gd name="connsiteX8" fmla="*/ 1707 w 81333"/>
                <a:gd name="connsiteY8" fmla="*/ 158175 h 189333"/>
                <a:gd name="connsiteX9" fmla="*/ 58907 w 81333"/>
                <a:gd name="connsiteY9" fmla="*/ 1508 h 189333"/>
                <a:gd name="connsiteX10" fmla="*/ 65841 w 81333"/>
                <a:gd name="connsiteY10" fmla="*/ 3108 h 189333"/>
                <a:gd name="connsiteX11" fmla="*/ 80774 w 81333"/>
                <a:gd name="connsiteY11" fmla="*/ 28041 h 189333"/>
                <a:gd name="connsiteX12" fmla="*/ 58107 w 81333"/>
                <a:gd name="connsiteY12" fmla="*/ 109241 h 189333"/>
                <a:gd name="connsiteX13" fmla="*/ 34241 w 81333"/>
                <a:gd name="connsiteY13" fmla="*/ 123375 h 189333"/>
                <a:gd name="connsiteX14" fmla="*/ 34241 w 81333"/>
                <a:gd name="connsiteY14" fmla="*/ 123375 h 189333"/>
                <a:gd name="connsiteX15" fmla="*/ 18907 w 81333"/>
                <a:gd name="connsiteY15" fmla="*/ 100041 h 189333"/>
                <a:gd name="connsiteX16" fmla="*/ 34641 w 81333"/>
                <a:gd name="connsiteY16" fmla="*/ 17375 h 189333"/>
                <a:gd name="connsiteX17" fmla="*/ 58907 w 81333"/>
                <a:gd name="connsiteY17" fmla="*/ 1508 h 1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333" h="189333">
                  <a:moveTo>
                    <a:pt x="1707" y="158175"/>
                  </a:moveTo>
                  <a:cubicBezTo>
                    <a:pt x="3174" y="151641"/>
                    <a:pt x="6641" y="146575"/>
                    <a:pt x="11974" y="142708"/>
                  </a:cubicBezTo>
                  <a:cubicBezTo>
                    <a:pt x="17441" y="138975"/>
                    <a:pt x="23574" y="137775"/>
                    <a:pt x="30507" y="139375"/>
                  </a:cubicBezTo>
                  <a:cubicBezTo>
                    <a:pt x="37441" y="140975"/>
                    <a:pt x="42907" y="144708"/>
                    <a:pt x="46641" y="150575"/>
                  </a:cubicBezTo>
                  <a:cubicBezTo>
                    <a:pt x="50507" y="156441"/>
                    <a:pt x="51574" y="162708"/>
                    <a:pt x="50107" y="169108"/>
                  </a:cubicBezTo>
                  <a:cubicBezTo>
                    <a:pt x="48641" y="175641"/>
                    <a:pt x="44907" y="180841"/>
                    <a:pt x="38907" y="184575"/>
                  </a:cubicBezTo>
                  <a:cubicBezTo>
                    <a:pt x="32907" y="188308"/>
                    <a:pt x="26374" y="189375"/>
                    <a:pt x="19441" y="187775"/>
                  </a:cubicBezTo>
                  <a:cubicBezTo>
                    <a:pt x="12507" y="186175"/>
                    <a:pt x="7441" y="182441"/>
                    <a:pt x="4241" y="176708"/>
                  </a:cubicBezTo>
                  <a:cubicBezTo>
                    <a:pt x="1041" y="170975"/>
                    <a:pt x="241" y="164708"/>
                    <a:pt x="1707" y="158175"/>
                  </a:cubicBezTo>
                  <a:close/>
                  <a:moveTo>
                    <a:pt x="58907" y="1508"/>
                  </a:moveTo>
                  <a:lnTo>
                    <a:pt x="65841" y="3108"/>
                  </a:lnTo>
                  <a:cubicBezTo>
                    <a:pt x="77041" y="5641"/>
                    <a:pt x="83841" y="16975"/>
                    <a:pt x="80774" y="28041"/>
                  </a:cubicBezTo>
                  <a:lnTo>
                    <a:pt x="58107" y="109241"/>
                  </a:lnTo>
                  <a:cubicBezTo>
                    <a:pt x="55174" y="119508"/>
                    <a:pt x="44774" y="125775"/>
                    <a:pt x="34241" y="123375"/>
                  </a:cubicBezTo>
                  <a:lnTo>
                    <a:pt x="34241" y="123375"/>
                  </a:lnTo>
                  <a:cubicBezTo>
                    <a:pt x="23707" y="120975"/>
                    <a:pt x="16907" y="110708"/>
                    <a:pt x="18907" y="100041"/>
                  </a:cubicBezTo>
                  <a:lnTo>
                    <a:pt x="34641" y="17375"/>
                  </a:lnTo>
                  <a:cubicBezTo>
                    <a:pt x="36907" y="6175"/>
                    <a:pt x="47841" y="-1025"/>
                    <a:pt x="58907" y="1508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A36163C4-1051-4029-B092-65EA58D3C2ED}"/>
                </a:ext>
              </a:extLst>
            </p:cNvPr>
            <p:cNvSpPr/>
            <p:nvPr/>
          </p:nvSpPr>
          <p:spPr>
            <a:xfrm>
              <a:off x="3406763" y="5521830"/>
              <a:ext cx="81333" cy="189333"/>
            </a:xfrm>
            <a:custGeom>
              <a:avLst/>
              <a:gdLst>
                <a:gd name="connsiteX0" fmla="*/ 1707 w 81333"/>
                <a:gd name="connsiteY0" fmla="*/ 158175 h 189333"/>
                <a:gd name="connsiteX1" fmla="*/ 11974 w 81333"/>
                <a:gd name="connsiteY1" fmla="*/ 142708 h 189333"/>
                <a:gd name="connsiteX2" fmla="*/ 30507 w 81333"/>
                <a:gd name="connsiteY2" fmla="*/ 139375 h 189333"/>
                <a:gd name="connsiteX3" fmla="*/ 46641 w 81333"/>
                <a:gd name="connsiteY3" fmla="*/ 150575 h 189333"/>
                <a:gd name="connsiteX4" fmla="*/ 50107 w 81333"/>
                <a:gd name="connsiteY4" fmla="*/ 169108 h 189333"/>
                <a:gd name="connsiteX5" fmla="*/ 38907 w 81333"/>
                <a:gd name="connsiteY5" fmla="*/ 184575 h 189333"/>
                <a:gd name="connsiteX6" fmla="*/ 19441 w 81333"/>
                <a:gd name="connsiteY6" fmla="*/ 187775 h 189333"/>
                <a:gd name="connsiteX7" fmla="*/ 4241 w 81333"/>
                <a:gd name="connsiteY7" fmla="*/ 176708 h 189333"/>
                <a:gd name="connsiteX8" fmla="*/ 1707 w 81333"/>
                <a:gd name="connsiteY8" fmla="*/ 158175 h 189333"/>
                <a:gd name="connsiteX9" fmla="*/ 58907 w 81333"/>
                <a:gd name="connsiteY9" fmla="*/ 1508 h 189333"/>
                <a:gd name="connsiteX10" fmla="*/ 65841 w 81333"/>
                <a:gd name="connsiteY10" fmla="*/ 3108 h 189333"/>
                <a:gd name="connsiteX11" fmla="*/ 80774 w 81333"/>
                <a:gd name="connsiteY11" fmla="*/ 28041 h 189333"/>
                <a:gd name="connsiteX12" fmla="*/ 58107 w 81333"/>
                <a:gd name="connsiteY12" fmla="*/ 109241 h 189333"/>
                <a:gd name="connsiteX13" fmla="*/ 34241 w 81333"/>
                <a:gd name="connsiteY13" fmla="*/ 123375 h 189333"/>
                <a:gd name="connsiteX14" fmla="*/ 34241 w 81333"/>
                <a:gd name="connsiteY14" fmla="*/ 123375 h 189333"/>
                <a:gd name="connsiteX15" fmla="*/ 18907 w 81333"/>
                <a:gd name="connsiteY15" fmla="*/ 100041 h 189333"/>
                <a:gd name="connsiteX16" fmla="*/ 34641 w 81333"/>
                <a:gd name="connsiteY16" fmla="*/ 17375 h 189333"/>
                <a:gd name="connsiteX17" fmla="*/ 58907 w 81333"/>
                <a:gd name="connsiteY17" fmla="*/ 1508 h 1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333" h="189333">
                  <a:moveTo>
                    <a:pt x="1707" y="158175"/>
                  </a:moveTo>
                  <a:cubicBezTo>
                    <a:pt x="3174" y="151641"/>
                    <a:pt x="6641" y="146575"/>
                    <a:pt x="11974" y="142708"/>
                  </a:cubicBezTo>
                  <a:cubicBezTo>
                    <a:pt x="17441" y="138975"/>
                    <a:pt x="23574" y="137775"/>
                    <a:pt x="30507" y="139375"/>
                  </a:cubicBezTo>
                  <a:cubicBezTo>
                    <a:pt x="37441" y="140975"/>
                    <a:pt x="42907" y="144708"/>
                    <a:pt x="46641" y="150575"/>
                  </a:cubicBezTo>
                  <a:cubicBezTo>
                    <a:pt x="50507" y="156441"/>
                    <a:pt x="51574" y="162708"/>
                    <a:pt x="50107" y="169108"/>
                  </a:cubicBezTo>
                  <a:cubicBezTo>
                    <a:pt x="48641" y="175641"/>
                    <a:pt x="44907" y="180841"/>
                    <a:pt x="38907" y="184575"/>
                  </a:cubicBezTo>
                  <a:cubicBezTo>
                    <a:pt x="32907" y="188308"/>
                    <a:pt x="26374" y="189375"/>
                    <a:pt x="19441" y="187775"/>
                  </a:cubicBezTo>
                  <a:cubicBezTo>
                    <a:pt x="12507" y="186175"/>
                    <a:pt x="7441" y="182441"/>
                    <a:pt x="4241" y="176708"/>
                  </a:cubicBezTo>
                  <a:cubicBezTo>
                    <a:pt x="1041" y="170975"/>
                    <a:pt x="241" y="164708"/>
                    <a:pt x="1707" y="158175"/>
                  </a:cubicBezTo>
                  <a:close/>
                  <a:moveTo>
                    <a:pt x="58907" y="1508"/>
                  </a:moveTo>
                  <a:lnTo>
                    <a:pt x="65841" y="3108"/>
                  </a:lnTo>
                  <a:cubicBezTo>
                    <a:pt x="77041" y="5641"/>
                    <a:pt x="83841" y="16975"/>
                    <a:pt x="80774" y="28041"/>
                  </a:cubicBezTo>
                  <a:lnTo>
                    <a:pt x="58107" y="109241"/>
                  </a:lnTo>
                  <a:cubicBezTo>
                    <a:pt x="55174" y="119508"/>
                    <a:pt x="44774" y="125775"/>
                    <a:pt x="34241" y="123375"/>
                  </a:cubicBezTo>
                  <a:lnTo>
                    <a:pt x="34241" y="123375"/>
                  </a:lnTo>
                  <a:cubicBezTo>
                    <a:pt x="23707" y="120975"/>
                    <a:pt x="16907" y="110708"/>
                    <a:pt x="18907" y="100041"/>
                  </a:cubicBezTo>
                  <a:lnTo>
                    <a:pt x="34641" y="17375"/>
                  </a:lnTo>
                  <a:cubicBezTo>
                    <a:pt x="36907" y="6175"/>
                    <a:pt x="47841" y="-1025"/>
                    <a:pt x="58907" y="1508"/>
                  </a:cubicBezTo>
                  <a:close/>
                </a:path>
              </a:pathLst>
            </a:custGeom>
            <a:noFill/>
            <a:ln w="9525" cap="flat">
              <a:solidFill>
                <a:srgbClr val="FFBE55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3F814D97-4A05-4B9C-BA79-40F89082546C}"/>
                </a:ext>
              </a:extLst>
            </p:cNvPr>
            <p:cNvSpPr/>
            <p:nvPr/>
          </p:nvSpPr>
          <p:spPr>
            <a:xfrm>
              <a:off x="2596271" y="5580605"/>
              <a:ext cx="572000" cy="186667"/>
            </a:xfrm>
            <a:custGeom>
              <a:avLst/>
              <a:gdLst>
                <a:gd name="connsiteX0" fmla="*/ 555400 w 572000"/>
                <a:gd name="connsiteY0" fmla="*/ 186600 h 186666"/>
                <a:gd name="connsiteX1" fmla="*/ 17000 w 572000"/>
                <a:gd name="connsiteY1" fmla="*/ 186600 h 186666"/>
                <a:gd name="connsiteX2" fmla="*/ 1000 w 572000"/>
                <a:gd name="connsiteY2" fmla="*/ 170600 h 186666"/>
                <a:gd name="connsiteX3" fmla="*/ 1000 w 572000"/>
                <a:gd name="connsiteY3" fmla="*/ 17000 h 186666"/>
                <a:gd name="connsiteX4" fmla="*/ 17000 w 572000"/>
                <a:gd name="connsiteY4" fmla="*/ 1000 h 186666"/>
                <a:gd name="connsiteX5" fmla="*/ 555400 w 572000"/>
                <a:gd name="connsiteY5" fmla="*/ 1000 h 186666"/>
                <a:gd name="connsiteX6" fmla="*/ 571400 w 572000"/>
                <a:gd name="connsiteY6" fmla="*/ 17000 h 186666"/>
                <a:gd name="connsiteX7" fmla="*/ 571400 w 572000"/>
                <a:gd name="connsiteY7" fmla="*/ 170600 h 186666"/>
                <a:gd name="connsiteX8" fmla="*/ 555400 w 572000"/>
                <a:gd name="connsiteY8" fmla="*/ 186600 h 1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000" h="186666">
                  <a:moveTo>
                    <a:pt x="555400" y="186600"/>
                  </a:moveTo>
                  <a:lnTo>
                    <a:pt x="17000" y="186600"/>
                  </a:lnTo>
                  <a:cubicBezTo>
                    <a:pt x="8200" y="186600"/>
                    <a:pt x="1000" y="179400"/>
                    <a:pt x="1000" y="170600"/>
                  </a:cubicBezTo>
                  <a:lnTo>
                    <a:pt x="1000" y="17000"/>
                  </a:lnTo>
                  <a:cubicBezTo>
                    <a:pt x="1000" y="8200"/>
                    <a:pt x="8200" y="1000"/>
                    <a:pt x="17000" y="1000"/>
                  </a:cubicBezTo>
                  <a:lnTo>
                    <a:pt x="555400" y="1000"/>
                  </a:lnTo>
                  <a:cubicBezTo>
                    <a:pt x="564200" y="1000"/>
                    <a:pt x="571400" y="8200"/>
                    <a:pt x="571400" y="17000"/>
                  </a:cubicBezTo>
                  <a:lnTo>
                    <a:pt x="571400" y="170600"/>
                  </a:lnTo>
                  <a:cubicBezTo>
                    <a:pt x="571400" y="179400"/>
                    <a:pt x="564200" y="186600"/>
                    <a:pt x="555400" y="186600"/>
                  </a:cubicBezTo>
                  <a:close/>
                </a:path>
              </a:pathLst>
            </a:custGeom>
            <a:noFill/>
            <a:ln w="9525" cap="flat">
              <a:solidFill>
                <a:srgbClr val="CCE9FF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8D8AABAC-163C-4883-AB68-CC8F985BF382}"/>
                </a:ext>
              </a:extLst>
            </p:cNvPr>
            <p:cNvSpPr/>
            <p:nvPr/>
          </p:nvSpPr>
          <p:spPr>
            <a:xfrm>
              <a:off x="2605071" y="5598471"/>
              <a:ext cx="113333" cy="113333"/>
            </a:xfrm>
            <a:custGeom>
              <a:avLst/>
              <a:gdLst>
                <a:gd name="connsiteX0" fmla="*/ 113533 w 113333"/>
                <a:gd name="connsiteY0" fmla="*/ 57267 h 113333"/>
                <a:gd name="connsiteX1" fmla="*/ 57267 w 113333"/>
                <a:gd name="connsiteY1" fmla="*/ 113533 h 113333"/>
                <a:gd name="connsiteX2" fmla="*/ 1000 w 113333"/>
                <a:gd name="connsiteY2" fmla="*/ 57267 h 113333"/>
                <a:gd name="connsiteX3" fmla="*/ 57267 w 113333"/>
                <a:gd name="connsiteY3" fmla="*/ 1000 h 113333"/>
                <a:gd name="connsiteX4" fmla="*/ 113533 w 113333"/>
                <a:gd name="connsiteY4" fmla="*/ 57267 h 11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3" h="113333">
                  <a:moveTo>
                    <a:pt x="113533" y="57267"/>
                  </a:moveTo>
                  <a:cubicBezTo>
                    <a:pt x="113533" y="88342"/>
                    <a:pt x="88342" y="113533"/>
                    <a:pt x="57267" y="113533"/>
                  </a:cubicBezTo>
                  <a:cubicBezTo>
                    <a:pt x="26191" y="113533"/>
                    <a:pt x="1000" y="88342"/>
                    <a:pt x="1000" y="57267"/>
                  </a:cubicBezTo>
                  <a:cubicBezTo>
                    <a:pt x="1000" y="26191"/>
                    <a:pt x="26191" y="1000"/>
                    <a:pt x="57267" y="1000"/>
                  </a:cubicBezTo>
                  <a:cubicBezTo>
                    <a:pt x="88342" y="1000"/>
                    <a:pt x="113533" y="26191"/>
                    <a:pt x="113533" y="57267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46E656B-B2AF-4779-97BE-8E941C70007F}"/>
                </a:ext>
              </a:extLst>
            </p:cNvPr>
            <p:cNvSpPr/>
            <p:nvPr/>
          </p:nvSpPr>
          <p:spPr>
            <a:xfrm>
              <a:off x="2748137" y="5598471"/>
              <a:ext cx="360000" cy="18667"/>
            </a:xfrm>
            <a:custGeom>
              <a:avLst/>
              <a:gdLst>
                <a:gd name="connsiteX0" fmla="*/ 351267 w 360000"/>
                <a:gd name="connsiteY0" fmla="*/ 18867 h 18666"/>
                <a:gd name="connsiteX1" fmla="*/ 9933 w 360000"/>
                <a:gd name="connsiteY1" fmla="*/ 18867 h 18666"/>
                <a:gd name="connsiteX2" fmla="*/ 1000 w 360000"/>
                <a:gd name="connsiteY2" fmla="*/ 9933 h 18666"/>
                <a:gd name="connsiteX3" fmla="*/ 1000 w 360000"/>
                <a:gd name="connsiteY3" fmla="*/ 9933 h 18666"/>
                <a:gd name="connsiteX4" fmla="*/ 9933 w 360000"/>
                <a:gd name="connsiteY4" fmla="*/ 1000 h 18666"/>
                <a:gd name="connsiteX5" fmla="*/ 351267 w 360000"/>
                <a:gd name="connsiteY5" fmla="*/ 1000 h 18666"/>
                <a:gd name="connsiteX6" fmla="*/ 360200 w 360000"/>
                <a:gd name="connsiteY6" fmla="*/ 9933 h 18666"/>
                <a:gd name="connsiteX7" fmla="*/ 360200 w 360000"/>
                <a:gd name="connsiteY7" fmla="*/ 9933 h 18666"/>
                <a:gd name="connsiteX8" fmla="*/ 351267 w 360000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00" h="18666">
                  <a:moveTo>
                    <a:pt x="3512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51267" y="1000"/>
                  </a:lnTo>
                  <a:cubicBezTo>
                    <a:pt x="356200" y="1000"/>
                    <a:pt x="360200" y="5000"/>
                    <a:pt x="360200" y="9933"/>
                  </a:cubicBezTo>
                  <a:lnTo>
                    <a:pt x="360200" y="9933"/>
                  </a:lnTo>
                  <a:cubicBezTo>
                    <a:pt x="360200" y="14867"/>
                    <a:pt x="356200" y="18867"/>
                    <a:pt x="3512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78DD025E-1390-46DA-84B8-9076EDF32928}"/>
                </a:ext>
              </a:extLst>
            </p:cNvPr>
            <p:cNvSpPr/>
            <p:nvPr/>
          </p:nvSpPr>
          <p:spPr>
            <a:xfrm>
              <a:off x="2748137" y="5643538"/>
              <a:ext cx="360000" cy="18667"/>
            </a:xfrm>
            <a:custGeom>
              <a:avLst/>
              <a:gdLst>
                <a:gd name="connsiteX0" fmla="*/ 351267 w 360000"/>
                <a:gd name="connsiteY0" fmla="*/ 18867 h 18666"/>
                <a:gd name="connsiteX1" fmla="*/ 9933 w 360000"/>
                <a:gd name="connsiteY1" fmla="*/ 18867 h 18666"/>
                <a:gd name="connsiteX2" fmla="*/ 1000 w 360000"/>
                <a:gd name="connsiteY2" fmla="*/ 9933 h 18666"/>
                <a:gd name="connsiteX3" fmla="*/ 1000 w 360000"/>
                <a:gd name="connsiteY3" fmla="*/ 9933 h 18666"/>
                <a:gd name="connsiteX4" fmla="*/ 9933 w 360000"/>
                <a:gd name="connsiteY4" fmla="*/ 1000 h 18666"/>
                <a:gd name="connsiteX5" fmla="*/ 351267 w 360000"/>
                <a:gd name="connsiteY5" fmla="*/ 1000 h 18666"/>
                <a:gd name="connsiteX6" fmla="*/ 360200 w 360000"/>
                <a:gd name="connsiteY6" fmla="*/ 9933 h 18666"/>
                <a:gd name="connsiteX7" fmla="*/ 360200 w 360000"/>
                <a:gd name="connsiteY7" fmla="*/ 9933 h 18666"/>
                <a:gd name="connsiteX8" fmla="*/ 351267 w 360000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00" h="18666">
                  <a:moveTo>
                    <a:pt x="3512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51267" y="1000"/>
                  </a:lnTo>
                  <a:cubicBezTo>
                    <a:pt x="356200" y="1000"/>
                    <a:pt x="360200" y="5000"/>
                    <a:pt x="360200" y="9933"/>
                  </a:cubicBezTo>
                  <a:lnTo>
                    <a:pt x="360200" y="9933"/>
                  </a:lnTo>
                  <a:cubicBezTo>
                    <a:pt x="360200" y="14867"/>
                    <a:pt x="356200" y="18867"/>
                    <a:pt x="3512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CDCB8A27-B112-43FA-8969-8312D48ABF90}"/>
                </a:ext>
              </a:extLst>
            </p:cNvPr>
            <p:cNvSpPr/>
            <p:nvPr/>
          </p:nvSpPr>
          <p:spPr>
            <a:xfrm>
              <a:off x="2748137" y="5688471"/>
              <a:ext cx="258667" cy="18667"/>
            </a:xfrm>
            <a:custGeom>
              <a:avLst/>
              <a:gdLst>
                <a:gd name="connsiteX0" fmla="*/ 249667 w 258666"/>
                <a:gd name="connsiteY0" fmla="*/ 18867 h 18666"/>
                <a:gd name="connsiteX1" fmla="*/ 9933 w 258666"/>
                <a:gd name="connsiteY1" fmla="*/ 18867 h 18666"/>
                <a:gd name="connsiteX2" fmla="*/ 1000 w 258666"/>
                <a:gd name="connsiteY2" fmla="*/ 9933 h 18666"/>
                <a:gd name="connsiteX3" fmla="*/ 1000 w 258666"/>
                <a:gd name="connsiteY3" fmla="*/ 9933 h 18666"/>
                <a:gd name="connsiteX4" fmla="*/ 9933 w 258666"/>
                <a:gd name="connsiteY4" fmla="*/ 1000 h 18666"/>
                <a:gd name="connsiteX5" fmla="*/ 249800 w 258666"/>
                <a:gd name="connsiteY5" fmla="*/ 1000 h 18666"/>
                <a:gd name="connsiteX6" fmla="*/ 258733 w 258666"/>
                <a:gd name="connsiteY6" fmla="*/ 9933 h 18666"/>
                <a:gd name="connsiteX7" fmla="*/ 258733 w 258666"/>
                <a:gd name="connsiteY7" fmla="*/ 9933 h 18666"/>
                <a:gd name="connsiteX8" fmla="*/ 249667 w 258666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666" h="18666">
                  <a:moveTo>
                    <a:pt x="2496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249800" y="1000"/>
                  </a:lnTo>
                  <a:cubicBezTo>
                    <a:pt x="254733" y="1000"/>
                    <a:pt x="258733" y="5000"/>
                    <a:pt x="258733" y="9933"/>
                  </a:cubicBezTo>
                  <a:lnTo>
                    <a:pt x="258733" y="9933"/>
                  </a:lnTo>
                  <a:cubicBezTo>
                    <a:pt x="258733" y="14867"/>
                    <a:pt x="254600" y="18867"/>
                    <a:pt x="2496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05BD71E4-F6A2-4EF0-9DA0-28D8CE60B463}"/>
                </a:ext>
              </a:extLst>
            </p:cNvPr>
            <p:cNvSpPr/>
            <p:nvPr/>
          </p:nvSpPr>
          <p:spPr>
            <a:xfrm>
              <a:off x="2596271" y="5826071"/>
              <a:ext cx="572000" cy="186667"/>
            </a:xfrm>
            <a:custGeom>
              <a:avLst/>
              <a:gdLst>
                <a:gd name="connsiteX0" fmla="*/ 555400 w 572000"/>
                <a:gd name="connsiteY0" fmla="*/ 186600 h 186666"/>
                <a:gd name="connsiteX1" fmla="*/ 17000 w 572000"/>
                <a:gd name="connsiteY1" fmla="*/ 186600 h 186666"/>
                <a:gd name="connsiteX2" fmla="*/ 1000 w 572000"/>
                <a:gd name="connsiteY2" fmla="*/ 170600 h 186666"/>
                <a:gd name="connsiteX3" fmla="*/ 1000 w 572000"/>
                <a:gd name="connsiteY3" fmla="*/ 17000 h 186666"/>
                <a:gd name="connsiteX4" fmla="*/ 17000 w 572000"/>
                <a:gd name="connsiteY4" fmla="*/ 1000 h 186666"/>
                <a:gd name="connsiteX5" fmla="*/ 555400 w 572000"/>
                <a:gd name="connsiteY5" fmla="*/ 1000 h 186666"/>
                <a:gd name="connsiteX6" fmla="*/ 571400 w 572000"/>
                <a:gd name="connsiteY6" fmla="*/ 17000 h 186666"/>
                <a:gd name="connsiteX7" fmla="*/ 571400 w 572000"/>
                <a:gd name="connsiteY7" fmla="*/ 170600 h 186666"/>
                <a:gd name="connsiteX8" fmla="*/ 555400 w 572000"/>
                <a:gd name="connsiteY8" fmla="*/ 186600 h 1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000" h="186666">
                  <a:moveTo>
                    <a:pt x="555400" y="186600"/>
                  </a:moveTo>
                  <a:lnTo>
                    <a:pt x="17000" y="186600"/>
                  </a:lnTo>
                  <a:cubicBezTo>
                    <a:pt x="8200" y="186600"/>
                    <a:pt x="1000" y="179400"/>
                    <a:pt x="1000" y="170600"/>
                  </a:cubicBezTo>
                  <a:lnTo>
                    <a:pt x="1000" y="17000"/>
                  </a:lnTo>
                  <a:cubicBezTo>
                    <a:pt x="1000" y="8200"/>
                    <a:pt x="8200" y="1000"/>
                    <a:pt x="17000" y="1000"/>
                  </a:cubicBezTo>
                  <a:lnTo>
                    <a:pt x="555400" y="1000"/>
                  </a:lnTo>
                  <a:cubicBezTo>
                    <a:pt x="564200" y="1000"/>
                    <a:pt x="571400" y="8200"/>
                    <a:pt x="571400" y="17000"/>
                  </a:cubicBezTo>
                  <a:lnTo>
                    <a:pt x="571400" y="170600"/>
                  </a:lnTo>
                  <a:cubicBezTo>
                    <a:pt x="571400" y="179400"/>
                    <a:pt x="564200" y="186600"/>
                    <a:pt x="555400" y="186600"/>
                  </a:cubicBezTo>
                  <a:close/>
                </a:path>
              </a:pathLst>
            </a:custGeom>
            <a:noFill/>
            <a:ln w="9525" cap="flat">
              <a:solidFill>
                <a:srgbClr val="CCE9FF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993EAC19-3B0D-4E4A-BC5F-CCD9E56C6FA9}"/>
                </a:ext>
              </a:extLst>
            </p:cNvPr>
            <p:cNvSpPr/>
            <p:nvPr/>
          </p:nvSpPr>
          <p:spPr>
            <a:xfrm>
              <a:off x="2611337" y="5843938"/>
              <a:ext cx="497333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867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EADEA11C-4603-456C-A7F7-36E380095DE7}"/>
                </a:ext>
              </a:extLst>
            </p:cNvPr>
            <p:cNvSpPr/>
            <p:nvPr/>
          </p:nvSpPr>
          <p:spPr>
            <a:xfrm>
              <a:off x="2611337" y="5889005"/>
              <a:ext cx="497333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867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E7AAD-792B-4ED7-8D20-A6DDA9CF5472}"/>
                </a:ext>
              </a:extLst>
            </p:cNvPr>
            <p:cNvSpPr/>
            <p:nvPr/>
          </p:nvSpPr>
          <p:spPr>
            <a:xfrm>
              <a:off x="2611337" y="5933938"/>
              <a:ext cx="357333" cy="18667"/>
            </a:xfrm>
            <a:custGeom>
              <a:avLst/>
              <a:gdLst>
                <a:gd name="connsiteX0" fmla="*/ 347800 w 357333"/>
                <a:gd name="connsiteY0" fmla="*/ 18867 h 18666"/>
                <a:gd name="connsiteX1" fmla="*/ 9933 w 357333"/>
                <a:gd name="connsiteY1" fmla="*/ 18867 h 18666"/>
                <a:gd name="connsiteX2" fmla="*/ 1000 w 357333"/>
                <a:gd name="connsiteY2" fmla="*/ 9933 h 18666"/>
                <a:gd name="connsiteX3" fmla="*/ 1000 w 357333"/>
                <a:gd name="connsiteY3" fmla="*/ 9933 h 18666"/>
                <a:gd name="connsiteX4" fmla="*/ 9933 w 357333"/>
                <a:gd name="connsiteY4" fmla="*/ 1000 h 18666"/>
                <a:gd name="connsiteX5" fmla="*/ 347933 w 357333"/>
                <a:gd name="connsiteY5" fmla="*/ 1000 h 18666"/>
                <a:gd name="connsiteX6" fmla="*/ 356867 w 357333"/>
                <a:gd name="connsiteY6" fmla="*/ 9933 h 18666"/>
                <a:gd name="connsiteX7" fmla="*/ 356867 w 357333"/>
                <a:gd name="connsiteY7" fmla="*/ 9933 h 18666"/>
                <a:gd name="connsiteX8" fmla="*/ 347800 w 35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333" h="18666">
                  <a:moveTo>
                    <a:pt x="347800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47933" y="1000"/>
                  </a:lnTo>
                  <a:cubicBezTo>
                    <a:pt x="352867" y="1000"/>
                    <a:pt x="356867" y="5000"/>
                    <a:pt x="356867" y="9933"/>
                  </a:cubicBezTo>
                  <a:lnTo>
                    <a:pt x="356867" y="9933"/>
                  </a:lnTo>
                  <a:cubicBezTo>
                    <a:pt x="356867" y="14867"/>
                    <a:pt x="352733" y="18867"/>
                    <a:pt x="347800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A27D749F-7E24-4FFB-8982-69CF93E551D0}"/>
                </a:ext>
              </a:extLst>
            </p:cNvPr>
            <p:cNvSpPr/>
            <p:nvPr/>
          </p:nvSpPr>
          <p:spPr>
            <a:xfrm>
              <a:off x="2596271" y="6071538"/>
              <a:ext cx="572000" cy="186667"/>
            </a:xfrm>
            <a:custGeom>
              <a:avLst/>
              <a:gdLst>
                <a:gd name="connsiteX0" fmla="*/ 555400 w 572000"/>
                <a:gd name="connsiteY0" fmla="*/ 186600 h 186666"/>
                <a:gd name="connsiteX1" fmla="*/ 17000 w 572000"/>
                <a:gd name="connsiteY1" fmla="*/ 186600 h 186666"/>
                <a:gd name="connsiteX2" fmla="*/ 1000 w 572000"/>
                <a:gd name="connsiteY2" fmla="*/ 170600 h 186666"/>
                <a:gd name="connsiteX3" fmla="*/ 1000 w 572000"/>
                <a:gd name="connsiteY3" fmla="*/ 17000 h 186666"/>
                <a:gd name="connsiteX4" fmla="*/ 17000 w 572000"/>
                <a:gd name="connsiteY4" fmla="*/ 1000 h 186666"/>
                <a:gd name="connsiteX5" fmla="*/ 555400 w 572000"/>
                <a:gd name="connsiteY5" fmla="*/ 1000 h 186666"/>
                <a:gd name="connsiteX6" fmla="*/ 571400 w 572000"/>
                <a:gd name="connsiteY6" fmla="*/ 17000 h 186666"/>
                <a:gd name="connsiteX7" fmla="*/ 571400 w 572000"/>
                <a:gd name="connsiteY7" fmla="*/ 170600 h 186666"/>
                <a:gd name="connsiteX8" fmla="*/ 555400 w 572000"/>
                <a:gd name="connsiteY8" fmla="*/ 186600 h 1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000" h="186666">
                  <a:moveTo>
                    <a:pt x="555400" y="186600"/>
                  </a:moveTo>
                  <a:lnTo>
                    <a:pt x="17000" y="186600"/>
                  </a:lnTo>
                  <a:cubicBezTo>
                    <a:pt x="8200" y="186600"/>
                    <a:pt x="1000" y="179400"/>
                    <a:pt x="1000" y="170600"/>
                  </a:cubicBezTo>
                  <a:lnTo>
                    <a:pt x="1000" y="17000"/>
                  </a:lnTo>
                  <a:cubicBezTo>
                    <a:pt x="1000" y="8200"/>
                    <a:pt x="8200" y="1000"/>
                    <a:pt x="17000" y="1000"/>
                  </a:cubicBezTo>
                  <a:lnTo>
                    <a:pt x="555400" y="1000"/>
                  </a:lnTo>
                  <a:cubicBezTo>
                    <a:pt x="564200" y="1000"/>
                    <a:pt x="571400" y="8200"/>
                    <a:pt x="571400" y="17000"/>
                  </a:cubicBezTo>
                  <a:lnTo>
                    <a:pt x="571400" y="170600"/>
                  </a:lnTo>
                  <a:cubicBezTo>
                    <a:pt x="571400" y="179400"/>
                    <a:pt x="564200" y="186600"/>
                    <a:pt x="555400" y="186600"/>
                  </a:cubicBezTo>
                  <a:close/>
                </a:path>
              </a:pathLst>
            </a:custGeom>
            <a:noFill/>
            <a:ln w="9525" cap="flat">
              <a:solidFill>
                <a:srgbClr val="CCE9FF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C78AAC3E-098E-4D82-A214-40613F0C313D}"/>
                </a:ext>
              </a:extLst>
            </p:cNvPr>
            <p:cNvSpPr/>
            <p:nvPr/>
          </p:nvSpPr>
          <p:spPr>
            <a:xfrm>
              <a:off x="2611337" y="6089405"/>
              <a:ext cx="497333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867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3690F1FE-7B7A-4ED1-A4A0-7356A566EA0A}"/>
                </a:ext>
              </a:extLst>
            </p:cNvPr>
            <p:cNvSpPr/>
            <p:nvPr/>
          </p:nvSpPr>
          <p:spPr>
            <a:xfrm>
              <a:off x="2611337" y="6134471"/>
              <a:ext cx="497333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733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F1ACE68-AFB7-4028-929C-FE29E370A4C1}"/>
                </a:ext>
              </a:extLst>
            </p:cNvPr>
            <p:cNvSpPr/>
            <p:nvPr/>
          </p:nvSpPr>
          <p:spPr>
            <a:xfrm>
              <a:off x="2611337" y="6179405"/>
              <a:ext cx="357333" cy="18667"/>
            </a:xfrm>
            <a:custGeom>
              <a:avLst/>
              <a:gdLst>
                <a:gd name="connsiteX0" fmla="*/ 347800 w 357333"/>
                <a:gd name="connsiteY0" fmla="*/ 18867 h 18666"/>
                <a:gd name="connsiteX1" fmla="*/ 9933 w 357333"/>
                <a:gd name="connsiteY1" fmla="*/ 18867 h 18666"/>
                <a:gd name="connsiteX2" fmla="*/ 1000 w 357333"/>
                <a:gd name="connsiteY2" fmla="*/ 9933 h 18666"/>
                <a:gd name="connsiteX3" fmla="*/ 1000 w 357333"/>
                <a:gd name="connsiteY3" fmla="*/ 9933 h 18666"/>
                <a:gd name="connsiteX4" fmla="*/ 9933 w 357333"/>
                <a:gd name="connsiteY4" fmla="*/ 1000 h 18666"/>
                <a:gd name="connsiteX5" fmla="*/ 347933 w 357333"/>
                <a:gd name="connsiteY5" fmla="*/ 1000 h 18666"/>
                <a:gd name="connsiteX6" fmla="*/ 356867 w 357333"/>
                <a:gd name="connsiteY6" fmla="*/ 9933 h 18666"/>
                <a:gd name="connsiteX7" fmla="*/ 356867 w 357333"/>
                <a:gd name="connsiteY7" fmla="*/ 9933 h 18666"/>
                <a:gd name="connsiteX8" fmla="*/ 347800 w 35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333" h="18666">
                  <a:moveTo>
                    <a:pt x="347800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47933" y="1000"/>
                  </a:lnTo>
                  <a:cubicBezTo>
                    <a:pt x="352867" y="1000"/>
                    <a:pt x="356867" y="5000"/>
                    <a:pt x="356867" y="9933"/>
                  </a:cubicBezTo>
                  <a:lnTo>
                    <a:pt x="356867" y="9933"/>
                  </a:lnTo>
                  <a:cubicBezTo>
                    <a:pt x="356867" y="14867"/>
                    <a:pt x="352733" y="18867"/>
                    <a:pt x="347800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87F42194-34AC-4B1C-B6C9-0ADB4494046C}"/>
                </a:ext>
              </a:extLst>
            </p:cNvPr>
            <p:cNvSpPr/>
            <p:nvPr/>
          </p:nvSpPr>
          <p:spPr>
            <a:xfrm>
              <a:off x="2633404" y="5621538"/>
              <a:ext cx="57333" cy="60000"/>
            </a:xfrm>
            <a:custGeom>
              <a:avLst/>
              <a:gdLst>
                <a:gd name="connsiteX0" fmla="*/ 56400 w 57333"/>
                <a:gd name="connsiteY0" fmla="*/ 57000 h 60000"/>
                <a:gd name="connsiteX1" fmla="*/ 51600 w 57333"/>
                <a:gd name="connsiteY1" fmla="*/ 49133 h 60000"/>
                <a:gd name="connsiteX2" fmla="*/ 48267 w 57333"/>
                <a:gd name="connsiteY2" fmla="*/ 37000 h 60000"/>
                <a:gd name="connsiteX3" fmla="*/ 48267 w 57333"/>
                <a:gd name="connsiteY3" fmla="*/ 30067 h 60000"/>
                <a:gd name="connsiteX4" fmla="*/ 34400 w 57333"/>
                <a:gd name="connsiteY4" fmla="*/ 11533 h 60000"/>
                <a:gd name="connsiteX5" fmla="*/ 34400 w 57333"/>
                <a:gd name="connsiteY5" fmla="*/ 6600 h 60000"/>
                <a:gd name="connsiteX6" fmla="*/ 28800 w 57333"/>
                <a:gd name="connsiteY6" fmla="*/ 1000 h 60000"/>
                <a:gd name="connsiteX7" fmla="*/ 23200 w 57333"/>
                <a:gd name="connsiteY7" fmla="*/ 6600 h 60000"/>
                <a:gd name="connsiteX8" fmla="*/ 23200 w 57333"/>
                <a:gd name="connsiteY8" fmla="*/ 11533 h 60000"/>
                <a:gd name="connsiteX9" fmla="*/ 9333 w 57333"/>
                <a:gd name="connsiteY9" fmla="*/ 30067 h 60000"/>
                <a:gd name="connsiteX10" fmla="*/ 9333 w 57333"/>
                <a:gd name="connsiteY10" fmla="*/ 37000 h 60000"/>
                <a:gd name="connsiteX11" fmla="*/ 6000 w 57333"/>
                <a:gd name="connsiteY11" fmla="*/ 49133 h 60000"/>
                <a:gd name="connsiteX12" fmla="*/ 1200 w 57333"/>
                <a:gd name="connsiteY12" fmla="*/ 57000 h 60000"/>
                <a:gd name="connsiteX13" fmla="*/ 1200 w 57333"/>
                <a:gd name="connsiteY13" fmla="*/ 58333 h 60000"/>
                <a:gd name="connsiteX14" fmla="*/ 2400 w 57333"/>
                <a:gd name="connsiteY14" fmla="*/ 59000 h 60000"/>
                <a:gd name="connsiteX15" fmla="*/ 54933 w 57333"/>
                <a:gd name="connsiteY15" fmla="*/ 59000 h 60000"/>
                <a:gd name="connsiteX16" fmla="*/ 56133 w 57333"/>
                <a:gd name="connsiteY16" fmla="*/ 58333 h 60000"/>
                <a:gd name="connsiteX17" fmla="*/ 56400 w 57333"/>
                <a:gd name="connsiteY17" fmla="*/ 57000 h 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333" h="60000">
                  <a:moveTo>
                    <a:pt x="56400" y="57000"/>
                  </a:moveTo>
                  <a:lnTo>
                    <a:pt x="51600" y="49133"/>
                  </a:lnTo>
                  <a:cubicBezTo>
                    <a:pt x="49467" y="45533"/>
                    <a:pt x="48267" y="41267"/>
                    <a:pt x="48267" y="37000"/>
                  </a:cubicBezTo>
                  <a:lnTo>
                    <a:pt x="48267" y="30067"/>
                  </a:lnTo>
                  <a:cubicBezTo>
                    <a:pt x="48267" y="21267"/>
                    <a:pt x="42400" y="13933"/>
                    <a:pt x="34400" y="11533"/>
                  </a:cubicBezTo>
                  <a:lnTo>
                    <a:pt x="34400" y="6600"/>
                  </a:lnTo>
                  <a:cubicBezTo>
                    <a:pt x="34400" y="3533"/>
                    <a:pt x="31867" y="1000"/>
                    <a:pt x="28800" y="1000"/>
                  </a:cubicBezTo>
                  <a:cubicBezTo>
                    <a:pt x="25733" y="1000"/>
                    <a:pt x="23200" y="3533"/>
                    <a:pt x="23200" y="6600"/>
                  </a:cubicBezTo>
                  <a:lnTo>
                    <a:pt x="23200" y="11533"/>
                  </a:lnTo>
                  <a:cubicBezTo>
                    <a:pt x="15200" y="13933"/>
                    <a:pt x="9333" y="21400"/>
                    <a:pt x="9333" y="30067"/>
                  </a:cubicBezTo>
                  <a:lnTo>
                    <a:pt x="9333" y="37000"/>
                  </a:lnTo>
                  <a:cubicBezTo>
                    <a:pt x="9333" y="41267"/>
                    <a:pt x="8133" y="45400"/>
                    <a:pt x="6000" y="49133"/>
                  </a:cubicBezTo>
                  <a:lnTo>
                    <a:pt x="1200" y="57000"/>
                  </a:lnTo>
                  <a:cubicBezTo>
                    <a:pt x="933" y="57400"/>
                    <a:pt x="933" y="57933"/>
                    <a:pt x="1200" y="58333"/>
                  </a:cubicBezTo>
                  <a:cubicBezTo>
                    <a:pt x="1467" y="58733"/>
                    <a:pt x="1867" y="59000"/>
                    <a:pt x="2400" y="59000"/>
                  </a:cubicBezTo>
                  <a:lnTo>
                    <a:pt x="54933" y="59000"/>
                  </a:lnTo>
                  <a:cubicBezTo>
                    <a:pt x="55467" y="59000"/>
                    <a:pt x="55867" y="58733"/>
                    <a:pt x="56133" y="58333"/>
                  </a:cubicBezTo>
                  <a:cubicBezTo>
                    <a:pt x="56667" y="58067"/>
                    <a:pt x="56667" y="57533"/>
                    <a:pt x="56400" y="570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A1347CC3-3487-431B-94DB-95A411F06E19}"/>
                </a:ext>
              </a:extLst>
            </p:cNvPr>
            <p:cNvSpPr/>
            <p:nvPr/>
          </p:nvSpPr>
          <p:spPr>
            <a:xfrm>
              <a:off x="2652671" y="5682471"/>
              <a:ext cx="18667" cy="6667"/>
            </a:xfrm>
            <a:custGeom>
              <a:avLst/>
              <a:gdLst>
                <a:gd name="connsiteX0" fmla="*/ 1000 w 18666"/>
                <a:gd name="connsiteY0" fmla="*/ 1000 h 6666"/>
                <a:gd name="connsiteX1" fmla="*/ 9667 w 18666"/>
                <a:gd name="connsiteY1" fmla="*/ 6600 h 6666"/>
                <a:gd name="connsiteX2" fmla="*/ 18333 w 18666"/>
                <a:gd name="connsiteY2" fmla="*/ 1000 h 6666"/>
                <a:gd name="connsiteX3" fmla="*/ 1000 w 18666"/>
                <a:gd name="connsiteY3" fmla="*/ 1000 h 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6" h="6666">
                  <a:moveTo>
                    <a:pt x="1000" y="1000"/>
                  </a:moveTo>
                  <a:cubicBezTo>
                    <a:pt x="2600" y="4200"/>
                    <a:pt x="5933" y="6600"/>
                    <a:pt x="9667" y="6600"/>
                  </a:cubicBezTo>
                  <a:cubicBezTo>
                    <a:pt x="13400" y="6600"/>
                    <a:pt x="16867" y="4333"/>
                    <a:pt x="18333" y="1000"/>
                  </a:cubicBezTo>
                  <a:lnTo>
                    <a:pt x="1000" y="1000"/>
                  </a:lnTo>
                  <a:close/>
                </a:path>
              </a:pathLst>
            </a:custGeom>
            <a:solidFill>
              <a:srgbClr val="A7DBF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D8FFA0F-D1A3-48BE-90D8-17A9865F6C39}"/>
                </a:ext>
              </a:extLst>
            </p:cNvPr>
            <p:cNvSpPr/>
            <p:nvPr/>
          </p:nvSpPr>
          <p:spPr>
            <a:xfrm>
              <a:off x="3080537" y="5505271"/>
              <a:ext cx="133333" cy="133333"/>
            </a:xfrm>
            <a:custGeom>
              <a:avLst/>
              <a:gdLst>
                <a:gd name="connsiteX0" fmla="*/ 133000 w 133333"/>
                <a:gd name="connsiteY0" fmla="*/ 67000 h 133333"/>
                <a:gd name="connsiteX1" fmla="*/ 67000 w 133333"/>
                <a:gd name="connsiteY1" fmla="*/ 133000 h 133333"/>
                <a:gd name="connsiteX2" fmla="*/ 1000 w 133333"/>
                <a:gd name="connsiteY2" fmla="*/ 67000 h 133333"/>
                <a:gd name="connsiteX3" fmla="*/ 67000 w 133333"/>
                <a:gd name="connsiteY3" fmla="*/ 1000 h 133333"/>
                <a:gd name="connsiteX4" fmla="*/ 133000 w 133333"/>
                <a:gd name="connsiteY4" fmla="*/ 67000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33" h="133333">
                  <a:moveTo>
                    <a:pt x="133000" y="67000"/>
                  </a:moveTo>
                  <a:cubicBezTo>
                    <a:pt x="133000" y="103451"/>
                    <a:pt x="103451" y="133000"/>
                    <a:pt x="67000" y="133000"/>
                  </a:cubicBezTo>
                  <a:cubicBezTo>
                    <a:pt x="30549" y="133000"/>
                    <a:pt x="1000" y="103451"/>
                    <a:pt x="1000" y="67000"/>
                  </a:cubicBezTo>
                  <a:cubicBezTo>
                    <a:pt x="1000" y="30549"/>
                    <a:pt x="30549" y="1000"/>
                    <a:pt x="67000" y="1000"/>
                  </a:cubicBezTo>
                  <a:cubicBezTo>
                    <a:pt x="103451" y="1000"/>
                    <a:pt x="133000" y="30549"/>
                    <a:pt x="133000" y="67000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36FFFC7B-D985-4F50-9CB1-6A797C41B93A}"/>
                </a:ext>
              </a:extLst>
            </p:cNvPr>
            <p:cNvSpPr/>
            <p:nvPr/>
          </p:nvSpPr>
          <p:spPr>
            <a:xfrm>
              <a:off x="3127871" y="5544738"/>
              <a:ext cx="38667" cy="56000"/>
            </a:xfrm>
            <a:custGeom>
              <a:avLst/>
              <a:gdLst>
                <a:gd name="connsiteX0" fmla="*/ 19667 w 38666"/>
                <a:gd name="connsiteY0" fmla="*/ 1000 h 56000"/>
                <a:gd name="connsiteX1" fmla="*/ 29400 w 38666"/>
                <a:gd name="connsiteY1" fmla="*/ 3533 h 56000"/>
                <a:gd name="connsiteX2" fmla="*/ 35933 w 38666"/>
                <a:gd name="connsiteY2" fmla="*/ 10200 h 56000"/>
                <a:gd name="connsiteX3" fmla="*/ 38200 w 38666"/>
                <a:gd name="connsiteY3" fmla="*/ 19400 h 56000"/>
                <a:gd name="connsiteX4" fmla="*/ 35133 w 38666"/>
                <a:gd name="connsiteY4" fmla="*/ 31133 h 56000"/>
                <a:gd name="connsiteX5" fmla="*/ 27800 w 38666"/>
                <a:gd name="connsiteY5" fmla="*/ 43533 h 56000"/>
                <a:gd name="connsiteX6" fmla="*/ 19267 w 38666"/>
                <a:gd name="connsiteY6" fmla="*/ 53400 h 56000"/>
                <a:gd name="connsiteX7" fmla="*/ 16867 w 38666"/>
                <a:gd name="connsiteY7" fmla="*/ 55133 h 56000"/>
                <a:gd name="connsiteX8" fmla="*/ 14600 w 38666"/>
                <a:gd name="connsiteY8" fmla="*/ 55667 h 56000"/>
                <a:gd name="connsiteX9" fmla="*/ 11133 w 38666"/>
                <a:gd name="connsiteY9" fmla="*/ 53933 h 56000"/>
                <a:gd name="connsiteX10" fmla="*/ 9267 w 38666"/>
                <a:gd name="connsiteY10" fmla="*/ 50333 h 56000"/>
                <a:gd name="connsiteX11" fmla="*/ 9667 w 38666"/>
                <a:gd name="connsiteY11" fmla="*/ 49000 h 56000"/>
                <a:gd name="connsiteX12" fmla="*/ 10867 w 38666"/>
                <a:gd name="connsiteY12" fmla="*/ 47267 h 56000"/>
                <a:gd name="connsiteX13" fmla="*/ 15933 w 38666"/>
                <a:gd name="connsiteY13" fmla="*/ 41667 h 56000"/>
                <a:gd name="connsiteX14" fmla="*/ 21267 w 38666"/>
                <a:gd name="connsiteY14" fmla="*/ 35400 h 56000"/>
                <a:gd name="connsiteX15" fmla="*/ 21133 w 38666"/>
                <a:gd name="connsiteY15" fmla="*/ 35267 h 56000"/>
                <a:gd name="connsiteX16" fmla="*/ 16467 w 38666"/>
                <a:gd name="connsiteY16" fmla="*/ 36200 h 56000"/>
                <a:gd name="connsiteX17" fmla="*/ 8600 w 38666"/>
                <a:gd name="connsiteY17" fmla="*/ 33933 h 56000"/>
                <a:gd name="connsiteX18" fmla="*/ 3000 w 38666"/>
                <a:gd name="connsiteY18" fmla="*/ 27800 h 56000"/>
                <a:gd name="connsiteX19" fmla="*/ 1000 w 38666"/>
                <a:gd name="connsiteY19" fmla="*/ 19667 h 56000"/>
                <a:gd name="connsiteX20" fmla="*/ 3400 w 38666"/>
                <a:gd name="connsiteY20" fmla="*/ 10600 h 56000"/>
                <a:gd name="connsiteX21" fmla="*/ 10067 w 38666"/>
                <a:gd name="connsiteY21" fmla="*/ 3800 h 56000"/>
                <a:gd name="connsiteX22" fmla="*/ 19667 w 38666"/>
                <a:gd name="connsiteY22" fmla="*/ 1000 h 56000"/>
                <a:gd name="connsiteX23" fmla="*/ 19667 w 38666"/>
                <a:gd name="connsiteY23" fmla="*/ 27133 h 56000"/>
                <a:gd name="connsiteX24" fmla="*/ 24733 w 38666"/>
                <a:gd name="connsiteY24" fmla="*/ 25000 h 56000"/>
                <a:gd name="connsiteX25" fmla="*/ 26733 w 38666"/>
                <a:gd name="connsiteY25" fmla="*/ 19400 h 56000"/>
                <a:gd name="connsiteX26" fmla="*/ 24867 w 38666"/>
                <a:gd name="connsiteY26" fmla="*/ 13933 h 56000"/>
                <a:gd name="connsiteX27" fmla="*/ 19667 w 38666"/>
                <a:gd name="connsiteY27" fmla="*/ 11667 h 56000"/>
                <a:gd name="connsiteX28" fmla="*/ 14600 w 38666"/>
                <a:gd name="connsiteY28" fmla="*/ 13933 h 56000"/>
                <a:gd name="connsiteX29" fmla="*/ 12600 w 38666"/>
                <a:gd name="connsiteY29" fmla="*/ 19400 h 56000"/>
                <a:gd name="connsiteX30" fmla="*/ 14467 w 38666"/>
                <a:gd name="connsiteY30" fmla="*/ 24867 h 56000"/>
                <a:gd name="connsiteX31" fmla="*/ 19667 w 38666"/>
                <a:gd name="connsiteY31" fmla="*/ 27133 h 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8666" h="56000">
                  <a:moveTo>
                    <a:pt x="19667" y="1000"/>
                  </a:moveTo>
                  <a:cubicBezTo>
                    <a:pt x="23400" y="1000"/>
                    <a:pt x="26600" y="1800"/>
                    <a:pt x="29400" y="3533"/>
                  </a:cubicBezTo>
                  <a:cubicBezTo>
                    <a:pt x="32200" y="5267"/>
                    <a:pt x="34467" y="7400"/>
                    <a:pt x="35933" y="10200"/>
                  </a:cubicBezTo>
                  <a:cubicBezTo>
                    <a:pt x="37533" y="13000"/>
                    <a:pt x="38200" y="16067"/>
                    <a:pt x="38200" y="19400"/>
                  </a:cubicBezTo>
                  <a:cubicBezTo>
                    <a:pt x="38200" y="22867"/>
                    <a:pt x="37133" y="26733"/>
                    <a:pt x="35133" y="31133"/>
                  </a:cubicBezTo>
                  <a:cubicBezTo>
                    <a:pt x="33133" y="35533"/>
                    <a:pt x="30733" y="39667"/>
                    <a:pt x="27800" y="43533"/>
                  </a:cubicBezTo>
                  <a:cubicBezTo>
                    <a:pt x="24867" y="47400"/>
                    <a:pt x="22067" y="50733"/>
                    <a:pt x="19267" y="53400"/>
                  </a:cubicBezTo>
                  <a:cubicBezTo>
                    <a:pt x="18733" y="53933"/>
                    <a:pt x="17933" y="54467"/>
                    <a:pt x="16867" y="55133"/>
                  </a:cubicBezTo>
                  <a:cubicBezTo>
                    <a:pt x="16333" y="55533"/>
                    <a:pt x="15533" y="55667"/>
                    <a:pt x="14600" y="55667"/>
                  </a:cubicBezTo>
                  <a:cubicBezTo>
                    <a:pt x="13533" y="55667"/>
                    <a:pt x="12333" y="55133"/>
                    <a:pt x="11133" y="53933"/>
                  </a:cubicBezTo>
                  <a:cubicBezTo>
                    <a:pt x="9933" y="52733"/>
                    <a:pt x="9267" y="51533"/>
                    <a:pt x="9267" y="50333"/>
                  </a:cubicBezTo>
                  <a:cubicBezTo>
                    <a:pt x="9267" y="49933"/>
                    <a:pt x="9400" y="49400"/>
                    <a:pt x="9667" y="49000"/>
                  </a:cubicBezTo>
                  <a:cubicBezTo>
                    <a:pt x="9933" y="48600"/>
                    <a:pt x="10333" y="47933"/>
                    <a:pt x="10867" y="47267"/>
                  </a:cubicBezTo>
                  <a:cubicBezTo>
                    <a:pt x="11667" y="46333"/>
                    <a:pt x="13267" y="44467"/>
                    <a:pt x="15933" y="41667"/>
                  </a:cubicBezTo>
                  <a:cubicBezTo>
                    <a:pt x="18467" y="38867"/>
                    <a:pt x="20333" y="36733"/>
                    <a:pt x="21267" y="35400"/>
                  </a:cubicBezTo>
                  <a:lnTo>
                    <a:pt x="21133" y="35267"/>
                  </a:lnTo>
                  <a:cubicBezTo>
                    <a:pt x="19800" y="35933"/>
                    <a:pt x="18200" y="36200"/>
                    <a:pt x="16467" y="36200"/>
                  </a:cubicBezTo>
                  <a:cubicBezTo>
                    <a:pt x="13533" y="36200"/>
                    <a:pt x="11000" y="35400"/>
                    <a:pt x="8600" y="33933"/>
                  </a:cubicBezTo>
                  <a:cubicBezTo>
                    <a:pt x="6200" y="32333"/>
                    <a:pt x="4333" y="30333"/>
                    <a:pt x="3000" y="27800"/>
                  </a:cubicBezTo>
                  <a:cubicBezTo>
                    <a:pt x="1667" y="25267"/>
                    <a:pt x="1000" y="22467"/>
                    <a:pt x="1000" y="19667"/>
                  </a:cubicBezTo>
                  <a:cubicBezTo>
                    <a:pt x="1000" y="16467"/>
                    <a:pt x="1800" y="13400"/>
                    <a:pt x="3400" y="10600"/>
                  </a:cubicBezTo>
                  <a:cubicBezTo>
                    <a:pt x="5000" y="7800"/>
                    <a:pt x="7267" y="5533"/>
                    <a:pt x="10067" y="3800"/>
                  </a:cubicBezTo>
                  <a:cubicBezTo>
                    <a:pt x="13000" y="1800"/>
                    <a:pt x="16200" y="1000"/>
                    <a:pt x="19667" y="1000"/>
                  </a:cubicBezTo>
                  <a:close/>
                  <a:moveTo>
                    <a:pt x="19667" y="27133"/>
                  </a:moveTo>
                  <a:cubicBezTo>
                    <a:pt x="21800" y="27133"/>
                    <a:pt x="23400" y="26467"/>
                    <a:pt x="24733" y="25000"/>
                  </a:cubicBezTo>
                  <a:cubicBezTo>
                    <a:pt x="26067" y="23533"/>
                    <a:pt x="26733" y="21667"/>
                    <a:pt x="26733" y="19400"/>
                  </a:cubicBezTo>
                  <a:cubicBezTo>
                    <a:pt x="26733" y="17267"/>
                    <a:pt x="26067" y="15400"/>
                    <a:pt x="24867" y="13933"/>
                  </a:cubicBezTo>
                  <a:cubicBezTo>
                    <a:pt x="23667" y="12467"/>
                    <a:pt x="21933" y="11667"/>
                    <a:pt x="19667" y="11667"/>
                  </a:cubicBezTo>
                  <a:cubicBezTo>
                    <a:pt x="17533" y="11667"/>
                    <a:pt x="15800" y="12467"/>
                    <a:pt x="14600" y="13933"/>
                  </a:cubicBezTo>
                  <a:cubicBezTo>
                    <a:pt x="13267" y="15400"/>
                    <a:pt x="12600" y="17267"/>
                    <a:pt x="12600" y="19400"/>
                  </a:cubicBezTo>
                  <a:cubicBezTo>
                    <a:pt x="12600" y="21533"/>
                    <a:pt x="13267" y="23267"/>
                    <a:pt x="14467" y="24867"/>
                  </a:cubicBezTo>
                  <a:cubicBezTo>
                    <a:pt x="15667" y="26333"/>
                    <a:pt x="17400" y="27133"/>
                    <a:pt x="19667" y="271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03838311-269C-419D-899A-FE112DB0B561}"/>
                </a:ext>
              </a:extLst>
            </p:cNvPr>
            <p:cNvSpPr/>
            <p:nvPr/>
          </p:nvSpPr>
          <p:spPr>
            <a:xfrm>
              <a:off x="3510404" y="6280605"/>
              <a:ext cx="92000" cy="130667"/>
            </a:xfrm>
            <a:custGeom>
              <a:avLst/>
              <a:gdLst>
                <a:gd name="connsiteX0" fmla="*/ 91400 w 92000"/>
                <a:gd name="connsiteY0" fmla="*/ 123667 h 130666"/>
                <a:gd name="connsiteX1" fmla="*/ 1000 w 92000"/>
                <a:gd name="connsiteY1" fmla="*/ 1000 h 130666"/>
                <a:gd name="connsiteX2" fmla="*/ 88067 w 92000"/>
                <a:gd name="connsiteY2" fmla="*/ 130867 h 130666"/>
                <a:gd name="connsiteX3" fmla="*/ 91400 w 92000"/>
                <a:gd name="connsiteY3" fmla="*/ 123667 h 1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00" h="130666">
                  <a:moveTo>
                    <a:pt x="91400" y="123667"/>
                  </a:moveTo>
                  <a:cubicBezTo>
                    <a:pt x="80467" y="72467"/>
                    <a:pt x="46600" y="26600"/>
                    <a:pt x="1000" y="1000"/>
                  </a:cubicBezTo>
                  <a:cubicBezTo>
                    <a:pt x="25400" y="47133"/>
                    <a:pt x="54733" y="90733"/>
                    <a:pt x="88067" y="130867"/>
                  </a:cubicBezTo>
                  <a:lnTo>
                    <a:pt x="91400" y="12366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2ADB6C7D-00EF-414B-9C28-513243790EDB}"/>
                </a:ext>
              </a:extLst>
            </p:cNvPr>
            <p:cNvSpPr/>
            <p:nvPr/>
          </p:nvSpPr>
          <p:spPr>
            <a:xfrm>
              <a:off x="3551785" y="6211005"/>
              <a:ext cx="65333" cy="214667"/>
            </a:xfrm>
            <a:custGeom>
              <a:avLst/>
              <a:gdLst>
                <a:gd name="connsiteX0" fmla="*/ 62286 w 65333"/>
                <a:gd name="connsiteY0" fmla="*/ 212600 h 214666"/>
                <a:gd name="connsiteX1" fmla="*/ 1619 w 65333"/>
                <a:gd name="connsiteY1" fmla="*/ 1000 h 214666"/>
                <a:gd name="connsiteX2" fmla="*/ 65086 w 65333"/>
                <a:gd name="connsiteY2" fmla="*/ 214733 h 214666"/>
                <a:gd name="connsiteX3" fmla="*/ 62286 w 65333"/>
                <a:gd name="connsiteY3" fmla="*/ 212600 h 2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33" h="214666">
                  <a:moveTo>
                    <a:pt x="62286" y="212600"/>
                  </a:moveTo>
                  <a:cubicBezTo>
                    <a:pt x="18819" y="151800"/>
                    <a:pt x="-3048" y="75667"/>
                    <a:pt x="1619" y="1000"/>
                  </a:cubicBezTo>
                  <a:cubicBezTo>
                    <a:pt x="29752" y="69933"/>
                    <a:pt x="51086" y="141667"/>
                    <a:pt x="65086" y="214733"/>
                  </a:cubicBezTo>
                  <a:lnTo>
                    <a:pt x="62286" y="2126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F9D51BE5-3E40-46EE-9D1C-66EC263A8242}"/>
                </a:ext>
              </a:extLst>
            </p:cNvPr>
            <p:cNvSpPr/>
            <p:nvPr/>
          </p:nvSpPr>
          <p:spPr>
            <a:xfrm>
              <a:off x="3595737" y="6211005"/>
              <a:ext cx="54667" cy="222667"/>
            </a:xfrm>
            <a:custGeom>
              <a:avLst/>
              <a:gdLst>
                <a:gd name="connsiteX0" fmla="*/ 5933 w 54666"/>
                <a:gd name="connsiteY0" fmla="*/ 214600 h 222666"/>
                <a:gd name="connsiteX1" fmla="*/ 9133 w 54666"/>
                <a:gd name="connsiteY1" fmla="*/ 102467 h 222666"/>
                <a:gd name="connsiteX2" fmla="*/ 53800 w 54666"/>
                <a:gd name="connsiteY2" fmla="*/ 1000 h 222666"/>
                <a:gd name="connsiteX3" fmla="*/ 1000 w 54666"/>
                <a:gd name="connsiteY3" fmla="*/ 221933 h 222666"/>
                <a:gd name="connsiteX4" fmla="*/ 5933 w 54666"/>
                <a:gd name="connsiteY4" fmla="*/ 214600 h 2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66" h="222666">
                  <a:moveTo>
                    <a:pt x="5933" y="214600"/>
                  </a:moveTo>
                  <a:cubicBezTo>
                    <a:pt x="4600" y="177133"/>
                    <a:pt x="3267" y="139400"/>
                    <a:pt x="9133" y="102467"/>
                  </a:cubicBezTo>
                  <a:cubicBezTo>
                    <a:pt x="15000" y="65533"/>
                    <a:pt x="28600" y="28867"/>
                    <a:pt x="53800" y="1000"/>
                  </a:cubicBezTo>
                  <a:cubicBezTo>
                    <a:pt x="57667" y="77667"/>
                    <a:pt x="39133" y="155267"/>
                    <a:pt x="1000" y="221933"/>
                  </a:cubicBezTo>
                  <a:lnTo>
                    <a:pt x="5933" y="2146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C0EA60C4-8600-4830-ABD9-9EED98F40F18}"/>
                </a:ext>
              </a:extLst>
            </p:cNvPr>
            <p:cNvSpPr/>
            <p:nvPr/>
          </p:nvSpPr>
          <p:spPr>
            <a:xfrm>
              <a:off x="3586498" y="6209005"/>
              <a:ext cx="37333" cy="220000"/>
            </a:xfrm>
            <a:custGeom>
              <a:avLst/>
              <a:gdLst>
                <a:gd name="connsiteX0" fmla="*/ 16906 w 37333"/>
                <a:gd name="connsiteY0" fmla="*/ 219933 h 220000"/>
                <a:gd name="connsiteX1" fmla="*/ 27840 w 37333"/>
                <a:gd name="connsiteY1" fmla="*/ 1000 h 220000"/>
                <a:gd name="connsiteX2" fmla="*/ 12773 w 37333"/>
                <a:gd name="connsiteY2" fmla="*/ 219000 h 220000"/>
                <a:gd name="connsiteX3" fmla="*/ 16906 w 37333"/>
                <a:gd name="connsiteY3" fmla="*/ 219933 h 2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33" h="220000">
                  <a:moveTo>
                    <a:pt x="16906" y="219933"/>
                  </a:moveTo>
                  <a:cubicBezTo>
                    <a:pt x="-7627" y="149133"/>
                    <a:pt x="-3627" y="69000"/>
                    <a:pt x="27840" y="1000"/>
                  </a:cubicBezTo>
                  <a:cubicBezTo>
                    <a:pt x="47573" y="72067"/>
                    <a:pt x="30240" y="147400"/>
                    <a:pt x="12773" y="219000"/>
                  </a:cubicBezTo>
                  <a:lnTo>
                    <a:pt x="16906" y="21993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3DDD93AB-5DFA-4C9A-B0F9-941DD18955C8}"/>
                </a:ext>
              </a:extLst>
            </p:cNvPr>
            <p:cNvSpPr/>
            <p:nvPr/>
          </p:nvSpPr>
          <p:spPr>
            <a:xfrm>
              <a:off x="3597471" y="6256871"/>
              <a:ext cx="114667" cy="161333"/>
            </a:xfrm>
            <a:custGeom>
              <a:avLst/>
              <a:gdLst>
                <a:gd name="connsiteX0" fmla="*/ 9267 w 114666"/>
                <a:gd name="connsiteY0" fmla="*/ 145933 h 161333"/>
                <a:gd name="connsiteX1" fmla="*/ 114333 w 114666"/>
                <a:gd name="connsiteY1" fmla="*/ 1000 h 161333"/>
                <a:gd name="connsiteX2" fmla="*/ 1000 w 114666"/>
                <a:gd name="connsiteY2" fmla="*/ 161133 h 161333"/>
                <a:gd name="connsiteX3" fmla="*/ 9267 w 114666"/>
                <a:gd name="connsiteY3" fmla="*/ 145933 h 1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666" h="161333">
                  <a:moveTo>
                    <a:pt x="9267" y="145933"/>
                  </a:moveTo>
                  <a:cubicBezTo>
                    <a:pt x="16067" y="83800"/>
                    <a:pt x="57400" y="26733"/>
                    <a:pt x="114333" y="1000"/>
                  </a:cubicBezTo>
                  <a:cubicBezTo>
                    <a:pt x="91267" y="63000"/>
                    <a:pt x="51800" y="118733"/>
                    <a:pt x="1000" y="161133"/>
                  </a:cubicBezTo>
                  <a:lnTo>
                    <a:pt x="9267" y="145933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13E55B31-253B-4E6C-8C2C-6C7A8D5A92FE}"/>
                </a:ext>
              </a:extLst>
            </p:cNvPr>
            <p:cNvSpPr/>
            <p:nvPr/>
          </p:nvSpPr>
          <p:spPr>
            <a:xfrm>
              <a:off x="2379737" y="6322871"/>
              <a:ext cx="76000" cy="108000"/>
            </a:xfrm>
            <a:custGeom>
              <a:avLst/>
              <a:gdLst>
                <a:gd name="connsiteX0" fmla="*/ 75667 w 76000"/>
                <a:gd name="connsiteY0" fmla="*/ 102200 h 108000"/>
                <a:gd name="connsiteX1" fmla="*/ 1000 w 76000"/>
                <a:gd name="connsiteY1" fmla="*/ 1000 h 108000"/>
                <a:gd name="connsiteX2" fmla="*/ 72867 w 76000"/>
                <a:gd name="connsiteY2" fmla="*/ 108067 h 108000"/>
                <a:gd name="connsiteX3" fmla="*/ 75667 w 76000"/>
                <a:gd name="connsiteY3" fmla="*/ 102200 h 1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" h="108000">
                  <a:moveTo>
                    <a:pt x="75667" y="102200"/>
                  </a:moveTo>
                  <a:cubicBezTo>
                    <a:pt x="66600" y="59933"/>
                    <a:pt x="38733" y="22200"/>
                    <a:pt x="1000" y="1000"/>
                  </a:cubicBezTo>
                  <a:cubicBezTo>
                    <a:pt x="21133" y="39133"/>
                    <a:pt x="45267" y="75000"/>
                    <a:pt x="72867" y="108067"/>
                  </a:cubicBezTo>
                  <a:lnTo>
                    <a:pt x="75667" y="1022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EB0E3CF4-1F16-4A17-A26A-919719BFE40A}"/>
                </a:ext>
              </a:extLst>
            </p:cNvPr>
            <p:cNvSpPr/>
            <p:nvPr/>
          </p:nvSpPr>
          <p:spPr>
            <a:xfrm>
              <a:off x="2413888" y="6265405"/>
              <a:ext cx="54667" cy="177333"/>
            </a:xfrm>
            <a:custGeom>
              <a:avLst/>
              <a:gdLst>
                <a:gd name="connsiteX0" fmla="*/ 51649 w 54666"/>
                <a:gd name="connsiteY0" fmla="*/ 175533 h 177333"/>
                <a:gd name="connsiteX1" fmla="*/ 1516 w 54666"/>
                <a:gd name="connsiteY1" fmla="*/ 1000 h 177333"/>
                <a:gd name="connsiteX2" fmla="*/ 53916 w 54666"/>
                <a:gd name="connsiteY2" fmla="*/ 177400 h 177333"/>
                <a:gd name="connsiteX3" fmla="*/ 51649 w 54666"/>
                <a:gd name="connsiteY3" fmla="*/ 175533 h 17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66" h="177333">
                  <a:moveTo>
                    <a:pt x="51649" y="175533"/>
                  </a:moveTo>
                  <a:cubicBezTo>
                    <a:pt x="15649" y="125400"/>
                    <a:pt x="-2351" y="62600"/>
                    <a:pt x="1516" y="1000"/>
                  </a:cubicBezTo>
                  <a:cubicBezTo>
                    <a:pt x="24716" y="57800"/>
                    <a:pt x="42316" y="117000"/>
                    <a:pt x="53916" y="177400"/>
                  </a:cubicBezTo>
                  <a:lnTo>
                    <a:pt x="51649" y="175533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97D75DF4-D10C-4ED0-83AA-04B57AE400D0}"/>
                </a:ext>
              </a:extLst>
            </p:cNvPr>
            <p:cNvSpPr/>
            <p:nvPr/>
          </p:nvSpPr>
          <p:spPr>
            <a:xfrm>
              <a:off x="2450271" y="6265538"/>
              <a:ext cx="45333" cy="184000"/>
            </a:xfrm>
            <a:custGeom>
              <a:avLst/>
              <a:gdLst>
                <a:gd name="connsiteX0" fmla="*/ 5000 w 45333"/>
                <a:gd name="connsiteY0" fmla="*/ 177133 h 184000"/>
                <a:gd name="connsiteX1" fmla="*/ 7667 w 45333"/>
                <a:gd name="connsiteY1" fmla="*/ 84600 h 184000"/>
                <a:gd name="connsiteX2" fmla="*/ 44467 w 45333"/>
                <a:gd name="connsiteY2" fmla="*/ 1000 h 184000"/>
                <a:gd name="connsiteX3" fmla="*/ 1000 w 45333"/>
                <a:gd name="connsiteY3" fmla="*/ 183267 h 184000"/>
                <a:gd name="connsiteX4" fmla="*/ 5000 w 45333"/>
                <a:gd name="connsiteY4" fmla="*/ 177133 h 1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33" h="184000">
                  <a:moveTo>
                    <a:pt x="5000" y="177133"/>
                  </a:moveTo>
                  <a:cubicBezTo>
                    <a:pt x="3933" y="146200"/>
                    <a:pt x="2867" y="115133"/>
                    <a:pt x="7667" y="84600"/>
                  </a:cubicBezTo>
                  <a:cubicBezTo>
                    <a:pt x="12467" y="54067"/>
                    <a:pt x="23667" y="23800"/>
                    <a:pt x="44467" y="1000"/>
                  </a:cubicBezTo>
                  <a:cubicBezTo>
                    <a:pt x="47667" y="64200"/>
                    <a:pt x="32333" y="128200"/>
                    <a:pt x="1000" y="183267"/>
                  </a:cubicBezTo>
                  <a:lnTo>
                    <a:pt x="5000" y="177133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A29B52F5-3164-4E83-A911-86479D9A1311}"/>
                </a:ext>
              </a:extLst>
            </p:cNvPr>
            <p:cNvSpPr/>
            <p:nvPr/>
          </p:nvSpPr>
          <p:spPr>
            <a:xfrm>
              <a:off x="2442609" y="6263805"/>
              <a:ext cx="30667" cy="182667"/>
            </a:xfrm>
            <a:custGeom>
              <a:avLst/>
              <a:gdLst>
                <a:gd name="connsiteX0" fmla="*/ 14128 w 30666"/>
                <a:gd name="connsiteY0" fmla="*/ 181667 h 182666"/>
                <a:gd name="connsiteX1" fmla="*/ 23195 w 30666"/>
                <a:gd name="connsiteY1" fmla="*/ 1000 h 182666"/>
                <a:gd name="connsiteX2" fmla="*/ 10661 w 30666"/>
                <a:gd name="connsiteY2" fmla="*/ 180867 h 182666"/>
                <a:gd name="connsiteX3" fmla="*/ 14128 w 30666"/>
                <a:gd name="connsiteY3" fmla="*/ 181667 h 18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66" h="182666">
                  <a:moveTo>
                    <a:pt x="14128" y="181667"/>
                  </a:moveTo>
                  <a:cubicBezTo>
                    <a:pt x="-6139" y="123267"/>
                    <a:pt x="-2805" y="57133"/>
                    <a:pt x="23195" y="1000"/>
                  </a:cubicBezTo>
                  <a:cubicBezTo>
                    <a:pt x="39461" y="59533"/>
                    <a:pt x="25061" y="121800"/>
                    <a:pt x="10661" y="180867"/>
                  </a:cubicBezTo>
                  <a:lnTo>
                    <a:pt x="14128" y="18166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FA9922B-A59A-48EF-AD4D-2FAD83DDFA84}"/>
                </a:ext>
              </a:extLst>
            </p:cNvPr>
            <p:cNvSpPr/>
            <p:nvPr/>
          </p:nvSpPr>
          <p:spPr>
            <a:xfrm>
              <a:off x="2451604" y="6303138"/>
              <a:ext cx="94667" cy="133333"/>
            </a:xfrm>
            <a:custGeom>
              <a:avLst/>
              <a:gdLst>
                <a:gd name="connsiteX0" fmla="*/ 7800 w 94666"/>
                <a:gd name="connsiteY0" fmla="*/ 120600 h 133333"/>
                <a:gd name="connsiteX1" fmla="*/ 94467 w 94666"/>
                <a:gd name="connsiteY1" fmla="*/ 1000 h 133333"/>
                <a:gd name="connsiteX2" fmla="*/ 1000 w 94666"/>
                <a:gd name="connsiteY2" fmla="*/ 133133 h 133333"/>
                <a:gd name="connsiteX3" fmla="*/ 7800 w 94666"/>
                <a:gd name="connsiteY3" fmla="*/ 120600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66" h="133333">
                  <a:moveTo>
                    <a:pt x="7800" y="120600"/>
                  </a:moveTo>
                  <a:cubicBezTo>
                    <a:pt x="13400" y="69400"/>
                    <a:pt x="47533" y="22200"/>
                    <a:pt x="94467" y="1000"/>
                  </a:cubicBezTo>
                  <a:cubicBezTo>
                    <a:pt x="75400" y="52067"/>
                    <a:pt x="42867" y="98067"/>
                    <a:pt x="1000" y="133133"/>
                  </a:cubicBezTo>
                  <a:lnTo>
                    <a:pt x="7800" y="1206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C2841C15-3016-4E46-8122-61B20BFF541E}"/>
              </a:ext>
            </a:extLst>
          </p:cNvPr>
          <p:cNvSpPr txBox="1"/>
          <p:nvPr/>
        </p:nvSpPr>
        <p:spPr>
          <a:xfrm>
            <a:off x="4105919" y="980585"/>
            <a:ext cx="2664000" cy="1737932"/>
          </a:xfrm>
          <a:prstGeom prst="roundRect">
            <a:avLst>
              <a:gd name="adj" fmla="val 4216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在这里输入年度工作的描述，可以重点描述工作的事项及业绩，完成了那些协同工作等。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B32A886-3980-4C6D-811E-4A3605276BBB}"/>
              </a:ext>
            </a:extLst>
          </p:cNvPr>
          <p:cNvSpPr txBox="1"/>
          <p:nvPr/>
        </p:nvSpPr>
        <p:spPr>
          <a:xfrm>
            <a:off x="4692452" y="4129031"/>
            <a:ext cx="2664000" cy="1737932"/>
          </a:xfrm>
          <a:prstGeom prst="roundRect">
            <a:avLst>
              <a:gd name="adj" fmla="val 4216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在这里输入年度工作的描述，可以重点描述工作的事项及业绩，完成了那些协同工作等。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9D14E30-2E55-4315-9122-5146EB159020}"/>
              </a:ext>
            </a:extLst>
          </p:cNvPr>
          <p:cNvSpPr txBox="1"/>
          <p:nvPr/>
        </p:nvSpPr>
        <p:spPr>
          <a:xfrm>
            <a:off x="8449483" y="4305363"/>
            <a:ext cx="2664000" cy="1737932"/>
          </a:xfrm>
          <a:prstGeom prst="roundRect">
            <a:avLst>
              <a:gd name="adj" fmla="val 4216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在这里输入年度工作的描述，可以重点描述工作的事项及业绩，完成了那些协同工作等。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902AB7B-629C-425D-BE56-0C0D4B18EE20}"/>
              </a:ext>
            </a:extLst>
          </p:cNvPr>
          <p:cNvSpPr txBox="1"/>
          <p:nvPr/>
        </p:nvSpPr>
        <p:spPr>
          <a:xfrm>
            <a:off x="8258251" y="1194184"/>
            <a:ext cx="2664000" cy="1737932"/>
          </a:xfrm>
          <a:prstGeom prst="roundRect">
            <a:avLst>
              <a:gd name="adj" fmla="val 4216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</a:rPr>
              <a:t>在这里输入年度工作的描述，可以重点描述工作的事项及业绩，完成了那些协同工作等。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12551DE-33E3-4658-8CC6-DC4BAE2F32CB}"/>
              </a:ext>
            </a:extLst>
          </p:cNvPr>
          <p:cNvSpPr txBox="1"/>
          <p:nvPr/>
        </p:nvSpPr>
        <p:spPr>
          <a:xfrm>
            <a:off x="1732242" y="331294"/>
            <a:ext cx="2459328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01 </a:t>
            </a:r>
            <a:r>
              <a:rPr lang="zh-CN" altLang="en-US" sz="2400" dirty="0">
                <a:solidFill>
                  <a:schemeClr val="accent1"/>
                </a:solidFill>
              </a:rPr>
              <a:t>年度工作回顾</a:t>
            </a:r>
          </a:p>
        </p:txBody>
      </p:sp>
    </p:spTree>
    <p:extLst>
      <p:ext uri="{BB962C8B-B14F-4D97-AF65-F5344CB8AC3E}">
        <p14:creationId xmlns:p14="http://schemas.microsoft.com/office/powerpoint/2010/main" val="329691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4EF0D27-3CB7-4B66-A644-24EA1260C995}"/>
              </a:ext>
            </a:extLst>
          </p:cNvPr>
          <p:cNvSpPr txBox="1"/>
          <p:nvPr/>
        </p:nvSpPr>
        <p:spPr>
          <a:xfrm>
            <a:off x="2728416" y="1310992"/>
            <a:ext cx="906017" cy="20472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50E52C-553B-44D6-9CAB-98CC04DF1C84}"/>
              </a:ext>
            </a:extLst>
          </p:cNvPr>
          <p:cNvSpPr txBox="1"/>
          <p:nvPr/>
        </p:nvSpPr>
        <p:spPr>
          <a:xfrm>
            <a:off x="3947468" y="3059668"/>
            <a:ext cx="4889500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dist"/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Annual work report of 20XX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D950C-539B-4395-B8E2-A94A946CE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7113" y="2334638"/>
            <a:ext cx="3570208" cy="701731"/>
          </a:xfrm>
        </p:spPr>
        <p:txBody>
          <a:bodyPr>
            <a:noAutofit/>
          </a:bodyPr>
          <a:lstStyle/>
          <a:p>
            <a:r>
              <a:rPr lang="zh-CN" altLang="en-US" dirty="0"/>
              <a:t>工作成果展示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EB0585-1F87-4660-95BB-5E11DB5738E8}"/>
              </a:ext>
            </a:extLst>
          </p:cNvPr>
          <p:cNvSpPr txBox="1"/>
          <p:nvPr/>
        </p:nvSpPr>
        <p:spPr>
          <a:xfrm>
            <a:off x="1913561" y="2404582"/>
            <a:ext cx="991553" cy="7439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06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42EB2A6-D013-41E8-AE53-3F6C412F00F7}"/>
              </a:ext>
            </a:extLst>
          </p:cNvPr>
          <p:cNvSpPr/>
          <p:nvPr/>
        </p:nvSpPr>
        <p:spPr>
          <a:xfrm>
            <a:off x="660400" y="1615239"/>
            <a:ext cx="3276000" cy="3170322"/>
          </a:xfrm>
          <a:prstGeom prst="roundRect">
            <a:avLst>
              <a:gd name="adj" fmla="val 972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CAF32B-3723-4A28-9224-52CBF340F892}"/>
              </a:ext>
            </a:extLst>
          </p:cNvPr>
          <p:cNvSpPr/>
          <p:nvPr/>
        </p:nvSpPr>
        <p:spPr>
          <a:xfrm>
            <a:off x="4451650" y="1615239"/>
            <a:ext cx="3276000" cy="3170322"/>
          </a:xfrm>
          <a:prstGeom prst="roundRect">
            <a:avLst>
              <a:gd name="adj" fmla="val 972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A65A7A8-C340-4201-8A33-56D20D609069}"/>
              </a:ext>
            </a:extLst>
          </p:cNvPr>
          <p:cNvSpPr/>
          <p:nvPr/>
        </p:nvSpPr>
        <p:spPr>
          <a:xfrm>
            <a:off x="8242900" y="1615239"/>
            <a:ext cx="3276000" cy="3170322"/>
          </a:xfrm>
          <a:prstGeom prst="roundRect">
            <a:avLst>
              <a:gd name="adj" fmla="val 972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7AACB-3598-45AA-8019-6C9985C5D10B}"/>
              </a:ext>
            </a:extLst>
          </p:cNvPr>
          <p:cNvSpPr txBox="1"/>
          <p:nvPr/>
        </p:nvSpPr>
        <p:spPr>
          <a:xfrm>
            <a:off x="1732242" y="331294"/>
            <a:ext cx="2459328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02 </a:t>
            </a:r>
            <a:r>
              <a:rPr lang="zh-CN" altLang="en-US" sz="2400" dirty="0">
                <a:solidFill>
                  <a:schemeClr val="accent1"/>
                </a:solidFill>
              </a:rPr>
              <a:t>工作成果展示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9C9654-5F14-497D-8149-E0B7CD8E1966}"/>
              </a:ext>
            </a:extLst>
          </p:cNvPr>
          <p:cNvSpPr txBox="1"/>
          <p:nvPr/>
        </p:nvSpPr>
        <p:spPr>
          <a:xfrm>
            <a:off x="904691" y="2462223"/>
            <a:ext cx="2787418" cy="17049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在这里输入年度工作的描述，可以重点描述工作的事项及业绩，完成了那些协同工作等。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A01E76-C9D4-4CDC-8331-5A21C8955E4C}"/>
              </a:ext>
            </a:extLst>
          </p:cNvPr>
          <p:cNvSpPr txBox="1"/>
          <p:nvPr/>
        </p:nvSpPr>
        <p:spPr>
          <a:xfrm>
            <a:off x="4695941" y="2462223"/>
            <a:ext cx="2787418" cy="17049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在这里输入年度工作的描述，可以重点描述工作的事项及业绩，完成了那些协同工作等。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54776E-FC3A-4B96-967A-778A9BFF3EFD}"/>
              </a:ext>
            </a:extLst>
          </p:cNvPr>
          <p:cNvSpPr txBox="1"/>
          <p:nvPr/>
        </p:nvSpPr>
        <p:spPr>
          <a:xfrm>
            <a:off x="8413202" y="2462223"/>
            <a:ext cx="2935396" cy="17049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在这里输入年度工作的描述，可以重点描述工作的事项及业绩，完成了那些协同工作等。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D97192-B1FA-4D9F-8331-409EE1263640}"/>
              </a:ext>
            </a:extLst>
          </p:cNvPr>
          <p:cNvSpPr txBox="1"/>
          <p:nvPr/>
        </p:nvSpPr>
        <p:spPr>
          <a:xfrm>
            <a:off x="1436626" y="1831131"/>
            <a:ext cx="1723549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01 </a:t>
            </a:r>
            <a:r>
              <a:rPr lang="zh-CN" altLang="en-US" sz="2400" dirty="0">
                <a:solidFill>
                  <a:schemeClr val="bg1"/>
                </a:solidFill>
              </a:rPr>
              <a:t>目标完成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6777D4-8FEC-4F32-AEF9-ADA1258A9C53}"/>
              </a:ext>
            </a:extLst>
          </p:cNvPr>
          <p:cNvSpPr txBox="1"/>
          <p:nvPr/>
        </p:nvSpPr>
        <p:spPr>
          <a:xfrm>
            <a:off x="5227876" y="1831131"/>
            <a:ext cx="1723549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02 </a:t>
            </a:r>
            <a:r>
              <a:rPr lang="zh-CN" altLang="en-US" sz="2400" dirty="0">
                <a:solidFill>
                  <a:schemeClr val="bg1"/>
                </a:solidFill>
              </a:rPr>
              <a:t>业绩展示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16145D-6BA6-41AA-A47D-8D01DD8AF49D}"/>
              </a:ext>
            </a:extLst>
          </p:cNvPr>
          <p:cNvSpPr txBox="1"/>
          <p:nvPr/>
        </p:nvSpPr>
        <p:spPr>
          <a:xfrm>
            <a:off x="9019126" y="1831131"/>
            <a:ext cx="1723549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03 </a:t>
            </a:r>
            <a:r>
              <a:rPr lang="zh-CN" altLang="en-US" sz="2400" dirty="0">
                <a:solidFill>
                  <a:schemeClr val="bg1"/>
                </a:solidFill>
              </a:rPr>
              <a:t>工作亮点</a:t>
            </a:r>
          </a:p>
        </p:txBody>
      </p:sp>
      <p:grpSp>
        <p:nvGrpSpPr>
          <p:cNvPr id="14" name="图形 3048">
            <a:extLst>
              <a:ext uri="{FF2B5EF4-FFF2-40B4-BE49-F238E27FC236}">
                <a16:creationId xmlns:a16="http://schemas.microsoft.com/office/drawing/2014/main" id="{1514AA25-7082-46D0-9449-711C9DC3EB8A}"/>
              </a:ext>
            </a:extLst>
          </p:cNvPr>
          <p:cNvGrpSpPr/>
          <p:nvPr/>
        </p:nvGrpSpPr>
        <p:grpSpPr>
          <a:xfrm>
            <a:off x="9191723" y="4167177"/>
            <a:ext cx="2156875" cy="1880054"/>
            <a:chOff x="2374598" y="5429724"/>
            <a:chExt cx="1337540" cy="1165875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E0D46F74-AC39-46C8-A6B3-4990E12DC1D4}"/>
                </a:ext>
              </a:extLst>
            </p:cNvPr>
            <p:cNvSpPr/>
            <p:nvPr/>
          </p:nvSpPr>
          <p:spPr>
            <a:xfrm>
              <a:off x="2437604" y="5682338"/>
              <a:ext cx="216000" cy="216000"/>
            </a:xfrm>
            <a:custGeom>
              <a:avLst/>
              <a:gdLst>
                <a:gd name="connsiteX0" fmla="*/ 215933 w 216000"/>
                <a:gd name="connsiteY0" fmla="*/ 108467 h 216000"/>
                <a:gd name="connsiteX1" fmla="*/ 108467 w 216000"/>
                <a:gd name="connsiteY1" fmla="*/ 215933 h 216000"/>
                <a:gd name="connsiteX2" fmla="*/ 1000 w 216000"/>
                <a:gd name="connsiteY2" fmla="*/ 108467 h 216000"/>
                <a:gd name="connsiteX3" fmla="*/ 108467 w 216000"/>
                <a:gd name="connsiteY3" fmla="*/ 1000 h 216000"/>
                <a:gd name="connsiteX4" fmla="*/ 215933 w 216000"/>
                <a:gd name="connsiteY4" fmla="*/ 108467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0" h="216000">
                  <a:moveTo>
                    <a:pt x="215933" y="108467"/>
                  </a:moveTo>
                  <a:cubicBezTo>
                    <a:pt x="215933" y="167819"/>
                    <a:pt x="167819" y="215933"/>
                    <a:pt x="108467" y="215933"/>
                  </a:cubicBezTo>
                  <a:cubicBezTo>
                    <a:pt x="49114" y="215933"/>
                    <a:pt x="1000" y="167819"/>
                    <a:pt x="1000" y="108467"/>
                  </a:cubicBezTo>
                  <a:cubicBezTo>
                    <a:pt x="1000" y="49114"/>
                    <a:pt x="49114" y="1000"/>
                    <a:pt x="108467" y="1000"/>
                  </a:cubicBezTo>
                  <a:cubicBezTo>
                    <a:pt x="167819" y="1000"/>
                    <a:pt x="215933" y="49114"/>
                    <a:pt x="215933" y="108467"/>
                  </a:cubicBezTo>
                  <a:close/>
                </a:path>
              </a:pathLst>
            </a:custGeom>
            <a:noFill/>
            <a:ln w="9525" cap="flat">
              <a:solidFill>
                <a:srgbClr val="D3D3D3"/>
              </a:solidFill>
              <a:custDash>
                <a:ds d="904485" sp="904485"/>
              </a:custDash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B955A61-DA94-4217-9797-0062BF46A94D}"/>
                </a:ext>
              </a:extLst>
            </p:cNvPr>
            <p:cNvSpPr/>
            <p:nvPr/>
          </p:nvSpPr>
          <p:spPr>
            <a:xfrm>
              <a:off x="2498214" y="5429724"/>
              <a:ext cx="1092000" cy="688000"/>
            </a:xfrm>
            <a:custGeom>
              <a:avLst/>
              <a:gdLst>
                <a:gd name="connsiteX0" fmla="*/ 169631 w 1092000"/>
                <a:gd name="connsiteY0" fmla="*/ 219829 h 688000"/>
                <a:gd name="connsiteX1" fmla="*/ 52031 w 1092000"/>
                <a:gd name="connsiteY1" fmla="*/ 297295 h 688000"/>
                <a:gd name="connsiteX2" fmla="*/ 34031 w 1092000"/>
                <a:gd name="connsiteY2" fmla="*/ 339962 h 688000"/>
                <a:gd name="connsiteX3" fmla="*/ 98831 w 1092000"/>
                <a:gd name="connsiteY3" fmla="*/ 386895 h 688000"/>
                <a:gd name="connsiteX4" fmla="*/ 186431 w 1092000"/>
                <a:gd name="connsiteY4" fmla="*/ 375962 h 688000"/>
                <a:gd name="connsiteX5" fmla="*/ 220431 w 1092000"/>
                <a:gd name="connsiteY5" fmla="*/ 398629 h 688000"/>
                <a:gd name="connsiteX6" fmla="*/ 206165 w 1092000"/>
                <a:gd name="connsiteY6" fmla="*/ 420895 h 688000"/>
                <a:gd name="connsiteX7" fmla="*/ 50165 w 1092000"/>
                <a:gd name="connsiteY7" fmla="*/ 560229 h 688000"/>
                <a:gd name="connsiteX8" fmla="*/ 6031 w 1092000"/>
                <a:gd name="connsiteY8" fmla="*/ 613295 h 688000"/>
                <a:gd name="connsiteX9" fmla="*/ 18298 w 1092000"/>
                <a:gd name="connsiteY9" fmla="*/ 676762 h 688000"/>
                <a:gd name="connsiteX10" fmla="*/ 62165 w 1092000"/>
                <a:gd name="connsiteY10" fmla="*/ 687429 h 688000"/>
                <a:gd name="connsiteX11" fmla="*/ 269231 w 1092000"/>
                <a:gd name="connsiteY11" fmla="*/ 665429 h 688000"/>
                <a:gd name="connsiteX12" fmla="*/ 976165 w 1092000"/>
                <a:gd name="connsiteY12" fmla="*/ 460495 h 688000"/>
                <a:gd name="connsiteX13" fmla="*/ 1082565 w 1092000"/>
                <a:gd name="connsiteY13" fmla="*/ 382762 h 688000"/>
                <a:gd name="connsiteX14" fmla="*/ 1032698 w 1092000"/>
                <a:gd name="connsiteY14" fmla="*/ 253029 h 688000"/>
                <a:gd name="connsiteX15" fmla="*/ 940831 w 1092000"/>
                <a:gd name="connsiteY15" fmla="*/ 239162 h 688000"/>
                <a:gd name="connsiteX16" fmla="*/ 877231 w 1092000"/>
                <a:gd name="connsiteY16" fmla="*/ 181429 h 688000"/>
                <a:gd name="connsiteX17" fmla="*/ 962298 w 1092000"/>
                <a:gd name="connsiteY17" fmla="*/ 59162 h 688000"/>
                <a:gd name="connsiteX18" fmla="*/ 912298 w 1092000"/>
                <a:gd name="connsiteY18" fmla="*/ 3162 h 688000"/>
                <a:gd name="connsiteX19" fmla="*/ 832165 w 1092000"/>
                <a:gd name="connsiteY19" fmla="*/ 12495 h 688000"/>
                <a:gd name="connsiteX20" fmla="*/ 169631 w 1092000"/>
                <a:gd name="connsiteY20" fmla="*/ 219829 h 6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2000" h="688000">
                  <a:moveTo>
                    <a:pt x="169631" y="219829"/>
                  </a:moveTo>
                  <a:cubicBezTo>
                    <a:pt x="126431" y="239295"/>
                    <a:pt x="82431" y="260895"/>
                    <a:pt x="52031" y="297295"/>
                  </a:cubicBezTo>
                  <a:cubicBezTo>
                    <a:pt x="41898" y="309429"/>
                    <a:pt x="33231" y="324229"/>
                    <a:pt x="34031" y="339962"/>
                  </a:cubicBezTo>
                  <a:cubicBezTo>
                    <a:pt x="35631" y="369429"/>
                    <a:pt x="69365" y="386895"/>
                    <a:pt x="98831" y="386895"/>
                  </a:cubicBezTo>
                  <a:cubicBezTo>
                    <a:pt x="128298" y="386895"/>
                    <a:pt x="156965" y="375962"/>
                    <a:pt x="186431" y="375962"/>
                  </a:cubicBezTo>
                  <a:cubicBezTo>
                    <a:pt x="201631" y="375962"/>
                    <a:pt x="220698" y="383429"/>
                    <a:pt x="220431" y="398629"/>
                  </a:cubicBezTo>
                  <a:cubicBezTo>
                    <a:pt x="220298" y="407695"/>
                    <a:pt x="212965" y="414895"/>
                    <a:pt x="206165" y="420895"/>
                  </a:cubicBezTo>
                  <a:cubicBezTo>
                    <a:pt x="154165" y="467295"/>
                    <a:pt x="102165" y="513829"/>
                    <a:pt x="50165" y="560229"/>
                  </a:cubicBezTo>
                  <a:cubicBezTo>
                    <a:pt x="32831" y="575695"/>
                    <a:pt x="14965" y="591962"/>
                    <a:pt x="6031" y="613295"/>
                  </a:cubicBezTo>
                  <a:cubicBezTo>
                    <a:pt x="-3035" y="634762"/>
                    <a:pt x="-369" y="662895"/>
                    <a:pt x="18298" y="676762"/>
                  </a:cubicBezTo>
                  <a:cubicBezTo>
                    <a:pt x="30565" y="685962"/>
                    <a:pt x="46831" y="687029"/>
                    <a:pt x="62165" y="687429"/>
                  </a:cubicBezTo>
                  <a:cubicBezTo>
                    <a:pt x="131631" y="688629"/>
                    <a:pt x="200831" y="677962"/>
                    <a:pt x="269231" y="665429"/>
                  </a:cubicBezTo>
                  <a:cubicBezTo>
                    <a:pt x="510965" y="620895"/>
                    <a:pt x="748165" y="552095"/>
                    <a:pt x="976165" y="460495"/>
                  </a:cubicBezTo>
                  <a:cubicBezTo>
                    <a:pt x="1017898" y="443695"/>
                    <a:pt x="1062698" y="423029"/>
                    <a:pt x="1082565" y="382762"/>
                  </a:cubicBezTo>
                  <a:cubicBezTo>
                    <a:pt x="1105498" y="336095"/>
                    <a:pt x="1080965" y="272362"/>
                    <a:pt x="1032698" y="253029"/>
                  </a:cubicBezTo>
                  <a:cubicBezTo>
                    <a:pt x="1003898" y="241562"/>
                    <a:pt x="971365" y="244762"/>
                    <a:pt x="940831" y="239162"/>
                  </a:cubicBezTo>
                  <a:cubicBezTo>
                    <a:pt x="910298" y="233562"/>
                    <a:pt x="877498" y="212629"/>
                    <a:pt x="877231" y="181429"/>
                  </a:cubicBezTo>
                  <a:cubicBezTo>
                    <a:pt x="876698" y="129962"/>
                    <a:pt x="959898" y="110495"/>
                    <a:pt x="962298" y="59162"/>
                  </a:cubicBezTo>
                  <a:cubicBezTo>
                    <a:pt x="963631" y="31962"/>
                    <a:pt x="938831" y="9029"/>
                    <a:pt x="912298" y="3162"/>
                  </a:cubicBezTo>
                  <a:cubicBezTo>
                    <a:pt x="885765" y="-2705"/>
                    <a:pt x="858165" y="4362"/>
                    <a:pt x="832165" y="12495"/>
                  </a:cubicBezTo>
                  <a:cubicBezTo>
                    <a:pt x="832298" y="12495"/>
                    <a:pt x="361231" y="133695"/>
                    <a:pt x="169631" y="219829"/>
                  </a:cubicBezTo>
                  <a:close/>
                </a:path>
              </a:pathLst>
            </a:custGeom>
            <a:solidFill>
              <a:srgbClr val="F7F7F7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8C088A8-98AD-4DEE-8CBB-057E509A81CE}"/>
                </a:ext>
              </a:extLst>
            </p:cNvPr>
            <p:cNvSpPr/>
            <p:nvPr/>
          </p:nvSpPr>
          <p:spPr>
            <a:xfrm>
              <a:off x="2374598" y="6484932"/>
              <a:ext cx="1317333" cy="110667"/>
            </a:xfrm>
            <a:custGeom>
              <a:avLst/>
              <a:gdLst>
                <a:gd name="connsiteX0" fmla="*/ 1301473 w 1317333"/>
                <a:gd name="connsiteY0" fmla="*/ 110806 h 110666"/>
                <a:gd name="connsiteX1" fmla="*/ 16140 w 1317333"/>
                <a:gd name="connsiteY1" fmla="*/ 110806 h 110666"/>
                <a:gd name="connsiteX2" fmla="*/ 140 w 1317333"/>
                <a:gd name="connsiteY2" fmla="*/ 94806 h 110666"/>
                <a:gd name="connsiteX3" fmla="*/ 140 w 1317333"/>
                <a:gd name="connsiteY3" fmla="*/ 16140 h 110666"/>
                <a:gd name="connsiteX4" fmla="*/ 16140 w 1317333"/>
                <a:gd name="connsiteY4" fmla="*/ 140 h 110666"/>
                <a:gd name="connsiteX5" fmla="*/ 1301473 w 1317333"/>
                <a:gd name="connsiteY5" fmla="*/ 140 h 110666"/>
                <a:gd name="connsiteX6" fmla="*/ 1317473 w 1317333"/>
                <a:gd name="connsiteY6" fmla="*/ 16140 h 110666"/>
                <a:gd name="connsiteX7" fmla="*/ 1317473 w 1317333"/>
                <a:gd name="connsiteY7" fmla="*/ 94806 h 110666"/>
                <a:gd name="connsiteX8" fmla="*/ 1301473 w 1317333"/>
                <a:gd name="connsiteY8" fmla="*/ 110806 h 1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33" h="110666">
                  <a:moveTo>
                    <a:pt x="1301473" y="110806"/>
                  </a:moveTo>
                  <a:lnTo>
                    <a:pt x="16140" y="110806"/>
                  </a:lnTo>
                  <a:cubicBezTo>
                    <a:pt x="7340" y="110806"/>
                    <a:pt x="140" y="103606"/>
                    <a:pt x="140" y="94806"/>
                  </a:cubicBezTo>
                  <a:lnTo>
                    <a:pt x="140" y="16140"/>
                  </a:lnTo>
                  <a:cubicBezTo>
                    <a:pt x="140" y="7340"/>
                    <a:pt x="7340" y="140"/>
                    <a:pt x="16140" y="140"/>
                  </a:cubicBezTo>
                  <a:lnTo>
                    <a:pt x="1301473" y="140"/>
                  </a:lnTo>
                  <a:cubicBezTo>
                    <a:pt x="1310273" y="140"/>
                    <a:pt x="1317473" y="7340"/>
                    <a:pt x="1317473" y="16140"/>
                  </a:cubicBezTo>
                  <a:lnTo>
                    <a:pt x="1317473" y="94806"/>
                  </a:lnTo>
                  <a:cubicBezTo>
                    <a:pt x="1317473" y="103606"/>
                    <a:pt x="1310273" y="110806"/>
                    <a:pt x="1301473" y="110806"/>
                  </a:cubicBezTo>
                  <a:close/>
                </a:path>
              </a:pathLst>
            </a:custGeom>
            <a:solidFill>
              <a:srgbClr val="F2F2F2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F4CF2C3-3D3F-4187-932B-11CAB70FA35C}"/>
                </a:ext>
              </a:extLst>
            </p:cNvPr>
            <p:cNvSpPr/>
            <p:nvPr/>
          </p:nvSpPr>
          <p:spPr>
            <a:xfrm>
              <a:off x="3386824" y="6481064"/>
              <a:ext cx="65333" cy="86667"/>
            </a:xfrm>
            <a:custGeom>
              <a:avLst/>
              <a:gdLst>
                <a:gd name="connsiteX0" fmla="*/ 24714 w 65333"/>
                <a:gd name="connsiteY0" fmla="*/ 7341 h 86666"/>
                <a:gd name="connsiteX1" fmla="*/ 1514 w 65333"/>
                <a:gd name="connsiteY1" fmla="*/ 75341 h 86666"/>
                <a:gd name="connsiteX2" fmla="*/ 62314 w 65333"/>
                <a:gd name="connsiteY2" fmla="*/ 75341 h 86666"/>
                <a:gd name="connsiteX3" fmla="*/ 53380 w 65333"/>
                <a:gd name="connsiteY3" fmla="*/ 7341 h 86666"/>
                <a:gd name="connsiteX4" fmla="*/ 24714 w 65333"/>
                <a:gd name="connsiteY4" fmla="*/ 734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33" h="86666">
                  <a:moveTo>
                    <a:pt x="24714" y="7341"/>
                  </a:moveTo>
                  <a:cubicBezTo>
                    <a:pt x="23914" y="26807"/>
                    <a:pt x="-3020" y="67607"/>
                    <a:pt x="1514" y="75341"/>
                  </a:cubicBezTo>
                  <a:cubicBezTo>
                    <a:pt x="6047" y="83074"/>
                    <a:pt x="52447" y="95341"/>
                    <a:pt x="62314" y="75341"/>
                  </a:cubicBezTo>
                  <a:cubicBezTo>
                    <a:pt x="72047" y="55341"/>
                    <a:pt x="53380" y="21607"/>
                    <a:pt x="53380" y="7341"/>
                  </a:cubicBezTo>
                  <a:cubicBezTo>
                    <a:pt x="53380" y="-6926"/>
                    <a:pt x="24714" y="7341"/>
                    <a:pt x="24714" y="734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05F7D4E-F047-4DF3-8E0A-2E37128D99D9}"/>
                </a:ext>
              </a:extLst>
            </p:cNvPr>
            <p:cNvSpPr/>
            <p:nvPr/>
          </p:nvSpPr>
          <p:spPr>
            <a:xfrm>
              <a:off x="3255477" y="6481005"/>
              <a:ext cx="124000" cy="76000"/>
            </a:xfrm>
            <a:custGeom>
              <a:avLst/>
              <a:gdLst>
                <a:gd name="connsiteX0" fmla="*/ 71127 w 124000"/>
                <a:gd name="connsiteY0" fmla="*/ 6467 h 76000"/>
                <a:gd name="connsiteX1" fmla="*/ 1127 w 124000"/>
                <a:gd name="connsiteY1" fmla="*/ 71533 h 76000"/>
                <a:gd name="connsiteX2" fmla="*/ 123793 w 124000"/>
                <a:gd name="connsiteY2" fmla="*/ 44333 h 76000"/>
                <a:gd name="connsiteX3" fmla="*/ 109527 w 124000"/>
                <a:gd name="connsiteY3" fmla="*/ 1000 h 76000"/>
                <a:gd name="connsiteX4" fmla="*/ 71127 w 124000"/>
                <a:gd name="connsiteY4" fmla="*/ 6467 h 7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00" h="76000">
                  <a:moveTo>
                    <a:pt x="71127" y="6467"/>
                  </a:moveTo>
                  <a:cubicBezTo>
                    <a:pt x="59393" y="26867"/>
                    <a:pt x="5393" y="61000"/>
                    <a:pt x="1127" y="71533"/>
                  </a:cubicBezTo>
                  <a:cubicBezTo>
                    <a:pt x="-3140" y="82067"/>
                    <a:pt x="101527" y="71133"/>
                    <a:pt x="123793" y="44333"/>
                  </a:cubicBezTo>
                  <a:cubicBezTo>
                    <a:pt x="115793" y="20200"/>
                    <a:pt x="109527" y="1000"/>
                    <a:pt x="109527" y="1000"/>
                  </a:cubicBezTo>
                  <a:lnTo>
                    <a:pt x="71127" y="646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73CBE5F8-DDAD-404D-BEAF-40ABE4AC1451}"/>
                </a:ext>
              </a:extLst>
            </p:cNvPr>
            <p:cNvSpPr/>
            <p:nvPr/>
          </p:nvSpPr>
          <p:spPr>
            <a:xfrm>
              <a:off x="3311236" y="5940693"/>
              <a:ext cx="132000" cy="557333"/>
            </a:xfrm>
            <a:custGeom>
              <a:avLst/>
              <a:gdLst>
                <a:gd name="connsiteX0" fmla="*/ 67635 w 132000"/>
                <a:gd name="connsiteY0" fmla="*/ 35311 h 557333"/>
                <a:gd name="connsiteX1" fmla="*/ 106035 w 132000"/>
                <a:gd name="connsiteY1" fmla="*/ 332511 h 557333"/>
                <a:gd name="connsiteX2" fmla="*/ 130435 w 132000"/>
                <a:gd name="connsiteY2" fmla="*/ 557578 h 557333"/>
                <a:gd name="connsiteX3" fmla="*/ 96035 w 132000"/>
                <a:gd name="connsiteY3" fmla="*/ 557578 h 557333"/>
                <a:gd name="connsiteX4" fmla="*/ 58835 w 132000"/>
                <a:gd name="connsiteY4" fmla="*/ 342778 h 557333"/>
                <a:gd name="connsiteX5" fmla="*/ 6835 w 132000"/>
                <a:gd name="connsiteY5" fmla="*/ 35711 h 557333"/>
                <a:gd name="connsiteX6" fmla="*/ 67635 w 132000"/>
                <a:gd name="connsiteY6" fmla="*/ 35311 h 5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00" h="557333">
                  <a:moveTo>
                    <a:pt x="67635" y="35311"/>
                  </a:moveTo>
                  <a:cubicBezTo>
                    <a:pt x="81502" y="45311"/>
                    <a:pt x="118168" y="129445"/>
                    <a:pt x="106035" y="332511"/>
                  </a:cubicBezTo>
                  <a:cubicBezTo>
                    <a:pt x="139635" y="453311"/>
                    <a:pt x="130435" y="557578"/>
                    <a:pt x="130435" y="557578"/>
                  </a:cubicBezTo>
                  <a:lnTo>
                    <a:pt x="96035" y="557578"/>
                  </a:lnTo>
                  <a:cubicBezTo>
                    <a:pt x="96035" y="557578"/>
                    <a:pt x="65902" y="357845"/>
                    <a:pt x="58835" y="342778"/>
                  </a:cubicBezTo>
                  <a:cubicBezTo>
                    <a:pt x="51768" y="327711"/>
                    <a:pt x="-19565" y="113578"/>
                    <a:pt x="6835" y="35711"/>
                  </a:cubicBezTo>
                  <a:cubicBezTo>
                    <a:pt x="33368" y="-42155"/>
                    <a:pt x="67635" y="35311"/>
                    <a:pt x="67635" y="3531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E5A3C03-0F1E-4DEA-8FC4-C1F02521C91A}"/>
                </a:ext>
              </a:extLst>
            </p:cNvPr>
            <p:cNvSpPr/>
            <p:nvPr/>
          </p:nvSpPr>
          <p:spPr>
            <a:xfrm>
              <a:off x="3241449" y="5933026"/>
              <a:ext cx="130667" cy="565333"/>
            </a:xfrm>
            <a:custGeom>
              <a:avLst/>
              <a:gdLst>
                <a:gd name="connsiteX0" fmla="*/ 96755 w 130666"/>
                <a:gd name="connsiteY0" fmla="*/ 18712 h 565333"/>
                <a:gd name="connsiteX1" fmla="*/ 105821 w 130666"/>
                <a:gd name="connsiteY1" fmla="*/ 331246 h 565333"/>
                <a:gd name="connsiteX2" fmla="*/ 128888 w 130666"/>
                <a:gd name="connsiteY2" fmla="*/ 565379 h 565333"/>
                <a:gd name="connsiteX3" fmla="*/ 76355 w 130666"/>
                <a:gd name="connsiteY3" fmla="*/ 565379 h 565333"/>
                <a:gd name="connsiteX4" fmla="*/ 58755 w 130666"/>
                <a:gd name="connsiteY4" fmla="*/ 341512 h 565333"/>
                <a:gd name="connsiteX5" fmla="*/ 6888 w 130666"/>
                <a:gd name="connsiteY5" fmla="*/ 43512 h 565333"/>
                <a:gd name="connsiteX6" fmla="*/ 96755 w 130666"/>
                <a:gd name="connsiteY6" fmla="*/ 18712 h 56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666" h="565333">
                  <a:moveTo>
                    <a:pt x="96755" y="18712"/>
                  </a:moveTo>
                  <a:cubicBezTo>
                    <a:pt x="110621" y="28712"/>
                    <a:pt x="117955" y="128046"/>
                    <a:pt x="105821" y="331246"/>
                  </a:cubicBezTo>
                  <a:cubicBezTo>
                    <a:pt x="139421" y="452046"/>
                    <a:pt x="128888" y="565379"/>
                    <a:pt x="128888" y="565379"/>
                  </a:cubicBezTo>
                  <a:lnTo>
                    <a:pt x="76355" y="565379"/>
                  </a:lnTo>
                  <a:cubicBezTo>
                    <a:pt x="76355" y="565379"/>
                    <a:pt x="65688" y="356579"/>
                    <a:pt x="58755" y="341512"/>
                  </a:cubicBezTo>
                  <a:cubicBezTo>
                    <a:pt x="51688" y="326446"/>
                    <a:pt x="-19645" y="121379"/>
                    <a:pt x="6888" y="43512"/>
                  </a:cubicBezTo>
                  <a:cubicBezTo>
                    <a:pt x="33288" y="-34488"/>
                    <a:pt x="96755" y="18712"/>
                    <a:pt x="96755" y="187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01F66B0D-209F-4B99-B24E-245958E41D82}"/>
                </a:ext>
              </a:extLst>
            </p:cNvPr>
            <p:cNvSpPr/>
            <p:nvPr/>
          </p:nvSpPr>
          <p:spPr>
            <a:xfrm>
              <a:off x="3218778" y="5753671"/>
              <a:ext cx="74667" cy="174667"/>
            </a:xfrm>
            <a:custGeom>
              <a:avLst/>
              <a:gdLst>
                <a:gd name="connsiteX0" fmla="*/ 74093 w 74666"/>
                <a:gd name="connsiteY0" fmla="*/ 1000 h 174666"/>
                <a:gd name="connsiteX1" fmla="*/ 21426 w 74666"/>
                <a:gd name="connsiteY1" fmla="*/ 41133 h 174666"/>
                <a:gd name="connsiteX2" fmla="*/ 1959 w 74666"/>
                <a:gd name="connsiteY2" fmla="*/ 162467 h 174666"/>
                <a:gd name="connsiteX3" fmla="*/ 24093 w 74666"/>
                <a:gd name="connsiteY3" fmla="*/ 171000 h 174666"/>
                <a:gd name="connsiteX4" fmla="*/ 74093 w 74666"/>
                <a:gd name="connsiteY4" fmla="*/ 1000 h 1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66" h="174666">
                  <a:moveTo>
                    <a:pt x="74093" y="1000"/>
                  </a:moveTo>
                  <a:cubicBezTo>
                    <a:pt x="74093" y="1000"/>
                    <a:pt x="31426" y="10733"/>
                    <a:pt x="21426" y="41133"/>
                  </a:cubicBezTo>
                  <a:cubicBezTo>
                    <a:pt x="11426" y="71533"/>
                    <a:pt x="-2841" y="155533"/>
                    <a:pt x="1959" y="162467"/>
                  </a:cubicBezTo>
                  <a:cubicBezTo>
                    <a:pt x="6759" y="169400"/>
                    <a:pt x="17426" y="179933"/>
                    <a:pt x="24093" y="171000"/>
                  </a:cubicBezTo>
                  <a:cubicBezTo>
                    <a:pt x="30759" y="162067"/>
                    <a:pt x="74093" y="1000"/>
                    <a:pt x="74093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73C978F-05AB-4C3E-B3EB-1B565DC40B28}"/>
                </a:ext>
              </a:extLst>
            </p:cNvPr>
            <p:cNvSpPr/>
            <p:nvPr/>
          </p:nvSpPr>
          <p:spPr>
            <a:xfrm>
              <a:off x="3237071" y="5726071"/>
              <a:ext cx="242667" cy="296000"/>
            </a:xfrm>
            <a:custGeom>
              <a:avLst/>
              <a:gdLst>
                <a:gd name="connsiteX0" fmla="*/ 171400 w 242666"/>
                <a:gd name="connsiteY0" fmla="*/ 28067 h 296000"/>
                <a:gd name="connsiteX1" fmla="*/ 106333 w 242666"/>
                <a:gd name="connsiteY1" fmla="*/ 1000 h 296000"/>
                <a:gd name="connsiteX2" fmla="*/ 38600 w 242666"/>
                <a:gd name="connsiteY2" fmla="*/ 40867 h 296000"/>
                <a:gd name="connsiteX3" fmla="*/ 16333 w 242666"/>
                <a:gd name="connsiteY3" fmla="*/ 119533 h 296000"/>
                <a:gd name="connsiteX4" fmla="*/ 23267 w 242666"/>
                <a:gd name="connsiteY4" fmla="*/ 177533 h 296000"/>
                <a:gd name="connsiteX5" fmla="*/ 1000 w 242666"/>
                <a:gd name="connsiteY5" fmla="*/ 290467 h 296000"/>
                <a:gd name="connsiteX6" fmla="*/ 161400 w 242666"/>
                <a:gd name="connsiteY6" fmla="*/ 280333 h 296000"/>
                <a:gd name="connsiteX7" fmla="*/ 174200 w 242666"/>
                <a:gd name="connsiteY7" fmla="*/ 295667 h 296000"/>
                <a:gd name="connsiteX8" fmla="*/ 171400 w 242666"/>
                <a:gd name="connsiteY8" fmla="*/ 28067 h 296000"/>
                <a:gd name="connsiteX9" fmla="*/ 169933 w 242666"/>
                <a:gd name="connsiteY9" fmla="*/ 265800 h 296000"/>
                <a:gd name="connsiteX10" fmla="*/ 148200 w 242666"/>
                <a:gd name="connsiteY10" fmla="*/ 182467 h 296000"/>
                <a:gd name="connsiteX11" fmla="*/ 172600 w 242666"/>
                <a:gd name="connsiteY11" fmla="*/ 103133 h 296000"/>
                <a:gd name="connsiteX12" fmla="*/ 173000 w 242666"/>
                <a:gd name="connsiteY12" fmla="*/ 103667 h 296000"/>
                <a:gd name="connsiteX13" fmla="*/ 169933 w 242666"/>
                <a:gd name="connsiteY13" fmla="*/ 265800 h 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666" h="296000">
                  <a:moveTo>
                    <a:pt x="171400" y="28067"/>
                  </a:moveTo>
                  <a:cubicBezTo>
                    <a:pt x="162467" y="15400"/>
                    <a:pt x="106333" y="1000"/>
                    <a:pt x="106333" y="1000"/>
                  </a:cubicBezTo>
                  <a:cubicBezTo>
                    <a:pt x="106333" y="1000"/>
                    <a:pt x="42600" y="29667"/>
                    <a:pt x="38600" y="40867"/>
                  </a:cubicBezTo>
                  <a:cubicBezTo>
                    <a:pt x="34600" y="52067"/>
                    <a:pt x="24467" y="106067"/>
                    <a:pt x="16333" y="119533"/>
                  </a:cubicBezTo>
                  <a:cubicBezTo>
                    <a:pt x="8200" y="133000"/>
                    <a:pt x="23267" y="177533"/>
                    <a:pt x="23267" y="177533"/>
                  </a:cubicBezTo>
                  <a:lnTo>
                    <a:pt x="1000" y="290467"/>
                  </a:lnTo>
                  <a:cubicBezTo>
                    <a:pt x="1000" y="290467"/>
                    <a:pt x="109933" y="293267"/>
                    <a:pt x="161400" y="280333"/>
                  </a:cubicBezTo>
                  <a:cubicBezTo>
                    <a:pt x="163000" y="283133"/>
                    <a:pt x="166867" y="288867"/>
                    <a:pt x="174200" y="295667"/>
                  </a:cubicBezTo>
                  <a:cubicBezTo>
                    <a:pt x="326067" y="196867"/>
                    <a:pt x="180333" y="40867"/>
                    <a:pt x="171400" y="28067"/>
                  </a:cubicBezTo>
                  <a:close/>
                  <a:moveTo>
                    <a:pt x="169933" y="265800"/>
                  </a:moveTo>
                  <a:cubicBezTo>
                    <a:pt x="166733" y="242200"/>
                    <a:pt x="150200" y="212467"/>
                    <a:pt x="148200" y="182467"/>
                  </a:cubicBezTo>
                  <a:cubicBezTo>
                    <a:pt x="145800" y="145533"/>
                    <a:pt x="163133" y="108733"/>
                    <a:pt x="172600" y="103133"/>
                  </a:cubicBezTo>
                  <a:cubicBezTo>
                    <a:pt x="172733" y="103267"/>
                    <a:pt x="172867" y="103533"/>
                    <a:pt x="173000" y="103667"/>
                  </a:cubicBezTo>
                  <a:cubicBezTo>
                    <a:pt x="223667" y="168733"/>
                    <a:pt x="199667" y="251667"/>
                    <a:pt x="169933" y="2658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83F3E701-0BBF-4D74-858C-A0F1FC0C790A}"/>
                </a:ext>
              </a:extLst>
            </p:cNvPr>
            <p:cNvSpPr/>
            <p:nvPr/>
          </p:nvSpPr>
          <p:spPr>
            <a:xfrm>
              <a:off x="3258004" y="5747538"/>
              <a:ext cx="58667" cy="85333"/>
            </a:xfrm>
            <a:custGeom>
              <a:avLst/>
              <a:gdLst>
                <a:gd name="connsiteX0" fmla="*/ 57667 w 58666"/>
                <a:gd name="connsiteY0" fmla="*/ 71800 h 85333"/>
                <a:gd name="connsiteX1" fmla="*/ 25000 w 58666"/>
                <a:gd name="connsiteY1" fmla="*/ 85533 h 85333"/>
                <a:gd name="connsiteX2" fmla="*/ 1000 w 58666"/>
                <a:gd name="connsiteY2" fmla="*/ 14733 h 85333"/>
                <a:gd name="connsiteX3" fmla="*/ 33533 w 58666"/>
                <a:gd name="connsiteY3" fmla="*/ 1000 h 8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66" h="85333">
                  <a:moveTo>
                    <a:pt x="57667" y="71800"/>
                  </a:moveTo>
                  <a:lnTo>
                    <a:pt x="25000" y="85533"/>
                  </a:lnTo>
                  <a:lnTo>
                    <a:pt x="1000" y="14733"/>
                  </a:lnTo>
                  <a:lnTo>
                    <a:pt x="33533" y="1000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CDF7078-9225-48CE-AAD6-46E82DE82E16}"/>
                </a:ext>
              </a:extLst>
            </p:cNvPr>
            <p:cNvSpPr/>
            <p:nvPr/>
          </p:nvSpPr>
          <p:spPr>
            <a:xfrm>
              <a:off x="3259071" y="5781136"/>
              <a:ext cx="54667" cy="33333"/>
            </a:xfrm>
            <a:custGeom>
              <a:avLst/>
              <a:gdLst>
                <a:gd name="connsiteX0" fmla="*/ 1000 w 54666"/>
                <a:gd name="connsiteY0" fmla="*/ 25802 h 33333"/>
                <a:gd name="connsiteX1" fmla="*/ 21267 w 54666"/>
                <a:gd name="connsiteY1" fmla="*/ 1135 h 33333"/>
                <a:gd name="connsiteX2" fmla="*/ 53667 w 54666"/>
                <a:gd name="connsiteY2" fmla="*/ 14602 h 33333"/>
                <a:gd name="connsiteX3" fmla="*/ 19267 w 54666"/>
                <a:gd name="connsiteY3" fmla="*/ 32602 h 33333"/>
                <a:gd name="connsiteX4" fmla="*/ 7133 w 54666"/>
                <a:gd name="connsiteY4" fmla="*/ 32602 h 33333"/>
                <a:gd name="connsiteX5" fmla="*/ 1000 w 54666"/>
                <a:gd name="connsiteY5" fmla="*/ 25802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6" h="33333">
                  <a:moveTo>
                    <a:pt x="1000" y="25802"/>
                  </a:moveTo>
                  <a:cubicBezTo>
                    <a:pt x="1000" y="25802"/>
                    <a:pt x="13133" y="-1131"/>
                    <a:pt x="21267" y="1135"/>
                  </a:cubicBezTo>
                  <a:cubicBezTo>
                    <a:pt x="29400" y="3402"/>
                    <a:pt x="53667" y="7935"/>
                    <a:pt x="53667" y="14602"/>
                  </a:cubicBezTo>
                  <a:cubicBezTo>
                    <a:pt x="53667" y="21402"/>
                    <a:pt x="19267" y="32602"/>
                    <a:pt x="19267" y="32602"/>
                  </a:cubicBezTo>
                  <a:lnTo>
                    <a:pt x="7133" y="32602"/>
                  </a:lnTo>
                  <a:lnTo>
                    <a:pt x="1000" y="25802"/>
                  </a:lnTo>
                  <a:close/>
                </a:path>
              </a:pathLst>
            </a:custGeom>
            <a:solidFill>
              <a:srgbClr val="FFD4B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F733677-C2DF-4734-9F95-75C3DA682852}"/>
                </a:ext>
              </a:extLst>
            </p:cNvPr>
            <p:cNvSpPr/>
            <p:nvPr/>
          </p:nvSpPr>
          <p:spPr>
            <a:xfrm>
              <a:off x="3377204" y="6003005"/>
              <a:ext cx="37333" cy="41333"/>
            </a:xfrm>
            <a:custGeom>
              <a:avLst/>
              <a:gdLst>
                <a:gd name="connsiteX0" fmla="*/ 21933 w 37333"/>
                <a:gd name="connsiteY0" fmla="*/ 40733 h 41333"/>
                <a:gd name="connsiteX1" fmla="*/ 17533 w 37333"/>
                <a:gd name="connsiteY1" fmla="*/ 1000 h 41333"/>
                <a:gd name="connsiteX2" fmla="*/ 1000 w 37333"/>
                <a:gd name="connsiteY2" fmla="*/ 33533 h 41333"/>
                <a:gd name="connsiteX3" fmla="*/ 21933 w 37333"/>
                <a:gd name="connsiteY3" fmla="*/ 40733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33" h="41333">
                  <a:moveTo>
                    <a:pt x="21933" y="40733"/>
                  </a:moveTo>
                  <a:cubicBezTo>
                    <a:pt x="34867" y="34600"/>
                    <a:pt x="50600" y="1133"/>
                    <a:pt x="17533" y="1000"/>
                  </a:cubicBezTo>
                  <a:cubicBezTo>
                    <a:pt x="2333" y="1000"/>
                    <a:pt x="1000" y="33533"/>
                    <a:pt x="1000" y="33533"/>
                  </a:cubicBezTo>
                  <a:lnTo>
                    <a:pt x="21933" y="40733"/>
                  </a:lnTo>
                  <a:close/>
                </a:path>
              </a:pathLst>
            </a:custGeom>
            <a:solidFill>
              <a:srgbClr val="FFD4B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CD092669-33F9-4139-AB27-2BB70222DDBA}"/>
                </a:ext>
              </a:extLst>
            </p:cNvPr>
            <p:cNvSpPr/>
            <p:nvPr/>
          </p:nvSpPr>
          <p:spPr>
            <a:xfrm>
              <a:off x="3295726" y="5572363"/>
              <a:ext cx="81333" cy="76000"/>
            </a:xfrm>
            <a:custGeom>
              <a:avLst/>
              <a:gdLst>
                <a:gd name="connsiteX0" fmla="*/ 3278 w 81333"/>
                <a:gd name="connsiteY0" fmla="*/ 54308 h 76000"/>
                <a:gd name="connsiteX1" fmla="*/ 27011 w 81333"/>
                <a:gd name="connsiteY1" fmla="*/ 1108 h 76000"/>
                <a:gd name="connsiteX2" fmla="*/ 80611 w 81333"/>
                <a:gd name="connsiteY2" fmla="*/ 40841 h 76000"/>
                <a:gd name="connsiteX3" fmla="*/ 47411 w 81333"/>
                <a:gd name="connsiteY3" fmla="*/ 76308 h 76000"/>
                <a:gd name="connsiteX4" fmla="*/ 3278 w 81333"/>
                <a:gd name="connsiteY4" fmla="*/ 54308 h 7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33" h="76000">
                  <a:moveTo>
                    <a:pt x="3278" y="54308"/>
                  </a:moveTo>
                  <a:cubicBezTo>
                    <a:pt x="-2989" y="33375"/>
                    <a:pt x="3278" y="2975"/>
                    <a:pt x="27011" y="1108"/>
                  </a:cubicBezTo>
                  <a:cubicBezTo>
                    <a:pt x="50745" y="-759"/>
                    <a:pt x="82478" y="21908"/>
                    <a:pt x="80611" y="40841"/>
                  </a:cubicBezTo>
                  <a:cubicBezTo>
                    <a:pt x="78745" y="59775"/>
                    <a:pt x="47411" y="76308"/>
                    <a:pt x="47411" y="76308"/>
                  </a:cubicBezTo>
                  <a:lnTo>
                    <a:pt x="3278" y="5430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456AB0C-AEC6-44F1-B3DA-169712884266}"/>
                </a:ext>
              </a:extLst>
            </p:cNvPr>
            <p:cNvSpPr/>
            <p:nvPr/>
          </p:nvSpPr>
          <p:spPr>
            <a:xfrm>
              <a:off x="3245871" y="5604071"/>
              <a:ext cx="113333" cy="112000"/>
            </a:xfrm>
            <a:custGeom>
              <a:avLst/>
              <a:gdLst>
                <a:gd name="connsiteX0" fmla="*/ 1000 w 113333"/>
                <a:gd name="connsiteY0" fmla="*/ 52600 h 112000"/>
                <a:gd name="connsiteX1" fmla="*/ 54067 w 113333"/>
                <a:gd name="connsiteY1" fmla="*/ 111933 h 112000"/>
                <a:gd name="connsiteX2" fmla="*/ 112733 w 113333"/>
                <a:gd name="connsiteY2" fmla="*/ 73667 h 112000"/>
                <a:gd name="connsiteX3" fmla="*/ 57933 w 113333"/>
                <a:gd name="connsiteY3" fmla="*/ 1000 h 112000"/>
                <a:gd name="connsiteX4" fmla="*/ 1000 w 113333"/>
                <a:gd name="connsiteY4" fmla="*/ 52600 h 1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3" h="112000">
                  <a:moveTo>
                    <a:pt x="1000" y="52600"/>
                  </a:moveTo>
                  <a:cubicBezTo>
                    <a:pt x="1000" y="88467"/>
                    <a:pt x="23133" y="111933"/>
                    <a:pt x="54067" y="111933"/>
                  </a:cubicBezTo>
                  <a:cubicBezTo>
                    <a:pt x="85000" y="111933"/>
                    <a:pt x="112733" y="109533"/>
                    <a:pt x="112733" y="73667"/>
                  </a:cubicBezTo>
                  <a:cubicBezTo>
                    <a:pt x="112733" y="37800"/>
                    <a:pt x="88867" y="1000"/>
                    <a:pt x="57933" y="1000"/>
                  </a:cubicBezTo>
                  <a:cubicBezTo>
                    <a:pt x="27000" y="1000"/>
                    <a:pt x="1000" y="16733"/>
                    <a:pt x="1000" y="5260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5D8183C-7368-4343-81F8-94BBBB17019C}"/>
                </a:ext>
              </a:extLst>
            </p:cNvPr>
            <p:cNvSpPr/>
            <p:nvPr/>
          </p:nvSpPr>
          <p:spPr>
            <a:xfrm>
              <a:off x="3303604" y="5690605"/>
              <a:ext cx="40000" cy="105333"/>
            </a:xfrm>
            <a:custGeom>
              <a:avLst/>
              <a:gdLst>
                <a:gd name="connsiteX0" fmla="*/ 17133 w 40000"/>
                <a:gd name="connsiteY0" fmla="*/ 1000 h 105333"/>
                <a:gd name="connsiteX1" fmla="*/ 39400 w 40000"/>
                <a:gd name="connsiteY1" fmla="*/ 37000 h 105333"/>
                <a:gd name="connsiteX2" fmla="*/ 16600 w 40000"/>
                <a:gd name="connsiteY2" fmla="*/ 104333 h 105333"/>
                <a:gd name="connsiteX3" fmla="*/ 3000 w 40000"/>
                <a:gd name="connsiteY3" fmla="*/ 58333 h 105333"/>
                <a:gd name="connsiteX4" fmla="*/ 1000 w 40000"/>
                <a:gd name="connsiteY4" fmla="*/ 23533 h 105333"/>
                <a:gd name="connsiteX5" fmla="*/ 17133 w 40000"/>
                <a:gd name="connsiteY5" fmla="*/ 1000 h 10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0" h="105333">
                  <a:moveTo>
                    <a:pt x="17133" y="1000"/>
                  </a:moveTo>
                  <a:cubicBezTo>
                    <a:pt x="23267" y="12200"/>
                    <a:pt x="39400" y="37000"/>
                    <a:pt x="39400" y="37000"/>
                  </a:cubicBezTo>
                  <a:lnTo>
                    <a:pt x="16600" y="104333"/>
                  </a:lnTo>
                  <a:lnTo>
                    <a:pt x="3000" y="58333"/>
                  </a:lnTo>
                  <a:lnTo>
                    <a:pt x="1000" y="23533"/>
                  </a:lnTo>
                  <a:lnTo>
                    <a:pt x="17133" y="1000"/>
                  </a:lnTo>
                  <a:close/>
                </a:path>
              </a:pathLst>
            </a:custGeom>
            <a:solidFill>
              <a:srgbClr val="FFC99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01B7A0EA-BBD7-4BC0-A4A1-C6D28EC9ABE5}"/>
                </a:ext>
              </a:extLst>
            </p:cNvPr>
            <p:cNvSpPr/>
            <p:nvPr/>
          </p:nvSpPr>
          <p:spPr>
            <a:xfrm>
              <a:off x="3250487" y="5640489"/>
              <a:ext cx="77333" cy="101333"/>
            </a:xfrm>
            <a:custGeom>
              <a:avLst/>
              <a:gdLst>
                <a:gd name="connsiteX0" fmla="*/ 71184 w 77333"/>
                <a:gd name="connsiteY0" fmla="*/ 24849 h 101333"/>
                <a:gd name="connsiteX1" fmla="*/ 55851 w 77333"/>
                <a:gd name="connsiteY1" fmla="*/ 96849 h 101333"/>
                <a:gd name="connsiteX2" fmla="*/ 8917 w 77333"/>
                <a:gd name="connsiteY2" fmla="*/ 68582 h 101333"/>
                <a:gd name="connsiteX3" fmla="*/ 16251 w 77333"/>
                <a:gd name="connsiteY3" fmla="*/ 6715 h 101333"/>
                <a:gd name="connsiteX4" fmla="*/ 71184 w 77333"/>
                <a:gd name="connsiteY4" fmla="*/ 24849 h 10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33" h="101333">
                  <a:moveTo>
                    <a:pt x="71184" y="24849"/>
                  </a:moveTo>
                  <a:cubicBezTo>
                    <a:pt x="83317" y="47115"/>
                    <a:pt x="73984" y="84582"/>
                    <a:pt x="55851" y="96849"/>
                  </a:cubicBezTo>
                  <a:cubicBezTo>
                    <a:pt x="37717" y="109115"/>
                    <a:pt x="18251" y="94982"/>
                    <a:pt x="8917" y="68582"/>
                  </a:cubicBezTo>
                  <a:cubicBezTo>
                    <a:pt x="-3216" y="46315"/>
                    <a:pt x="-1883" y="18982"/>
                    <a:pt x="16251" y="6715"/>
                  </a:cubicBezTo>
                  <a:cubicBezTo>
                    <a:pt x="34384" y="-5551"/>
                    <a:pt x="59051" y="2582"/>
                    <a:pt x="71184" y="24849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FC192DE-FEE6-4743-BF9D-513CCFA95A93}"/>
                </a:ext>
              </a:extLst>
            </p:cNvPr>
            <p:cNvSpPr/>
            <p:nvPr/>
          </p:nvSpPr>
          <p:spPr>
            <a:xfrm>
              <a:off x="3315737" y="5660338"/>
              <a:ext cx="16000" cy="28000"/>
            </a:xfrm>
            <a:custGeom>
              <a:avLst/>
              <a:gdLst>
                <a:gd name="connsiteX0" fmla="*/ 15133 w 16000"/>
                <a:gd name="connsiteY0" fmla="*/ 14467 h 28000"/>
                <a:gd name="connsiteX1" fmla="*/ 8067 w 16000"/>
                <a:gd name="connsiteY1" fmla="*/ 27933 h 28000"/>
                <a:gd name="connsiteX2" fmla="*/ 1000 w 16000"/>
                <a:gd name="connsiteY2" fmla="*/ 14467 h 28000"/>
                <a:gd name="connsiteX3" fmla="*/ 8067 w 16000"/>
                <a:gd name="connsiteY3" fmla="*/ 1000 h 28000"/>
                <a:gd name="connsiteX4" fmla="*/ 15133 w 16000"/>
                <a:gd name="connsiteY4" fmla="*/ 14467 h 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0" h="28000">
                  <a:moveTo>
                    <a:pt x="15133" y="14467"/>
                  </a:moveTo>
                  <a:cubicBezTo>
                    <a:pt x="15133" y="21904"/>
                    <a:pt x="11969" y="27933"/>
                    <a:pt x="8067" y="27933"/>
                  </a:cubicBezTo>
                  <a:cubicBezTo>
                    <a:pt x="4164" y="27933"/>
                    <a:pt x="1000" y="21904"/>
                    <a:pt x="1000" y="14467"/>
                  </a:cubicBezTo>
                  <a:cubicBezTo>
                    <a:pt x="1000" y="7029"/>
                    <a:pt x="4164" y="1000"/>
                    <a:pt x="8067" y="1000"/>
                  </a:cubicBezTo>
                  <a:cubicBezTo>
                    <a:pt x="11969" y="1000"/>
                    <a:pt x="15133" y="7029"/>
                    <a:pt x="15133" y="14467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D273C7C2-6BC5-4110-AF4C-05B70E79EA05}"/>
                </a:ext>
              </a:extLst>
            </p:cNvPr>
            <p:cNvSpPr/>
            <p:nvPr/>
          </p:nvSpPr>
          <p:spPr>
            <a:xfrm>
              <a:off x="3215510" y="5802338"/>
              <a:ext cx="60000" cy="128000"/>
            </a:xfrm>
            <a:custGeom>
              <a:avLst/>
              <a:gdLst>
                <a:gd name="connsiteX0" fmla="*/ 40161 w 60000"/>
                <a:gd name="connsiteY0" fmla="*/ 1000 h 128000"/>
                <a:gd name="connsiteX1" fmla="*/ 22694 w 60000"/>
                <a:gd name="connsiteY1" fmla="*/ 127133 h 128000"/>
                <a:gd name="connsiteX2" fmla="*/ 59227 w 60000"/>
                <a:gd name="connsiteY2" fmla="*/ 11800 h 128000"/>
                <a:gd name="connsiteX3" fmla="*/ 40161 w 60000"/>
                <a:gd name="connsiteY3" fmla="*/ 1000 h 1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0" h="128000">
                  <a:moveTo>
                    <a:pt x="40161" y="1000"/>
                  </a:moveTo>
                  <a:cubicBezTo>
                    <a:pt x="17094" y="34867"/>
                    <a:pt x="-24773" y="117933"/>
                    <a:pt x="22694" y="127133"/>
                  </a:cubicBezTo>
                  <a:cubicBezTo>
                    <a:pt x="34027" y="129267"/>
                    <a:pt x="57361" y="21133"/>
                    <a:pt x="59227" y="11800"/>
                  </a:cubicBezTo>
                  <a:cubicBezTo>
                    <a:pt x="53627" y="3533"/>
                    <a:pt x="40161" y="1000"/>
                    <a:pt x="40161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B373535F-149B-4906-8C2B-9C73E2D94135}"/>
                </a:ext>
              </a:extLst>
            </p:cNvPr>
            <p:cNvSpPr/>
            <p:nvPr/>
          </p:nvSpPr>
          <p:spPr>
            <a:xfrm>
              <a:off x="3261871" y="5627990"/>
              <a:ext cx="70667" cy="52000"/>
            </a:xfrm>
            <a:custGeom>
              <a:avLst/>
              <a:gdLst>
                <a:gd name="connsiteX0" fmla="*/ 1000 w 70666"/>
                <a:gd name="connsiteY0" fmla="*/ 11481 h 52000"/>
                <a:gd name="connsiteX1" fmla="*/ 69000 w 70666"/>
                <a:gd name="connsiteY1" fmla="*/ 48814 h 52000"/>
                <a:gd name="connsiteX2" fmla="*/ 1000 w 70666"/>
                <a:gd name="connsiteY2" fmla="*/ 11481 h 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66" h="52000">
                  <a:moveTo>
                    <a:pt x="1000" y="11481"/>
                  </a:moveTo>
                  <a:cubicBezTo>
                    <a:pt x="15667" y="34281"/>
                    <a:pt x="50333" y="58548"/>
                    <a:pt x="69000" y="48814"/>
                  </a:cubicBezTo>
                  <a:cubicBezTo>
                    <a:pt x="79667" y="20414"/>
                    <a:pt x="34333" y="-17719"/>
                    <a:pt x="1000" y="1148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57C1F90A-1C88-4FB5-9DCF-E4AC3C6C1400}"/>
                </a:ext>
              </a:extLst>
            </p:cNvPr>
            <p:cNvSpPr/>
            <p:nvPr/>
          </p:nvSpPr>
          <p:spPr>
            <a:xfrm>
              <a:off x="3241829" y="5642503"/>
              <a:ext cx="29333" cy="46667"/>
            </a:xfrm>
            <a:custGeom>
              <a:avLst/>
              <a:gdLst>
                <a:gd name="connsiteX0" fmla="*/ 29042 w 29333"/>
                <a:gd name="connsiteY0" fmla="*/ 1902 h 46666"/>
                <a:gd name="connsiteX1" fmla="*/ 2642 w 29333"/>
                <a:gd name="connsiteY1" fmla="*/ 45768 h 46666"/>
                <a:gd name="connsiteX2" fmla="*/ 29042 w 29333"/>
                <a:gd name="connsiteY2" fmla="*/ 1902 h 4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33" h="46666">
                  <a:moveTo>
                    <a:pt x="29042" y="1902"/>
                  </a:moveTo>
                  <a:cubicBezTo>
                    <a:pt x="25842" y="24568"/>
                    <a:pt x="17175" y="42968"/>
                    <a:pt x="2642" y="45768"/>
                  </a:cubicBezTo>
                  <a:cubicBezTo>
                    <a:pt x="-1758" y="15368"/>
                    <a:pt x="1309" y="-3432"/>
                    <a:pt x="29042" y="190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6E07974C-39B1-4489-B40C-55C25E931F3B}"/>
                </a:ext>
              </a:extLst>
            </p:cNvPr>
            <p:cNvSpPr/>
            <p:nvPr/>
          </p:nvSpPr>
          <p:spPr>
            <a:xfrm>
              <a:off x="3323337" y="5678071"/>
              <a:ext cx="13333" cy="46667"/>
            </a:xfrm>
            <a:custGeom>
              <a:avLst/>
              <a:gdLst>
                <a:gd name="connsiteX0" fmla="*/ 13267 w 13333"/>
                <a:gd name="connsiteY0" fmla="*/ 23533 h 46666"/>
                <a:gd name="connsiteX1" fmla="*/ 7133 w 13333"/>
                <a:gd name="connsiteY1" fmla="*/ 46067 h 46666"/>
                <a:gd name="connsiteX2" fmla="*/ 1000 w 13333"/>
                <a:gd name="connsiteY2" fmla="*/ 23533 h 46666"/>
                <a:gd name="connsiteX3" fmla="*/ 7133 w 13333"/>
                <a:gd name="connsiteY3" fmla="*/ 1000 h 46666"/>
                <a:gd name="connsiteX4" fmla="*/ 13267 w 13333"/>
                <a:gd name="connsiteY4" fmla="*/ 23533 h 4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3" h="46666">
                  <a:moveTo>
                    <a:pt x="13267" y="23533"/>
                  </a:moveTo>
                  <a:cubicBezTo>
                    <a:pt x="13267" y="35978"/>
                    <a:pt x="10521" y="46067"/>
                    <a:pt x="7133" y="46067"/>
                  </a:cubicBezTo>
                  <a:cubicBezTo>
                    <a:pt x="3746" y="46067"/>
                    <a:pt x="1000" y="35978"/>
                    <a:pt x="1000" y="23533"/>
                  </a:cubicBezTo>
                  <a:cubicBezTo>
                    <a:pt x="1000" y="11089"/>
                    <a:pt x="3746" y="1000"/>
                    <a:pt x="7133" y="1000"/>
                  </a:cubicBezTo>
                  <a:cubicBezTo>
                    <a:pt x="10521" y="1000"/>
                    <a:pt x="13267" y="11089"/>
                    <a:pt x="13267" y="23533"/>
                  </a:cubicBezTo>
                  <a:close/>
                </a:path>
              </a:pathLst>
            </a:custGeom>
            <a:noFill/>
            <a:ln w="9525" cap="flat">
              <a:solidFill>
                <a:srgbClr val="FFA42C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7EEF98C2-2846-4DE5-B796-3FD2789ADDDD}"/>
                </a:ext>
              </a:extLst>
            </p:cNvPr>
            <p:cNvSpPr/>
            <p:nvPr/>
          </p:nvSpPr>
          <p:spPr>
            <a:xfrm>
              <a:off x="3397963" y="5509830"/>
              <a:ext cx="81333" cy="189333"/>
            </a:xfrm>
            <a:custGeom>
              <a:avLst/>
              <a:gdLst>
                <a:gd name="connsiteX0" fmla="*/ 1707 w 81333"/>
                <a:gd name="connsiteY0" fmla="*/ 158175 h 189333"/>
                <a:gd name="connsiteX1" fmla="*/ 11974 w 81333"/>
                <a:gd name="connsiteY1" fmla="*/ 142708 h 189333"/>
                <a:gd name="connsiteX2" fmla="*/ 30507 w 81333"/>
                <a:gd name="connsiteY2" fmla="*/ 139375 h 189333"/>
                <a:gd name="connsiteX3" fmla="*/ 46641 w 81333"/>
                <a:gd name="connsiteY3" fmla="*/ 150575 h 189333"/>
                <a:gd name="connsiteX4" fmla="*/ 50107 w 81333"/>
                <a:gd name="connsiteY4" fmla="*/ 169108 h 189333"/>
                <a:gd name="connsiteX5" fmla="*/ 38907 w 81333"/>
                <a:gd name="connsiteY5" fmla="*/ 184575 h 189333"/>
                <a:gd name="connsiteX6" fmla="*/ 19441 w 81333"/>
                <a:gd name="connsiteY6" fmla="*/ 187775 h 189333"/>
                <a:gd name="connsiteX7" fmla="*/ 4241 w 81333"/>
                <a:gd name="connsiteY7" fmla="*/ 176708 h 189333"/>
                <a:gd name="connsiteX8" fmla="*/ 1707 w 81333"/>
                <a:gd name="connsiteY8" fmla="*/ 158175 h 189333"/>
                <a:gd name="connsiteX9" fmla="*/ 58907 w 81333"/>
                <a:gd name="connsiteY9" fmla="*/ 1508 h 189333"/>
                <a:gd name="connsiteX10" fmla="*/ 65841 w 81333"/>
                <a:gd name="connsiteY10" fmla="*/ 3108 h 189333"/>
                <a:gd name="connsiteX11" fmla="*/ 80774 w 81333"/>
                <a:gd name="connsiteY11" fmla="*/ 28041 h 189333"/>
                <a:gd name="connsiteX12" fmla="*/ 58107 w 81333"/>
                <a:gd name="connsiteY12" fmla="*/ 109241 h 189333"/>
                <a:gd name="connsiteX13" fmla="*/ 34241 w 81333"/>
                <a:gd name="connsiteY13" fmla="*/ 123375 h 189333"/>
                <a:gd name="connsiteX14" fmla="*/ 34241 w 81333"/>
                <a:gd name="connsiteY14" fmla="*/ 123375 h 189333"/>
                <a:gd name="connsiteX15" fmla="*/ 18907 w 81333"/>
                <a:gd name="connsiteY15" fmla="*/ 100041 h 189333"/>
                <a:gd name="connsiteX16" fmla="*/ 34641 w 81333"/>
                <a:gd name="connsiteY16" fmla="*/ 17375 h 189333"/>
                <a:gd name="connsiteX17" fmla="*/ 58907 w 81333"/>
                <a:gd name="connsiteY17" fmla="*/ 1508 h 1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333" h="189333">
                  <a:moveTo>
                    <a:pt x="1707" y="158175"/>
                  </a:moveTo>
                  <a:cubicBezTo>
                    <a:pt x="3174" y="151641"/>
                    <a:pt x="6641" y="146575"/>
                    <a:pt x="11974" y="142708"/>
                  </a:cubicBezTo>
                  <a:cubicBezTo>
                    <a:pt x="17441" y="138975"/>
                    <a:pt x="23574" y="137775"/>
                    <a:pt x="30507" y="139375"/>
                  </a:cubicBezTo>
                  <a:cubicBezTo>
                    <a:pt x="37441" y="140975"/>
                    <a:pt x="42907" y="144708"/>
                    <a:pt x="46641" y="150575"/>
                  </a:cubicBezTo>
                  <a:cubicBezTo>
                    <a:pt x="50507" y="156441"/>
                    <a:pt x="51574" y="162708"/>
                    <a:pt x="50107" y="169108"/>
                  </a:cubicBezTo>
                  <a:cubicBezTo>
                    <a:pt x="48641" y="175641"/>
                    <a:pt x="44907" y="180841"/>
                    <a:pt x="38907" y="184575"/>
                  </a:cubicBezTo>
                  <a:cubicBezTo>
                    <a:pt x="32907" y="188308"/>
                    <a:pt x="26374" y="189375"/>
                    <a:pt x="19441" y="187775"/>
                  </a:cubicBezTo>
                  <a:cubicBezTo>
                    <a:pt x="12507" y="186175"/>
                    <a:pt x="7441" y="182441"/>
                    <a:pt x="4241" y="176708"/>
                  </a:cubicBezTo>
                  <a:cubicBezTo>
                    <a:pt x="1041" y="170975"/>
                    <a:pt x="241" y="164708"/>
                    <a:pt x="1707" y="158175"/>
                  </a:cubicBezTo>
                  <a:close/>
                  <a:moveTo>
                    <a:pt x="58907" y="1508"/>
                  </a:moveTo>
                  <a:lnTo>
                    <a:pt x="65841" y="3108"/>
                  </a:lnTo>
                  <a:cubicBezTo>
                    <a:pt x="77041" y="5641"/>
                    <a:pt x="83841" y="16975"/>
                    <a:pt x="80774" y="28041"/>
                  </a:cubicBezTo>
                  <a:lnTo>
                    <a:pt x="58107" y="109241"/>
                  </a:lnTo>
                  <a:cubicBezTo>
                    <a:pt x="55174" y="119508"/>
                    <a:pt x="44774" y="125775"/>
                    <a:pt x="34241" y="123375"/>
                  </a:cubicBezTo>
                  <a:lnTo>
                    <a:pt x="34241" y="123375"/>
                  </a:lnTo>
                  <a:cubicBezTo>
                    <a:pt x="23707" y="120975"/>
                    <a:pt x="16907" y="110708"/>
                    <a:pt x="18907" y="100041"/>
                  </a:cubicBezTo>
                  <a:lnTo>
                    <a:pt x="34641" y="17375"/>
                  </a:lnTo>
                  <a:cubicBezTo>
                    <a:pt x="36907" y="6175"/>
                    <a:pt x="47841" y="-1025"/>
                    <a:pt x="58907" y="1508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53783C6-AB99-492E-BC12-03FE67E14E9A}"/>
                </a:ext>
              </a:extLst>
            </p:cNvPr>
            <p:cNvSpPr/>
            <p:nvPr/>
          </p:nvSpPr>
          <p:spPr>
            <a:xfrm>
              <a:off x="3406763" y="5521830"/>
              <a:ext cx="81333" cy="189333"/>
            </a:xfrm>
            <a:custGeom>
              <a:avLst/>
              <a:gdLst>
                <a:gd name="connsiteX0" fmla="*/ 1707 w 81333"/>
                <a:gd name="connsiteY0" fmla="*/ 158175 h 189333"/>
                <a:gd name="connsiteX1" fmla="*/ 11974 w 81333"/>
                <a:gd name="connsiteY1" fmla="*/ 142708 h 189333"/>
                <a:gd name="connsiteX2" fmla="*/ 30507 w 81333"/>
                <a:gd name="connsiteY2" fmla="*/ 139375 h 189333"/>
                <a:gd name="connsiteX3" fmla="*/ 46641 w 81333"/>
                <a:gd name="connsiteY3" fmla="*/ 150575 h 189333"/>
                <a:gd name="connsiteX4" fmla="*/ 50107 w 81333"/>
                <a:gd name="connsiteY4" fmla="*/ 169108 h 189333"/>
                <a:gd name="connsiteX5" fmla="*/ 38907 w 81333"/>
                <a:gd name="connsiteY5" fmla="*/ 184575 h 189333"/>
                <a:gd name="connsiteX6" fmla="*/ 19441 w 81333"/>
                <a:gd name="connsiteY6" fmla="*/ 187775 h 189333"/>
                <a:gd name="connsiteX7" fmla="*/ 4241 w 81333"/>
                <a:gd name="connsiteY7" fmla="*/ 176708 h 189333"/>
                <a:gd name="connsiteX8" fmla="*/ 1707 w 81333"/>
                <a:gd name="connsiteY8" fmla="*/ 158175 h 189333"/>
                <a:gd name="connsiteX9" fmla="*/ 58907 w 81333"/>
                <a:gd name="connsiteY9" fmla="*/ 1508 h 189333"/>
                <a:gd name="connsiteX10" fmla="*/ 65841 w 81333"/>
                <a:gd name="connsiteY10" fmla="*/ 3108 h 189333"/>
                <a:gd name="connsiteX11" fmla="*/ 80774 w 81333"/>
                <a:gd name="connsiteY11" fmla="*/ 28041 h 189333"/>
                <a:gd name="connsiteX12" fmla="*/ 58107 w 81333"/>
                <a:gd name="connsiteY12" fmla="*/ 109241 h 189333"/>
                <a:gd name="connsiteX13" fmla="*/ 34241 w 81333"/>
                <a:gd name="connsiteY13" fmla="*/ 123375 h 189333"/>
                <a:gd name="connsiteX14" fmla="*/ 34241 w 81333"/>
                <a:gd name="connsiteY14" fmla="*/ 123375 h 189333"/>
                <a:gd name="connsiteX15" fmla="*/ 18907 w 81333"/>
                <a:gd name="connsiteY15" fmla="*/ 100041 h 189333"/>
                <a:gd name="connsiteX16" fmla="*/ 34641 w 81333"/>
                <a:gd name="connsiteY16" fmla="*/ 17375 h 189333"/>
                <a:gd name="connsiteX17" fmla="*/ 58907 w 81333"/>
                <a:gd name="connsiteY17" fmla="*/ 1508 h 1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333" h="189333">
                  <a:moveTo>
                    <a:pt x="1707" y="158175"/>
                  </a:moveTo>
                  <a:cubicBezTo>
                    <a:pt x="3174" y="151641"/>
                    <a:pt x="6641" y="146575"/>
                    <a:pt x="11974" y="142708"/>
                  </a:cubicBezTo>
                  <a:cubicBezTo>
                    <a:pt x="17441" y="138975"/>
                    <a:pt x="23574" y="137775"/>
                    <a:pt x="30507" y="139375"/>
                  </a:cubicBezTo>
                  <a:cubicBezTo>
                    <a:pt x="37441" y="140975"/>
                    <a:pt x="42907" y="144708"/>
                    <a:pt x="46641" y="150575"/>
                  </a:cubicBezTo>
                  <a:cubicBezTo>
                    <a:pt x="50507" y="156441"/>
                    <a:pt x="51574" y="162708"/>
                    <a:pt x="50107" y="169108"/>
                  </a:cubicBezTo>
                  <a:cubicBezTo>
                    <a:pt x="48641" y="175641"/>
                    <a:pt x="44907" y="180841"/>
                    <a:pt x="38907" y="184575"/>
                  </a:cubicBezTo>
                  <a:cubicBezTo>
                    <a:pt x="32907" y="188308"/>
                    <a:pt x="26374" y="189375"/>
                    <a:pt x="19441" y="187775"/>
                  </a:cubicBezTo>
                  <a:cubicBezTo>
                    <a:pt x="12507" y="186175"/>
                    <a:pt x="7441" y="182441"/>
                    <a:pt x="4241" y="176708"/>
                  </a:cubicBezTo>
                  <a:cubicBezTo>
                    <a:pt x="1041" y="170975"/>
                    <a:pt x="241" y="164708"/>
                    <a:pt x="1707" y="158175"/>
                  </a:cubicBezTo>
                  <a:close/>
                  <a:moveTo>
                    <a:pt x="58907" y="1508"/>
                  </a:moveTo>
                  <a:lnTo>
                    <a:pt x="65841" y="3108"/>
                  </a:lnTo>
                  <a:cubicBezTo>
                    <a:pt x="77041" y="5641"/>
                    <a:pt x="83841" y="16975"/>
                    <a:pt x="80774" y="28041"/>
                  </a:cubicBezTo>
                  <a:lnTo>
                    <a:pt x="58107" y="109241"/>
                  </a:lnTo>
                  <a:cubicBezTo>
                    <a:pt x="55174" y="119508"/>
                    <a:pt x="44774" y="125775"/>
                    <a:pt x="34241" y="123375"/>
                  </a:cubicBezTo>
                  <a:lnTo>
                    <a:pt x="34241" y="123375"/>
                  </a:lnTo>
                  <a:cubicBezTo>
                    <a:pt x="23707" y="120975"/>
                    <a:pt x="16907" y="110708"/>
                    <a:pt x="18907" y="100041"/>
                  </a:cubicBezTo>
                  <a:lnTo>
                    <a:pt x="34641" y="17375"/>
                  </a:lnTo>
                  <a:cubicBezTo>
                    <a:pt x="36907" y="6175"/>
                    <a:pt x="47841" y="-1025"/>
                    <a:pt x="58907" y="1508"/>
                  </a:cubicBezTo>
                  <a:close/>
                </a:path>
              </a:pathLst>
            </a:custGeom>
            <a:noFill/>
            <a:ln w="9525" cap="flat">
              <a:solidFill>
                <a:srgbClr val="FFBE55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640E217A-22F5-49E3-8864-01EE700926AC}"/>
                </a:ext>
              </a:extLst>
            </p:cNvPr>
            <p:cNvSpPr/>
            <p:nvPr/>
          </p:nvSpPr>
          <p:spPr>
            <a:xfrm>
              <a:off x="2596271" y="5580605"/>
              <a:ext cx="572000" cy="186667"/>
            </a:xfrm>
            <a:custGeom>
              <a:avLst/>
              <a:gdLst>
                <a:gd name="connsiteX0" fmla="*/ 555400 w 572000"/>
                <a:gd name="connsiteY0" fmla="*/ 186600 h 186666"/>
                <a:gd name="connsiteX1" fmla="*/ 17000 w 572000"/>
                <a:gd name="connsiteY1" fmla="*/ 186600 h 186666"/>
                <a:gd name="connsiteX2" fmla="*/ 1000 w 572000"/>
                <a:gd name="connsiteY2" fmla="*/ 170600 h 186666"/>
                <a:gd name="connsiteX3" fmla="*/ 1000 w 572000"/>
                <a:gd name="connsiteY3" fmla="*/ 17000 h 186666"/>
                <a:gd name="connsiteX4" fmla="*/ 17000 w 572000"/>
                <a:gd name="connsiteY4" fmla="*/ 1000 h 186666"/>
                <a:gd name="connsiteX5" fmla="*/ 555400 w 572000"/>
                <a:gd name="connsiteY5" fmla="*/ 1000 h 186666"/>
                <a:gd name="connsiteX6" fmla="*/ 571400 w 572000"/>
                <a:gd name="connsiteY6" fmla="*/ 17000 h 186666"/>
                <a:gd name="connsiteX7" fmla="*/ 571400 w 572000"/>
                <a:gd name="connsiteY7" fmla="*/ 170600 h 186666"/>
                <a:gd name="connsiteX8" fmla="*/ 555400 w 572000"/>
                <a:gd name="connsiteY8" fmla="*/ 186600 h 1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000" h="186666">
                  <a:moveTo>
                    <a:pt x="555400" y="186600"/>
                  </a:moveTo>
                  <a:lnTo>
                    <a:pt x="17000" y="186600"/>
                  </a:lnTo>
                  <a:cubicBezTo>
                    <a:pt x="8200" y="186600"/>
                    <a:pt x="1000" y="179400"/>
                    <a:pt x="1000" y="170600"/>
                  </a:cubicBezTo>
                  <a:lnTo>
                    <a:pt x="1000" y="17000"/>
                  </a:lnTo>
                  <a:cubicBezTo>
                    <a:pt x="1000" y="8200"/>
                    <a:pt x="8200" y="1000"/>
                    <a:pt x="17000" y="1000"/>
                  </a:cubicBezTo>
                  <a:lnTo>
                    <a:pt x="555400" y="1000"/>
                  </a:lnTo>
                  <a:cubicBezTo>
                    <a:pt x="564200" y="1000"/>
                    <a:pt x="571400" y="8200"/>
                    <a:pt x="571400" y="17000"/>
                  </a:cubicBezTo>
                  <a:lnTo>
                    <a:pt x="571400" y="170600"/>
                  </a:lnTo>
                  <a:cubicBezTo>
                    <a:pt x="571400" y="179400"/>
                    <a:pt x="564200" y="186600"/>
                    <a:pt x="555400" y="186600"/>
                  </a:cubicBezTo>
                  <a:close/>
                </a:path>
              </a:pathLst>
            </a:custGeom>
            <a:noFill/>
            <a:ln w="9525" cap="flat">
              <a:solidFill>
                <a:srgbClr val="CCE9FF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C5F570B5-9AB9-4396-A9AA-7931DA7AC26E}"/>
                </a:ext>
              </a:extLst>
            </p:cNvPr>
            <p:cNvSpPr/>
            <p:nvPr/>
          </p:nvSpPr>
          <p:spPr>
            <a:xfrm>
              <a:off x="2605071" y="5598471"/>
              <a:ext cx="113333" cy="113333"/>
            </a:xfrm>
            <a:custGeom>
              <a:avLst/>
              <a:gdLst>
                <a:gd name="connsiteX0" fmla="*/ 113533 w 113333"/>
                <a:gd name="connsiteY0" fmla="*/ 57267 h 113333"/>
                <a:gd name="connsiteX1" fmla="*/ 57267 w 113333"/>
                <a:gd name="connsiteY1" fmla="*/ 113533 h 113333"/>
                <a:gd name="connsiteX2" fmla="*/ 1000 w 113333"/>
                <a:gd name="connsiteY2" fmla="*/ 57267 h 113333"/>
                <a:gd name="connsiteX3" fmla="*/ 57267 w 113333"/>
                <a:gd name="connsiteY3" fmla="*/ 1000 h 113333"/>
                <a:gd name="connsiteX4" fmla="*/ 113533 w 113333"/>
                <a:gd name="connsiteY4" fmla="*/ 57267 h 11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3" h="113333">
                  <a:moveTo>
                    <a:pt x="113533" y="57267"/>
                  </a:moveTo>
                  <a:cubicBezTo>
                    <a:pt x="113533" y="88342"/>
                    <a:pt x="88342" y="113533"/>
                    <a:pt x="57267" y="113533"/>
                  </a:cubicBezTo>
                  <a:cubicBezTo>
                    <a:pt x="26191" y="113533"/>
                    <a:pt x="1000" y="88342"/>
                    <a:pt x="1000" y="57267"/>
                  </a:cubicBezTo>
                  <a:cubicBezTo>
                    <a:pt x="1000" y="26191"/>
                    <a:pt x="26191" y="1000"/>
                    <a:pt x="57267" y="1000"/>
                  </a:cubicBezTo>
                  <a:cubicBezTo>
                    <a:pt x="88342" y="1000"/>
                    <a:pt x="113533" y="26191"/>
                    <a:pt x="113533" y="57267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6756472D-41E9-4E54-B21D-E827B9A4FFB3}"/>
                </a:ext>
              </a:extLst>
            </p:cNvPr>
            <p:cNvSpPr/>
            <p:nvPr/>
          </p:nvSpPr>
          <p:spPr>
            <a:xfrm>
              <a:off x="2748137" y="5598471"/>
              <a:ext cx="360000" cy="18667"/>
            </a:xfrm>
            <a:custGeom>
              <a:avLst/>
              <a:gdLst>
                <a:gd name="connsiteX0" fmla="*/ 351267 w 360000"/>
                <a:gd name="connsiteY0" fmla="*/ 18867 h 18666"/>
                <a:gd name="connsiteX1" fmla="*/ 9933 w 360000"/>
                <a:gd name="connsiteY1" fmla="*/ 18867 h 18666"/>
                <a:gd name="connsiteX2" fmla="*/ 1000 w 360000"/>
                <a:gd name="connsiteY2" fmla="*/ 9933 h 18666"/>
                <a:gd name="connsiteX3" fmla="*/ 1000 w 360000"/>
                <a:gd name="connsiteY3" fmla="*/ 9933 h 18666"/>
                <a:gd name="connsiteX4" fmla="*/ 9933 w 360000"/>
                <a:gd name="connsiteY4" fmla="*/ 1000 h 18666"/>
                <a:gd name="connsiteX5" fmla="*/ 351267 w 360000"/>
                <a:gd name="connsiteY5" fmla="*/ 1000 h 18666"/>
                <a:gd name="connsiteX6" fmla="*/ 360200 w 360000"/>
                <a:gd name="connsiteY6" fmla="*/ 9933 h 18666"/>
                <a:gd name="connsiteX7" fmla="*/ 360200 w 360000"/>
                <a:gd name="connsiteY7" fmla="*/ 9933 h 18666"/>
                <a:gd name="connsiteX8" fmla="*/ 351267 w 360000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00" h="18666">
                  <a:moveTo>
                    <a:pt x="3512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51267" y="1000"/>
                  </a:lnTo>
                  <a:cubicBezTo>
                    <a:pt x="356200" y="1000"/>
                    <a:pt x="360200" y="5000"/>
                    <a:pt x="360200" y="9933"/>
                  </a:cubicBezTo>
                  <a:lnTo>
                    <a:pt x="360200" y="9933"/>
                  </a:lnTo>
                  <a:cubicBezTo>
                    <a:pt x="360200" y="14867"/>
                    <a:pt x="356200" y="18867"/>
                    <a:pt x="3512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E8881B1-49C0-43AF-9924-13C47AB42C31}"/>
                </a:ext>
              </a:extLst>
            </p:cNvPr>
            <p:cNvSpPr/>
            <p:nvPr/>
          </p:nvSpPr>
          <p:spPr>
            <a:xfrm>
              <a:off x="2748137" y="5643538"/>
              <a:ext cx="360000" cy="18667"/>
            </a:xfrm>
            <a:custGeom>
              <a:avLst/>
              <a:gdLst>
                <a:gd name="connsiteX0" fmla="*/ 351267 w 360000"/>
                <a:gd name="connsiteY0" fmla="*/ 18867 h 18666"/>
                <a:gd name="connsiteX1" fmla="*/ 9933 w 360000"/>
                <a:gd name="connsiteY1" fmla="*/ 18867 h 18666"/>
                <a:gd name="connsiteX2" fmla="*/ 1000 w 360000"/>
                <a:gd name="connsiteY2" fmla="*/ 9933 h 18666"/>
                <a:gd name="connsiteX3" fmla="*/ 1000 w 360000"/>
                <a:gd name="connsiteY3" fmla="*/ 9933 h 18666"/>
                <a:gd name="connsiteX4" fmla="*/ 9933 w 360000"/>
                <a:gd name="connsiteY4" fmla="*/ 1000 h 18666"/>
                <a:gd name="connsiteX5" fmla="*/ 351267 w 360000"/>
                <a:gd name="connsiteY5" fmla="*/ 1000 h 18666"/>
                <a:gd name="connsiteX6" fmla="*/ 360200 w 360000"/>
                <a:gd name="connsiteY6" fmla="*/ 9933 h 18666"/>
                <a:gd name="connsiteX7" fmla="*/ 360200 w 360000"/>
                <a:gd name="connsiteY7" fmla="*/ 9933 h 18666"/>
                <a:gd name="connsiteX8" fmla="*/ 351267 w 360000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00" h="18666">
                  <a:moveTo>
                    <a:pt x="3512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51267" y="1000"/>
                  </a:lnTo>
                  <a:cubicBezTo>
                    <a:pt x="356200" y="1000"/>
                    <a:pt x="360200" y="5000"/>
                    <a:pt x="360200" y="9933"/>
                  </a:cubicBezTo>
                  <a:lnTo>
                    <a:pt x="360200" y="9933"/>
                  </a:lnTo>
                  <a:cubicBezTo>
                    <a:pt x="360200" y="14867"/>
                    <a:pt x="356200" y="18867"/>
                    <a:pt x="3512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0381CF96-E097-4872-9B9F-22CAE0ACA78B}"/>
                </a:ext>
              </a:extLst>
            </p:cNvPr>
            <p:cNvSpPr/>
            <p:nvPr/>
          </p:nvSpPr>
          <p:spPr>
            <a:xfrm>
              <a:off x="2748137" y="5688471"/>
              <a:ext cx="258667" cy="18667"/>
            </a:xfrm>
            <a:custGeom>
              <a:avLst/>
              <a:gdLst>
                <a:gd name="connsiteX0" fmla="*/ 249667 w 258666"/>
                <a:gd name="connsiteY0" fmla="*/ 18867 h 18666"/>
                <a:gd name="connsiteX1" fmla="*/ 9933 w 258666"/>
                <a:gd name="connsiteY1" fmla="*/ 18867 h 18666"/>
                <a:gd name="connsiteX2" fmla="*/ 1000 w 258666"/>
                <a:gd name="connsiteY2" fmla="*/ 9933 h 18666"/>
                <a:gd name="connsiteX3" fmla="*/ 1000 w 258666"/>
                <a:gd name="connsiteY3" fmla="*/ 9933 h 18666"/>
                <a:gd name="connsiteX4" fmla="*/ 9933 w 258666"/>
                <a:gd name="connsiteY4" fmla="*/ 1000 h 18666"/>
                <a:gd name="connsiteX5" fmla="*/ 249800 w 258666"/>
                <a:gd name="connsiteY5" fmla="*/ 1000 h 18666"/>
                <a:gd name="connsiteX6" fmla="*/ 258733 w 258666"/>
                <a:gd name="connsiteY6" fmla="*/ 9933 h 18666"/>
                <a:gd name="connsiteX7" fmla="*/ 258733 w 258666"/>
                <a:gd name="connsiteY7" fmla="*/ 9933 h 18666"/>
                <a:gd name="connsiteX8" fmla="*/ 249667 w 258666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666" h="18666">
                  <a:moveTo>
                    <a:pt x="2496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249800" y="1000"/>
                  </a:lnTo>
                  <a:cubicBezTo>
                    <a:pt x="254733" y="1000"/>
                    <a:pt x="258733" y="5000"/>
                    <a:pt x="258733" y="9933"/>
                  </a:cubicBezTo>
                  <a:lnTo>
                    <a:pt x="258733" y="9933"/>
                  </a:lnTo>
                  <a:cubicBezTo>
                    <a:pt x="258733" y="14867"/>
                    <a:pt x="254600" y="18867"/>
                    <a:pt x="2496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C01B3CA4-281B-4B98-A718-4D26D312213D}"/>
                </a:ext>
              </a:extLst>
            </p:cNvPr>
            <p:cNvSpPr/>
            <p:nvPr/>
          </p:nvSpPr>
          <p:spPr>
            <a:xfrm>
              <a:off x="2596271" y="5826071"/>
              <a:ext cx="572000" cy="186667"/>
            </a:xfrm>
            <a:custGeom>
              <a:avLst/>
              <a:gdLst>
                <a:gd name="connsiteX0" fmla="*/ 555400 w 572000"/>
                <a:gd name="connsiteY0" fmla="*/ 186600 h 186666"/>
                <a:gd name="connsiteX1" fmla="*/ 17000 w 572000"/>
                <a:gd name="connsiteY1" fmla="*/ 186600 h 186666"/>
                <a:gd name="connsiteX2" fmla="*/ 1000 w 572000"/>
                <a:gd name="connsiteY2" fmla="*/ 170600 h 186666"/>
                <a:gd name="connsiteX3" fmla="*/ 1000 w 572000"/>
                <a:gd name="connsiteY3" fmla="*/ 17000 h 186666"/>
                <a:gd name="connsiteX4" fmla="*/ 17000 w 572000"/>
                <a:gd name="connsiteY4" fmla="*/ 1000 h 186666"/>
                <a:gd name="connsiteX5" fmla="*/ 555400 w 572000"/>
                <a:gd name="connsiteY5" fmla="*/ 1000 h 186666"/>
                <a:gd name="connsiteX6" fmla="*/ 571400 w 572000"/>
                <a:gd name="connsiteY6" fmla="*/ 17000 h 186666"/>
                <a:gd name="connsiteX7" fmla="*/ 571400 w 572000"/>
                <a:gd name="connsiteY7" fmla="*/ 170600 h 186666"/>
                <a:gd name="connsiteX8" fmla="*/ 555400 w 572000"/>
                <a:gd name="connsiteY8" fmla="*/ 186600 h 1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000" h="186666">
                  <a:moveTo>
                    <a:pt x="555400" y="186600"/>
                  </a:moveTo>
                  <a:lnTo>
                    <a:pt x="17000" y="186600"/>
                  </a:lnTo>
                  <a:cubicBezTo>
                    <a:pt x="8200" y="186600"/>
                    <a:pt x="1000" y="179400"/>
                    <a:pt x="1000" y="170600"/>
                  </a:cubicBezTo>
                  <a:lnTo>
                    <a:pt x="1000" y="17000"/>
                  </a:lnTo>
                  <a:cubicBezTo>
                    <a:pt x="1000" y="8200"/>
                    <a:pt x="8200" y="1000"/>
                    <a:pt x="17000" y="1000"/>
                  </a:cubicBezTo>
                  <a:lnTo>
                    <a:pt x="555400" y="1000"/>
                  </a:lnTo>
                  <a:cubicBezTo>
                    <a:pt x="564200" y="1000"/>
                    <a:pt x="571400" y="8200"/>
                    <a:pt x="571400" y="17000"/>
                  </a:cubicBezTo>
                  <a:lnTo>
                    <a:pt x="571400" y="170600"/>
                  </a:lnTo>
                  <a:cubicBezTo>
                    <a:pt x="571400" y="179400"/>
                    <a:pt x="564200" y="186600"/>
                    <a:pt x="555400" y="186600"/>
                  </a:cubicBezTo>
                  <a:close/>
                </a:path>
              </a:pathLst>
            </a:custGeom>
            <a:noFill/>
            <a:ln w="9525" cap="flat">
              <a:solidFill>
                <a:srgbClr val="CCE9FF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66036380-0A7C-47CF-A65C-188739DB8B25}"/>
                </a:ext>
              </a:extLst>
            </p:cNvPr>
            <p:cNvSpPr/>
            <p:nvPr/>
          </p:nvSpPr>
          <p:spPr>
            <a:xfrm>
              <a:off x="2611337" y="5843938"/>
              <a:ext cx="497333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867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7135A099-A3DC-4205-8347-25B09F8F1078}"/>
                </a:ext>
              </a:extLst>
            </p:cNvPr>
            <p:cNvSpPr/>
            <p:nvPr/>
          </p:nvSpPr>
          <p:spPr>
            <a:xfrm>
              <a:off x="2611337" y="5889005"/>
              <a:ext cx="497333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867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A0A15633-FFA5-4869-B2B0-90B4BB60ABF8}"/>
                </a:ext>
              </a:extLst>
            </p:cNvPr>
            <p:cNvSpPr/>
            <p:nvPr/>
          </p:nvSpPr>
          <p:spPr>
            <a:xfrm>
              <a:off x="2611337" y="5933938"/>
              <a:ext cx="357333" cy="18667"/>
            </a:xfrm>
            <a:custGeom>
              <a:avLst/>
              <a:gdLst>
                <a:gd name="connsiteX0" fmla="*/ 347800 w 357333"/>
                <a:gd name="connsiteY0" fmla="*/ 18867 h 18666"/>
                <a:gd name="connsiteX1" fmla="*/ 9933 w 357333"/>
                <a:gd name="connsiteY1" fmla="*/ 18867 h 18666"/>
                <a:gd name="connsiteX2" fmla="*/ 1000 w 357333"/>
                <a:gd name="connsiteY2" fmla="*/ 9933 h 18666"/>
                <a:gd name="connsiteX3" fmla="*/ 1000 w 357333"/>
                <a:gd name="connsiteY3" fmla="*/ 9933 h 18666"/>
                <a:gd name="connsiteX4" fmla="*/ 9933 w 357333"/>
                <a:gd name="connsiteY4" fmla="*/ 1000 h 18666"/>
                <a:gd name="connsiteX5" fmla="*/ 347933 w 357333"/>
                <a:gd name="connsiteY5" fmla="*/ 1000 h 18666"/>
                <a:gd name="connsiteX6" fmla="*/ 356867 w 357333"/>
                <a:gd name="connsiteY6" fmla="*/ 9933 h 18666"/>
                <a:gd name="connsiteX7" fmla="*/ 356867 w 357333"/>
                <a:gd name="connsiteY7" fmla="*/ 9933 h 18666"/>
                <a:gd name="connsiteX8" fmla="*/ 347800 w 35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333" h="18666">
                  <a:moveTo>
                    <a:pt x="347800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47933" y="1000"/>
                  </a:lnTo>
                  <a:cubicBezTo>
                    <a:pt x="352867" y="1000"/>
                    <a:pt x="356867" y="5000"/>
                    <a:pt x="356867" y="9933"/>
                  </a:cubicBezTo>
                  <a:lnTo>
                    <a:pt x="356867" y="9933"/>
                  </a:lnTo>
                  <a:cubicBezTo>
                    <a:pt x="356867" y="14867"/>
                    <a:pt x="352733" y="18867"/>
                    <a:pt x="347800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9B3E7E6F-E715-41EF-87DE-7A9BB9D6CE32}"/>
                </a:ext>
              </a:extLst>
            </p:cNvPr>
            <p:cNvSpPr/>
            <p:nvPr/>
          </p:nvSpPr>
          <p:spPr>
            <a:xfrm>
              <a:off x="2596271" y="6071538"/>
              <a:ext cx="572000" cy="186667"/>
            </a:xfrm>
            <a:custGeom>
              <a:avLst/>
              <a:gdLst>
                <a:gd name="connsiteX0" fmla="*/ 555400 w 572000"/>
                <a:gd name="connsiteY0" fmla="*/ 186600 h 186666"/>
                <a:gd name="connsiteX1" fmla="*/ 17000 w 572000"/>
                <a:gd name="connsiteY1" fmla="*/ 186600 h 186666"/>
                <a:gd name="connsiteX2" fmla="*/ 1000 w 572000"/>
                <a:gd name="connsiteY2" fmla="*/ 170600 h 186666"/>
                <a:gd name="connsiteX3" fmla="*/ 1000 w 572000"/>
                <a:gd name="connsiteY3" fmla="*/ 17000 h 186666"/>
                <a:gd name="connsiteX4" fmla="*/ 17000 w 572000"/>
                <a:gd name="connsiteY4" fmla="*/ 1000 h 186666"/>
                <a:gd name="connsiteX5" fmla="*/ 555400 w 572000"/>
                <a:gd name="connsiteY5" fmla="*/ 1000 h 186666"/>
                <a:gd name="connsiteX6" fmla="*/ 571400 w 572000"/>
                <a:gd name="connsiteY6" fmla="*/ 17000 h 186666"/>
                <a:gd name="connsiteX7" fmla="*/ 571400 w 572000"/>
                <a:gd name="connsiteY7" fmla="*/ 170600 h 186666"/>
                <a:gd name="connsiteX8" fmla="*/ 555400 w 572000"/>
                <a:gd name="connsiteY8" fmla="*/ 186600 h 1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000" h="186666">
                  <a:moveTo>
                    <a:pt x="555400" y="186600"/>
                  </a:moveTo>
                  <a:lnTo>
                    <a:pt x="17000" y="186600"/>
                  </a:lnTo>
                  <a:cubicBezTo>
                    <a:pt x="8200" y="186600"/>
                    <a:pt x="1000" y="179400"/>
                    <a:pt x="1000" y="170600"/>
                  </a:cubicBezTo>
                  <a:lnTo>
                    <a:pt x="1000" y="17000"/>
                  </a:lnTo>
                  <a:cubicBezTo>
                    <a:pt x="1000" y="8200"/>
                    <a:pt x="8200" y="1000"/>
                    <a:pt x="17000" y="1000"/>
                  </a:cubicBezTo>
                  <a:lnTo>
                    <a:pt x="555400" y="1000"/>
                  </a:lnTo>
                  <a:cubicBezTo>
                    <a:pt x="564200" y="1000"/>
                    <a:pt x="571400" y="8200"/>
                    <a:pt x="571400" y="17000"/>
                  </a:cubicBezTo>
                  <a:lnTo>
                    <a:pt x="571400" y="170600"/>
                  </a:lnTo>
                  <a:cubicBezTo>
                    <a:pt x="571400" y="179400"/>
                    <a:pt x="564200" y="186600"/>
                    <a:pt x="555400" y="186600"/>
                  </a:cubicBezTo>
                  <a:close/>
                </a:path>
              </a:pathLst>
            </a:custGeom>
            <a:noFill/>
            <a:ln w="9525" cap="flat">
              <a:solidFill>
                <a:srgbClr val="CCE9FF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D7454384-5E99-407B-BBC2-45A3E3927E33}"/>
                </a:ext>
              </a:extLst>
            </p:cNvPr>
            <p:cNvSpPr/>
            <p:nvPr/>
          </p:nvSpPr>
          <p:spPr>
            <a:xfrm>
              <a:off x="2611337" y="6089405"/>
              <a:ext cx="497333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867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94DA2DCD-0B28-4DDC-BA32-36B3E144E648}"/>
                </a:ext>
              </a:extLst>
            </p:cNvPr>
            <p:cNvSpPr/>
            <p:nvPr/>
          </p:nvSpPr>
          <p:spPr>
            <a:xfrm>
              <a:off x="2611337" y="6134471"/>
              <a:ext cx="497333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733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5615062-F766-4286-8D93-29681632B2A8}"/>
                </a:ext>
              </a:extLst>
            </p:cNvPr>
            <p:cNvSpPr/>
            <p:nvPr/>
          </p:nvSpPr>
          <p:spPr>
            <a:xfrm>
              <a:off x="2611337" y="6179405"/>
              <a:ext cx="357333" cy="18667"/>
            </a:xfrm>
            <a:custGeom>
              <a:avLst/>
              <a:gdLst>
                <a:gd name="connsiteX0" fmla="*/ 347800 w 357333"/>
                <a:gd name="connsiteY0" fmla="*/ 18867 h 18666"/>
                <a:gd name="connsiteX1" fmla="*/ 9933 w 357333"/>
                <a:gd name="connsiteY1" fmla="*/ 18867 h 18666"/>
                <a:gd name="connsiteX2" fmla="*/ 1000 w 357333"/>
                <a:gd name="connsiteY2" fmla="*/ 9933 h 18666"/>
                <a:gd name="connsiteX3" fmla="*/ 1000 w 357333"/>
                <a:gd name="connsiteY3" fmla="*/ 9933 h 18666"/>
                <a:gd name="connsiteX4" fmla="*/ 9933 w 357333"/>
                <a:gd name="connsiteY4" fmla="*/ 1000 h 18666"/>
                <a:gd name="connsiteX5" fmla="*/ 347933 w 357333"/>
                <a:gd name="connsiteY5" fmla="*/ 1000 h 18666"/>
                <a:gd name="connsiteX6" fmla="*/ 356867 w 357333"/>
                <a:gd name="connsiteY6" fmla="*/ 9933 h 18666"/>
                <a:gd name="connsiteX7" fmla="*/ 356867 w 357333"/>
                <a:gd name="connsiteY7" fmla="*/ 9933 h 18666"/>
                <a:gd name="connsiteX8" fmla="*/ 347800 w 35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333" h="18666">
                  <a:moveTo>
                    <a:pt x="347800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47933" y="1000"/>
                  </a:lnTo>
                  <a:cubicBezTo>
                    <a:pt x="352867" y="1000"/>
                    <a:pt x="356867" y="5000"/>
                    <a:pt x="356867" y="9933"/>
                  </a:cubicBezTo>
                  <a:lnTo>
                    <a:pt x="356867" y="9933"/>
                  </a:lnTo>
                  <a:cubicBezTo>
                    <a:pt x="356867" y="14867"/>
                    <a:pt x="352733" y="18867"/>
                    <a:pt x="347800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D638C88A-08A3-412B-8C2F-DF4B300603FD}"/>
                </a:ext>
              </a:extLst>
            </p:cNvPr>
            <p:cNvSpPr/>
            <p:nvPr/>
          </p:nvSpPr>
          <p:spPr>
            <a:xfrm>
              <a:off x="2633404" y="5621538"/>
              <a:ext cx="57333" cy="60000"/>
            </a:xfrm>
            <a:custGeom>
              <a:avLst/>
              <a:gdLst>
                <a:gd name="connsiteX0" fmla="*/ 56400 w 57333"/>
                <a:gd name="connsiteY0" fmla="*/ 57000 h 60000"/>
                <a:gd name="connsiteX1" fmla="*/ 51600 w 57333"/>
                <a:gd name="connsiteY1" fmla="*/ 49133 h 60000"/>
                <a:gd name="connsiteX2" fmla="*/ 48267 w 57333"/>
                <a:gd name="connsiteY2" fmla="*/ 37000 h 60000"/>
                <a:gd name="connsiteX3" fmla="*/ 48267 w 57333"/>
                <a:gd name="connsiteY3" fmla="*/ 30067 h 60000"/>
                <a:gd name="connsiteX4" fmla="*/ 34400 w 57333"/>
                <a:gd name="connsiteY4" fmla="*/ 11533 h 60000"/>
                <a:gd name="connsiteX5" fmla="*/ 34400 w 57333"/>
                <a:gd name="connsiteY5" fmla="*/ 6600 h 60000"/>
                <a:gd name="connsiteX6" fmla="*/ 28800 w 57333"/>
                <a:gd name="connsiteY6" fmla="*/ 1000 h 60000"/>
                <a:gd name="connsiteX7" fmla="*/ 23200 w 57333"/>
                <a:gd name="connsiteY7" fmla="*/ 6600 h 60000"/>
                <a:gd name="connsiteX8" fmla="*/ 23200 w 57333"/>
                <a:gd name="connsiteY8" fmla="*/ 11533 h 60000"/>
                <a:gd name="connsiteX9" fmla="*/ 9333 w 57333"/>
                <a:gd name="connsiteY9" fmla="*/ 30067 h 60000"/>
                <a:gd name="connsiteX10" fmla="*/ 9333 w 57333"/>
                <a:gd name="connsiteY10" fmla="*/ 37000 h 60000"/>
                <a:gd name="connsiteX11" fmla="*/ 6000 w 57333"/>
                <a:gd name="connsiteY11" fmla="*/ 49133 h 60000"/>
                <a:gd name="connsiteX12" fmla="*/ 1200 w 57333"/>
                <a:gd name="connsiteY12" fmla="*/ 57000 h 60000"/>
                <a:gd name="connsiteX13" fmla="*/ 1200 w 57333"/>
                <a:gd name="connsiteY13" fmla="*/ 58333 h 60000"/>
                <a:gd name="connsiteX14" fmla="*/ 2400 w 57333"/>
                <a:gd name="connsiteY14" fmla="*/ 59000 h 60000"/>
                <a:gd name="connsiteX15" fmla="*/ 54933 w 57333"/>
                <a:gd name="connsiteY15" fmla="*/ 59000 h 60000"/>
                <a:gd name="connsiteX16" fmla="*/ 56133 w 57333"/>
                <a:gd name="connsiteY16" fmla="*/ 58333 h 60000"/>
                <a:gd name="connsiteX17" fmla="*/ 56400 w 57333"/>
                <a:gd name="connsiteY17" fmla="*/ 57000 h 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333" h="60000">
                  <a:moveTo>
                    <a:pt x="56400" y="57000"/>
                  </a:moveTo>
                  <a:lnTo>
                    <a:pt x="51600" y="49133"/>
                  </a:lnTo>
                  <a:cubicBezTo>
                    <a:pt x="49467" y="45533"/>
                    <a:pt x="48267" y="41267"/>
                    <a:pt x="48267" y="37000"/>
                  </a:cubicBezTo>
                  <a:lnTo>
                    <a:pt x="48267" y="30067"/>
                  </a:lnTo>
                  <a:cubicBezTo>
                    <a:pt x="48267" y="21267"/>
                    <a:pt x="42400" y="13933"/>
                    <a:pt x="34400" y="11533"/>
                  </a:cubicBezTo>
                  <a:lnTo>
                    <a:pt x="34400" y="6600"/>
                  </a:lnTo>
                  <a:cubicBezTo>
                    <a:pt x="34400" y="3533"/>
                    <a:pt x="31867" y="1000"/>
                    <a:pt x="28800" y="1000"/>
                  </a:cubicBezTo>
                  <a:cubicBezTo>
                    <a:pt x="25733" y="1000"/>
                    <a:pt x="23200" y="3533"/>
                    <a:pt x="23200" y="6600"/>
                  </a:cubicBezTo>
                  <a:lnTo>
                    <a:pt x="23200" y="11533"/>
                  </a:lnTo>
                  <a:cubicBezTo>
                    <a:pt x="15200" y="13933"/>
                    <a:pt x="9333" y="21400"/>
                    <a:pt x="9333" y="30067"/>
                  </a:cubicBezTo>
                  <a:lnTo>
                    <a:pt x="9333" y="37000"/>
                  </a:lnTo>
                  <a:cubicBezTo>
                    <a:pt x="9333" y="41267"/>
                    <a:pt x="8133" y="45400"/>
                    <a:pt x="6000" y="49133"/>
                  </a:cubicBezTo>
                  <a:lnTo>
                    <a:pt x="1200" y="57000"/>
                  </a:lnTo>
                  <a:cubicBezTo>
                    <a:pt x="933" y="57400"/>
                    <a:pt x="933" y="57933"/>
                    <a:pt x="1200" y="58333"/>
                  </a:cubicBezTo>
                  <a:cubicBezTo>
                    <a:pt x="1467" y="58733"/>
                    <a:pt x="1867" y="59000"/>
                    <a:pt x="2400" y="59000"/>
                  </a:cubicBezTo>
                  <a:lnTo>
                    <a:pt x="54933" y="59000"/>
                  </a:lnTo>
                  <a:cubicBezTo>
                    <a:pt x="55467" y="59000"/>
                    <a:pt x="55867" y="58733"/>
                    <a:pt x="56133" y="58333"/>
                  </a:cubicBezTo>
                  <a:cubicBezTo>
                    <a:pt x="56667" y="58067"/>
                    <a:pt x="56667" y="57533"/>
                    <a:pt x="56400" y="570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4077EB58-07A8-4FBF-895A-B252404A9EEC}"/>
                </a:ext>
              </a:extLst>
            </p:cNvPr>
            <p:cNvSpPr/>
            <p:nvPr/>
          </p:nvSpPr>
          <p:spPr>
            <a:xfrm>
              <a:off x="2652671" y="5682471"/>
              <a:ext cx="18667" cy="6667"/>
            </a:xfrm>
            <a:custGeom>
              <a:avLst/>
              <a:gdLst>
                <a:gd name="connsiteX0" fmla="*/ 1000 w 18666"/>
                <a:gd name="connsiteY0" fmla="*/ 1000 h 6666"/>
                <a:gd name="connsiteX1" fmla="*/ 9667 w 18666"/>
                <a:gd name="connsiteY1" fmla="*/ 6600 h 6666"/>
                <a:gd name="connsiteX2" fmla="*/ 18333 w 18666"/>
                <a:gd name="connsiteY2" fmla="*/ 1000 h 6666"/>
                <a:gd name="connsiteX3" fmla="*/ 1000 w 18666"/>
                <a:gd name="connsiteY3" fmla="*/ 1000 h 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6" h="6666">
                  <a:moveTo>
                    <a:pt x="1000" y="1000"/>
                  </a:moveTo>
                  <a:cubicBezTo>
                    <a:pt x="2600" y="4200"/>
                    <a:pt x="5933" y="6600"/>
                    <a:pt x="9667" y="6600"/>
                  </a:cubicBezTo>
                  <a:cubicBezTo>
                    <a:pt x="13400" y="6600"/>
                    <a:pt x="16867" y="4333"/>
                    <a:pt x="18333" y="1000"/>
                  </a:cubicBezTo>
                  <a:lnTo>
                    <a:pt x="1000" y="1000"/>
                  </a:lnTo>
                  <a:close/>
                </a:path>
              </a:pathLst>
            </a:custGeom>
            <a:solidFill>
              <a:srgbClr val="A7DBF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D20220CB-0B3E-4AF3-96BF-68BF8B2C4FBA}"/>
                </a:ext>
              </a:extLst>
            </p:cNvPr>
            <p:cNvSpPr/>
            <p:nvPr/>
          </p:nvSpPr>
          <p:spPr>
            <a:xfrm>
              <a:off x="3080537" y="5505271"/>
              <a:ext cx="133333" cy="133333"/>
            </a:xfrm>
            <a:custGeom>
              <a:avLst/>
              <a:gdLst>
                <a:gd name="connsiteX0" fmla="*/ 133000 w 133333"/>
                <a:gd name="connsiteY0" fmla="*/ 67000 h 133333"/>
                <a:gd name="connsiteX1" fmla="*/ 67000 w 133333"/>
                <a:gd name="connsiteY1" fmla="*/ 133000 h 133333"/>
                <a:gd name="connsiteX2" fmla="*/ 1000 w 133333"/>
                <a:gd name="connsiteY2" fmla="*/ 67000 h 133333"/>
                <a:gd name="connsiteX3" fmla="*/ 67000 w 133333"/>
                <a:gd name="connsiteY3" fmla="*/ 1000 h 133333"/>
                <a:gd name="connsiteX4" fmla="*/ 133000 w 133333"/>
                <a:gd name="connsiteY4" fmla="*/ 67000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33" h="133333">
                  <a:moveTo>
                    <a:pt x="133000" y="67000"/>
                  </a:moveTo>
                  <a:cubicBezTo>
                    <a:pt x="133000" y="103451"/>
                    <a:pt x="103451" y="133000"/>
                    <a:pt x="67000" y="133000"/>
                  </a:cubicBezTo>
                  <a:cubicBezTo>
                    <a:pt x="30549" y="133000"/>
                    <a:pt x="1000" y="103451"/>
                    <a:pt x="1000" y="67000"/>
                  </a:cubicBezTo>
                  <a:cubicBezTo>
                    <a:pt x="1000" y="30549"/>
                    <a:pt x="30549" y="1000"/>
                    <a:pt x="67000" y="1000"/>
                  </a:cubicBezTo>
                  <a:cubicBezTo>
                    <a:pt x="103451" y="1000"/>
                    <a:pt x="133000" y="30549"/>
                    <a:pt x="133000" y="67000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B7220270-9388-4343-ADB0-860B473A456C}"/>
                </a:ext>
              </a:extLst>
            </p:cNvPr>
            <p:cNvSpPr/>
            <p:nvPr/>
          </p:nvSpPr>
          <p:spPr>
            <a:xfrm>
              <a:off x="3127871" y="5544738"/>
              <a:ext cx="38667" cy="56000"/>
            </a:xfrm>
            <a:custGeom>
              <a:avLst/>
              <a:gdLst>
                <a:gd name="connsiteX0" fmla="*/ 19667 w 38666"/>
                <a:gd name="connsiteY0" fmla="*/ 1000 h 56000"/>
                <a:gd name="connsiteX1" fmla="*/ 29400 w 38666"/>
                <a:gd name="connsiteY1" fmla="*/ 3533 h 56000"/>
                <a:gd name="connsiteX2" fmla="*/ 35933 w 38666"/>
                <a:gd name="connsiteY2" fmla="*/ 10200 h 56000"/>
                <a:gd name="connsiteX3" fmla="*/ 38200 w 38666"/>
                <a:gd name="connsiteY3" fmla="*/ 19400 h 56000"/>
                <a:gd name="connsiteX4" fmla="*/ 35133 w 38666"/>
                <a:gd name="connsiteY4" fmla="*/ 31133 h 56000"/>
                <a:gd name="connsiteX5" fmla="*/ 27800 w 38666"/>
                <a:gd name="connsiteY5" fmla="*/ 43533 h 56000"/>
                <a:gd name="connsiteX6" fmla="*/ 19267 w 38666"/>
                <a:gd name="connsiteY6" fmla="*/ 53400 h 56000"/>
                <a:gd name="connsiteX7" fmla="*/ 16867 w 38666"/>
                <a:gd name="connsiteY7" fmla="*/ 55133 h 56000"/>
                <a:gd name="connsiteX8" fmla="*/ 14600 w 38666"/>
                <a:gd name="connsiteY8" fmla="*/ 55667 h 56000"/>
                <a:gd name="connsiteX9" fmla="*/ 11133 w 38666"/>
                <a:gd name="connsiteY9" fmla="*/ 53933 h 56000"/>
                <a:gd name="connsiteX10" fmla="*/ 9267 w 38666"/>
                <a:gd name="connsiteY10" fmla="*/ 50333 h 56000"/>
                <a:gd name="connsiteX11" fmla="*/ 9667 w 38666"/>
                <a:gd name="connsiteY11" fmla="*/ 49000 h 56000"/>
                <a:gd name="connsiteX12" fmla="*/ 10867 w 38666"/>
                <a:gd name="connsiteY12" fmla="*/ 47267 h 56000"/>
                <a:gd name="connsiteX13" fmla="*/ 15933 w 38666"/>
                <a:gd name="connsiteY13" fmla="*/ 41667 h 56000"/>
                <a:gd name="connsiteX14" fmla="*/ 21267 w 38666"/>
                <a:gd name="connsiteY14" fmla="*/ 35400 h 56000"/>
                <a:gd name="connsiteX15" fmla="*/ 21133 w 38666"/>
                <a:gd name="connsiteY15" fmla="*/ 35267 h 56000"/>
                <a:gd name="connsiteX16" fmla="*/ 16467 w 38666"/>
                <a:gd name="connsiteY16" fmla="*/ 36200 h 56000"/>
                <a:gd name="connsiteX17" fmla="*/ 8600 w 38666"/>
                <a:gd name="connsiteY17" fmla="*/ 33933 h 56000"/>
                <a:gd name="connsiteX18" fmla="*/ 3000 w 38666"/>
                <a:gd name="connsiteY18" fmla="*/ 27800 h 56000"/>
                <a:gd name="connsiteX19" fmla="*/ 1000 w 38666"/>
                <a:gd name="connsiteY19" fmla="*/ 19667 h 56000"/>
                <a:gd name="connsiteX20" fmla="*/ 3400 w 38666"/>
                <a:gd name="connsiteY20" fmla="*/ 10600 h 56000"/>
                <a:gd name="connsiteX21" fmla="*/ 10067 w 38666"/>
                <a:gd name="connsiteY21" fmla="*/ 3800 h 56000"/>
                <a:gd name="connsiteX22" fmla="*/ 19667 w 38666"/>
                <a:gd name="connsiteY22" fmla="*/ 1000 h 56000"/>
                <a:gd name="connsiteX23" fmla="*/ 19667 w 38666"/>
                <a:gd name="connsiteY23" fmla="*/ 27133 h 56000"/>
                <a:gd name="connsiteX24" fmla="*/ 24733 w 38666"/>
                <a:gd name="connsiteY24" fmla="*/ 25000 h 56000"/>
                <a:gd name="connsiteX25" fmla="*/ 26733 w 38666"/>
                <a:gd name="connsiteY25" fmla="*/ 19400 h 56000"/>
                <a:gd name="connsiteX26" fmla="*/ 24867 w 38666"/>
                <a:gd name="connsiteY26" fmla="*/ 13933 h 56000"/>
                <a:gd name="connsiteX27" fmla="*/ 19667 w 38666"/>
                <a:gd name="connsiteY27" fmla="*/ 11667 h 56000"/>
                <a:gd name="connsiteX28" fmla="*/ 14600 w 38666"/>
                <a:gd name="connsiteY28" fmla="*/ 13933 h 56000"/>
                <a:gd name="connsiteX29" fmla="*/ 12600 w 38666"/>
                <a:gd name="connsiteY29" fmla="*/ 19400 h 56000"/>
                <a:gd name="connsiteX30" fmla="*/ 14467 w 38666"/>
                <a:gd name="connsiteY30" fmla="*/ 24867 h 56000"/>
                <a:gd name="connsiteX31" fmla="*/ 19667 w 38666"/>
                <a:gd name="connsiteY31" fmla="*/ 27133 h 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8666" h="56000">
                  <a:moveTo>
                    <a:pt x="19667" y="1000"/>
                  </a:moveTo>
                  <a:cubicBezTo>
                    <a:pt x="23400" y="1000"/>
                    <a:pt x="26600" y="1800"/>
                    <a:pt x="29400" y="3533"/>
                  </a:cubicBezTo>
                  <a:cubicBezTo>
                    <a:pt x="32200" y="5267"/>
                    <a:pt x="34467" y="7400"/>
                    <a:pt x="35933" y="10200"/>
                  </a:cubicBezTo>
                  <a:cubicBezTo>
                    <a:pt x="37533" y="13000"/>
                    <a:pt x="38200" y="16067"/>
                    <a:pt x="38200" y="19400"/>
                  </a:cubicBezTo>
                  <a:cubicBezTo>
                    <a:pt x="38200" y="22867"/>
                    <a:pt x="37133" y="26733"/>
                    <a:pt x="35133" y="31133"/>
                  </a:cubicBezTo>
                  <a:cubicBezTo>
                    <a:pt x="33133" y="35533"/>
                    <a:pt x="30733" y="39667"/>
                    <a:pt x="27800" y="43533"/>
                  </a:cubicBezTo>
                  <a:cubicBezTo>
                    <a:pt x="24867" y="47400"/>
                    <a:pt x="22067" y="50733"/>
                    <a:pt x="19267" y="53400"/>
                  </a:cubicBezTo>
                  <a:cubicBezTo>
                    <a:pt x="18733" y="53933"/>
                    <a:pt x="17933" y="54467"/>
                    <a:pt x="16867" y="55133"/>
                  </a:cubicBezTo>
                  <a:cubicBezTo>
                    <a:pt x="16333" y="55533"/>
                    <a:pt x="15533" y="55667"/>
                    <a:pt x="14600" y="55667"/>
                  </a:cubicBezTo>
                  <a:cubicBezTo>
                    <a:pt x="13533" y="55667"/>
                    <a:pt x="12333" y="55133"/>
                    <a:pt x="11133" y="53933"/>
                  </a:cubicBezTo>
                  <a:cubicBezTo>
                    <a:pt x="9933" y="52733"/>
                    <a:pt x="9267" y="51533"/>
                    <a:pt x="9267" y="50333"/>
                  </a:cubicBezTo>
                  <a:cubicBezTo>
                    <a:pt x="9267" y="49933"/>
                    <a:pt x="9400" y="49400"/>
                    <a:pt x="9667" y="49000"/>
                  </a:cubicBezTo>
                  <a:cubicBezTo>
                    <a:pt x="9933" y="48600"/>
                    <a:pt x="10333" y="47933"/>
                    <a:pt x="10867" y="47267"/>
                  </a:cubicBezTo>
                  <a:cubicBezTo>
                    <a:pt x="11667" y="46333"/>
                    <a:pt x="13267" y="44467"/>
                    <a:pt x="15933" y="41667"/>
                  </a:cubicBezTo>
                  <a:cubicBezTo>
                    <a:pt x="18467" y="38867"/>
                    <a:pt x="20333" y="36733"/>
                    <a:pt x="21267" y="35400"/>
                  </a:cubicBezTo>
                  <a:lnTo>
                    <a:pt x="21133" y="35267"/>
                  </a:lnTo>
                  <a:cubicBezTo>
                    <a:pt x="19800" y="35933"/>
                    <a:pt x="18200" y="36200"/>
                    <a:pt x="16467" y="36200"/>
                  </a:cubicBezTo>
                  <a:cubicBezTo>
                    <a:pt x="13533" y="36200"/>
                    <a:pt x="11000" y="35400"/>
                    <a:pt x="8600" y="33933"/>
                  </a:cubicBezTo>
                  <a:cubicBezTo>
                    <a:pt x="6200" y="32333"/>
                    <a:pt x="4333" y="30333"/>
                    <a:pt x="3000" y="27800"/>
                  </a:cubicBezTo>
                  <a:cubicBezTo>
                    <a:pt x="1667" y="25267"/>
                    <a:pt x="1000" y="22467"/>
                    <a:pt x="1000" y="19667"/>
                  </a:cubicBezTo>
                  <a:cubicBezTo>
                    <a:pt x="1000" y="16467"/>
                    <a:pt x="1800" y="13400"/>
                    <a:pt x="3400" y="10600"/>
                  </a:cubicBezTo>
                  <a:cubicBezTo>
                    <a:pt x="5000" y="7800"/>
                    <a:pt x="7267" y="5533"/>
                    <a:pt x="10067" y="3800"/>
                  </a:cubicBezTo>
                  <a:cubicBezTo>
                    <a:pt x="13000" y="1800"/>
                    <a:pt x="16200" y="1000"/>
                    <a:pt x="19667" y="1000"/>
                  </a:cubicBezTo>
                  <a:close/>
                  <a:moveTo>
                    <a:pt x="19667" y="27133"/>
                  </a:moveTo>
                  <a:cubicBezTo>
                    <a:pt x="21800" y="27133"/>
                    <a:pt x="23400" y="26467"/>
                    <a:pt x="24733" y="25000"/>
                  </a:cubicBezTo>
                  <a:cubicBezTo>
                    <a:pt x="26067" y="23533"/>
                    <a:pt x="26733" y="21667"/>
                    <a:pt x="26733" y="19400"/>
                  </a:cubicBezTo>
                  <a:cubicBezTo>
                    <a:pt x="26733" y="17267"/>
                    <a:pt x="26067" y="15400"/>
                    <a:pt x="24867" y="13933"/>
                  </a:cubicBezTo>
                  <a:cubicBezTo>
                    <a:pt x="23667" y="12467"/>
                    <a:pt x="21933" y="11667"/>
                    <a:pt x="19667" y="11667"/>
                  </a:cubicBezTo>
                  <a:cubicBezTo>
                    <a:pt x="17533" y="11667"/>
                    <a:pt x="15800" y="12467"/>
                    <a:pt x="14600" y="13933"/>
                  </a:cubicBezTo>
                  <a:cubicBezTo>
                    <a:pt x="13267" y="15400"/>
                    <a:pt x="12600" y="17267"/>
                    <a:pt x="12600" y="19400"/>
                  </a:cubicBezTo>
                  <a:cubicBezTo>
                    <a:pt x="12600" y="21533"/>
                    <a:pt x="13267" y="23267"/>
                    <a:pt x="14467" y="24867"/>
                  </a:cubicBezTo>
                  <a:cubicBezTo>
                    <a:pt x="15667" y="26333"/>
                    <a:pt x="17400" y="27133"/>
                    <a:pt x="19667" y="271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2200554-04AC-49CE-9090-2BDD3D8039E8}"/>
                </a:ext>
              </a:extLst>
            </p:cNvPr>
            <p:cNvSpPr/>
            <p:nvPr/>
          </p:nvSpPr>
          <p:spPr>
            <a:xfrm>
              <a:off x="3510404" y="6280605"/>
              <a:ext cx="92000" cy="130667"/>
            </a:xfrm>
            <a:custGeom>
              <a:avLst/>
              <a:gdLst>
                <a:gd name="connsiteX0" fmla="*/ 91400 w 92000"/>
                <a:gd name="connsiteY0" fmla="*/ 123667 h 130666"/>
                <a:gd name="connsiteX1" fmla="*/ 1000 w 92000"/>
                <a:gd name="connsiteY1" fmla="*/ 1000 h 130666"/>
                <a:gd name="connsiteX2" fmla="*/ 88067 w 92000"/>
                <a:gd name="connsiteY2" fmla="*/ 130867 h 130666"/>
                <a:gd name="connsiteX3" fmla="*/ 91400 w 92000"/>
                <a:gd name="connsiteY3" fmla="*/ 123667 h 1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00" h="130666">
                  <a:moveTo>
                    <a:pt x="91400" y="123667"/>
                  </a:moveTo>
                  <a:cubicBezTo>
                    <a:pt x="80467" y="72467"/>
                    <a:pt x="46600" y="26600"/>
                    <a:pt x="1000" y="1000"/>
                  </a:cubicBezTo>
                  <a:cubicBezTo>
                    <a:pt x="25400" y="47133"/>
                    <a:pt x="54733" y="90733"/>
                    <a:pt x="88067" y="130867"/>
                  </a:cubicBezTo>
                  <a:lnTo>
                    <a:pt x="91400" y="12366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2A34A043-AF2B-484D-94C8-F8A80D2B9DE1}"/>
                </a:ext>
              </a:extLst>
            </p:cNvPr>
            <p:cNvSpPr/>
            <p:nvPr/>
          </p:nvSpPr>
          <p:spPr>
            <a:xfrm>
              <a:off x="3551785" y="6211005"/>
              <a:ext cx="65333" cy="214667"/>
            </a:xfrm>
            <a:custGeom>
              <a:avLst/>
              <a:gdLst>
                <a:gd name="connsiteX0" fmla="*/ 62286 w 65333"/>
                <a:gd name="connsiteY0" fmla="*/ 212600 h 214666"/>
                <a:gd name="connsiteX1" fmla="*/ 1619 w 65333"/>
                <a:gd name="connsiteY1" fmla="*/ 1000 h 214666"/>
                <a:gd name="connsiteX2" fmla="*/ 65086 w 65333"/>
                <a:gd name="connsiteY2" fmla="*/ 214733 h 214666"/>
                <a:gd name="connsiteX3" fmla="*/ 62286 w 65333"/>
                <a:gd name="connsiteY3" fmla="*/ 212600 h 2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33" h="214666">
                  <a:moveTo>
                    <a:pt x="62286" y="212600"/>
                  </a:moveTo>
                  <a:cubicBezTo>
                    <a:pt x="18819" y="151800"/>
                    <a:pt x="-3048" y="75667"/>
                    <a:pt x="1619" y="1000"/>
                  </a:cubicBezTo>
                  <a:cubicBezTo>
                    <a:pt x="29752" y="69933"/>
                    <a:pt x="51086" y="141667"/>
                    <a:pt x="65086" y="214733"/>
                  </a:cubicBezTo>
                  <a:lnTo>
                    <a:pt x="62286" y="2126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0D325025-74B9-40E8-8935-557B0C94E9EF}"/>
                </a:ext>
              </a:extLst>
            </p:cNvPr>
            <p:cNvSpPr/>
            <p:nvPr/>
          </p:nvSpPr>
          <p:spPr>
            <a:xfrm>
              <a:off x="3595737" y="6211005"/>
              <a:ext cx="54667" cy="222667"/>
            </a:xfrm>
            <a:custGeom>
              <a:avLst/>
              <a:gdLst>
                <a:gd name="connsiteX0" fmla="*/ 5933 w 54666"/>
                <a:gd name="connsiteY0" fmla="*/ 214600 h 222666"/>
                <a:gd name="connsiteX1" fmla="*/ 9133 w 54666"/>
                <a:gd name="connsiteY1" fmla="*/ 102467 h 222666"/>
                <a:gd name="connsiteX2" fmla="*/ 53800 w 54666"/>
                <a:gd name="connsiteY2" fmla="*/ 1000 h 222666"/>
                <a:gd name="connsiteX3" fmla="*/ 1000 w 54666"/>
                <a:gd name="connsiteY3" fmla="*/ 221933 h 222666"/>
                <a:gd name="connsiteX4" fmla="*/ 5933 w 54666"/>
                <a:gd name="connsiteY4" fmla="*/ 214600 h 2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66" h="222666">
                  <a:moveTo>
                    <a:pt x="5933" y="214600"/>
                  </a:moveTo>
                  <a:cubicBezTo>
                    <a:pt x="4600" y="177133"/>
                    <a:pt x="3267" y="139400"/>
                    <a:pt x="9133" y="102467"/>
                  </a:cubicBezTo>
                  <a:cubicBezTo>
                    <a:pt x="15000" y="65533"/>
                    <a:pt x="28600" y="28867"/>
                    <a:pt x="53800" y="1000"/>
                  </a:cubicBezTo>
                  <a:cubicBezTo>
                    <a:pt x="57667" y="77667"/>
                    <a:pt x="39133" y="155267"/>
                    <a:pt x="1000" y="221933"/>
                  </a:cubicBezTo>
                  <a:lnTo>
                    <a:pt x="5933" y="2146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330487B-8DC3-44EF-A54D-6EFF9D641A84}"/>
                </a:ext>
              </a:extLst>
            </p:cNvPr>
            <p:cNvSpPr/>
            <p:nvPr/>
          </p:nvSpPr>
          <p:spPr>
            <a:xfrm>
              <a:off x="3586498" y="6209005"/>
              <a:ext cx="37333" cy="220000"/>
            </a:xfrm>
            <a:custGeom>
              <a:avLst/>
              <a:gdLst>
                <a:gd name="connsiteX0" fmla="*/ 16906 w 37333"/>
                <a:gd name="connsiteY0" fmla="*/ 219933 h 220000"/>
                <a:gd name="connsiteX1" fmla="*/ 27840 w 37333"/>
                <a:gd name="connsiteY1" fmla="*/ 1000 h 220000"/>
                <a:gd name="connsiteX2" fmla="*/ 12773 w 37333"/>
                <a:gd name="connsiteY2" fmla="*/ 219000 h 220000"/>
                <a:gd name="connsiteX3" fmla="*/ 16906 w 37333"/>
                <a:gd name="connsiteY3" fmla="*/ 219933 h 2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33" h="220000">
                  <a:moveTo>
                    <a:pt x="16906" y="219933"/>
                  </a:moveTo>
                  <a:cubicBezTo>
                    <a:pt x="-7627" y="149133"/>
                    <a:pt x="-3627" y="69000"/>
                    <a:pt x="27840" y="1000"/>
                  </a:cubicBezTo>
                  <a:cubicBezTo>
                    <a:pt x="47573" y="72067"/>
                    <a:pt x="30240" y="147400"/>
                    <a:pt x="12773" y="219000"/>
                  </a:cubicBezTo>
                  <a:lnTo>
                    <a:pt x="16906" y="21993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D55C1EC2-9A2C-4316-A89E-B0853C7309CB}"/>
                </a:ext>
              </a:extLst>
            </p:cNvPr>
            <p:cNvSpPr/>
            <p:nvPr/>
          </p:nvSpPr>
          <p:spPr>
            <a:xfrm>
              <a:off x="3597471" y="6256871"/>
              <a:ext cx="114667" cy="161333"/>
            </a:xfrm>
            <a:custGeom>
              <a:avLst/>
              <a:gdLst>
                <a:gd name="connsiteX0" fmla="*/ 9267 w 114666"/>
                <a:gd name="connsiteY0" fmla="*/ 145933 h 161333"/>
                <a:gd name="connsiteX1" fmla="*/ 114333 w 114666"/>
                <a:gd name="connsiteY1" fmla="*/ 1000 h 161333"/>
                <a:gd name="connsiteX2" fmla="*/ 1000 w 114666"/>
                <a:gd name="connsiteY2" fmla="*/ 161133 h 161333"/>
                <a:gd name="connsiteX3" fmla="*/ 9267 w 114666"/>
                <a:gd name="connsiteY3" fmla="*/ 145933 h 1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666" h="161333">
                  <a:moveTo>
                    <a:pt x="9267" y="145933"/>
                  </a:moveTo>
                  <a:cubicBezTo>
                    <a:pt x="16067" y="83800"/>
                    <a:pt x="57400" y="26733"/>
                    <a:pt x="114333" y="1000"/>
                  </a:cubicBezTo>
                  <a:cubicBezTo>
                    <a:pt x="91267" y="63000"/>
                    <a:pt x="51800" y="118733"/>
                    <a:pt x="1000" y="161133"/>
                  </a:cubicBezTo>
                  <a:lnTo>
                    <a:pt x="9267" y="145933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42AA85E1-362F-445B-B322-C1F11626BC93}"/>
                </a:ext>
              </a:extLst>
            </p:cNvPr>
            <p:cNvSpPr/>
            <p:nvPr/>
          </p:nvSpPr>
          <p:spPr>
            <a:xfrm>
              <a:off x="2379737" y="6322871"/>
              <a:ext cx="76000" cy="108000"/>
            </a:xfrm>
            <a:custGeom>
              <a:avLst/>
              <a:gdLst>
                <a:gd name="connsiteX0" fmla="*/ 75667 w 76000"/>
                <a:gd name="connsiteY0" fmla="*/ 102200 h 108000"/>
                <a:gd name="connsiteX1" fmla="*/ 1000 w 76000"/>
                <a:gd name="connsiteY1" fmla="*/ 1000 h 108000"/>
                <a:gd name="connsiteX2" fmla="*/ 72867 w 76000"/>
                <a:gd name="connsiteY2" fmla="*/ 108067 h 108000"/>
                <a:gd name="connsiteX3" fmla="*/ 75667 w 76000"/>
                <a:gd name="connsiteY3" fmla="*/ 102200 h 1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" h="108000">
                  <a:moveTo>
                    <a:pt x="75667" y="102200"/>
                  </a:moveTo>
                  <a:cubicBezTo>
                    <a:pt x="66600" y="59933"/>
                    <a:pt x="38733" y="22200"/>
                    <a:pt x="1000" y="1000"/>
                  </a:cubicBezTo>
                  <a:cubicBezTo>
                    <a:pt x="21133" y="39133"/>
                    <a:pt x="45267" y="75000"/>
                    <a:pt x="72867" y="108067"/>
                  </a:cubicBezTo>
                  <a:lnTo>
                    <a:pt x="75667" y="1022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6CDF0C8C-1B59-4EF6-B960-F5150353EBB4}"/>
                </a:ext>
              </a:extLst>
            </p:cNvPr>
            <p:cNvSpPr/>
            <p:nvPr/>
          </p:nvSpPr>
          <p:spPr>
            <a:xfrm>
              <a:off x="2413888" y="6265405"/>
              <a:ext cx="54667" cy="177333"/>
            </a:xfrm>
            <a:custGeom>
              <a:avLst/>
              <a:gdLst>
                <a:gd name="connsiteX0" fmla="*/ 51649 w 54666"/>
                <a:gd name="connsiteY0" fmla="*/ 175533 h 177333"/>
                <a:gd name="connsiteX1" fmla="*/ 1516 w 54666"/>
                <a:gd name="connsiteY1" fmla="*/ 1000 h 177333"/>
                <a:gd name="connsiteX2" fmla="*/ 53916 w 54666"/>
                <a:gd name="connsiteY2" fmla="*/ 177400 h 177333"/>
                <a:gd name="connsiteX3" fmla="*/ 51649 w 54666"/>
                <a:gd name="connsiteY3" fmla="*/ 175533 h 17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66" h="177333">
                  <a:moveTo>
                    <a:pt x="51649" y="175533"/>
                  </a:moveTo>
                  <a:cubicBezTo>
                    <a:pt x="15649" y="125400"/>
                    <a:pt x="-2351" y="62600"/>
                    <a:pt x="1516" y="1000"/>
                  </a:cubicBezTo>
                  <a:cubicBezTo>
                    <a:pt x="24716" y="57800"/>
                    <a:pt x="42316" y="117000"/>
                    <a:pt x="53916" y="177400"/>
                  </a:cubicBezTo>
                  <a:lnTo>
                    <a:pt x="51649" y="175533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AD6FFA22-669F-4FD8-8C75-B7CDF0F81099}"/>
                </a:ext>
              </a:extLst>
            </p:cNvPr>
            <p:cNvSpPr/>
            <p:nvPr/>
          </p:nvSpPr>
          <p:spPr>
            <a:xfrm>
              <a:off x="2450271" y="6265538"/>
              <a:ext cx="45333" cy="184000"/>
            </a:xfrm>
            <a:custGeom>
              <a:avLst/>
              <a:gdLst>
                <a:gd name="connsiteX0" fmla="*/ 5000 w 45333"/>
                <a:gd name="connsiteY0" fmla="*/ 177133 h 184000"/>
                <a:gd name="connsiteX1" fmla="*/ 7667 w 45333"/>
                <a:gd name="connsiteY1" fmla="*/ 84600 h 184000"/>
                <a:gd name="connsiteX2" fmla="*/ 44467 w 45333"/>
                <a:gd name="connsiteY2" fmla="*/ 1000 h 184000"/>
                <a:gd name="connsiteX3" fmla="*/ 1000 w 45333"/>
                <a:gd name="connsiteY3" fmla="*/ 183267 h 184000"/>
                <a:gd name="connsiteX4" fmla="*/ 5000 w 45333"/>
                <a:gd name="connsiteY4" fmla="*/ 177133 h 1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33" h="184000">
                  <a:moveTo>
                    <a:pt x="5000" y="177133"/>
                  </a:moveTo>
                  <a:cubicBezTo>
                    <a:pt x="3933" y="146200"/>
                    <a:pt x="2867" y="115133"/>
                    <a:pt x="7667" y="84600"/>
                  </a:cubicBezTo>
                  <a:cubicBezTo>
                    <a:pt x="12467" y="54067"/>
                    <a:pt x="23667" y="23800"/>
                    <a:pt x="44467" y="1000"/>
                  </a:cubicBezTo>
                  <a:cubicBezTo>
                    <a:pt x="47667" y="64200"/>
                    <a:pt x="32333" y="128200"/>
                    <a:pt x="1000" y="183267"/>
                  </a:cubicBezTo>
                  <a:lnTo>
                    <a:pt x="5000" y="177133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3E5A3E2A-DA5B-41E1-AD51-69547AF8D534}"/>
                </a:ext>
              </a:extLst>
            </p:cNvPr>
            <p:cNvSpPr/>
            <p:nvPr/>
          </p:nvSpPr>
          <p:spPr>
            <a:xfrm>
              <a:off x="2442609" y="6263805"/>
              <a:ext cx="30667" cy="182667"/>
            </a:xfrm>
            <a:custGeom>
              <a:avLst/>
              <a:gdLst>
                <a:gd name="connsiteX0" fmla="*/ 14128 w 30666"/>
                <a:gd name="connsiteY0" fmla="*/ 181667 h 182666"/>
                <a:gd name="connsiteX1" fmla="*/ 23195 w 30666"/>
                <a:gd name="connsiteY1" fmla="*/ 1000 h 182666"/>
                <a:gd name="connsiteX2" fmla="*/ 10661 w 30666"/>
                <a:gd name="connsiteY2" fmla="*/ 180867 h 182666"/>
                <a:gd name="connsiteX3" fmla="*/ 14128 w 30666"/>
                <a:gd name="connsiteY3" fmla="*/ 181667 h 18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66" h="182666">
                  <a:moveTo>
                    <a:pt x="14128" y="181667"/>
                  </a:moveTo>
                  <a:cubicBezTo>
                    <a:pt x="-6139" y="123267"/>
                    <a:pt x="-2805" y="57133"/>
                    <a:pt x="23195" y="1000"/>
                  </a:cubicBezTo>
                  <a:cubicBezTo>
                    <a:pt x="39461" y="59533"/>
                    <a:pt x="25061" y="121800"/>
                    <a:pt x="10661" y="180867"/>
                  </a:cubicBezTo>
                  <a:lnTo>
                    <a:pt x="14128" y="18166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9F99B273-6A8B-4F95-9B6C-FE64E0204421}"/>
                </a:ext>
              </a:extLst>
            </p:cNvPr>
            <p:cNvSpPr/>
            <p:nvPr/>
          </p:nvSpPr>
          <p:spPr>
            <a:xfrm>
              <a:off x="2451604" y="6303138"/>
              <a:ext cx="94667" cy="133333"/>
            </a:xfrm>
            <a:custGeom>
              <a:avLst/>
              <a:gdLst>
                <a:gd name="connsiteX0" fmla="*/ 7800 w 94666"/>
                <a:gd name="connsiteY0" fmla="*/ 120600 h 133333"/>
                <a:gd name="connsiteX1" fmla="*/ 94467 w 94666"/>
                <a:gd name="connsiteY1" fmla="*/ 1000 h 133333"/>
                <a:gd name="connsiteX2" fmla="*/ 1000 w 94666"/>
                <a:gd name="connsiteY2" fmla="*/ 133133 h 133333"/>
                <a:gd name="connsiteX3" fmla="*/ 7800 w 94666"/>
                <a:gd name="connsiteY3" fmla="*/ 120600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66" h="133333">
                  <a:moveTo>
                    <a:pt x="7800" y="120600"/>
                  </a:moveTo>
                  <a:cubicBezTo>
                    <a:pt x="13400" y="69400"/>
                    <a:pt x="47533" y="22200"/>
                    <a:pt x="94467" y="1000"/>
                  </a:cubicBezTo>
                  <a:cubicBezTo>
                    <a:pt x="75400" y="52067"/>
                    <a:pt x="42867" y="98067"/>
                    <a:pt x="1000" y="133133"/>
                  </a:cubicBezTo>
                  <a:lnTo>
                    <a:pt x="7800" y="1206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BCE4EE8-BCA2-4A01-909C-13DD62D98224}"/>
              </a:ext>
            </a:extLst>
          </p:cNvPr>
          <p:cNvCxnSpPr/>
          <p:nvPr/>
        </p:nvCxnSpPr>
        <p:spPr>
          <a:xfrm>
            <a:off x="1952977" y="2394104"/>
            <a:ext cx="6773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D4FF518-2C78-497C-9EBD-B1F53DCDF9D0}"/>
              </a:ext>
            </a:extLst>
          </p:cNvPr>
          <p:cNvCxnSpPr/>
          <p:nvPr/>
        </p:nvCxnSpPr>
        <p:spPr>
          <a:xfrm>
            <a:off x="5791199" y="2394104"/>
            <a:ext cx="6773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1178695-05CD-4EAC-A757-7B9B29839A53}"/>
              </a:ext>
            </a:extLst>
          </p:cNvPr>
          <p:cNvCxnSpPr/>
          <p:nvPr/>
        </p:nvCxnSpPr>
        <p:spPr>
          <a:xfrm>
            <a:off x="9652765" y="2394104"/>
            <a:ext cx="6773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98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055088-CF15-4D1F-A2B8-64575B979561}"/>
              </a:ext>
            </a:extLst>
          </p:cNvPr>
          <p:cNvSpPr txBox="1"/>
          <p:nvPr/>
        </p:nvSpPr>
        <p:spPr>
          <a:xfrm>
            <a:off x="1732242" y="331294"/>
            <a:ext cx="2459328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02 </a:t>
            </a:r>
            <a:r>
              <a:rPr lang="zh-CN" altLang="en-US" sz="2400" dirty="0">
                <a:solidFill>
                  <a:schemeClr val="accent1"/>
                </a:solidFill>
              </a:rPr>
              <a:t>工作成果展示</a:t>
            </a:r>
          </a:p>
        </p:txBody>
      </p:sp>
      <p:sp>
        <p:nvSpPr>
          <p:cNvPr id="3" name="弧形 2">
            <a:extLst>
              <a:ext uri="{FF2B5EF4-FFF2-40B4-BE49-F238E27FC236}">
                <a16:creationId xmlns:a16="http://schemas.microsoft.com/office/drawing/2014/main" id="{0E0E1B52-36B7-4F04-A394-9FAA3A589591}"/>
              </a:ext>
            </a:extLst>
          </p:cNvPr>
          <p:cNvSpPr/>
          <p:nvPr/>
        </p:nvSpPr>
        <p:spPr>
          <a:xfrm>
            <a:off x="1020857" y="1843384"/>
            <a:ext cx="1790700" cy="1790700"/>
          </a:xfrm>
          <a:prstGeom prst="arc">
            <a:avLst>
              <a:gd name="adj1" fmla="val 16200000"/>
              <a:gd name="adj2" fmla="val 10701099"/>
            </a:avLst>
          </a:prstGeom>
          <a:noFill/>
          <a:ln w="76200" cap="rnd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4DCF7439-731D-4F90-A0B6-9008FF55B761}"/>
              </a:ext>
            </a:extLst>
          </p:cNvPr>
          <p:cNvSpPr/>
          <p:nvPr/>
        </p:nvSpPr>
        <p:spPr>
          <a:xfrm>
            <a:off x="4849999" y="1843385"/>
            <a:ext cx="1790700" cy="1790700"/>
          </a:xfrm>
          <a:prstGeom prst="arc">
            <a:avLst>
              <a:gd name="adj1" fmla="val 16200000"/>
              <a:gd name="adj2" fmla="val 10701099"/>
            </a:avLst>
          </a:prstGeom>
          <a:noFill/>
          <a:ln w="76200" cap="rnd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D76C9AA5-4D7E-47E6-AF9F-D2C4806A9F4B}"/>
              </a:ext>
            </a:extLst>
          </p:cNvPr>
          <p:cNvSpPr/>
          <p:nvPr/>
        </p:nvSpPr>
        <p:spPr>
          <a:xfrm>
            <a:off x="8679142" y="1843385"/>
            <a:ext cx="1790700" cy="1790700"/>
          </a:xfrm>
          <a:prstGeom prst="arc">
            <a:avLst>
              <a:gd name="adj1" fmla="val 16200000"/>
              <a:gd name="adj2" fmla="val 10701099"/>
            </a:avLst>
          </a:prstGeom>
          <a:noFill/>
          <a:ln w="76200" cap="rnd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53D783-6734-4088-8079-F94351B53E60}"/>
              </a:ext>
            </a:extLst>
          </p:cNvPr>
          <p:cNvSpPr txBox="1"/>
          <p:nvPr/>
        </p:nvSpPr>
        <p:spPr>
          <a:xfrm>
            <a:off x="1207704" y="2323236"/>
            <a:ext cx="1417376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65%</a:t>
            </a:r>
            <a:endParaRPr lang="zh-CN" alt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27F902-2DC0-47E6-9000-E1362AB50B6A}"/>
              </a:ext>
            </a:extLst>
          </p:cNvPr>
          <p:cNvSpPr txBox="1"/>
          <p:nvPr/>
        </p:nvSpPr>
        <p:spPr>
          <a:xfrm>
            <a:off x="5036661" y="2323236"/>
            <a:ext cx="1417376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65%</a:t>
            </a:r>
            <a:endParaRPr lang="zh-CN" alt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7F0C36-D88B-477F-8341-11195A9FF48E}"/>
              </a:ext>
            </a:extLst>
          </p:cNvPr>
          <p:cNvSpPr txBox="1"/>
          <p:nvPr/>
        </p:nvSpPr>
        <p:spPr>
          <a:xfrm>
            <a:off x="8865804" y="2323236"/>
            <a:ext cx="1417376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65%</a:t>
            </a:r>
            <a:endParaRPr lang="zh-CN" alt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074DE0-F521-4684-B456-86DDAC1C3CBE}"/>
              </a:ext>
            </a:extLst>
          </p:cNvPr>
          <p:cNvCxnSpPr>
            <a:cxnSpLocks/>
          </p:cNvCxnSpPr>
          <p:nvPr/>
        </p:nvCxnSpPr>
        <p:spPr>
          <a:xfrm>
            <a:off x="3784600" y="1600200"/>
            <a:ext cx="0" cy="275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DD5AD99-62C3-4C05-9165-9AAE8AB670AB}"/>
              </a:ext>
            </a:extLst>
          </p:cNvPr>
          <p:cNvCxnSpPr>
            <a:cxnSpLocks/>
          </p:cNvCxnSpPr>
          <p:nvPr/>
        </p:nvCxnSpPr>
        <p:spPr>
          <a:xfrm>
            <a:off x="7861300" y="1600200"/>
            <a:ext cx="0" cy="275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935334C-6E12-457C-A03D-070BBFBCFB61}"/>
              </a:ext>
            </a:extLst>
          </p:cNvPr>
          <p:cNvSpPr txBox="1"/>
          <p:nvPr/>
        </p:nvSpPr>
        <p:spPr>
          <a:xfrm>
            <a:off x="857763" y="3919121"/>
            <a:ext cx="2306358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年度工作完成了那些协同工作等。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092BC3-F081-46A1-BE77-FDFA172109F3}"/>
              </a:ext>
            </a:extLst>
          </p:cNvPr>
          <p:cNvSpPr txBox="1"/>
          <p:nvPr/>
        </p:nvSpPr>
        <p:spPr>
          <a:xfrm>
            <a:off x="4669771" y="3919121"/>
            <a:ext cx="2306358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年度工作完成了那些协同工作等。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CB1CFE-1B25-449B-BC1C-A203E6F0D66C}"/>
              </a:ext>
            </a:extLst>
          </p:cNvPr>
          <p:cNvSpPr txBox="1"/>
          <p:nvPr/>
        </p:nvSpPr>
        <p:spPr>
          <a:xfrm>
            <a:off x="8615642" y="3919121"/>
            <a:ext cx="2306358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年度工作完成了那些协同工作等。</a:t>
            </a:r>
          </a:p>
        </p:txBody>
      </p:sp>
      <p:grpSp>
        <p:nvGrpSpPr>
          <p:cNvPr id="15" name="图形 3056">
            <a:extLst>
              <a:ext uri="{FF2B5EF4-FFF2-40B4-BE49-F238E27FC236}">
                <a16:creationId xmlns:a16="http://schemas.microsoft.com/office/drawing/2014/main" id="{72D49129-AD57-49B2-BD71-F4028C1755D1}"/>
              </a:ext>
            </a:extLst>
          </p:cNvPr>
          <p:cNvGrpSpPr/>
          <p:nvPr/>
        </p:nvGrpSpPr>
        <p:grpSpPr>
          <a:xfrm>
            <a:off x="2625080" y="4366916"/>
            <a:ext cx="2159790" cy="2159790"/>
            <a:chOff x="8444596" y="5418000"/>
            <a:chExt cx="1440000" cy="1440000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6EA3E9B-9F8A-4760-A3E8-E9FC7D150E3A}"/>
                </a:ext>
              </a:extLst>
            </p:cNvPr>
            <p:cNvSpPr/>
            <p:nvPr/>
          </p:nvSpPr>
          <p:spPr>
            <a:xfrm>
              <a:off x="8579537" y="5680825"/>
              <a:ext cx="1121333" cy="956000"/>
            </a:xfrm>
            <a:custGeom>
              <a:avLst/>
              <a:gdLst>
                <a:gd name="connsiteX0" fmla="*/ 784819 w 1121333"/>
                <a:gd name="connsiteY0" fmla="*/ 915948 h 956000"/>
                <a:gd name="connsiteX1" fmla="*/ 1064765 w 1121333"/>
                <a:gd name="connsiteY1" fmla="*/ 431495 h 956000"/>
                <a:gd name="connsiteX2" fmla="*/ 764685 w 1121333"/>
                <a:gd name="connsiteY2" fmla="*/ 195921 h 956000"/>
                <a:gd name="connsiteX3" fmla="*/ 351139 w 1121333"/>
                <a:gd name="connsiteY3" fmla="*/ 11681 h 956000"/>
                <a:gd name="connsiteX4" fmla="*/ 172832 w 1121333"/>
                <a:gd name="connsiteY4" fmla="*/ 180708 h 956000"/>
                <a:gd name="connsiteX5" fmla="*/ 12325 w 1121333"/>
                <a:gd name="connsiteY5" fmla="*/ 701375 h 956000"/>
                <a:gd name="connsiteX6" fmla="*/ 784819 w 1121333"/>
                <a:gd name="connsiteY6" fmla="*/ 915948 h 9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333" h="956000">
                  <a:moveTo>
                    <a:pt x="784819" y="915948"/>
                  </a:moveTo>
                  <a:cubicBezTo>
                    <a:pt x="784819" y="915948"/>
                    <a:pt x="1286619" y="863975"/>
                    <a:pt x="1064765" y="431495"/>
                  </a:cubicBezTo>
                  <a:cubicBezTo>
                    <a:pt x="994419" y="329148"/>
                    <a:pt x="879005" y="300655"/>
                    <a:pt x="764685" y="195921"/>
                  </a:cubicBezTo>
                  <a:cubicBezTo>
                    <a:pt x="764685" y="195921"/>
                    <a:pt x="617672" y="-52825"/>
                    <a:pt x="351139" y="11681"/>
                  </a:cubicBezTo>
                  <a:cubicBezTo>
                    <a:pt x="226072" y="41948"/>
                    <a:pt x="186325" y="155735"/>
                    <a:pt x="172832" y="180708"/>
                  </a:cubicBezTo>
                  <a:cubicBezTo>
                    <a:pt x="159339" y="205681"/>
                    <a:pt x="-49195" y="447135"/>
                    <a:pt x="12325" y="701375"/>
                  </a:cubicBezTo>
                  <a:cubicBezTo>
                    <a:pt x="28699" y="769028"/>
                    <a:pt x="194325" y="1058841"/>
                    <a:pt x="784819" y="91594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766C234-765C-41D7-B369-4537F5DECD45}"/>
                </a:ext>
              </a:extLst>
            </p:cNvPr>
            <p:cNvSpPr/>
            <p:nvPr/>
          </p:nvSpPr>
          <p:spPr>
            <a:xfrm>
              <a:off x="8753129" y="6633507"/>
              <a:ext cx="854667" cy="12000"/>
            </a:xfrm>
            <a:custGeom>
              <a:avLst/>
              <a:gdLst>
                <a:gd name="connsiteX0" fmla="*/ 1000 w 854666"/>
                <a:gd name="connsiteY0" fmla="*/ 1000 h 12000"/>
                <a:gd name="connsiteX1" fmla="*/ 854733 w 854666"/>
                <a:gd name="connsiteY1" fmla="*/ 1000 h 12000"/>
                <a:gd name="connsiteX2" fmla="*/ 854733 w 854666"/>
                <a:gd name="connsiteY2" fmla="*/ 12120 h 12000"/>
                <a:gd name="connsiteX3" fmla="*/ 1000 w 854666"/>
                <a:gd name="connsiteY3" fmla="*/ 12120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666" h="12000">
                  <a:moveTo>
                    <a:pt x="1000" y="1000"/>
                  </a:moveTo>
                  <a:lnTo>
                    <a:pt x="854733" y="1000"/>
                  </a:lnTo>
                  <a:lnTo>
                    <a:pt x="854733" y="12120"/>
                  </a:lnTo>
                  <a:lnTo>
                    <a:pt x="1000" y="1212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29BD78B-1849-4D53-8E33-B1F86C8C928F}"/>
                </a:ext>
              </a:extLst>
            </p:cNvPr>
            <p:cNvSpPr/>
            <p:nvPr/>
          </p:nvSpPr>
          <p:spPr>
            <a:xfrm>
              <a:off x="9552209" y="5905107"/>
              <a:ext cx="242667" cy="242667"/>
            </a:xfrm>
            <a:custGeom>
              <a:avLst/>
              <a:gdLst>
                <a:gd name="connsiteX0" fmla="*/ 242893 w 242666"/>
                <a:gd name="connsiteY0" fmla="*/ 121947 h 242666"/>
                <a:gd name="connsiteX1" fmla="*/ 121947 w 242666"/>
                <a:gd name="connsiteY1" fmla="*/ 242893 h 242666"/>
                <a:gd name="connsiteX2" fmla="*/ 1000 w 242666"/>
                <a:gd name="connsiteY2" fmla="*/ 121947 h 242666"/>
                <a:gd name="connsiteX3" fmla="*/ 121947 w 242666"/>
                <a:gd name="connsiteY3" fmla="*/ 1000 h 242666"/>
                <a:gd name="connsiteX4" fmla="*/ 242893 w 242666"/>
                <a:gd name="connsiteY4" fmla="*/ 121947 h 24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666" h="242666">
                  <a:moveTo>
                    <a:pt x="242893" y="121947"/>
                  </a:moveTo>
                  <a:cubicBezTo>
                    <a:pt x="242893" y="188744"/>
                    <a:pt x="188744" y="242893"/>
                    <a:pt x="121947" y="242893"/>
                  </a:cubicBezTo>
                  <a:cubicBezTo>
                    <a:pt x="55150" y="242893"/>
                    <a:pt x="1000" y="188744"/>
                    <a:pt x="1000" y="121947"/>
                  </a:cubicBezTo>
                  <a:cubicBezTo>
                    <a:pt x="1000" y="55150"/>
                    <a:pt x="55150" y="1000"/>
                    <a:pt x="121947" y="1000"/>
                  </a:cubicBezTo>
                  <a:cubicBezTo>
                    <a:pt x="188744" y="1000"/>
                    <a:pt x="242893" y="55150"/>
                    <a:pt x="242893" y="12194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4B13DBCC-BA79-45A1-B8F3-7888D1270011}"/>
                </a:ext>
              </a:extLst>
            </p:cNvPr>
            <p:cNvSpPr/>
            <p:nvPr/>
          </p:nvSpPr>
          <p:spPr>
            <a:xfrm>
              <a:off x="9617255" y="5960206"/>
              <a:ext cx="113333" cy="133333"/>
            </a:xfrm>
            <a:custGeom>
              <a:avLst/>
              <a:gdLst>
                <a:gd name="connsiteX0" fmla="*/ 90928 w 113333"/>
                <a:gd name="connsiteY0" fmla="*/ 49221 h 133333"/>
                <a:gd name="connsiteX1" fmla="*/ 81728 w 113333"/>
                <a:gd name="connsiteY1" fmla="*/ 50447 h 133333"/>
                <a:gd name="connsiteX2" fmla="*/ 79381 w 113333"/>
                <a:gd name="connsiteY2" fmla="*/ 45527 h 133333"/>
                <a:gd name="connsiteX3" fmla="*/ 90368 w 113333"/>
                <a:gd name="connsiteY3" fmla="*/ 27860 h 133333"/>
                <a:gd name="connsiteX4" fmla="*/ 90741 w 113333"/>
                <a:gd name="connsiteY4" fmla="*/ 3834 h 133333"/>
                <a:gd name="connsiteX5" fmla="*/ 71954 w 113333"/>
                <a:gd name="connsiteY5" fmla="*/ 10967 h 133333"/>
                <a:gd name="connsiteX6" fmla="*/ 39834 w 113333"/>
                <a:gd name="connsiteY6" fmla="*/ 38101 h 133333"/>
                <a:gd name="connsiteX7" fmla="*/ 24568 w 113333"/>
                <a:gd name="connsiteY7" fmla="*/ 56287 h 133333"/>
                <a:gd name="connsiteX8" fmla="*/ 20994 w 113333"/>
                <a:gd name="connsiteY8" fmla="*/ 62740 h 133333"/>
                <a:gd name="connsiteX9" fmla="*/ 4741 w 113333"/>
                <a:gd name="connsiteY9" fmla="*/ 68354 h 133333"/>
                <a:gd name="connsiteX10" fmla="*/ 1034 w 113333"/>
                <a:gd name="connsiteY10" fmla="*/ 73194 h 133333"/>
                <a:gd name="connsiteX11" fmla="*/ 7194 w 113333"/>
                <a:gd name="connsiteY11" fmla="*/ 119567 h 133333"/>
                <a:gd name="connsiteX12" fmla="*/ 12034 w 113333"/>
                <a:gd name="connsiteY12" fmla="*/ 123274 h 133333"/>
                <a:gd name="connsiteX13" fmla="*/ 28794 w 113333"/>
                <a:gd name="connsiteY13" fmla="*/ 121047 h 133333"/>
                <a:gd name="connsiteX14" fmla="*/ 34834 w 113333"/>
                <a:gd name="connsiteY14" fmla="*/ 124421 h 133333"/>
                <a:gd name="connsiteX15" fmla="*/ 54034 w 113333"/>
                <a:gd name="connsiteY15" fmla="*/ 132421 h 133333"/>
                <a:gd name="connsiteX16" fmla="*/ 94274 w 113333"/>
                <a:gd name="connsiteY16" fmla="*/ 128247 h 133333"/>
                <a:gd name="connsiteX17" fmla="*/ 112448 w 113333"/>
                <a:gd name="connsiteY17" fmla="*/ 109527 h 133333"/>
                <a:gd name="connsiteX18" fmla="*/ 112754 w 113333"/>
                <a:gd name="connsiteY18" fmla="*/ 68327 h 133333"/>
                <a:gd name="connsiteX19" fmla="*/ 90928 w 113333"/>
                <a:gd name="connsiteY19" fmla="*/ 49221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333" h="133333">
                  <a:moveTo>
                    <a:pt x="90928" y="49221"/>
                  </a:moveTo>
                  <a:lnTo>
                    <a:pt x="81728" y="50447"/>
                  </a:lnTo>
                  <a:cubicBezTo>
                    <a:pt x="78781" y="50834"/>
                    <a:pt x="77341" y="47687"/>
                    <a:pt x="79381" y="45527"/>
                  </a:cubicBezTo>
                  <a:cubicBezTo>
                    <a:pt x="82168" y="42580"/>
                    <a:pt x="87581" y="34700"/>
                    <a:pt x="90368" y="27860"/>
                  </a:cubicBezTo>
                  <a:cubicBezTo>
                    <a:pt x="94434" y="17887"/>
                    <a:pt x="97181" y="8620"/>
                    <a:pt x="90741" y="3834"/>
                  </a:cubicBezTo>
                  <a:cubicBezTo>
                    <a:pt x="84034" y="-1140"/>
                    <a:pt x="77581" y="-46"/>
                    <a:pt x="71954" y="10967"/>
                  </a:cubicBezTo>
                  <a:cubicBezTo>
                    <a:pt x="68101" y="18501"/>
                    <a:pt x="57728" y="32780"/>
                    <a:pt x="39834" y="38101"/>
                  </a:cubicBezTo>
                  <a:cubicBezTo>
                    <a:pt x="30141" y="40994"/>
                    <a:pt x="23168" y="45807"/>
                    <a:pt x="24568" y="56287"/>
                  </a:cubicBezTo>
                  <a:cubicBezTo>
                    <a:pt x="24968" y="59301"/>
                    <a:pt x="24301" y="61580"/>
                    <a:pt x="20994" y="62740"/>
                  </a:cubicBezTo>
                  <a:cubicBezTo>
                    <a:pt x="16008" y="64474"/>
                    <a:pt x="8114" y="67047"/>
                    <a:pt x="4741" y="68354"/>
                  </a:cubicBezTo>
                  <a:cubicBezTo>
                    <a:pt x="2514" y="69207"/>
                    <a:pt x="728" y="70834"/>
                    <a:pt x="1034" y="73194"/>
                  </a:cubicBezTo>
                  <a:lnTo>
                    <a:pt x="7194" y="119567"/>
                  </a:lnTo>
                  <a:cubicBezTo>
                    <a:pt x="7514" y="121927"/>
                    <a:pt x="9674" y="123594"/>
                    <a:pt x="12034" y="123274"/>
                  </a:cubicBezTo>
                  <a:lnTo>
                    <a:pt x="28794" y="121047"/>
                  </a:lnTo>
                  <a:cubicBezTo>
                    <a:pt x="31328" y="120714"/>
                    <a:pt x="33674" y="122141"/>
                    <a:pt x="34834" y="124421"/>
                  </a:cubicBezTo>
                  <a:cubicBezTo>
                    <a:pt x="38194" y="131047"/>
                    <a:pt x="44888" y="133634"/>
                    <a:pt x="54034" y="132421"/>
                  </a:cubicBezTo>
                  <a:lnTo>
                    <a:pt x="94274" y="128247"/>
                  </a:lnTo>
                  <a:cubicBezTo>
                    <a:pt x="106208" y="126660"/>
                    <a:pt x="111741" y="121541"/>
                    <a:pt x="112448" y="109527"/>
                  </a:cubicBezTo>
                  <a:cubicBezTo>
                    <a:pt x="113021" y="99567"/>
                    <a:pt x="112834" y="79874"/>
                    <a:pt x="112754" y="68327"/>
                  </a:cubicBezTo>
                  <a:cubicBezTo>
                    <a:pt x="112634" y="53887"/>
                    <a:pt x="102861" y="47634"/>
                    <a:pt x="90928" y="492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1F6B70C-F30F-4FFB-9299-B9DE81066669}"/>
                </a:ext>
              </a:extLst>
            </p:cNvPr>
            <p:cNvSpPr/>
            <p:nvPr/>
          </p:nvSpPr>
          <p:spPr>
            <a:xfrm>
              <a:off x="9334143" y="5632680"/>
              <a:ext cx="153333" cy="153333"/>
            </a:xfrm>
            <a:custGeom>
              <a:avLst/>
              <a:gdLst>
                <a:gd name="connsiteX0" fmla="*/ 152707 w 153333"/>
                <a:gd name="connsiteY0" fmla="*/ 76853 h 153333"/>
                <a:gd name="connsiteX1" fmla="*/ 76853 w 153333"/>
                <a:gd name="connsiteY1" fmla="*/ 152707 h 153333"/>
                <a:gd name="connsiteX2" fmla="*/ 1000 w 153333"/>
                <a:gd name="connsiteY2" fmla="*/ 76853 h 153333"/>
                <a:gd name="connsiteX3" fmla="*/ 76853 w 153333"/>
                <a:gd name="connsiteY3" fmla="*/ 1000 h 153333"/>
                <a:gd name="connsiteX4" fmla="*/ 152707 w 153333"/>
                <a:gd name="connsiteY4" fmla="*/ 76853 h 1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33" h="153333">
                  <a:moveTo>
                    <a:pt x="152707" y="76853"/>
                  </a:moveTo>
                  <a:cubicBezTo>
                    <a:pt x="152707" y="118746"/>
                    <a:pt x="118746" y="152707"/>
                    <a:pt x="76853" y="152707"/>
                  </a:cubicBezTo>
                  <a:cubicBezTo>
                    <a:pt x="34961" y="152707"/>
                    <a:pt x="1000" y="118746"/>
                    <a:pt x="1000" y="76853"/>
                  </a:cubicBezTo>
                  <a:cubicBezTo>
                    <a:pt x="1000" y="34961"/>
                    <a:pt x="34961" y="1000"/>
                    <a:pt x="76853" y="1000"/>
                  </a:cubicBezTo>
                  <a:cubicBezTo>
                    <a:pt x="118746" y="1000"/>
                    <a:pt x="152707" y="34961"/>
                    <a:pt x="152707" y="7685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22F90F9-EDF2-4B40-89FE-4D57D9AA11B4}"/>
                </a:ext>
              </a:extLst>
            </p:cNvPr>
            <p:cNvSpPr/>
            <p:nvPr/>
          </p:nvSpPr>
          <p:spPr>
            <a:xfrm>
              <a:off x="9372143" y="5675434"/>
              <a:ext cx="77333" cy="68000"/>
            </a:xfrm>
            <a:custGeom>
              <a:avLst/>
              <a:gdLst>
                <a:gd name="connsiteX0" fmla="*/ 71146 w 77333"/>
                <a:gd name="connsiteY0" fmla="*/ 14446 h 68000"/>
                <a:gd name="connsiteX1" fmla="*/ 46973 w 77333"/>
                <a:gd name="connsiteY1" fmla="*/ 12300 h 68000"/>
                <a:gd name="connsiteX2" fmla="*/ 42813 w 77333"/>
                <a:gd name="connsiteY2" fmla="*/ 15020 h 68000"/>
                <a:gd name="connsiteX3" fmla="*/ 38826 w 77333"/>
                <a:gd name="connsiteY3" fmla="*/ 14180 h 68000"/>
                <a:gd name="connsiteX4" fmla="*/ 36106 w 77333"/>
                <a:gd name="connsiteY4" fmla="*/ 10020 h 68000"/>
                <a:gd name="connsiteX5" fmla="*/ 13120 w 77333"/>
                <a:gd name="connsiteY5" fmla="*/ 2273 h 68000"/>
                <a:gd name="connsiteX6" fmla="*/ 4093 w 77333"/>
                <a:gd name="connsiteY6" fmla="*/ 30353 h 68000"/>
                <a:gd name="connsiteX7" fmla="*/ 26679 w 77333"/>
                <a:gd name="connsiteY7" fmla="*/ 64926 h 68000"/>
                <a:gd name="connsiteX8" fmla="*/ 33586 w 77333"/>
                <a:gd name="connsiteY8" fmla="*/ 66380 h 68000"/>
                <a:gd name="connsiteX9" fmla="*/ 68160 w 77333"/>
                <a:gd name="connsiteY9" fmla="*/ 43793 h 68000"/>
                <a:gd name="connsiteX10" fmla="*/ 71146 w 77333"/>
                <a:gd name="connsiteY10" fmla="*/ 14446 h 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33" h="68000">
                  <a:moveTo>
                    <a:pt x="71146" y="14446"/>
                  </a:moveTo>
                  <a:cubicBezTo>
                    <a:pt x="64800" y="7993"/>
                    <a:pt x="54560" y="7353"/>
                    <a:pt x="46973" y="12300"/>
                  </a:cubicBezTo>
                  <a:lnTo>
                    <a:pt x="42813" y="15020"/>
                  </a:lnTo>
                  <a:cubicBezTo>
                    <a:pt x="41480" y="15886"/>
                    <a:pt x="39693" y="15513"/>
                    <a:pt x="38826" y="14180"/>
                  </a:cubicBezTo>
                  <a:lnTo>
                    <a:pt x="36106" y="10020"/>
                  </a:lnTo>
                  <a:cubicBezTo>
                    <a:pt x="31160" y="2446"/>
                    <a:pt x="21519" y="-1087"/>
                    <a:pt x="13120" y="2273"/>
                  </a:cubicBezTo>
                  <a:cubicBezTo>
                    <a:pt x="1560" y="6886"/>
                    <a:pt x="-2347" y="20500"/>
                    <a:pt x="4093" y="30353"/>
                  </a:cubicBezTo>
                  <a:lnTo>
                    <a:pt x="26679" y="64926"/>
                  </a:lnTo>
                  <a:cubicBezTo>
                    <a:pt x="28186" y="67233"/>
                    <a:pt x="31280" y="67886"/>
                    <a:pt x="33586" y="66380"/>
                  </a:cubicBezTo>
                  <a:lnTo>
                    <a:pt x="68160" y="43793"/>
                  </a:lnTo>
                  <a:cubicBezTo>
                    <a:pt x="77986" y="37353"/>
                    <a:pt x="79880" y="23313"/>
                    <a:pt x="71146" y="144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8B1674A-731D-4475-9C18-0A163B87EC8E}"/>
                </a:ext>
              </a:extLst>
            </p:cNvPr>
            <p:cNvSpPr/>
            <p:nvPr/>
          </p:nvSpPr>
          <p:spPr>
            <a:xfrm>
              <a:off x="8577183" y="5820067"/>
              <a:ext cx="196000" cy="196000"/>
            </a:xfrm>
            <a:custGeom>
              <a:avLst/>
              <a:gdLst>
                <a:gd name="connsiteX0" fmla="*/ 195613 w 196000"/>
                <a:gd name="connsiteY0" fmla="*/ 98307 h 196000"/>
                <a:gd name="connsiteX1" fmla="*/ 98307 w 196000"/>
                <a:gd name="connsiteY1" fmla="*/ 195613 h 196000"/>
                <a:gd name="connsiteX2" fmla="*/ 1000 w 196000"/>
                <a:gd name="connsiteY2" fmla="*/ 98307 h 196000"/>
                <a:gd name="connsiteX3" fmla="*/ 98307 w 196000"/>
                <a:gd name="connsiteY3" fmla="*/ 1000 h 196000"/>
                <a:gd name="connsiteX4" fmla="*/ 195613 w 196000"/>
                <a:gd name="connsiteY4" fmla="*/ 98307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00" h="196000">
                  <a:moveTo>
                    <a:pt x="195613" y="98307"/>
                  </a:moveTo>
                  <a:cubicBezTo>
                    <a:pt x="195613" y="152048"/>
                    <a:pt x="152048" y="195613"/>
                    <a:pt x="98307" y="195613"/>
                  </a:cubicBezTo>
                  <a:cubicBezTo>
                    <a:pt x="44566" y="195613"/>
                    <a:pt x="1000" y="152048"/>
                    <a:pt x="1000" y="98307"/>
                  </a:cubicBezTo>
                  <a:cubicBezTo>
                    <a:pt x="1000" y="44566"/>
                    <a:pt x="44566" y="1000"/>
                    <a:pt x="98307" y="1000"/>
                  </a:cubicBezTo>
                  <a:cubicBezTo>
                    <a:pt x="152048" y="1000"/>
                    <a:pt x="195613" y="44566"/>
                    <a:pt x="195613" y="9830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BF22D2F9-9814-4F0A-86DF-150AFDEE1D37}"/>
                </a:ext>
              </a:extLst>
            </p:cNvPr>
            <p:cNvSpPr/>
            <p:nvPr/>
          </p:nvSpPr>
          <p:spPr>
            <a:xfrm>
              <a:off x="8612649" y="5877240"/>
              <a:ext cx="125333" cy="104000"/>
            </a:xfrm>
            <a:custGeom>
              <a:avLst/>
              <a:gdLst>
                <a:gd name="connsiteX0" fmla="*/ 113213 w 125333"/>
                <a:gd name="connsiteY0" fmla="*/ 1173 h 104000"/>
                <a:gd name="connsiteX1" fmla="*/ 12587 w 125333"/>
                <a:gd name="connsiteY1" fmla="*/ 1000 h 104000"/>
                <a:gd name="connsiteX2" fmla="*/ 1080 w 125333"/>
                <a:gd name="connsiteY2" fmla="*/ 12453 h 104000"/>
                <a:gd name="connsiteX3" fmla="*/ 1080 w 125333"/>
                <a:gd name="connsiteY3" fmla="*/ 14293 h 104000"/>
                <a:gd name="connsiteX4" fmla="*/ 1053 w 125333"/>
                <a:gd name="connsiteY4" fmla="*/ 44227 h 104000"/>
                <a:gd name="connsiteX5" fmla="*/ 1000 w 125333"/>
                <a:gd name="connsiteY5" fmla="*/ 67080 h 104000"/>
                <a:gd name="connsiteX6" fmla="*/ 12480 w 125333"/>
                <a:gd name="connsiteY6" fmla="*/ 78587 h 104000"/>
                <a:gd name="connsiteX7" fmla="*/ 28813 w 125333"/>
                <a:gd name="connsiteY7" fmla="*/ 78613 h 104000"/>
                <a:gd name="connsiteX8" fmla="*/ 28867 w 125333"/>
                <a:gd name="connsiteY8" fmla="*/ 101493 h 104000"/>
                <a:gd name="connsiteX9" fmla="*/ 31427 w 125333"/>
                <a:gd name="connsiteY9" fmla="*/ 104027 h 104000"/>
                <a:gd name="connsiteX10" fmla="*/ 33520 w 125333"/>
                <a:gd name="connsiteY10" fmla="*/ 102933 h 104000"/>
                <a:gd name="connsiteX11" fmla="*/ 50240 w 125333"/>
                <a:gd name="connsiteY11" fmla="*/ 78640 h 104000"/>
                <a:gd name="connsiteX12" fmla="*/ 113080 w 125333"/>
                <a:gd name="connsiteY12" fmla="*/ 78720 h 104000"/>
                <a:gd name="connsiteX13" fmla="*/ 124587 w 125333"/>
                <a:gd name="connsiteY13" fmla="*/ 67267 h 104000"/>
                <a:gd name="connsiteX14" fmla="*/ 124667 w 125333"/>
                <a:gd name="connsiteY14" fmla="*/ 12653 h 104000"/>
                <a:gd name="connsiteX15" fmla="*/ 113213 w 125333"/>
                <a:gd name="connsiteY15" fmla="*/ 1173 h 104000"/>
                <a:gd name="connsiteX16" fmla="*/ 22267 w 125333"/>
                <a:gd name="connsiteY16" fmla="*/ 39787 h 104000"/>
                <a:gd name="connsiteX17" fmla="*/ 31773 w 125333"/>
                <a:gd name="connsiteY17" fmla="*/ 30307 h 104000"/>
                <a:gd name="connsiteX18" fmla="*/ 41253 w 125333"/>
                <a:gd name="connsiteY18" fmla="*/ 39813 h 104000"/>
                <a:gd name="connsiteX19" fmla="*/ 31747 w 125333"/>
                <a:gd name="connsiteY19" fmla="*/ 49293 h 104000"/>
                <a:gd name="connsiteX20" fmla="*/ 22267 w 125333"/>
                <a:gd name="connsiteY20" fmla="*/ 39787 h 104000"/>
                <a:gd name="connsiteX21" fmla="*/ 62840 w 125333"/>
                <a:gd name="connsiteY21" fmla="*/ 49347 h 104000"/>
                <a:gd name="connsiteX22" fmla="*/ 53360 w 125333"/>
                <a:gd name="connsiteY22" fmla="*/ 39840 h 104000"/>
                <a:gd name="connsiteX23" fmla="*/ 62867 w 125333"/>
                <a:gd name="connsiteY23" fmla="*/ 30360 h 104000"/>
                <a:gd name="connsiteX24" fmla="*/ 72347 w 125333"/>
                <a:gd name="connsiteY24" fmla="*/ 39867 h 104000"/>
                <a:gd name="connsiteX25" fmla="*/ 62840 w 125333"/>
                <a:gd name="connsiteY25" fmla="*/ 49347 h 104000"/>
                <a:gd name="connsiteX26" fmla="*/ 93907 w 125333"/>
                <a:gd name="connsiteY26" fmla="*/ 49400 h 104000"/>
                <a:gd name="connsiteX27" fmla="*/ 84427 w 125333"/>
                <a:gd name="connsiteY27" fmla="*/ 39893 h 104000"/>
                <a:gd name="connsiteX28" fmla="*/ 93933 w 125333"/>
                <a:gd name="connsiteY28" fmla="*/ 30413 h 104000"/>
                <a:gd name="connsiteX29" fmla="*/ 103413 w 125333"/>
                <a:gd name="connsiteY29" fmla="*/ 39920 h 104000"/>
                <a:gd name="connsiteX30" fmla="*/ 93907 w 125333"/>
                <a:gd name="connsiteY30" fmla="*/ 49400 h 1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5333" h="104000">
                  <a:moveTo>
                    <a:pt x="113213" y="1173"/>
                  </a:moveTo>
                  <a:lnTo>
                    <a:pt x="12587" y="1000"/>
                  </a:lnTo>
                  <a:cubicBezTo>
                    <a:pt x="6227" y="1000"/>
                    <a:pt x="1107" y="6133"/>
                    <a:pt x="1080" y="12453"/>
                  </a:cubicBezTo>
                  <a:lnTo>
                    <a:pt x="1080" y="14293"/>
                  </a:lnTo>
                  <a:cubicBezTo>
                    <a:pt x="1080" y="15240"/>
                    <a:pt x="1053" y="43360"/>
                    <a:pt x="1053" y="44227"/>
                  </a:cubicBezTo>
                  <a:lnTo>
                    <a:pt x="1000" y="67080"/>
                  </a:lnTo>
                  <a:cubicBezTo>
                    <a:pt x="1000" y="73440"/>
                    <a:pt x="6133" y="78560"/>
                    <a:pt x="12480" y="78587"/>
                  </a:cubicBezTo>
                  <a:lnTo>
                    <a:pt x="28813" y="78613"/>
                  </a:lnTo>
                  <a:lnTo>
                    <a:pt x="28867" y="101493"/>
                  </a:lnTo>
                  <a:cubicBezTo>
                    <a:pt x="28867" y="102880"/>
                    <a:pt x="29960" y="104027"/>
                    <a:pt x="31427" y="104027"/>
                  </a:cubicBezTo>
                  <a:cubicBezTo>
                    <a:pt x="32320" y="104027"/>
                    <a:pt x="33013" y="103547"/>
                    <a:pt x="33520" y="102933"/>
                  </a:cubicBezTo>
                  <a:cubicBezTo>
                    <a:pt x="33800" y="102600"/>
                    <a:pt x="43693" y="88360"/>
                    <a:pt x="50240" y="78640"/>
                  </a:cubicBezTo>
                  <a:lnTo>
                    <a:pt x="113080" y="78720"/>
                  </a:lnTo>
                  <a:cubicBezTo>
                    <a:pt x="119440" y="78747"/>
                    <a:pt x="124587" y="73587"/>
                    <a:pt x="124587" y="67267"/>
                  </a:cubicBezTo>
                  <a:lnTo>
                    <a:pt x="124667" y="12653"/>
                  </a:lnTo>
                  <a:cubicBezTo>
                    <a:pt x="124667" y="6320"/>
                    <a:pt x="119547" y="1173"/>
                    <a:pt x="113213" y="1173"/>
                  </a:cubicBezTo>
                  <a:close/>
                  <a:moveTo>
                    <a:pt x="22267" y="39787"/>
                  </a:moveTo>
                  <a:cubicBezTo>
                    <a:pt x="22293" y="34547"/>
                    <a:pt x="26533" y="30307"/>
                    <a:pt x="31773" y="30307"/>
                  </a:cubicBezTo>
                  <a:cubicBezTo>
                    <a:pt x="37013" y="30333"/>
                    <a:pt x="41280" y="34573"/>
                    <a:pt x="41253" y="39813"/>
                  </a:cubicBezTo>
                  <a:cubicBezTo>
                    <a:pt x="41253" y="45080"/>
                    <a:pt x="36987" y="49320"/>
                    <a:pt x="31747" y="49293"/>
                  </a:cubicBezTo>
                  <a:cubicBezTo>
                    <a:pt x="26493" y="49293"/>
                    <a:pt x="22267" y="45027"/>
                    <a:pt x="22267" y="39787"/>
                  </a:cubicBezTo>
                  <a:close/>
                  <a:moveTo>
                    <a:pt x="62840" y="49347"/>
                  </a:moveTo>
                  <a:cubicBezTo>
                    <a:pt x="57600" y="49347"/>
                    <a:pt x="53333" y="45080"/>
                    <a:pt x="53360" y="39840"/>
                  </a:cubicBezTo>
                  <a:cubicBezTo>
                    <a:pt x="53360" y="34600"/>
                    <a:pt x="57627" y="30360"/>
                    <a:pt x="62867" y="30360"/>
                  </a:cubicBezTo>
                  <a:cubicBezTo>
                    <a:pt x="68107" y="30387"/>
                    <a:pt x="72347" y="34627"/>
                    <a:pt x="72347" y="39867"/>
                  </a:cubicBezTo>
                  <a:cubicBezTo>
                    <a:pt x="72307" y="45120"/>
                    <a:pt x="68080" y="49347"/>
                    <a:pt x="62840" y="49347"/>
                  </a:cubicBezTo>
                  <a:close/>
                  <a:moveTo>
                    <a:pt x="93907" y="49400"/>
                  </a:moveTo>
                  <a:cubicBezTo>
                    <a:pt x="88667" y="49400"/>
                    <a:pt x="84427" y="45133"/>
                    <a:pt x="84427" y="39893"/>
                  </a:cubicBezTo>
                  <a:cubicBezTo>
                    <a:pt x="84427" y="34653"/>
                    <a:pt x="88693" y="30413"/>
                    <a:pt x="93933" y="30413"/>
                  </a:cubicBezTo>
                  <a:cubicBezTo>
                    <a:pt x="99173" y="30413"/>
                    <a:pt x="103413" y="34680"/>
                    <a:pt x="103413" y="39920"/>
                  </a:cubicBezTo>
                  <a:cubicBezTo>
                    <a:pt x="103413" y="45173"/>
                    <a:pt x="99147" y="49400"/>
                    <a:pt x="93907" y="494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49640F20-B533-4289-AE8B-E392F0D7A3FD}"/>
                </a:ext>
              </a:extLst>
            </p:cNvPr>
            <p:cNvSpPr/>
            <p:nvPr/>
          </p:nvSpPr>
          <p:spPr>
            <a:xfrm>
              <a:off x="8855849" y="5598253"/>
              <a:ext cx="196000" cy="196000"/>
            </a:xfrm>
            <a:custGeom>
              <a:avLst/>
              <a:gdLst>
                <a:gd name="connsiteX0" fmla="*/ 195613 w 196000"/>
                <a:gd name="connsiteY0" fmla="*/ 98307 h 196000"/>
                <a:gd name="connsiteX1" fmla="*/ 98307 w 196000"/>
                <a:gd name="connsiteY1" fmla="*/ 195613 h 196000"/>
                <a:gd name="connsiteX2" fmla="*/ 1000 w 196000"/>
                <a:gd name="connsiteY2" fmla="*/ 98307 h 196000"/>
                <a:gd name="connsiteX3" fmla="*/ 98307 w 196000"/>
                <a:gd name="connsiteY3" fmla="*/ 1000 h 196000"/>
                <a:gd name="connsiteX4" fmla="*/ 195613 w 196000"/>
                <a:gd name="connsiteY4" fmla="*/ 98307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00" h="196000">
                  <a:moveTo>
                    <a:pt x="195613" y="98307"/>
                  </a:moveTo>
                  <a:cubicBezTo>
                    <a:pt x="195613" y="152048"/>
                    <a:pt x="152048" y="195613"/>
                    <a:pt x="98307" y="195613"/>
                  </a:cubicBezTo>
                  <a:cubicBezTo>
                    <a:pt x="44566" y="195613"/>
                    <a:pt x="1000" y="152048"/>
                    <a:pt x="1000" y="98307"/>
                  </a:cubicBezTo>
                  <a:cubicBezTo>
                    <a:pt x="1000" y="44566"/>
                    <a:pt x="44566" y="1000"/>
                    <a:pt x="98307" y="1000"/>
                  </a:cubicBezTo>
                  <a:cubicBezTo>
                    <a:pt x="152048" y="1000"/>
                    <a:pt x="195613" y="44566"/>
                    <a:pt x="195613" y="9830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30A7FB32-4D3C-4A0D-A4EC-D4542A3CB4AF}"/>
                </a:ext>
              </a:extLst>
            </p:cNvPr>
            <p:cNvSpPr/>
            <p:nvPr/>
          </p:nvSpPr>
          <p:spPr>
            <a:xfrm>
              <a:off x="8924676" y="5650067"/>
              <a:ext cx="89333" cy="90667"/>
            </a:xfrm>
            <a:custGeom>
              <a:avLst/>
              <a:gdLst>
                <a:gd name="connsiteX0" fmla="*/ 1000 w 89333"/>
                <a:gd name="connsiteY0" fmla="*/ 88800 h 90666"/>
                <a:gd name="connsiteX1" fmla="*/ 1000 w 89333"/>
                <a:gd name="connsiteY1" fmla="*/ 55533 h 90666"/>
                <a:gd name="connsiteX2" fmla="*/ 89373 w 89333"/>
                <a:gd name="connsiteY2" fmla="*/ 1000 h 90666"/>
                <a:gd name="connsiteX3" fmla="*/ 3960 w 89333"/>
                <a:gd name="connsiteY3" fmla="*/ 89987 h 90666"/>
                <a:gd name="connsiteX4" fmla="*/ 1000 w 89333"/>
                <a:gd name="connsiteY4" fmla="*/ 88800 h 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333" h="90666">
                  <a:moveTo>
                    <a:pt x="1000" y="88800"/>
                  </a:moveTo>
                  <a:lnTo>
                    <a:pt x="1000" y="55533"/>
                  </a:lnTo>
                  <a:lnTo>
                    <a:pt x="89373" y="1000"/>
                  </a:lnTo>
                  <a:lnTo>
                    <a:pt x="3960" y="89987"/>
                  </a:lnTo>
                  <a:cubicBezTo>
                    <a:pt x="2880" y="91107"/>
                    <a:pt x="1000" y="90347"/>
                    <a:pt x="1000" y="888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B89B975-0DAF-4488-8F9D-D2FF9491618E}"/>
                </a:ext>
              </a:extLst>
            </p:cNvPr>
            <p:cNvSpPr/>
            <p:nvPr/>
          </p:nvSpPr>
          <p:spPr>
            <a:xfrm>
              <a:off x="8893262" y="5650053"/>
              <a:ext cx="121333" cy="92000"/>
            </a:xfrm>
            <a:custGeom>
              <a:avLst/>
              <a:gdLst>
                <a:gd name="connsiteX0" fmla="*/ 1548 w 121333"/>
                <a:gd name="connsiteY0" fmla="*/ 27000 h 92000"/>
                <a:gd name="connsiteX1" fmla="*/ 71361 w 121333"/>
                <a:gd name="connsiteY1" fmla="*/ 91547 h 92000"/>
                <a:gd name="connsiteX2" fmla="*/ 74054 w 121333"/>
                <a:gd name="connsiteY2" fmla="*/ 91080 h 92000"/>
                <a:gd name="connsiteX3" fmla="*/ 120788 w 121333"/>
                <a:gd name="connsiteY3" fmla="*/ 1000 h 92000"/>
                <a:gd name="connsiteX4" fmla="*/ 2388 w 121333"/>
                <a:gd name="connsiteY4" fmla="*/ 24053 h 92000"/>
                <a:gd name="connsiteX5" fmla="*/ 1548 w 121333"/>
                <a:gd name="connsiteY5" fmla="*/ 27000 h 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333" h="92000">
                  <a:moveTo>
                    <a:pt x="1548" y="27000"/>
                  </a:moveTo>
                  <a:lnTo>
                    <a:pt x="71361" y="91547"/>
                  </a:lnTo>
                  <a:cubicBezTo>
                    <a:pt x="72188" y="92320"/>
                    <a:pt x="73534" y="92080"/>
                    <a:pt x="74054" y="91080"/>
                  </a:cubicBezTo>
                  <a:lnTo>
                    <a:pt x="120788" y="1000"/>
                  </a:lnTo>
                  <a:lnTo>
                    <a:pt x="2388" y="24053"/>
                  </a:lnTo>
                  <a:cubicBezTo>
                    <a:pt x="1014" y="24333"/>
                    <a:pt x="521" y="26053"/>
                    <a:pt x="1548" y="270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0EF2687-9FBA-48F5-A44A-EE142D10338E}"/>
                </a:ext>
              </a:extLst>
            </p:cNvPr>
            <p:cNvSpPr/>
            <p:nvPr/>
          </p:nvSpPr>
          <p:spPr>
            <a:xfrm>
              <a:off x="8893262" y="5650053"/>
              <a:ext cx="121333" cy="56000"/>
            </a:xfrm>
            <a:custGeom>
              <a:avLst/>
              <a:gdLst>
                <a:gd name="connsiteX0" fmla="*/ 1548 w 121333"/>
                <a:gd name="connsiteY0" fmla="*/ 27000 h 56000"/>
                <a:gd name="connsiteX1" fmla="*/ 32414 w 121333"/>
                <a:gd name="connsiteY1" fmla="*/ 55533 h 56000"/>
                <a:gd name="connsiteX2" fmla="*/ 120788 w 121333"/>
                <a:gd name="connsiteY2" fmla="*/ 1000 h 56000"/>
                <a:gd name="connsiteX3" fmla="*/ 2388 w 121333"/>
                <a:gd name="connsiteY3" fmla="*/ 24053 h 56000"/>
                <a:gd name="connsiteX4" fmla="*/ 1548 w 121333"/>
                <a:gd name="connsiteY4" fmla="*/ 27000 h 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333" h="56000">
                  <a:moveTo>
                    <a:pt x="1548" y="27000"/>
                  </a:moveTo>
                  <a:lnTo>
                    <a:pt x="32414" y="55533"/>
                  </a:lnTo>
                  <a:lnTo>
                    <a:pt x="120788" y="1000"/>
                  </a:lnTo>
                  <a:lnTo>
                    <a:pt x="2388" y="24053"/>
                  </a:lnTo>
                  <a:cubicBezTo>
                    <a:pt x="1014" y="24333"/>
                    <a:pt x="521" y="26053"/>
                    <a:pt x="1548" y="270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816C7F5-38DD-4E33-B9B1-B8CE03868A0A}"/>
                </a:ext>
              </a:extLst>
            </p:cNvPr>
            <p:cNvSpPr/>
            <p:nvPr/>
          </p:nvSpPr>
          <p:spPr>
            <a:xfrm>
              <a:off x="9375476" y="6142853"/>
              <a:ext cx="192000" cy="122667"/>
            </a:xfrm>
            <a:custGeom>
              <a:avLst/>
              <a:gdLst>
                <a:gd name="connsiteX0" fmla="*/ 7000 w 192000"/>
                <a:gd name="connsiteY0" fmla="*/ 116147 h 122666"/>
                <a:gd name="connsiteX1" fmla="*/ 185600 w 192000"/>
                <a:gd name="connsiteY1" fmla="*/ 7000 h 1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000" h="122666">
                  <a:moveTo>
                    <a:pt x="7000" y="116147"/>
                  </a:moveTo>
                  <a:lnTo>
                    <a:pt x="1856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CE68C32-29CD-4965-8FB9-568AD8422CC4}"/>
                </a:ext>
              </a:extLst>
            </p:cNvPr>
            <p:cNvSpPr/>
            <p:nvPr/>
          </p:nvSpPr>
          <p:spPr>
            <a:xfrm>
              <a:off x="9235663" y="5820360"/>
              <a:ext cx="145333" cy="408000"/>
            </a:xfrm>
            <a:custGeom>
              <a:avLst/>
              <a:gdLst>
                <a:gd name="connsiteX0" fmla="*/ 7000 w 145333"/>
                <a:gd name="connsiteY0" fmla="*/ 401147 h 408000"/>
                <a:gd name="connsiteX1" fmla="*/ 139360 w 145333"/>
                <a:gd name="connsiteY1" fmla="*/ 7000 h 4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333" h="408000">
                  <a:moveTo>
                    <a:pt x="7000" y="401147"/>
                  </a:moveTo>
                  <a:lnTo>
                    <a:pt x="13936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42593877-DDF6-496F-B52B-EAB853F9BAC2}"/>
                </a:ext>
              </a:extLst>
            </p:cNvPr>
            <p:cNvSpPr/>
            <p:nvPr/>
          </p:nvSpPr>
          <p:spPr>
            <a:xfrm>
              <a:off x="8768369" y="6001813"/>
              <a:ext cx="178667" cy="112000"/>
            </a:xfrm>
            <a:custGeom>
              <a:avLst/>
              <a:gdLst>
                <a:gd name="connsiteX0" fmla="*/ 172547 w 178666"/>
                <a:gd name="connsiteY0" fmla="*/ 105867 h 112000"/>
                <a:gd name="connsiteX1" fmla="*/ 7000 w 178666"/>
                <a:gd name="connsiteY1" fmla="*/ 7000 h 1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666" h="112000">
                  <a:moveTo>
                    <a:pt x="172547" y="105867"/>
                  </a:moveTo>
                  <a:lnTo>
                    <a:pt x="70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E6DA1660-A81A-493E-A499-32DA09E3E37A}"/>
                </a:ext>
              </a:extLst>
            </p:cNvPr>
            <p:cNvSpPr/>
            <p:nvPr/>
          </p:nvSpPr>
          <p:spPr>
            <a:xfrm>
              <a:off x="9010596" y="5828133"/>
              <a:ext cx="74667" cy="120000"/>
            </a:xfrm>
            <a:custGeom>
              <a:avLst/>
              <a:gdLst>
                <a:gd name="connsiteX0" fmla="*/ 68453 w 74666"/>
                <a:gd name="connsiteY0" fmla="*/ 113693 h 120000"/>
                <a:gd name="connsiteX1" fmla="*/ 7000 w 74666"/>
                <a:gd name="connsiteY1" fmla="*/ 7000 h 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66" h="120000">
                  <a:moveTo>
                    <a:pt x="68453" y="113693"/>
                  </a:moveTo>
                  <a:lnTo>
                    <a:pt x="70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A3D1978A-F70E-4914-933C-E340B7455853}"/>
                </a:ext>
              </a:extLst>
            </p:cNvPr>
            <p:cNvSpPr/>
            <p:nvPr/>
          </p:nvSpPr>
          <p:spPr>
            <a:xfrm>
              <a:off x="9343076" y="6556147"/>
              <a:ext cx="53333" cy="50667"/>
            </a:xfrm>
            <a:custGeom>
              <a:avLst/>
              <a:gdLst>
                <a:gd name="connsiteX0" fmla="*/ 27293 w 53333"/>
                <a:gd name="connsiteY0" fmla="*/ 1000 h 50666"/>
                <a:gd name="connsiteX1" fmla="*/ 52707 w 53333"/>
                <a:gd name="connsiteY1" fmla="*/ 46547 h 50666"/>
                <a:gd name="connsiteX2" fmla="*/ 22120 w 53333"/>
                <a:gd name="connsiteY2" fmla="*/ 49760 h 50666"/>
                <a:gd name="connsiteX3" fmla="*/ 1000 w 53333"/>
                <a:gd name="connsiteY3" fmla="*/ 25080 h 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33" h="50666">
                  <a:moveTo>
                    <a:pt x="27293" y="1000"/>
                  </a:moveTo>
                  <a:lnTo>
                    <a:pt x="52707" y="46547"/>
                  </a:lnTo>
                  <a:lnTo>
                    <a:pt x="22120" y="49760"/>
                  </a:lnTo>
                  <a:lnTo>
                    <a:pt x="1000" y="25080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BB3FCFBF-F437-446F-AE1D-E103100E110F}"/>
                </a:ext>
              </a:extLst>
            </p:cNvPr>
            <p:cNvSpPr/>
            <p:nvPr/>
          </p:nvSpPr>
          <p:spPr>
            <a:xfrm>
              <a:off x="8875472" y="6505320"/>
              <a:ext cx="404000" cy="100000"/>
            </a:xfrm>
            <a:custGeom>
              <a:avLst/>
              <a:gdLst>
                <a:gd name="connsiteX0" fmla="*/ 366857 w 404000"/>
                <a:gd name="connsiteY0" fmla="*/ 1000 h 100000"/>
                <a:gd name="connsiteX1" fmla="*/ 207684 w 404000"/>
                <a:gd name="connsiteY1" fmla="*/ 1000 h 100000"/>
                <a:gd name="connsiteX2" fmla="*/ 204884 w 404000"/>
                <a:gd name="connsiteY2" fmla="*/ 2173 h 100000"/>
                <a:gd name="connsiteX3" fmla="*/ 86790 w 404000"/>
                <a:gd name="connsiteY3" fmla="*/ 2173 h 100000"/>
                <a:gd name="connsiteX4" fmla="*/ 1057 w 404000"/>
                <a:gd name="connsiteY4" fmla="*/ 53120 h 100000"/>
                <a:gd name="connsiteX5" fmla="*/ 70364 w 404000"/>
                <a:gd name="connsiteY5" fmla="*/ 99053 h 100000"/>
                <a:gd name="connsiteX6" fmla="*/ 354110 w 404000"/>
                <a:gd name="connsiteY6" fmla="*/ 99053 h 100000"/>
                <a:gd name="connsiteX7" fmla="*/ 403524 w 404000"/>
                <a:gd name="connsiteY7" fmla="*/ 55240 h 100000"/>
                <a:gd name="connsiteX8" fmla="*/ 366857 w 404000"/>
                <a:gd name="connsiteY8" fmla="*/ 1000 h 1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000" h="100000">
                  <a:moveTo>
                    <a:pt x="366857" y="1000"/>
                  </a:moveTo>
                  <a:lnTo>
                    <a:pt x="207684" y="1000"/>
                  </a:lnTo>
                  <a:cubicBezTo>
                    <a:pt x="207097" y="1693"/>
                    <a:pt x="206177" y="2173"/>
                    <a:pt x="204884" y="2173"/>
                  </a:cubicBezTo>
                  <a:lnTo>
                    <a:pt x="86790" y="2173"/>
                  </a:lnTo>
                  <a:cubicBezTo>
                    <a:pt x="49337" y="25080"/>
                    <a:pt x="13430" y="46707"/>
                    <a:pt x="1057" y="53120"/>
                  </a:cubicBezTo>
                  <a:cubicBezTo>
                    <a:pt x="-1303" y="101267"/>
                    <a:pt x="70364" y="99053"/>
                    <a:pt x="70364" y="99053"/>
                  </a:cubicBezTo>
                  <a:cubicBezTo>
                    <a:pt x="70364" y="99053"/>
                    <a:pt x="295124" y="99053"/>
                    <a:pt x="354110" y="99053"/>
                  </a:cubicBezTo>
                  <a:cubicBezTo>
                    <a:pt x="384404" y="99053"/>
                    <a:pt x="403524" y="73040"/>
                    <a:pt x="403524" y="55240"/>
                  </a:cubicBezTo>
                  <a:cubicBezTo>
                    <a:pt x="403524" y="12800"/>
                    <a:pt x="366857" y="1000"/>
                    <a:pt x="366857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379FE69C-4704-4DAE-9DD8-3289DC052380}"/>
                </a:ext>
              </a:extLst>
            </p:cNvPr>
            <p:cNvSpPr/>
            <p:nvPr/>
          </p:nvSpPr>
          <p:spPr>
            <a:xfrm>
              <a:off x="8971649" y="6353173"/>
              <a:ext cx="422667" cy="254667"/>
            </a:xfrm>
            <a:custGeom>
              <a:avLst/>
              <a:gdLst>
                <a:gd name="connsiteX0" fmla="*/ 227147 w 422666"/>
                <a:gd name="connsiteY0" fmla="*/ 1000 h 254666"/>
                <a:gd name="connsiteX1" fmla="*/ 96933 w 422666"/>
                <a:gd name="connsiteY1" fmla="*/ 85853 h 254666"/>
                <a:gd name="connsiteX2" fmla="*/ 1000 w 422666"/>
                <a:gd name="connsiteY2" fmla="*/ 154880 h 254666"/>
                <a:gd name="connsiteX3" fmla="*/ 111213 w 422666"/>
                <a:gd name="connsiteY3" fmla="*/ 155893 h 254666"/>
                <a:gd name="connsiteX4" fmla="*/ 237573 w 422666"/>
                <a:gd name="connsiteY4" fmla="*/ 100440 h 254666"/>
                <a:gd name="connsiteX5" fmla="*/ 370107 w 422666"/>
                <a:gd name="connsiteY5" fmla="*/ 254267 h 254666"/>
                <a:gd name="connsiteX6" fmla="*/ 422227 w 422666"/>
                <a:gd name="connsiteY6" fmla="*/ 217707 h 254666"/>
                <a:gd name="connsiteX7" fmla="*/ 227147 w 422666"/>
                <a:gd name="connsiteY7" fmla="*/ 1000 h 2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666" h="254666">
                  <a:moveTo>
                    <a:pt x="227147" y="1000"/>
                  </a:moveTo>
                  <a:cubicBezTo>
                    <a:pt x="174547" y="1000"/>
                    <a:pt x="96933" y="85853"/>
                    <a:pt x="96933" y="85853"/>
                  </a:cubicBezTo>
                  <a:cubicBezTo>
                    <a:pt x="96933" y="85853"/>
                    <a:pt x="49347" y="120373"/>
                    <a:pt x="1000" y="154880"/>
                  </a:cubicBezTo>
                  <a:cubicBezTo>
                    <a:pt x="1000" y="154880"/>
                    <a:pt x="110613" y="155293"/>
                    <a:pt x="111213" y="155893"/>
                  </a:cubicBezTo>
                  <a:cubicBezTo>
                    <a:pt x="228987" y="154000"/>
                    <a:pt x="237573" y="100440"/>
                    <a:pt x="237573" y="100440"/>
                  </a:cubicBezTo>
                  <a:lnTo>
                    <a:pt x="370107" y="254267"/>
                  </a:lnTo>
                  <a:lnTo>
                    <a:pt x="422227" y="217707"/>
                  </a:lnTo>
                  <a:cubicBezTo>
                    <a:pt x="422227" y="217720"/>
                    <a:pt x="302067" y="1000"/>
                    <a:pt x="227147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FDF1912-5728-46A6-9F0F-51541CF2BBB3}"/>
                </a:ext>
              </a:extLst>
            </p:cNvPr>
            <p:cNvSpPr/>
            <p:nvPr/>
          </p:nvSpPr>
          <p:spPr>
            <a:xfrm>
              <a:off x="8845407" y="6134227"/>
              <a:ext cx="236000" cy="433333"/>
            </a:xfrm>
            <a:custGeom>
              <a:avLst/>
              <a:gdLst>
                <a:gd name="connsiteX0" fmla="*/ 31122 w 236000"/>
                <a:gd name="connsiteY0" fmla="*/ 432773 h 433333"/>
                <a:gd name="connsiteX1" fmla="*/ 211615 w 236000"/>
                <a:gd name="connsiteY1" fmla="*/ 298960 h 433333"/>
                <a:gd name="connsiteX2" fmla="*/ 222509 w 236000"/>
                <a:gd name="connsiteY2" fmla="*/ 99800 h 433333"/>
                <a:gd name="connsiteX3" fmla="*/ 236122 w 236000"/>
                <a:gd name="connsiteY3" fmla="*/ 95520 h 433333"/>
                <a:gd name="connsiteX4" fmla="*/ 124482 w 236000"/>
                <a:gd name="connsiteY4" fmla="*/ 1000 h 433333"/>
                <a:gd name="connsiteX5" fmla="*/ 112815 w 236000"/>
                <a:gd name="connsiteY5" fmla="*/ 22400 h 433333"/>
                <a:gd name="connsiteX6" fmla="*/ 66135 w 236000"/>
                <a:gd name="connsiteY6" fmla="*/ 86587 h 433333"/>
                <a:gd name="connsiteX7" fmla="*/ 69642 w 236000"/>
                <a:gd name="connsiteY7" fmla="*/ 93400 h 433333"/>
                <a:gd name="connsiteX8" fmla="*/ 4295 w 236000"/>
                <a:gd name="connsiteY8" fmla="*/ 397973 h 433333"/>
                <a:gd name="connsiteX9" fmla="*/ 31122 w 236000"/>
                <a:gd name="connsiteY9" fmla="*/ 432773 h 4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000" h="433333">
                  <a:moveTo>
                    <a:pt x="31122" y="432773"/>
                  </a:moveTo>
                  <a:cubicBezTo>
                    <a:pt x="31122" y="432773"/>
                    <a:pt x="205389" y="370533"/>
                    <a:pt x="211615" y="298960"/>
                  </a:cubicBezTo>
                  <a:cubicBezTo>
                    <a:pt x="211615" y="214933"/>
                    <a:pt x="222509" y="99800"/>
                    <a:pt x="222509" y="99800"/>
                  </a:cubicBezTo>
                  <a:cubicBezTo>
                    <a:pt x="222509" y="99800"/>
                    <a:pt x="234562" y="104853"/>
                    <a:pt x="236122" y="95520"/>
                  </a:cubicBezTo>
                  <a:cubicBezTo>
                    <a:pt x="237682" y="86187"/>
                    <a:pt x="210455" y="9560"/>
                    <a:pt x="124482" y="1000"/>
                  </a:cubicBezTo>
                  <a:cubicBezTo>
                    <a:pt x="121375" y="1387"/>
                    <a:pt x="107762" y="11893"/>
                    <a:pt x="112815" y="22400"/>
                  </a:cubicBezTo>
                  <a:cubicBezTo>
                    <a:pt x="109309" y="22787"/>
                    <a:pt x="50189" y="44960"/>
                    <a:pt x="66135" y="86587"/>
                  </a:cubicBezTo>
                  <a:cubicBezTo>
                    <a:pt x="66909" y="88533"/>
                    <a:pt x="69642" y="93400"/>
                    <a:pt x="69642" y="93400"/>
                  </a:cubicBezTo>
                  <a:cubicBezTo>
                    <a:pt x="69642" y="93400"/>
                    <a:pt x="-16718" y="257947"/>
                    <a:pt x="4295" y="397973"/>
                  </a:cubicBezTo>
                  <a:cubicBezTo>
                    <a:pt x="11869" y="411960"/>
                    <a:pt x="20042" y="434333"/>
                    <a:pt x="31122" y="43277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21126E2-DCEB-4BF6-B956-482190003551}"/>
                </a:ext>
              </a:extLst>
            </p:cNvPr>
            <p:cNvSpPr/>
            <p:nvPr/>
          </p:nvSpPr>
          <p:spPr>
            <a:xfrm>
              <a:off x="9004329" y="6114107"/>
              <a:ext cx="77333" cy="90667"/>
            </a:xfrm>
            <a:custGeom>
              <a:avLst/>
              <a:gdLst>
                <a:gd name="connsiteX0" fmla="*/ 77080 w 77333"/>
                <a:gd name="connsiteY0" fmla="*/ 42227 h 90666"/>
                <a:gd name="connsiteX1" fmla="*/ 73787 w 77333"/>
                <a:gd name="connsiteY1" fmla="*/ 45520 h 90666"/>
                <a:gd name="connsiteX2" fmla="*/ 72733 w 77333"/>
                <a:gd name="connsiteY2" fmla="*/ 46667 h 90666"/>
                <a:gd name="connsiteX3" fmla="*/ 71067 w 77333"/>
                <a:gd name="connsiteY3" fmla="*/ 48627 h 90666"/>
                <a:gd name="connsiteX4" fmla="*/ 70973 w 77333"/>
                <a:gd name="connsiteY4" fmla="*/ 48720 h 90666"/>
                <a:gd name="connsiteX5" fmla="*/ 61853 w 77333"/>
                <a:gd name="connsiteY5" fmla="*/ 63533 h 90666"/>
                <a:gd name="connsiteX6" fmla="*/ 59707 w 77333"/>
                <a:gd name="connsiteY6" fmla="*/ 69653 h 90666"/>
                <a:gd name="connsiteX7" fmla="*/ 58707 w 77333"/>
                <a:gd name="connsiteY7" fmla="*/ 73947 h 90666"/>
                <a:gd name="connsiteX8" fmla="*/ 59133 w 77333"/>
                <a:gd name="connsiteY8" fmla="*/ 89800 h 90666"/>
                <a:gd name="connsiteX9" fmla="*/ 1000 w 77333"/>
                <a:gd name="connsiteY9" fmla="*/ 33773 h 90666"/>
                <a:gd name="connsiteX10" fmla="*/ 2293 w 77333"/>
                <a:gd name="connsiteY10" fmla="*/ 29853 h 90666"/>
                <a:gd name="connsiteX11" fmla="*/ 4107 w 77333"/>
                <a:gd name="connsiteY11" fmla="*/ 24120 h 90666"/>
                <a:gd name="connsiteX12" fmla="*/ 6013 w 77333"/>
                <a:gd name="connsiteY12" fmla="*/ 18147 h 90666"/>
                <a:gd name="connsiteX13" fmla="*/ 7973 w 77333"/>
                <a:gd name="connsiteY13" fmla="*/ 12080 h 90666"/>
                <a:gd name="connsiteX14" fmla="*/ 11560 w 77333"/>
                <a:gd name="connsiteY14" fmla="*/ 1000 h 90666"/>
                <a:gd name="connsiteX15" fmla="*/ 77080 w 77333"/>
                <a:gd name="connsiteY15" fmla="*/ 42227 h 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333" h="90666">
                  <a:moveTo>
                    <a:pt x="77080" y="42227"/>
                  </a:moveTo>
                  <a:cubicBezTo>
                    <a:pt x="77080" y="42227"/>
                    <a:pt x="75747" y="43373"/>
                    <a:pt x="73787" y="45520"/>
                  </a:cubicBezTo>
                  <a:cubicBezTo>
                    <a:pt x="73453" y="45853"/>
                    <a:pt x="73120" y="46240"/>
                    <a:pt x="72733" y="46667"/>
                  </a:cubicBezTo>
                  <a:cubicBezTo>
                    <a:pt x="72160" y="47293"/>
                    <a:pt x="71533" y="47907"/>
                    <a:pt x="71067" y="48627"/>
                  </a:cubicBezTo>
                  <a:cubicBezTo>
                    <a:pt x="71013" y="48627"/>
                    <a:pt x="71013" y="48680"/>
                    <a:pt x="70973" y="48720"/>
                  </a:cubicBezTo>
                  <a:cubicBezTo>
                    <a:pt x="67960" y="52400"/>
                    <a:pt x="64427" y="57467"/>
                    <a:pt x="61853" y="63533"/>
                  </a:cubicBezTo>
                  <a:cubicBezTo>
                    <a:pt x="61040" y="65493"/>
                    <a:pt x="60280" y="67493"/>
                    <a:pt x="59707" y="69653"/>
                  </a:cubicBezTo>
                  <a:cubicBezTo>
                    <a:pt x="59280" y="71040"/>
                    <a:pt x="58947" y="72467"/>
                    <a:pt x="58707" y="73947"/>
                  </a:cubicBezTo>
                  <a:cubicBezTo>
                    <a:pt x="57800" y="78920"/>
                    <a:pt x="57800" y="84213"/>
                    <a:pt x="59133" y="89800"/>
                  </a:cubicBezTo>
                  <a:cubicBezTo>
                    <a:pt x="36400" y="69160"/>
                    <a:pt x="1000" y="33773"/>
                    <a:pt x="1000" y="33773"/>
                  </a:cubicBezTo>
                  <a:lnTo>
                    <a:pt x="2293" y="29853"/>
                  </a:lnTo>
                  <a:lnTo>
                    <a:pt x="4107" y="24120"/>
                  </a:lnTo>
                  <a:lnTo>
                    <a:pt x="6013" y="18147"/>
                  </a:lnTo>
                  <a:lnTo>
                    <a:pt x="7973" y="12080"/>
                  </a:lnTo>
                  <a:lnTo>
                    <a:pt x="11560" y="1000"/>
                  </a:lnTo>
                  <a:lnTo>
                    <a:pt x="77080" y="42227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1A0A13AC-1100-4CEA-8C20-B3DE83BBE490}"/>
                </a:ext>
              </a:extLst>
            </p:cNvPr>
            <p:cNvSpPr/>
            <p:nvPr/>
          </p:nvSpPr>
          <p:spPr>
            <a:xfrm>
              <a:off x="9009356" y="6120267"/>
              <a:ext cx="69333" cy="57333"/>
            </a:xfrm>
            <a:custGeom>
              <a:avLst/>
              <a:gdLst>
                <a:gd name="connsiteX0" fmla="*/ 68813 w 69333"/>
                <a:gd name="connsiteY0" fmla="*/ 39360 h 57333"/>
                <a:gd name="connsiteX1" fmla="*/ 67720 w 69333"/>
                <a:gd name="connsiteY1" fmla="*/ 40507 h 57333"/>
                <a:gd name="connsiteX2" fmla="*/ 66053 w 69333"/>
                <a:gd name="connsiteY2" fmla="*/ 42467 h 57333"/>
                <a:gd name="connsiteX3" fmla="*/ 65960 w 69333"/>
                <a:gd name="connsiteY3" fmla="*/ 42560 h 57333"/>
                <a:gd name="connsiteX4" fmla="*/ 56840 w 69333"/>
                <a:gd name="connsiteY4" fmla="*/ 57373 h 57333"/>
                <a:gd name="connsiteX5" fmla="*/ 56600 w 69333"/>
                <a:gd name="connsiteY5" fmla="*/ 57520 h 57333"/>
                <a:gd name="connsiteX6" fmla="*/ 1000 w 69333"/>
                <a:gd name="connsiteY6" fmla="*/ 12000 h 57333"/>
                <a:gd name="connsiteX7" fmla="*/ 4440 w 69333"/>
                <a:gd name="connsiteY7" fmla="*/ 1000 h 57333"/>
                <a:gd name="connsiteX8" fmla="*/ 68773 w 69333"/>
                <a:gd name="connsiteY8" fmla="*/ 39360 h 57333"/>
                <a:gd name="connsiteX9" fmla="*/ 68813 w 69333"/>
                <a:gd name="connsiteY9" fmla="*/ 39360 h 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333" h="57333">
                  <a:moveTo>
                    <a:pt x="68813" y="39360"/>
                  </a:moveTo>
                  <a:cubicBezTo>
                    <a:pt x="68480" y="39747"/>
                    <a:pt x="68147" y="40120"/>
                    <a:pt x="67720" y="40507"/>
                  </a:cubicBezTo>
                  <a:cubicBezTo>
                    <a:pt x="67147" y="41133"/>
                    <a:pt x="66520" y="41747"/>
                    <a:pt x="66053" y="42467"/>
                  </a:cubicBezTo>
                  <a:cubicBezTo>
                    <a:pt x="66000" y="42467"/>
                    <a:pt x="66000" y="42520"/>
                    <a:pt x="65960" y="42560"/>
                  </a:cubicBezTo>
                  <a:cubicBezTo>
                    <a:pt x="62947" y="46240"/>
                    <a:pt x="59413" y="51307"/>
                    <a:pt x="56840" y="57373"/>
                  </a:cubicBezTo>
                  <a:cubicBezTo>
                    <a:pt x="56787" y="57427"/>
                    <a:pt x="56693" y="57467"/>
                    <a:pt x="56600" y="57520"/>
                  </a:cubicBezTo>
                  <a:cubicBezTo>
                    <a:pt x="35680" y="34547"/>
                    <a:pt x="3907" y="13907"/>
                    <a:pt x="1000" y="12000"/>
                  </a:cubicBezTo>
                  <a:lnTo>
                    <a:pt x="4440" y="1000"/>
                  </a:lnTo>
                  <a:lnTo>
                    <a:pt x="68773" y="39360"/>
                  </a:lnTo>
                  <a:lnTo>
                    <a:pt x="68813" y="39360"/>
                  </a:lnTo>
                  <a:close/>
                </a:path>
              </a:pathLst>
            </a:custGeom>
            <a:solidFill>
              <a:srgbClr val="C38C6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04FEA1C-781B-44E7-BCCD-B5B3E9A75701}"/>
                </a:ext>
              </a:extLst>
            </p:cNvPr>
            <p:cNvSpPr/>
            <p:nvPr/>
          </p:nvSpPr>
          <p:spPr>
            <a:xfrm>
              <a:off x="9008289" y="6027600"/>
              <a:ext cx="125333" cy="133333"/>
            </a:xfrm>
            <a:custGeom>
              <a:avLst/>
              <a:gdLst>
                <a:gd name="connsiteX0" fmla="*/ 1200 w 125333"/>
                <a:gd name="connsiteY0" fmla="*/ 94027 h 133333"/>
                <a:gd name="connsiteX1" fmla="*/ 94280 w 125333"/>
                <a:gd name="connsiteY1" fmla="*/ 125573 h 133333"/>
                <a:gd name="connsiteX2" fmla="*/ 124667 w 125333"/>
                <a:gd name="connsiteY2" fmla="*/ 29400 h 133333"/>
                <a:gd name="connsiteX3" fmla="*/ 48947 w 125333"/>
                <a:gd name="connsiteY3" fmla="*/ 1000 h 133333"/>
                <a:gd name="connsiteX4" fmla="*/ 12667 w 125333"/>
                <a:gd name="connsiteY4" fmla="*/ 28613 h 133333"/>
                <a:gd name="connsiteX5" fmla="*/ 1200 w 125333"/>
                <a:gd name="connsiteY5" fmla="*/ 94027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333" h="133333">
                  <a:moveTo>
                    <a:pt x="1200" y="94027"/>
                  </a:moveTo>
                  <a:cubicBezTo>
                    <a:pt x="3174" y="98200"/>
                    <a:pt x="57200" y="151613"/>
                    <a:pt x="94280" y="125573"/>
                  </a:cubicBezTo>
                  <a:cubicBezTo>
                    <a:pt x="110054" y="113747"/>
                    <a:pt x="114414" y="109867"/>
                    <a:pt x="124667" y="29400"/>
                  </a:cubicBezTo>
                  <a:cubicBezTo>
                    <a:pt x="117574" y="22307"/>
                    <a:pt x="48947" y="1000"/>
                    <a:pt x="48947" y="1000"/>
                  </a:cubicBezTo>
                  <a:lnTo>
                    <a:pt x="12667" y="28613"/>
                  </a:lnTo>
                  <a:cubicBezTo>
                    <a:pt x="12654" y="28613"/>
                    <a:pt x="-786" y="89840"/>
                    <a:pt x="1200" y="94027"/>
                  </a:cubicBez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6B8D86CF-00D1-43EB-8F59-9A0714F23CA4}"/>
                </a:ext>
              </a:extLst>
            </p:cNvPr>
            <p:cNvSpPr/>
            <p:nvPr/>
          </p:nvSpPr>
          <p:spPr>
            <a:xfrm>
              <a:off x="9107851" y="6450131"/>
              <a:ext cx="121333" cy="41333"/>
            </a:xfrm>
            <a:custGeom>
              <a:avLst/>
              <a:gdLst>
                <a:gd name="connsiteX0" fmla="*/ 9319 w 121333"/>
                <a:gd name="connsiteY0" fmla="*/ 2375 h 41333"/>
                <a:gd name="connsiteX1" fmla="*/ 11265 w 121333"/>
                <a:gd name="connsiteY1" fmla="*/ 1002 h 41333"/>
                <a:gd name="connsiteX2" fmla="*/ 67732 w 121333"/>
                <a:gd name="connsiteY2" fmla="*/ 7442 h 41333"/>
                <a:gd name="connsiteX3" fmla="*/ 120079 w 121333"/>
                <a:gd name="connsiteY3" fmla="*/ 36029 h 41333"/>
                <a:gd name="connsiteX4" fmla="*/ 118972 w 121333"/>
                <a:gd name="connsiteY4" fmla="*/ 39615 h 41333"/>
                <a:gd name="connsiteX5" fmla="*/ 46185 w 121333"/>
                <a:gd name="connsiteY5" fmla="*/ 40602 h 41333"/>
                <a:gd name="connsiteX6" fmla="*/ 67319 w 121333"/>
                <a:gd name="connsiteY6" fmla="*/ 40549 h 41333"/>
                <a:gd name="connsiteX7" fmla="*/ 2532 w 121333"/>
                <a:gd name="connsiteY7" fmla="*/ 30589 h 41333"/>
                <a:gd name="connsiteX8" fmla="*/ 1092 w 121333"/>
                <a:gd name="connsiteY8" fmla="*/ 28055 h 41333"/>
                <a:gd name="connsiteX9" fmla="*/ 9319 w 121333"/>
                <a:gd name="connsiteY9" fmla="*/ 2375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333" h="41333">
                  <a:moveTo>
                    <a:pt x="9319" y="2375"/>
                  </a:moveTo>
                  <a:cubicBezTo>
                    <a:pt x="9585" y="1522"/>
                    <a:pt x="10385" y="962"/>
                    <a:pt x="11265" y="1002"/>
                  </a:cubicBezTo>
                  <a:cubicBezTo>
                    <a:pt x="17625" y="1255"/>
                    <a:pt x="43199" y="2562"/>
                    <a:pt x="67732" y="7442"/>
                  </a:cubicBezTo>
                  <a:cubicBezTo>
                    <a:pt x="82039" y="10295"/>
                    <a:pt x="108999" y="28309"/>
                    <a:pt x="120079" y="36029"/>
                  </a:cubicBezTo>
                  <a:cubicBezTo>
                    <a:pt x="121652" y="37122"/>
                    <a:pt x="120892" y="39589"/>
                    <a:pt x="118972" y="39615"/>
                  </a:cubicBezTo>
                  <a:lnTo>
                    <a:pt x="46185" y="40602"/>
                  </a:lnTo>
                  <a:cubicBezTo>
                    <a:pt x="46025" y="40602"/>
                    <a:pt x="67465" y="40589"/>
                    <a:pt x="67319" y="40549"/>
                  </a:cubicBezTo>
                  <a:lnTo>
                    <a:pt x="2532" y="30589"/>
                  </a:lnTo>
                  <a:cubicBezTo>
                    <a:pt x="1412" y="30335"/>
                    <a:pt x="745" y="29162"/>
                    <a:pt x="1092" y="28055"/>
                  </a:cubicBezTo>
                  <a:lnTo>
                    <a:pt x="9319" y="2375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0EA405E4-83AA-4BF1-AC01-3C498738DA2B}"/>
                </a:ext>
              </a:extLst>
            </p:cNvPr>
            <p:cNvSpPr/>
            <p:nvPr/>
          </p:nvSpPr>
          <p:spPr>
            <a:xfrm>
              <a:off x="8932771" y="6202239"/>
              <a:ext cx="210667" cy="294667"/>
            </a:xfrm>
            <a:custGeom>
              <a:avLst/>
              <a:gdLst>
                <a:gd name="connsiteX0" fmla="*/ 192318 w 210666"/>
                <a:gd name="connsiteY0" fmla="*/ 293774 h 294666"/>
                <a:gd name="connsiteX1" fmla="*/ 209825 w 210666"/>
                <a:gd name="connsiteY1" fmla="*/ 245347 h 294666"/>
                <a:gd name="connsiteX2" fmla="*/ 87291 w 210666"/>
                <a:gd name="connsiteY2" fmla="*/ 199841 h 294666"/>
                <a:gd name="connsiteX3" fmla="*/ 103051 w 210666"/>
                <a:gd name="connsiteY3" fmla="*/ 5547 h 294666"/>
                <a:gd name="connsiteX4" fmla="*/ 26611 w 210666"/>
                <a:gd name="connsiteY4" fmla="*/ 68561 h 294666"/>
                <a:gd name="connsiteX5" fmla="*/ 16105 w 210666"/>
                <a:gd name="connsiteY5" fmla="*/ 255267 h 294666"/>
                <a:gd name="connsiteX6" fmla="*/ 192318 w 210666"/>
                <a:gd name="connsiteY6" fmla="*/ 293774 h 29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666" h="294666">
                  <a:moveTo>
                    <a:pt x="192318" y="293774"/>
                  </a:moveTo>
                  <a:lnTo>
                    <a:pt x="209825" y="245347"/>
                  </a:lnTo>
                  <a:cubicBezTo>
                    <a:pt x="209825" y="245347"/>
                    <a:pt x="105385" y="201587"/>
                    <a:pt x="87291" y="199841"/>
                  </a:cubicBezTo>
                  <a:cubicBezTo>
                    <a:pt x="93705" y="171254"/>
                    <a:pt x="158478" y="34721"/>
                    <a:pt x="103051" y="5547"/>
                  </a:cubicBezTo>
                  <a:cubicBezTo>
                    <a:pt x="96051" y="1467"/>
                    <a:pt x="45865" y="-17213"/>
                    <a:pt x="26611" y="68561"/>
                  </a:cubicBezTo>
                  <a:cubicBezTo>
                    <a:pt x="7358" y="154334"/>
                    <a:pt x="-14229" y="243601"/>
                    <a:pt x="16105" y="255267"/>
                  </a:cubicBezTo>
                  <a:cubicBezTo>
                    <a:pt x="46451" y="266934"/>
                    <a:pt x="192318" y="293774"/>
                    <a:pt x="192318" y="293774"/>
                  </a:cubicBezTo>
                  <a:close/>
                </a:path>
              </a:pathLst>
            </a:custGeom>
            <a:solidFill>
              <a:srgbClr val="F4B25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77BD6C39-DBB2-4D31-8AAF-7F824613DBD8}"/>
                </a:ext>
              </a:extLst>
            </p:cNvPr>
            <p:cNvSpPr/>
            <p:nvPr/>
          </p:nvSpPr>
          <p:spPr>
            <a:xfrm>
              <a:off x="9133423" y="6488600"/>
              <a:ext cx="209333" cy="17333"/>
            </a:xfrm>
            <a:custGeom>
              <a:avLst/>
              <a:gdLst>
                <a:gd name="connsiteX0" fmla="*/ 206440 w 209333"/>
                <a:gd name="connsiteY0" fmla="*/ 17333 h 17333"/>
                <a:gd name="connsiteX1" fmla="*/ 3280 w 209333"/>
                <a:gd name="connsiteY1" fmla="*/ 17333 h 17333"/>
                <a:gd name="connsiteX2" fmla="*/ 1000 w 209333"/>
                <a:gd name="connsiteY2" fmla="*/ 15053 h 17333"/>
                <a:gd name="connsiteX3" fmla="*/ 1000 w 209333"/>
                <a:gd name="connsiteY3" fmla="*/ 3280 h 17333"/>
                <a:gd name="connsiteX4" fmla="*/ 3280 w 209333"/>
                <a:gd name="connsiteY4" fmla="*/ 1000 h 17333"/>
                <a:gd name="connsiteX5" fmla="*/ 206440 w 209333"/>
                <a:gd name="connsiteY5" fmla="*/ 1000 h 17333"/>
                <a:gd name="connsiteX6" fmla="*/ 208720 w 209333"/>
                <a:gd name="connsiteY6" fmla="*/ 3280 h 17333"/>
                <a:gd name="connsiteX7" fmla="*/ 208720 w 209333"/>
                <a:gd name="connsiteY7" fmla="*/ 15053 h 17333"/>
                <a:gd name="connsiteX8" fmla="*/ 206440 w 209333"/>
                <a:gd name="connsiteY8" fmla="*/ 17333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333" h="17333">
                  <a:moveTo>
                    <a:pt x="206440" y="17333"/>
                  </a:moveTo>
                  <a:lnTo>
                    <a:pt x="3280" y="17333"/>
                  </a:lnTo>
                  <a:cubicBezTo>
                    <a:pt x="2027" y="17333"/>
                    <a:pt x="1000" y="16307"/>
                    <a:pt x="1000" y="15053"/>
                  </a:cubicBezTo>
                  <a:lnTo>
                    <a:pt x="1000" y="3280"/>
                  </a:lnTo>
                  <a:cubicBezTo>
                    <a:pt x="1000" y="2027"/>
                    <a:pt x="2027" y="1000"/>
                    <a:pt x="3280" y="1000"/>
                  </a:cubicBezTo>
                  <a:lnTo>
                    <a:pt x="206440" y="1000"/>
                  </a:lnTo>
                  <a:cubicBezTo>
                    <a:pt x="207693" y="1000"/>
                    <a:pt x="208720" y="2027"/>
                    <a:pt x="208720" y="3280"/>
                  </a:cubicBezTo>
                  <a:lnTo>
                    <a:pt x="208720" y="15053"/>
                  </a:lnTo>
                  <a:cubicBezTo>
                    <a:pt x="208720" y="16307"/>
                    <a:pt x="207707" y="17333"/>
                    <a:pt x="206440" y="17333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0028B70E-EC4D-4F3C-A5A1-CC833272F4F2}"/>
                </a:ext>
              </a:extLst>
            </p:cNvPr>
            <p:cNvSpPr/>
            <p:nvPr/>
          </p:nvSpPr>
          <p:spPr>
            <a:xfrm>
              <a:off x="9359276" y="6598760"/>
              <a:ext cx="101333" cy="37333"/>
            </a:xfrm>
            <a:custGeom>
              <a:avLst/>
              <a:gdLst>
                <a:gd name="connsiteX0" fmla="*/ 1000 w 101333"/>
                <a:gd name="connsiteY0" fmla="*/ 6333 h 37333"/>
                <a:gd name="connsiteX1" fmla="*/ 6920 w 101333"/>
                <a:gd name="connsiteY1" fmla="*/ 36760 h 37333"/>
                <a:gd name="connsiteX2" fmla="*/ 100493 w 101333"/>
                <a:gd name="connsiteY2" fmla="*/ 33920 h 37333"/>
                <a:gd name="connsiteX3" fmla="*/ 81760 w 101333"/>
                <a:gd name="connsiteY3" fmla="*/ 15467 h 37333"/>
                <a:gd name="connsiteX4" fmla="*/ 44587 w 101333"/>
                <a:gd name="connsiteY4" fmla="*/ 1000 h 37333"/>
                <a:gd name="connsiteX5" fmla="*/ 1000 w 101333"/>
                <a:gd name="connsiteY5" fmla="*/ 6333 h 3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333" h="37333">
                  <a:moveTo>
                    <a:pt x="1000" y="6333"/>
                  </a:moveTo>
                  <a:lnTo>
                    <a:pt x="6920" y="36760"/>
                  </a:lnTo>
                  <a:lnTo>
                    <a:pt x="100493" y="33920"/>
                  </a:lnTo>
                  <a:cubicBezTo>
                    <a:pt x="100493" y="33920"/>
                    <a:pt x="107400" y="21720"/>
                    <a:pt x="81760" y="15467"/>
                  </a:cubicBezTo>
                  <a:cubicBezTo>
                    <a:pt x="56120" y="9213"/>
                    <a:pt x="44587" y="1000"/>
                    <a:pt x="44587" y="1000"/>
                  </a:cubicBezTo>
                  <a:lnTo>
                    <a:pt x="1000" y="633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8CB036CA-6E31-49FC-89DB-D75B646FB228}"/>
                </a:ext>
              </a:extLst>
            </p:cNvPr>
            <p:cNvSpPr/>
            <p:nvPr/>
          </p:nvSpPr>
          <p:spPr>
            <a:xfrm>
              <a:off x="9326336" y="6318456"/>
              <a:ext cx="117333" cy="188000"/>
            </a:xfrm>
            <a:custGeom>
              <a:avLst/>
              <a:gdLst>
                <a:gd name="connsiteX0" fmla="*/ 1313 w 117333"/>
                <a:gd name="connsiteY0" fmla="*/ 178050 h 188000"/>
                <a:gd name="connsiteX1" fmla="*/ 102953 w 117333"/>
                <a:gd name="connsiteY1" fmla="*/ 2144 h 188000"/>
                <a:gd name="connsiteX2" fmla="*/ 106073 w 117333"/>
                <a:gd name="connsiteY2" fmla="*/ 1304 h 188000"/>
                <a:gd name="connsiteX3" fmla="*/ 116273 w 117333"/>
                <a:gd name="connsiteY3" fmla="*/ 7197 h 188000"/>
                <a:gd name="connsiteX4" fmla="*/ 117100 w 117333"/>
                <a:gd name="connsiteY4" fmla="*/ 10317 h 188000"/>
                <a:gd name="connsiteX5" fmla="*/ 15460 w 117333"/>
                <a:gd name="connsiteY5" fmla="*/ 186224 h 188000"/>
                <a:gd name="connsiteX6" fmla="*/ 12340 w 117333"/>
                <a:gd name="connsiteY6" fmla="*/ 187064 h 188000"/>
                <a:gd name="connsiteX7" fmla="*/ 2140 w 117333"/>
                <a:gd name="connsiteY7" fmla="*/ 181170 h 188000"/>
                <a:gd name="connsiteX8" fmla="*/ 1313 w 117333"/>
                <a:gd name="connsiteY8" fmla="*/ 178050 h 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333" h="188000">
                  <a:moveTo>
                    <a:pt x="1313" y="178050"/>
                  </a:moveTo>
                  <a:lnTo>
                    <a:pt x="102953" y="2144"/>
                  </a:lnTo>
                  <a:cubicBezTo>
                    <a:pt x="103580" y="1050"/>
                    <a:pt x="104980" y="677"/>
                    <a:pt x="106073" y="1304"/>
                  </a:cubicBezTo>
                  <a:lnTo>
                    <a:pt x="116273" y="7197"/>
                  </a:lnTo>
                  <a:cubicBezTo>
                    <a:pt x="117366" y="7824"/>
                    <a:pt x="117740" y="9224"/>
                    <a:pt x="117100" y="10317"/>
                  </a:cubicBezTo>
                  <a:lnTo>
                    <a:pt x="15460" y="186224"/>
                  </a:lnTo>
                  <a:cubicBezTo>
                    <a:pt x="14833" y="187317"/>
                    <a:pt x="13433" y="187690"/>
                    <a:pt x="12340" y="187064"/>
                  </a:cubicBezTo>
                  <a:lnTo>
                    <a:pt x="2140" y="181170"/>
                  </a:lnTo>
                  <a:cubicBezTo>
                    <a:pt x="1046" y="180530"/>
                    <a:pt x="673" y="179130"/>
                    <a:pt x="1313" y="178050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FDADD942-17C5-40D2-B8FC-147226AFB05F}"/>
                </a:ext>
              </a:extLst>
            </p:cNvPr>
            <p:cNvSpPr/>
            <p:nvPr/>
          </p:nvSpPr>
          <p:spPr>
            <a:xfrm>
              <a:off x="8998063" y="5991093"/>
              <a:ext cx="166667" cy="134667"/>
            </a:xfrm>
            <a:custGeom>
              <a:avLst/>
              <a:gdLst>
                <a:gd name="connsiteX0" fmla="*/ 50373 w 166666"/>
                <a:gd name="connsiteY0" fmla="*/ 113653 h 134666"/>
                <a:gd name="connsiteX1" fmla="*/ 65413 w 166666"/>
                <a:gd name="connsiteY1" fmla="*/ 85587 h 134666"/>
                <a:gd name="connsiteX2" fmla="*/ 68667 w 166666"/>
                <a:gd name="connsiteY2" fmla="*/ 73067 h 134666"/>
                <a:gd name="connsiteX3" fmla="*/ 148760 w 166666"/>
                <a:gd name="connsiteY3" fmla="*/ 74240 h 134666"/>
                <a:gd name="connsiteX4" fmla="*/ 129747 w 166666"/>
                <a:gd name="connsiteY4" fmla="*/ 6440 h 134666"/>
                <a:gd name="connsiteX5" fmla="*/ 95907 w 166666"/>
                <a:gd name="connsiteY5" fmla="*/ 16947 h 134666"/>
                <a:gd name="connsiteX6" fmla="*/ 59733 w 166666"/>
                <a:gd name="connsiteY6" fmla="*/ 1000 h 134666"/>
                <a:gd name="connsiteX7" fmla="*/ 34453 w 166666"/>
                <a:gd name="connsiteY7" fmla="*/ 27067 h 134666"/>
                <a:gd name="connsiteX8" fmla="*/ 1000 w 166666"/>
                <a:gd name="connsiteY8" fmla="*/ 42627 h 134666"/>
                <a:gd name="connsiteX9" fmla="*/ 6987 w 166666"/>
                <a:gd name="connsiteY9" fmla="*/ 79827 h 134666"/>
                <a:gd name="connsiteX10" fmla="*/ 10787 w 166666"/>
                <a:gd name="connsiteY10" fmla="*/ 131187 h 134666"/>
                <a:gd name="connsiteX11" fmla="*/ 25133 w 166666"/>
                <a:gd name="connsiteY11" fmla="*/ 126493 h 134666"/>
                <a:gd name="connsiteX12" fmla="*/ 50693 w 166666"/>
                <a:gd name="connsiteY12" fmla="*/ 81360 h 134666"/>
                <a:gd name="connsiteX13" fmla="*/ 56733 w 166666"/>
                <a:gd name="connsiteY13" fmla="*/ 84333 h 134666"/>
                <a:gd name="connsiteX14" fmla="*/ 48347 w 166666"/>
                <a:gd name="connsiteY14" fmla="*/ 97533 h 134666"/>
                <a:gd name="connsiteX15" fmla="*/ 50373 w 166666"/>
                <a:gd name="connsiteY15" fmla="*/ 113653 h 1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6666" h="134666">
                  <a:moveTo>
                    <a:pt x="50373" y="113653"/>
                  </a:moveTo>
                  <a:cubicBezTo>
                    <a:pt x="52493" y="114080"/>
                    <a:pt x="60547" y="94307"/>
                    <a:pt x="65413" y="85587"/>
                  </a:cubicBezTo>
                  <a:cubicBezTo>
                    <a:pt x="70280" y="76880"/>
                    <a:pt x="68667" y="73067"/>
                    <a:pt x="68667" y="73067"/>
                  </a:cubicBezTo>
                  <a:cubicBezTo>
                    <a:pt x="68667" y="73067"/>
                    <a:pt x="137573" y="85960"/>
                    <a:pt x="148760" y="74240"/>
                  </a:cubicBezTo>
                  <a:cubicBezTo>
                    <a:pt x="180653" y="44293"/>
                    <a:pt x="165920" y="6440"/>
                    <a:pt x="129747" y="6440"/>
                  </a:cubicBezTo>
                  <a:cubicBezTo>
                    <a:pt x="119627" y="6440"/>
                    <a:pt x="113413" y="16947"/>
                    <a:pt x="95907" y="16947"/>
                  </a:cubicBezTo>
                  <a:cubicBezTo>
                    <a:pt x="92400" y="16947"/>
                    <a:pt x="69840" y="1000"/>
                    <a:pt x="59733" y="1000"/>
                  </a:cubicBezTo>
                  <a:cubicBezTo>
                    <a:pt x="50400" y="1000"/>
                    <a:pt x="38733" y="27067"/>
                    <a:pt x="34453" y="27067"/>
                  </a:cubicBezTo>
                  <a:cubicBezTo>
                    <a:pt x="27453" y="27067"/>
                    <a:pt x="1000" y="15400"/>
                    <a:pt x="1000" y="42627"/>
                  </a:cubicBezTo>
                  <a:cubicBezTo>
                    <a:pt x="1000" y="69853"/>
                    <a:pt x="5520" y="79920"/>
                    <a:pt x="6987" y="79827"/>
                  </a:cubicBezTo>
                  <a:cubicBezTo>
                    <a:pt x="7640" y="79253"/>
                    <a:pt x="10787" y="131187"/>
                    <a:pt x="10787" y="131187"/>
                  </a:cubicBezTo>
                  <a:cubicBezTo>
                    <a:pt x="10787" y="131187"/>
                    <a:pt x="15800" y="140027"/>
                    <a:pt x="25133" y="126493"/>
                  </a:cubicBezTo>
                  <a:cubicBezTo>
                    <a:pt x="33600" y="114213"/>
                    <a:pt x="46213" y="79307"/>
                    <a:pt x="50693" y="81360"/>
                  </a:cubicBezTo>
                  <a:cubicBezTo>
                    <a:pt x="54173" y="81360"/>
                    <a:pt x="55907" y="83200"/>
                    <a:pt x="56733" y="84333"/>
                  </a:cubicBezTo>
                  <a:cubicBezTo>
                    <a:pt x="56733" y="84480"/>
                    <a:pt x="49493" y="90147"/>
                    <a:pt x="48347" y="97533"/>
                  </a:cubicBezTo>
                  <a:cubicBezTo>
                    <a:pt x="46600" y="108733"/>
                    <a:pt x="48253" y="113213"/>
                    <a:pt x="50373" y="11365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A61B8511-EDA1-41A3-A31B-7D993E63DD69}"/>
                </a:ext>
              </a:extLst>
            </p:cNvPr>
            <p:cNvSpPr/>
            <p:nvPr/>
          </p:nvSpPr>
          <p:spPr>
            <a:xfrm>
              <a:off x="9675556" y="6198013"/>
              <a:ext cx="24000" cy="24000"/>
            </a:xfrm>
            <a:custGeom>
              <a:avLst/>
              <a:gdLst>
                <a:gd name="connsiteX0" fmla="*/ 23933 w 24000"/>
                <a:gd name="connsiteY0" fmla="*/ 12467 h 24000"/>
                <a:gd name="connsiteX1" fmla="*/ 12467 w 24000"/>
                <a:gd name="connsiteY1" fmla="*/ 23933 h 24000"/>
                <a:gd name="connsiteX2" fmla="*/ 1000 w 24000"/>
                <a:gd name="connsiteY2" fmla="*/ 12467 h 24000"/>
                <a:gd name="connsiteX3" fmla="*/ 12467 w 24000"/>
                <a:gd name="connsiteY3" fmla="*/ 1000 h 24000"/>
                <a:gd name="connsiteX4" fmla="*/ 23933 w 24000"/>
                <a:gd name="connsiteY4" fmla="*/ 12467 h 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0" h="24000">
                  <a:moveTo>
                    <a:pt x="23933" y="12467"/>
                  </a:moveTo>
                  <a:cubicBezTo>
                    <a:pt x="23933" y="18799"/>
                    <a:pt x="18800" y="23933"/>
                    <a:pt x="12467" y="23933"/>
                  </a:cubicBezTo>
                  <a:cubicBezTo>
                    <a:pt x="6134" y="23933"/>
                    <a:pt x="1000" y="18799"/>
                    <a:pt x="1000" y="12467"/>
                  </a:cubicBezTo>
                  <a:cubicBezTo>
                    <a:pt x="1000" y="6134"/>
                    <a:pt x="6134" y="1000"/>
                    <a:pt x="12467" y="1000"/>
                  </a:cubicBezTo>
                  <a:cubicBezTo>
                    <a:pt x="18800" y="1000"/>
                    <a:pt x="23933" y="6134"/>
                    <a:pt x="23933" y="1246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59D8925D-C4A5-4829-89EC-F28A75CF5F69}"/>
                </a:ext>
              </a:extLst>
            </p:cNvPr>
            <p:cNvSpPr/>
            <p:nvPr/>
          </p:nvSpPr>
          <p:spPr>
            <a:xfrm>
              <a:off x="8783703" y="5764427"/>
              <a:ext cx="44000" cy="44000"/>
            </a:xfrm>
            <a:custGeom>
              <a:avLst/>
              <a:gdLst>
                <a:gd name="connsiteX0" fmla="*/ 43613 w 44000"/>
                <a:gd name="connsiteY0" fmla="*/ 22307 h 44000"/>
                <a:gd name="connsiteX1" fmla="*/ 22307 w 44000"/>
                <a:gd name="connsiteY1" fmla="*/ 43613 h 44000"/>
                <a:gd name="connsiteX2" fmla="*/ 1000 w 44000"/>
                <a:gd name="connsiteY2" fmla="*/ 22307 h 44000"/>
                <a:gd name="connsiteX3" fmla="*/ 22307 w 44000"/>
                <a:gd name="connsiteY3" fmla="*/ 1000 h 44000"/>
                <a:gd name="connsiteX4" fmla="*/ 43613 w 44000"/>
                <a:gd name="connsiteY4" fmla="*/ 22307 h 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0" h="44000">
                  <a:moveTo>
                    <a:pt x="43613" y="22307"/>
                  </a:moveTo>
                  <a:cubicBezTo>
                    <a:pt x="43613" y="34074"/>
                    <a:pt x="34074" y="43613"/>
                    <a:pt x="22307" y="43613"/>
                  </a:cubicBezTo>
                  <a:cubicBezTo>
                    <a:pt x="10539" y="43613"/>
                    <a:pt x="1000" y="34074"/>
                    <a:pt x="1000" y="22307"/>
                  </a:cubicBezTo>
                  <a:cubicBezTo>
                    <a:pt x="1000" y="10539"/>
                    <a:pt x="10539" y="1000"/>
                    <a:pt x="22307" y="1000"/>
                  </a:cubicBezTo>
                  <a:cubicBezTo>
                    <a:pt x="34074" y="1000"/>
                    <a:pt x="43613" y="10539"/>
                    <a:pt x="43613" y="2230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81CAC55-C103-4A89-BEFA-F96069CEEA5C}"/>
                </a:ext>
              </a:extLst>
            </p:cNvPr>
            <p:cNvSpPr/>
            <p:nvPr/>
          </p:nvSpPr>
          <p:spPr>
            <a:xfrm>
              <a:off x="8536276" y="6169987"/>
              <a:ext cx="108000" cy="108000"/>
            </a:xfrm>
            <a:custGeom>
              <a:avLst/>
              <a:gdLst>
                <a:gd name="connsiteX0" fmla="*/ 107293 w 108000"/>
                <a:gd name="connsiteY0" fmla="*/ 54147 h 108000"/>
                <a:gd name="connsiteX1" fmla="*/ 54147 w 108000"/>
                <a:gd name="connsiteY1" fmla="*/ 107293 h 108000"/>
                <a:gd name="connsiteX2" fmla="*/ 1000 w 108000"/>
                <a:gd name="connsiteY2" fmla="*/ 54147 h 108000"/>
                <a:gd name="connsiteX3" fmla="*/ 54147 w 108000"/>
                <a:gd name="connsiteY3" fmla="*/ 1000 h 108000"/>
                <a:gd name="connsiteX4" fmla="*/ 107293 w 108000"/>
                <a:gd name="connsiteY4" fmla="*/ 54147 h 1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" h="108000">
                  <a:moveTo>
                    <a:pt x="107293" y="54147"/>
                  </a:moveTo>
                  <a:cubicBezTo>
                    <a:pt x="107293" y="83499"/>
                    <a:pt x="83499" y="107293"/>
                    <a:pt x="54147" y="107293"/>
                  </a:cubicBezTo>
                  <a:cubicBezTo>
                    <a:pt x="24795" y="107293"/>
                    <a:pt x="1000" y="83499"/>
                    <a:pt x="1000" y="54147"/>
                  </a:cubicBezTo>
                  <a:cubicBezTo>
                    <a:pt x="1000" y="24795"/>
                    <a:pt x="24795" y="1000"/>
                    <a:pt x="54147" y="1000"/>
                  </a:cubicBezTo>
                  <a:cubicBezTo>
                    <a:pt x="83499" y="1000"/>
                    <a:pt x="107293" y="24795"/>
                    <a:pt x="107293" y="5414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F6CEAE80-622B-4915-9736-4B0E55981D61}"/>
                </a:ext>
              </a:extLst>
            </p:cNvPr>
            <p:cNvSpPr/>
            <p:nvPr/>
          </p:nvSpPr>
          <p:spPr>
            <a:xfrm>
              <a:off x="9031711" y="6070223"/>
              <a:ext cx="24000" cy="36000"/>
            </a:xfrm>
            <a:custGeom>
              <a:avLst/>
              <a:gdLst>
                <a:gd name="connsiteX0" fmla="*/ 16712 w 24000"/>
                <a:gd name="connsiteY0" fmla="*/ 15737 h 36000"/>
                <a:gd name="connsiteX1" fmla="*/ 23085 w 24000"/>
                <a:gd name="connsiteY1" fmla="*/ 5190 h 36000"/>
                <a:gd name="connsiteX2" fmla="*/ 21446 w 24000"/>
                <a:gd name="connsiteY2" fmla="*/ 1563 h 36000"/>
                <a:gd name="connsiteX3" fmla="*/ 3152 w 24000"/>
                <a:gd name="connsiteY3" fmla="*/ 14150 h 36000"/>
                <a:gd name="connsiteX4" fmla="*/ 6992 w 24000"/>
                <a:gd name="connsiteY4" fmla="*/ 35510 h 36000"/>
                <a:gd name="connsiteX5" fmla="*/ 14579 w 24000"/>
                <a:gd name="connsiteY5" fmla="*/ 33510 h 36000"/>
                <a:gd name="connsiteX6" fmla="*/ 16712 w 24000"/>
                <a:gd name="connsiteY6" fmla="*/ 15737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00" h="36000">
                  <a:moveTo>
                    <a:pt x="16712" y="15737"/>
                  </a:moveTo>
                  <a:cubicBezTo>
                    <a:pt x="18352" y="11070"/>
                    <a:pt x="23219" y="6657"/>
                    <a:pt x="23085" y="5190"/>
                  </a:cubicBezTo>
                  <a:cubicBezTo>
                    <a:pt x="22952" y="3723"/>
                    <a:pt x="22925" y="2150"/>
                    <a:pt x="21446" y="1563"/>
                  </a:cubicBezTo>
                  <a:cubicBezTo>
                    <a:pt x="15339" y="-863"/>
                    <a:pt x="7139" y="4777"/>
                    <a:pt x="3152" y="14150"/>
                  </a:cubicBezTo>
                  <a:cubicBezTo>
                    <a:pt x="-835" y="23523"/>
                    <a:pt x="872" y="33083"/>
                    <a:pt x="6992" y="35510"/>
                  </a:cubicBezTo>
                  <a:cubicBezTo>
                    <a:pt x="9539" y="36523"/>
                    <a:pt x="13486" y="35670"/>
                    <a:pt x="14579" y="33510"/>
                  </a:cubicBezTo>
                  <a:cubicBezTo>
                    <a:pt x="15672" y="31350"/>
                    <a:pt x="14579" y="21777"/>
                    <a:pt x="16712" y="15737"/>
                  </a:cubicBezTo>
                  <a:close/>
                </a:path>
              </a:pathLst>
            </a:custGeom>
            <a:solidFill>
              <a:srgbClr val="C38C6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0A239897-84EB-414F-8AAD-A91F1D17E4BC}"/>
                </a:ext>
              </a:extLst>
            </p:cNvPr>
            <p:cNvSpPr/>
            <p:nvPr/>
          </p:nvSpPr>
          <p:spPr>
            <a:xfrm>
              <a:off x="8858977" y="6597984"/>
              <a:ext cx="437333" cy="41333"/>
            </a:xfrm>
            <a:custGeom>
              <a:avLst/>
              <a:gdLst>
                <a:gd name="connsiteX0" fmla="*/ 212806 w 437333"/>
                <a:gd name="connsiteY0" fmla="*/ 13043 h 41333"/>
                <a:gd name="connsiteX1" fmla="*/ 423286 w 437333"/>
                <a:gd name="connsiteY1" fmla="*/ 7629 h 41333"/>
                <a:gd name="connsiteX2" fmla="*/ 268979 w 437333"/>
                <a:gd name="connsiteY2" fmla="*/ 41469 h 41333"/>
                <a:gd name="connsiteX3" fmla="*/ 4352 w 437333"/>
                <a:gd name="connsiteY3" fmla="*/ 31989 h 41333"/>
                <a:gd name="connsiteX4" fmla="*/ 212806 w 437333"/>
                <a:gd name="connsiteY4" fmla="*/ 13043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333" h="41333">
                  <a:moveTo>
                    <a:pt x="212806" y="13043"/>
                  </a:moveTo>
                  <a:cubicBezTo>
                    <a:pt x="212806" y="13043"/>
                    <a:pt x="375232" y="-9971"/>
                    <a:pt x="423286" y="7629"/>
                  </a:cubicBezTo>
                  <a:cubicBezTo>
                    <a:pt x="438846" y="21163"/>
                    <a:pt x="481486" y="41469"/>
                    <a:pt x="268979" y="41469"/>
                  </a:cubicBezTo>
                  <a:cubicBezTo>
                    <a:pt x="56472" y="41469"/>
                    <a:pt x="4352" y="31989"/>
                    <a:pt x="4352" y="31989"/>
                  </a:cubicBezTo>
                  <a:cubicBezTo>
                    <a:pt x="4352" y="31989"/>
                    <a:pt x="-42341" y="-13344"/>
                    <a:pt x="212806" y="1304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89" name="图形 2647">
            <a:extLst>
              <a:ext uri="{FF2B5EF4-FFF2-40B4-BE49-F238E27FC236}">
                <a16:creationId xmlns:a16="http://schemas.microsoft.com/office/drawing/2014/main" id="{CF5D8EB3-8286-4D5D-B6F2-A19C6D7F3C75}"/>
              </a:ext>
            </a:extLst>
          </p:cNvPr>
          <p:cNvGrpSpPr/>
          <p:nvPr/>
        </p:nvGrpSpPr>
        <p:grpSpPr>
          <a:xfrm flipH="1">
            <a:off x="8963418" y="4207400"/>
            <a:ext cx="3012848" cy="3012848"/>
            <a:chOff x="8547472" y="5418000"/>
            <a:chExt cx="1440000" cy="1440000"/>
          </a:xfrm>
        </p:grpSpPr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545DA41F-2124-491F-91E0-4C8A9A69C756}"/>
                </a:ext>
              </a:extLst>
            </p:cNvPr>
            <p:cNvSpPr/>
            <p:nvPr/>
          </p:nvSpPr>
          <p:spPr>
            <a:xfrm>
              <a:off x="8859645" y="6063479"/>
              <a:ext cx="886667" cy="354667"/>
            </a:xfrm>
            <a:custGeom>
              <a:avLst/>
              <a:gdLst>
                <a:gd name="connsiteX0" fmla="*/ 886493 w 886666"/>
                <a:gd name="connsiteY0" fmla="*/ 348001 h 354666"/>
                <a:gd name="connsiteX1" fmla="*/ 869720 w 886666"/>
                <a:gd name="connsiteY1" fmla="*/ 329174 h 354666"/>
                <a:gd name="connsiteX2" fmla="*/ 829933 w 886666"/>
                <a:gd name="connsiteY2" fmla="*/ 267334 h 354666"/>
                <a:gd name="connsiteX3" fmla="*/ 812867 w 886666"/>
                <a:gd name="connsiteY3" fmla="*/ 212881 h 354666"/>
                <a:gd name="connsiteX4" fmla="*/ 790493 w 886666"/>
                <a:gd name="connsiteY4" fmla="*/ 181414 h 354666"/>
                <a:gd name="connsiteX5" fmla="*/ 756973 w 886666"/>
                <a:gd name="connsiteY5" fmla="*/ 196254 h 354666"/>
                <a:gd name="connsiteX6" fmla="*/ 738907 w 886666"/>
                <a:gd name="connsiteY6" fmla="*/ 230987 h 354666"/>
                <a:gd name="connsiteX7" fmla="*/ 688613 w 886666"/>
                <a:gd name="connsiteY7" fmla="*/ 242054 h 354666"/>
                <a:gd name="connsiteX8" fmla="*/ 636853 w 886666"/>
                <a:gd name="connsiteY8" fmla="*/ 149841 h 354666"/>
                <a:gd name="connsiteX9" fmla="*/ 601453 w 886666"/>
                <a:gd name="connsiteY9" fmla="*/ 79361 h 354666"/>
                <a:gd name="connsiteX10" fmla="*/ 509333 w 886666"/>
                <a:gd name="connsiteY10" fmla="*/ 20014 h 354666"/>
                <a:gd name="connsiteX11" fmla="*/ 446440 w 886666"/>
                <a:gd name="connsiteY11" fmla="*/ 74441 h 354666"/>
                <a:gd name="connsiteX12" fmla="*/ 414947 w 886666"/>
                <a:gd name="connsiteY12" fmla="*/ 169294 h 354666"/>
                <a:gd name="connsiteX13" fmla="*/ 397987 w 886666"/>
                <a:gd name="connsiteY13" fmla="*/ 253934 h 354666"/>
                <a:gd name="connsiteX14" fmla="*/ 367840 w 886666"/>
                <a:gd name="connsiteY14" fmla="*/ 152307 h 354666"/>
                <a:gd name="connsiteX15" fmla="*/ 325587 w 886666"/>
                <a:gd name="connsiteY15" fmla="*/ 51147 h 354666"/>
                <a:gd name="connsiteX16" fmla="*/ 260507 w 886666"/>
                <a:gd name="connsiteY16" fmla="*/ 1001 h 354666"/>
                <a:gd name="connsiteX17" fmla="*/ 185027 w 886666"/>
                <a:gd name="connsiteY17" fmla="*/ 84014 h 354666"/>
                <a:gd name="connsiteX18" fmla="*/ 162827 w 886666"/>
                <a:gd name="connsiteY18" fmla="*/ 169547 h 354666"/>
                <a:gd name="connsiteX19" fmla="*/ 128827 w 886666"/>
                <a:gd name="connsiteY19" fmla="*/ 282427 h 354666"/>
                <a:gd name="connsiteX20" fmla="*/ 81413 w 886666"/>
                <a:gd name="connsiteY20" fmla="*/ 278841 h 354666"/>
                <a:gd name="connsiteX21" fmla="*/ 59987 w 886666"/>
                <a:gd name="connsiteY21" fmla="*/ 242947 h 354666"/>
                <a:gd name="connsiteX22" fmla="*/ 27320 w 886666"/>
                <a:gd name="connsiteY22" fmla="*/ 232161 h 354666"/>
                <a:gd name="connsiteX23" fmla="*/ 11427 w 886666"/>
                <a:gd name="connsiteY23" fmla="*/ 271507 h 354666"/>
                <a:gd name="connsiteX24" fmla="*/ 3640 w 886666"/>
                <a:gd name="connsiteY24" fmla="*/ 335787 h 354666"/>
                <a:gd name="connsiteX25" fmla="*/ 1000 w 886666"/>
                <a:gd name="connsiteY25" fmla="*/ 349001 h 354666"/>
                <a:gd name="connsiteX26" fmla="*/ 382013 w 886666"/>
                <a:gd name="connsiteY26" fmla="*/ 349001 h 354666"/>
                <a:gd name="connsiteX27" fmla="*/ 381227 w 886666"/>
                <a:gd name="connsiteY27" fmla="*/ 353894 h 354666"/>
                <a:gd name="connsiteX28" fmla="*/ 886493 w 886666"/>
                <a:gd name="connsiteY28" fmla="*/ 348001 h 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6666" h="354666">
                  <a:moveTo>
                    <a:pt x="886493" y="348001"/>
                  </a:moveTo>
                  <a:cubicBezTo>
                    <a:pt x="884480" y="348027"/>
                    <a:pt x="872093" y="331467"/>
                    <a:pt x="869720" y="329174"/>
                  </a:cubicBezTo>
                  <a:cubicBezTo>
                    <a:pt x="850320" y="310401"/>
                    <a:pt x="838680" y="289774"/>
                    <a:pt x="829933" y="267334"/>
                  </a:cubicBezTo>
                  <a:cubicBezTo>
                    <a:pt x="823267" y="250227"/>
                    <a:pt x="818293" y="232054"/>
                    <a:pt x="812867" y="212881"/>
                  </a:cubicBezTo>
                  <a:cubicBezTo>
                    <a:pt x="809200" y="199947"/>
                    <a:pt x="803293" y="185494"/>
                    <a:pt x="790493" y="181414"/>
                  </a:cubicBezTo>
                  <a:cubicBezTo>
                    <a:pt x="778040" y="177454"/>
                    <a:pt x="764627" y="185667"/>
                    <a:pt x="756973" y="196254"/>
                  </a:cubicBezTo>
                  <a:cubicBezTo>
                    <a:pt x="749307" y="206841"/>
                    <a:pt x="745453" y="219681"/>
                    <a:pt x="738907" y="230987"/>
                  </a:cubicBezTo>
                  <a:cubicBezTo>
                    <a:pt x="727027" y="251481"/>
                    <a:pt x="706000" y="260067"/>
                    <a:pt x="688613" y="242054"/>
                  </a:cubicBezTo>
                  <a:cubicBezTo>
                    <a:pt x="663787" y="216321"/>
                    <a:pt x="652600" y="181227"/>
                    <a:pt x="636853" y="149841"/>
                  </a:cubicBezTo>
                  <a:cubicBezTo>
                    <a:pt x="625427" y="127054"/>
                    <a:pt x="615853" y="100374"/>
                    <a:pt x="601453" y="79361"/>
                  </a:cubicBezTo>
                  <a:cubicBezTo>
                    <a:pt x="579493" y="47334"/>
                    <a:pt x="549373" y="20014"/>
                    <a:pt x="509333" y="20014"/>
                  </a:cubicBezTo>
                  <a:cubicBezTo>
                    <a:pt x="483947" y="23854"/>
                    <a:pt x="461587" y="46347"/>
                    <a:pt x="446440" y="74441"/>
                  </a:cubicBezTo>
                  <a:cubicBezTo>
                    <a:pt x="431307" y="102534"/>
                    <a:pt x="422467" y="135961"/>
                    <a:pt x="414947" y="169294"/>
                  </a:cubicBezTo>
                  <a:cubicBezTo>
                    <a:pt x="408640" y="197254"/>
                    <a:pt x="403107" y="225521"/>
                    <a:pt x="397987" y="253934"/>
                  </a:cubicBezTo>
                  <a:cubicBezTo>
                    <a:pt x="388467" y="219694"/>
                    <a:pt x="378560" y="185707"/>
                    <a:pt x="367840" y="152307"/>
                  </a:cubicBezTo>
                  <a:cubicBezTo>
                    <a:pt x="356227" y="116134"/>
                    <a:pt x="343400" y="80094"/>
                    <a:pt x="325587" y="51147"/>
                  </a:cubicBezTo>
                  <a:cubicBezTo>
                    <a:pt x="307773" y="22201"/>
                    <a:pt x="284187" y="854"/>
                    <a:pt x="260507" y="1001"/>
                  </a:cubicBezTo>
                  <a:cubicBezTo>
                    <a:pt x="224013" y="8067"/>
                    <a:pt x="200467" y="44094"/>
                    <a:pt x="185027" y="84014"/>
                  </a:cubicBezTo>
                  <a:cubicBezTo>
                    <a:pt x="174907" y="110187"/>
                    <a:pt x="170000" y="141894"/>
                    <a:pt x="162827" y="169547"/>
                  </a:cubicBezTo>
                  <a:cubicBezTo>
                    <a:pt x="152960" y="207641"/>
                    <a:pt x="147787" y="249081"/>
                    <a:pt x="128827" y="282427"/>
                  </a:cubicBezTo>
                  <a:cubicBezTo>
                    <a:pt x="115560" y="305761"/>
                    <a:pt x="95160" y="299814"/>
                    <a:pt x="81413" y="278841"/>
                  </a:cubicBezTo>
                  <a:cubicBezTo>
                    <a:pt x="73827" y="267267"/>
                    <a:pt x="68480" y="253507"/>
                    <a:pt x="59987" y="242947"/>
                  </a:cubicBezTo>
                  <a:cubicBezTo>
                    <a:pt x="51493" y="232387"/>
                    <a:pt x="38093" y="225507"/>
                    <a:pt x="27320" y="232161"/>
                  </a:cubicBezTo>
                  <a:cubicBezTo>
                    <a:pt x="16240" y="239001"/>
                    <a:pt x="12920" y="256321"/>
                    <a:pt x="11427" y="271507"/>
                  </a:cubicBezTo>
                  <a:cubicBezTo>
                    <a:pt x="9213" y="294054"/>
                    <a:pt x="7280" y="315361"/>
                    <a:pt x="3640" y="335787"/>
                  </a:cubicBezTo>
                  <a:cubicBezTo>
                    <a:pt x="2853" y="340241"/>
                    <a:pt x="1973" y="344641"/>
                    <a:pt x="1000" y="349001"/>
                  </a:cubicBezTo>
                  <a:lnTo>
                    <a:pt x="382013" y="349001"/>
                  </a:lnTo>
                  <a:cubicBezTo>
                    <a:pt x="381747" y="350627"/>
                    <a:pt x="381480" y="352267"/>
                    <a:pt x="381227" y="353894"/>
                  </a:cubicBezTo>
                  <a:cubicBezTo>
                    <a:pt x="381227" y="353894"/>
                    <a:pt x="886493" y="348001"/>
                    <a:pt x="886493" y="348001"/>
                  </a:cubicBezTo>
                  <a:close/>
                </a:path>
              </a:pathLst>
            </a:custGeom>
            <a:solidFill>
              <a:srgbClr val="DCE6EF">
                <a:alpha val="3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1C417E50-2C99-4ADD-B9AF-09355A6D21E5}"/>
                </a:ext>
              </a:extLst>
            </p:cNvPr>
            <p:cNvSpPr/>
            <p:nvPr/>
          </p:nvSpPr>
          <p:spPr>
            <a:xfrm>
              <a:off x="9521500" y="6238166"/>
              <a:ext cx="72000" cy="174667"/>
            </a:xfrm>
            <a:custGeom>
              <a:avLst/>
              <a:gdLst>
                <a:gd name="connsiteX0" fmla="*/ 72185 w 72000"/>
                <a:gd name="connsiteY0" fmla="*/ 121528 h 174666"/>
                <a:gd name="connsiteX1" fmla="*/ 30185 w 72000"/>
                <a:gd name="connsiteY1" fmla="*/ 174514 h 174666"/>
                <a:gd name="connsiteX2" fmla="*/ 1066 w 72000"/>
                <a:gd name="connsiteY2" fmla="*/ 117941 h 174666"/>
                <a:gd name="connsiteX3" fmla="*/ 42612 w 72000"/>
                <a:gd name="connsiteY3" fmla="*/ 1008 h 174666"/>
                <a:gd name="connsiteX4" fmla="*/ 72185 w 72000"/>
                <a:gd name="connsiteY4" fmla="*/ 121528 h 1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174666">
                  <a:moveTo>
                    <a:pt x="72185" y="121528"/>
                  </a:moveTo>
                  <a:cubicBezTo>
                    <a:pt x="71199" y="141168"/>
                    <a:pt x="49826" y="175501"/>
                    <a:pt x="30185" y="174514"/>
                  </a:cubicBezTo>
                  <a:cubicBezTo>
                    <a:pt x="10546" y="173528"/>
                    <a:pt x="66" y="137581"/>
                    <a:pt x="1066" y="117941"/>
                  </a:cubicBezTo>
                  <a:cubicBezTo>
                    <a:pt x="2052" y="98301"/>
                    <a:pt x="22972" y="8"/>
                    <a:pt x="42612" y="1008"/>
                  </a:cubicBezTo>
                  <a:cubicBezTo>
                    <a:pt x="62239" y="1994"/>
                    <a:pt x="73172" y="101888"/>
                    <a:pt x="72185" y="121528"/>
                  </a:cubicBezTo>
                  <a:close/>
                </a:path>
              </a:pathLst>
            </a:custGeom>
            <a:solidFill>
              <a:schemeClr val="accent3">
                <a:alpha val="77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CF3B5DE5-B47E-433D-A5C0-B72F9E7E01C3}"/>
                </a:ext>
              </a:extLst>
            </p:cNvPr>
            <p:cNvSpPr/>
            <p:nvPr/>
          </p:nvSpPr>
          <p:spPr>
            <a:xfrm>
              <a:off x="9551750" y="6250422"/>
              <a:ext cx="12000" cy="161333"/>
            </a:xfrm>
            <a:custGeom>
              <a:avLst/>
              <a:gdLst>
                <a:gd name="connsiteX0" fmla="*/ 1509 w 12000"/>
                <a:gd name="connsiteY0" fmla="*/ 161204 h 161333"/>
                <a:gd name="connsiteX1" fmla="*/ 1482 w 12000"/>
                <a:gd name="connsiteY1" fmla="*/ 161204 h 161333"/>
                <a:gd name="connsiteX2" fmla="*/ 1002 w 12000"/>
                <a:gd name="connsiteY2" fmla="*/ 160658 h 161333"/>
                <a:gd name="connsiteX3" fmla="*/ 10909 w 12000"/>
                <a:gd name="connsiteY3" fmla="*/ 1484 h 161333"/>
                <a:gd name="connsiteX4" fmla="*/ 11455 w 12000"/>
                <a:gd name="connsiteY4" fmla="*/ 1004 h 161333"/>
                <a:gd name="connsiteX5" fmla="*/ 11935 w 12000"/>
                <a:gd name="connsiteY5" fmla="*/ 1551 h 161333"/>
                <a:gd name="connsiteX6" fmla="*/ 2029 w 12000"/>
                <a:gd name="connsiteY6" fmla="*/ 160724 h 161333"/>
                <a:gd name="connsiteX7" fmla="*/ 1509 w 12000"/>
                <a:gd name="connsiteY7" fmla="*/ 161204 h 1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00" h="161333">
                  <a:moveTo>
                    <a:pt x="1509" y="161204"/>
                  </a:moveTo>
                  <a:cubicBezTo>
                    <a:pt x="1495" y="161204"/>
                    <a:pt x="1482" y="161204"/>
                    <a:pt x="1482" y="161204"/>
                  </a:cubicBezTo>
                  <a:cubicBezTo>
                    <a:pt x="1202" y="161191"/>
                    <a:pt x="975" y="160938"/>
                    <a:pt x="1002" y="160658"/>
                  </a:cubicBezTo>
                  <a:lnTo>
                    <a:pt x="10909" y="1484"/>
                  </a:lnTo>
                  <a:cubicBezTo>
                    <a:pt x="10922" y="1204"/>
                    <a:pt x="11149" y="964"/>
                    <a:pt x="11455" y="1004"/>
                  </a:cubicBezTo>
                  <a:cubicBezTo>
                    <a:pt x="11735" y="1018"/>
                    <a:pt x="11962" y="1271"/>
                    <a:pt x="11935" y="1551"/>
                  </a:cubicBezTo>
                  <a:lnTo>
                    <a:pt x="2029" y="160724"/>
                  </a:lnTo>
                  <a:cubicBezTo>
                    <a:pt x="2002" y="160991"/>
                    <a:pt x="1775" y="161204"/>
                    <a:pt x="1509" y="16120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5B118F32-30ED-41D6-A57D-D7E7D1A5C2BB}"/>
                </a:ext>
              </a:extLst>
            </p:cNvPr>
            <p:cNvSpPr/>
            <p:nvPr/>
          </p:nvSpPr>
          <p:spPr>
            <a:xfrm>
              <a:off x="9536857" y="6289230"/>
              <a:ext cx="92000" cy="124000"/>
            </a:xfrm>
            <a:custGeom>
              <a:avLst/>
              <a:gdLst>
                <a:gd name="connsiteX0" fmla="*/ 11869 w 92000"/>
                <a:gd name="connsiteY0" fmla="*/ 66370 h 124000"/>
                <a:gd name="connsiteX1" fmla="*/ 1935 w 92000"/>
                <a:gd name="connsiteY1" fmla="*/ 97250 h 124000"/>
                <a:gd name="connsiteX2" fmla="*/ 2695 w 92000"/>
                <a:gd name="connsiteY2" fmla="*/ 113570 h 124000"/>
                <a:gd name="connsiteX3" fmla="*/ 17335 w 92000"/>
                <a:gd name="connsiteY3" fmla="*/ 123143 h 124000"/>
                <a:gd name="connsiteX4" fmla="*/ 55095 w 92000"/>
                <a:gd name="connsiteY4" fmla="*/ 104530 h 124000"/>
                <a:gd name="connsiteX5" fmla="*/ 70762 w 92000"/>
                <a:gd name="connsiteY5" fmla="*/ 63317 h 124000"/>
                <a:gd name="connsiteX6" fmla="*/ 81122 w 92000"/>
                <a:gd name="connsiteY6" fmla="*/ 29917 h 124000"/>
                <a:gd name="connsiteX7" fmla="*/ 89962 w 92000"/>
                <a:gd name="connsiteY7" fmla="*/ 3370 h 124000"/>
                <a:gd name="connsiteX8" fmla="*/ 42829 w 92000"/>
                <a:gd name="connsiteY8" fmla="*/ 20543 h 124000"/>
                <a:gd name="connsiteX9" fmla="*/ 11869 w 92000"/>
                <a:gd name="connsiteY9" fmla="*/ 66370 h 1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000" h="124000">
                  <a:moveTo>
                    <a:pt x="11869" y="66370"/>
                  </a:moveTo>
                  <a:cubicBezTo>
                    <a:pt x="7402" y="76197"/>
                    <a:pt x="3989" y="86503"/>
                    <a:pt x="1935" y="97250"/>
                  </a:cubicBezTo>
                  <a:cubicBezTo>
                    <a:pt x="895" y="102690"/>
                    <a:pt x="229" y="108597"/>
                    <a:pt x="2695" y="113570"/>
                  </a:cubicBezTo>
                  <a:cubicBezTo>
                    <a:pt x="5389" y="118997"/>
                    <a:pt x="11362" y="122157"/>
                    <a:pt x="17335" y="123143"/>
                  </a:cubicBezTo>
                  <a:cubicBezTo>
                    <a:pt x="31935" y="125543"/>
                    <a:pt x="46535" y="116597"/>
                    <a:pt x="55095" y="104530"/>
                  </a:cubicBezTo>
                  <a:cubicBezTo>
                    <a:pt x="63655" y="92463"/>
                    <a:pt x="67362" y="77703"/>
                    <a:pt x="70762" y="63317"/>
                  </a:cubicBezTo>
                  <a:cubicBezTo>
                    <a:pt x="73442" y="51983"/>
                    <a:pt x="76069" y="40477"/>
                    <a:pt x="81122" y="29917"/>
                  </a:cubicBezTo>
                  <a:cubicBezTo>
                    <a:pt x="83282" y="25383"/>
                    <a:pt x="95962" y="7903"/>
                    <a:pt x="89962" y="3370"/>
                  </a:cubicBezTo>
                  <a:cubicBezTo>
                    <a:pt x="81762" y="-3070"/>
                    <a:pt x="58029" y="3930"/>
                    <a:pt x="42829" y="20543"/>
                  </a:cubicBezTo>
                  <a:cubicBezTo>
                    <a:pt x="30295" y="34197"/>
                    <a:pt x="19522" y="49570"/>
                    <a:pt x="11869" y="66370"/>
                  </a:cubicBezTo>
                  <a:close/>
                </a:path>
              </a:pathLst>
            </a:custGeom>
            <a:solidFill>
              <a:schemeClr val="accent3">
                <a:alpha val="77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13697219-F03B-47D2-B577-38058F48E643}"/>
                </a:ext>
              </a:extLst>
            </p:cNvPr>
            <p:cNvSpPr/>
            <p:nvPr/>
          </p:nvSpPr>
          <p:spPr>
            <a:xfrm>
              <a:off x="9552670" y="6302877"/>
              <a:ext cx="62667" cy="110667"/>
            </a:xfrm>
            <a:custGeom>
              <a:avLst/>
              <a:gdLst>
                <a:gd name="connsiteX0" fmla="*/ 1522 w 62666"/>
                <a:gd name="connsiteY0" fmla="*/ 110003 h 110666"/>
                <a:gd name="connsiteX1" fmla="*/ 1388 w 62666"/>
                <a:gd name="connsiteY1" fmla="*/ 109990 h 110666"/>
                <a:gd name="connsiteX2" fmla="*/ 1015 w 62666"/>
                <a:gd name="connsiteY2" fmla="*/ 109363 h 110666"/>
                <a:gd name="connsiteX3" fmla="*/ 61348 w 62666"/>
                <a:gd name="connsiteY3" fmla="*/ 1137 h 110666"/>
                <a:gd name="connsiteX4" fmla="*/ 62082 w 62666"/>
                <a:gd name="connsiteY4" fmla="*/ 1164 h 110666"/>
                <a:gd name="connsiteX5" fmla="*/ 62055 w 62666"/>
                <a:gd name="connsiteY5" fmla="*/ 1897 h 110666"/>
                <a:gd name="connsiteX6" fmla="*/ 2028 w 62666"/>
                <a:gd name="connsiteY6" fmla="*/ 109617 h 110666"/>
                <a:gd name="connsiteX7" fmla="*/ 1522 w 62666"/>
                <a:gd name="connsiteY7" fmla="*/ 110003 h 1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66" h="110666">
                  <a:moveTo>
                    <a:pt x="1522" y="110003"/>
                  </a:moveTo>
                  <a:cubicBezTo>
                    <a:pt x="1482" y="110003"/>
                    <a:pt x="1442" y="110003"/>
                    <a:pt x="1388" y="109990"/>
                  </a:cubicBezTo>
                  <a:cubicBezTo>
                    <a:pt x="1108" y="109923"/>
                    <a:pt x="948" y="109630"/>
                    <a:pt x="1015" y="109363"/>
                  </a:cubicBezTo>
                  <a:cubicBezTo>
                    <a:pt x="1188" y="108670"/>
                    <a:pt x="19175" y="40150"/>
                    <a:pt x="61348" y="1137"/>
                  </a:cubicBezTo>
                  <a:cubicBezTo>
                    <a:pt x="61562" y="950"/>
                    <a:pt x="61882" y="950"/>
                    <a:pt x="62082" y="1164"/>
                  </a:cubicBezTo>
                  <a:cubicBezTo>
                    <a:pt x="62282" y="1377"/>
                    <a:pt x="62268" y="1697"/>
                    <a:pt x="62055" y="1897"/>
                  </a:cubicBezTo>
                  <a:cubicBezTo>
                    <a:pt x="20095" y="40697"/>
                    <a:pt x="2202" y="108937"/>
                    <a:pt x="2028" y="109617"/>
                  </a:cubicBezTo>
                  <a:cubicBezTo>
                    <a:pt x="1975" y="109857"/>
                    <a:pt x="1762" y="110003"/>
                    <a:pt x="1522" y="11000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AC9E278E-9EC1-42C9-BB88-5A6FF7289D3C}"/>
                </a:ext>
              </a:extLst>
            </p:cNvPr>
            <p:cNvSpPr/>
            <p:nvPr/>
          </p:nvSpPr>
          <p:spPr>
            <a:xfrm>
              <a:off x="9614085" y="6329133"/>
              <a:ext cx="38667" cy="34667"/>
            </a:xfrm>
            <a:custGeom>
              <a:avLst/>
              <a:gdLst>
                <a:gd name="connsiteX0" fmla="*/ 37880 w 38666"/>
                <a:gd name="connsiteY0" fmla="*/ 10293 h 34666"/>
                <a:gd name="connsiteX1" fmla="*/ 30973 w 38666"/>
                <a:gd name="connsiteY1" fmla="*/ 16280 h 34666"/>
                <a:gd name="connsiteX2" fmla="*/ 21173 w 38666"/>
                <a:gd name="connsiteY2" fmla="*/ 21147 h 34666"/>
                <a:gd name="connsiteX3" fmla="*/ 8667 w 38666"/>
                <a:gd name="connsiteY3" fmla="*/ 27613 h 34666"/>
                <a:gd name="connsiteX4" fmla="*/ 1000 w 38666"/>
                <a:gd name="connsiteY4" fmla="*/ 33720 h 34666"/>
                <a:gd name="connsiteX5" fmla="*/ 13160 w 38666"/>
                <a:gd name="connsiteY5" fmla="*/ 13053 h 34666"/>
                <a:gd name="connsiteX6" fmla="*/ 32133 w 38666"/>
                <a:gd name="connsiteY6" fmla="*/ 1000 h 34666"/>
                <a:gd name="connsiteX7" fmla="*/ 32573 w 38666"/>
                <a:gd name="connsiteY7" fmla="*/ 1013 h 34666"/>
                <a:gd name="connsiteX8" fmla="*/ 37133 w 38666"/>
                <a:gd name="connsiteY8" fmla="*/ 2467 h 34666"/>
                <a:gd name="connsiteX9" fmla="*/ 37880 w 38666"/>
                <a:gd name="connsiteY9" fmla="*/ 10293 h 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66" h="34666">
                  <a:moveTo>
                    <a:pt x="37880" y="10293"/>
                  </a:moveTo>
                  <a:cubicBezTo>
                    <a:pt x="36373" y="13000"/>
                    <a:pt x="33547" y="14840"/>
                    <a:pt x="30973" y="16280"/>
                  </a:cubicBezTo>
                  <a:cubicBezTo>
                    <a:pt x="27813" y="18067"/>
                    <a:pt x="24440" y="19627"/>
                    <a:pt x="21173" y="21147"/>
                  </a:cubicBezTo>
                  <a:cubicBezTo>
                    <a:pt x="16987" y="23093"/>
                    <a:pt x="12667" y="25107"/>
                    <a:pt x="8667" y="27613"/>
                  </a:cubicBezTo>
                  <a:cubicBezTo>
                    <a:pt x="5760" y="29440"/>
                    <a:pt x="3173" y="31507"/>
                    <a:pt x="1000" y="33720"/>
                  </a:cubicBezTo>
                  <a:cubicBezTo>
                    <a:pt x="4427" y="25933"/>
                    <a:pt x="8440" y="19133"/>
                    <a:pt x="13160" y="13053"/>
                  </a:cubicBezTo>
                  <a:cubicBezTo>
                    <a:pt x="19373" y="5053"/>
                    <a:pt x="25747" y="1000"/>
                    <a:pt x="32133" y="1000"/>
                  </a:cubicBezTo>
                  <a:cubicBezTo>
                    <a:pt x="32280" y="1000"/>
                    <a:pt x="32427" y="1000"/>
                    <a:pt x="32573" y="1013"/>
                  </a:cubicBezTo>
                  <a:cubicBezTo>
                    <a:pt x="34547" y="1067"/>
                    <a:pt x="36080" y="1560"/>
                    <a:pt x="37133" y="2467"/>
                  </a:cubicBezTo>
                  <a:cubicBezTo>
                    <a:pt x="39307" y="4320"/>
                    <a:pt x="39213" y="7893"/>
                    <a:pt x="37880" y="10293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CB588DA1-D958-4292-BAE1-06775EC374BE}"/>
                </a:ext>
              </a:extLst>
            </p:cNvPr>
            <p:cNvSpPr/>
            <p:nvPr/>
          </p:nvSpPr>
          <p:spPr>
            <a:xfrm>
              <a:off x="9614739" y="6370417"/>
              <a:ext cx="48000" cy="18667"/>
            </a:xfrm>
            <a:custGeom>
              <a:avLst/>
              <a:gdLst>
                <a:gd name="connsiteX0" fmla="*/ 44347 w 48000"/>
                <a:gd name="connsiteY0" fmla="*/ 13370 h 18666"/>
                <a:gd name="connsiteX1" fmla="*/ 35547 w 48000"/>
                <a:gd name="connsiteY1" fmla="*/ 15836 h 18666"/>
                <a:gd name="connsiteX2" fmla="*/ 24613 w 48000"/>
                <a:gd name="connsiteY2" fmla="*/ 16050 h 18666"/>
                <a:gd name="connsiteX3" fmla="*/ 10547 w 48000"/>
                <a:gd name="connsiteY3" fmla="*/ 16543 h 18666"/>
                <a:gd name="connsiteX4" fmla="*/ 1000 w 48000"/>
                <a:gd name="connsiteY4" fmla="*/ 18783 h 18666"/>
                <a:gd name="connsiteX5" fmla="*/ 20827 w 48000"/>
                <a:gd name="connsiteY5" fmla="*/ 5303 h 18666"/>
                <a:gd name="connsiteX6" fmla="*/ 43133 w 48000"/>
                <a:gd name="connsiteY6" fmla="*/ 2530 h 18666"/>
                <a:gd name="connsiteX7" fmla="*/ 43533 w 48000"/>
                <a:gd name="connsiteY7" fmla="*/ 2730 h 18666"/>
                <a:gd name="connsiteX8" fmla="*/ 47040 w 48000"/>
                <a:gd name="connsiteY8" fmla="*/ 5996 h 18666"/>
                <a:gd name="connsiteX9" fmla="*/ 44347 w 48000"/>
                <a:gd name="connsiteY9" fmla="*/ 1337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00" h="18666">
                  <a:moveTo>
                    <a:pt x="44347" y="13370"/>
                  </a:moveTo>
                  <a:cubicBezTo>
                    <a:pt x="41827" y="15170"/>
                    <a:pt x="38480" y="15623"/>
                    <a:pt x="35547" y="15836"/>
                  </a:cubicBezTo>
                  <a:cubicBezTo>
                    <a:pt x="31920" y="16090"/>
                    <a:pt x="28200" y="16063"/>
                    <a:pt x="24613" y="16050"/>
                  </a:cubicBezTo>
                  <a:cubicBezTo>
                    <a:pt x="20000" y="16023"/>
                    <a:pt x="15227" y="15983"/>
                    <a:pt x="10547" y="16543"/>
                  </a:cubicBezTo>
                  <a:cubicBezTo>
                    <a:pt x="7133" y="16956"/>
                    <a:pt x="3907" y="17716"/>
                    <a:pt x="1000" y="18783"/>
                  </a:cubicBezTo>
                  <a:cubicBezTo>
                    <a:pt x="7427" y="13210"/>
                    <a:pt x="13960" y="8770"/>
                    <a:pt x="20827" y="5303"/>
                  </a:cubicBezTo>
                  <a:cubicBezTo>
                    <a:pt x="29867" y="730"/>
                    <a:pt x="37360" y="-204"/>
                    <a:pt x="43133" y="2530"/>
                  </a:cubicBezTo>
                  <a:cubicBezTo>
                    <a:pt x="43267" y="2596"/>
                    <a:pt x="43400" y="2663"/>
                    <a:pt x="43533" y="2730"/>
                  </a:cubicBezTo>
                  <a:cubicBezTo>
                    <a:pt x="45293" y="3623"/>
                    <a:pt x="46467" y="4716"/>
                    <a:pt x="47040" y="5996"/>
                  </a:cubicBezTo>
                  <a:cubicBezTo>
                    <a:pt x="48187" y="8583"/>
                    <a:pt x="46573" y="11783"/>
                    <a:pt x="44347" y="13370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5BC4EC38-50CC-4C02-BD7F-000811B8B47F}"/>
                </a:ext>
              </a:extLst>
            </p:cNvPr>
            <p:cNvSpPr/>
            <p:nvPr/>
          </p:nvSpPr>
          <p:spPr>
            <a:xfrm>
              <a:off x="9617192" y="6386987"/>
              <a:ext cx="30667" cy="18667"/>
            </a:xfrm>
            <a:custGeom>
              <a:avLst/>
              <a:gdLst>
                <a:gd name="connsiteX0" fmla="*/ 25093 w 30666"/>
                <a:gd name="connsiteY0" fmla="*/ 18640 h 18666"/>
                <a:gd name="connsiteX1" fmla="*/ 19560 w 30666"/>
                <a:gd name="connsiteY1" fmla="*/ 15733 h 18666"/>
                <a:gd name="connsiteX2" fmla="*/ 14027 w 30666"/>
                <a:gd name="connsiteY2" fmla="*/ 10707 h 18666"/>
                <a:gd name="connsiteX3" fmla="*/ 6800 w 30666"/>
                <a:gd name="connsiteY3" fmla="*/ 4360 h 18666"/>
                <a:gd name="connsiteX4" fmla="*/ 1000 w 30666"/>
                <a:gd name="connsiteY4" fmla="*/ 1000 h 18666"/>
                <a:gd name="connsiteX5" fmla="*/ 17187 w 30666"/>
                <a:gd name="connsiteY5" fmla="*/ 3587 h 18666"/>
                <a:gd name="connsiteX6" fmla="*/ 29573 w 30666"/>
                <a:gd name="connsiteY6" fmla="*/ 12653 h 18666"/>
                <a:gd name="connsiteX7" fmla="*/ 29680 w 30666"/>
                <a:gd name="connsiteY7" fmla="*/ 12933 h 18666"/>
                <a:gd name="connsiteX8" fmla="*/ 29893 w 30666"/>
                <a:gd name="connsiteY8" fmla="*/ 16200 h 18666"/>
                <a:gd name="connsiteX9" fmla="*/ 25093 w 30666"/>
                <a:gd name="connsiteY9" fmla="*/ 1864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6" h="18666">
                  <a:moveTo>
                    <a:pt x="25093" y="18640"/>
                  </a:moveTo>
                  <a:cubicBezTo>
                    <a:pt x="23000" y="18347"/>
                    <a:pt x="21120" y="17013"/>
                    <a:pt x="19560" y="15733"/>
                  </a:cubicBezTo>
                  <a:cubicBezTo>
                    <a:pt x="17640" y="14160"/>
                    <a:pt x="15800" y="12413"/>
                    <a:pt x="14027" y="10707"/>
                  </a:cubicBezTo>
                  <a:cubicBezTo>
                    <a:pt x="11747" y="8533"/>
                    <a:pt x="9387" y="6280"/>
                    <a:pt x="6800" y="4360"/>
                  </a:cubicBezTo>
                  <a:cubicBezTo>
                    <a:pt x="4907" y="2960"/>
                    <a:pt x="2947" y="1827"/>
                    <a:pt x="1000" y="1000"/>
                  </a:cubicBezTo>
                  <a:cubicBezTo>
                    <a:pt x="6813" y="1240"/>
                    <a:pt x="12133" y="2093"/>
                    <a:pt x="17187" y="3587"/>
                  </a:cubicBezTo>
                  <a:cubicBezTo>
                    <a:pt x="23827" y="5547"/>
                    <a:pt x="27987" y="8600"/>
                    <a:pt x="29573" y="12653"/>
                  </a:cubicBezTo>
                  <a:cubicBezTo>
                    <a:pt x="29613" y="12747"/>
                    <a:pt x="29640" y="12840"/>
                    <a:pt x="29680" y="12933"/>
                  </a:cubicBezTo>
                  <a:cubicBezTo>
                    <a:pt x="30133" y="14200"/>
                    <a:pt x="30200" y="15293"/>
                    <a:pt x="29893" y="16200"/>
                  </a:cubicBezTo>
                  <a:cubicBezTo>
                    <a:pt x="29253" y="18053"/>
                    <a:pt x="26947" y="18893"/>
                    <a:pt x="25093" y="18640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EDA6D751-E7B3-4306-B2C6-48097C7D2189}"/>
                </a:ext>
              </a:extLst>
            </p:cNvPr>
            <p:cNvSpPr/>
            <p:nvPr/>
          </p:nvSpPr>
          <p:spPr>
            <a:xfrm>
              <a:off x="9592979" y="6333602"/>
              <a:ext cx="53333" cy="80000"/>
            </a:xfrm>
            <a:custGeom>
              <a:avLst/>
              <a:gdLst>
                <a:gd name="connsiteX0" fmla="*/ 1520 w 53333"/>
                <a:gd name="connsiteY0" fmla="*/ 79678 h 80000"/>
                <a:gd name="connsiteX1" fmla="*/ 1000 w 53333"/>
                <a:gd name="connsiteY1" fmla="*/ 79158 h 80000"/>
                <a:gd name="connsiteX2" fmla="*/ 52693 w 53333"/>
                <a:gd name="connsiteY2" fmla="*/ 1091 h 80000"/>
                <a:gd name="connsiteX3" fmla="*/ 53413 w 53333"/>
                <a:gd name="connsiteY3" fmla="*/ 1225 h 80000"/>
                <a:gd name="connsiteX4" fmla="*/ 53280 w 53333"/>
                <a:gd name="connsiteY4" fmla="*/ 1945 h 80000"/>
                <a:gd name="connsiteX5" fmla="*/ 2027 w 53333"/>
                <a:gd name="connsiteY5" fmla="*/ 79158 h 80000"/>
                <a:gd name="connsiteX6" fmla="*/ 1520 w 53333"/>
                <a:gd name="connsiteY6" fmla="*/ 79678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33" h="80000">
                  <a:moveTo>
                    <a:pt x="1520" y="79678"/>
                  </a:moveTo>
                  <a:cubicBezTo>
                    <a:pt x="1253" y="79651"/>
                    <a:pt x="1000" y="79451"/>
                    <a:pt x="1000" y="79158"/>
                  </a:cubicBezTo>
                  <a:cubicBezTo>
                    <a:pt x="1000" y="78731"/>
                    <a:pt x="1787" y="36491"/>
                    <a:pt x="52693" y="1091"/>
                  </a:cubicBezTo>
                  <a:cubicBezTo>
                    <a:pt x="52933" y="931"/>
                    <a:pt x="53253" y="985"/>
                    <a:pt x="53413" y="1225"/>
                  </a:cubicBezTo>
                  <a:cubicBezTo>
                    <a:pt x="53573" y="1465"/>
                    <a:pt x="53520" y="1785"/>
                    <a:pt x="53280" y="1945"/>
                  </a:cubicBezTo>
                  <a:cubicBezTo>
                    <a:pt x="2813" y="37038"/>
                    <a:pt x="2027" y="78745"/>
                    <a:pt x="2027" y="79158"/>
                  </a:cubicBezTo>
                  <a:cubicBezTo>
                    <a:pt x="2040" y="79438"/>
                    <a:pt x="1813" y="79678"/>
                    <a:pt x="1520" y="79678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CA0672E0-7E28-4864-9254-1D0E75BAEC66}"/>
                </a:ext>
              </a:extLst>
            </p:cNvPr>
            <p:cNvSpPr/>
            <p:nvPr/>
          </p:nvSpPr>
          <p:spPr>
            <a:xfrm>
              <a:off x="9592970" y="6377507"/>
              <a:ext cx="61333" cy="36000"/>
            </a:xfrm>
            <a:custGeom>
              <a:avLst/>
              <a:gdLst>
                <a:gd name="connsiteX0" fmla="*/ 1529 w 61333"/>
                <a:gd name="connsiteY0" fmla="*/ 35773 h 36000"/>
                <a:gd name="connsiteX1" fmla="*/ 1302 w 61333"/>
                <a:gd name="connsiteY1" fmla="*/ 35720 h 36000"/>
                <a:gd name="connsiteX2" fmla="*/ 1049 w 61333"/>
                <a:gd name="connsiteY2" fmla="*/ 35027 h 36000"/>
                <a:gd name="connsiteX3" fmla="*/ 59942 w 61333"/>
                <a:gd name="connsiteY3" fmla="*/ 1000 h 36000"/>
                <a:gd name="connsiteX4" fmla="*/ 60462 w 61333"/>
                <a:gd name="connsiteY4" fmla="*/ 1520 h 36000"/>
                <a:gd name="connsiteX5" fmla="*/ 59942 w 61333"/>
                <a:gd name="connsiteY5" fmla="*/ 2040 h 36000"/>
                <a:gd name="connsiteX6" fmla="*/ 1996 w 61333"/>
                <a:gd name="connsiteY6" fmla="*/ 35467 h 36000"/>
                <a:gd name="connsiteX7" fmla="*/ 1529 w 61333"/>
                <a:gd name="connsiteY7" fmla="*/ 35773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333" h="36000">
                  <a:moveTo>
                    <a:pt x="1529" y="35773"/>
                  </a:moveTo>
                  <a:cubicBezTo>
                    <a:pt x="1449" y="35773"/>
                    <a:pt x="1382" y="35760"/>
                    <a:pt x="1302" y="35720"/>
                  </a:cubicBezTo>
                  <a:cubicBezTo>
                    <a:pt x="1036" y="35600"/>
                    <a:pt x="929" y="35293"/>
                    <a:pt x="1049" y="35027"/>
                  </a:cubicBezTo>
                  <a:cubicBezTo>
                    <a:pt x="1209" y="34693"/>
                    <a:pt x="17422" y="1000"/>
                    <a:pt x="59942" y="1000"/>
                  </a:cubicBezTo>
                  <a:cubicBezTo>
                    <a:pt x="60236" y="1000"/>
                    <a:pt x="60462" y="1227"/>
                    <a:pt x="60462" y="1520"/>
                  </a:cubicBezTo>
                  <a:cubicBezTo>
                    <a:pt x="60462" y="1813"/>
                    <a:pt x="60236" y="2040"/>
                    <a:pt x="59942" y="2040"/>
                  </a:cubicBezTo>
                  <a:cubicBezTo>
                    <a:pt x="18102" y="2040"/>
                    <a:pt x="2142" y="35133"/>
                    <a:pt x="1996" y="35467"/>
                  </a:cubicBezTo>
                  <a:cubicBezTo>
                    <a:pt x="1916" y="35653"/>
                    <a:pt x="1729" y="35773"/>
                    <a:pt x="1529" y="3577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F6F87F41-ACE8-4578-BC6D-F804856402BA}"/>
                </a:ext>
              </a:extLst>
            </p:cNvPr>
            <p:cNvSpPr/>
            <p:nvPr/>
          </p:nvSpPr>
          <p:spPr>
            <a:xfrm>
              <a:off x="9616205" y="6386883"/>
              <a:ext cx="28000" cy="14667"/>
            </a:xfrm>
            <a:custGeom>
              <a:avLst/>
              <a:gdLst>
                <a:gd name="connsiteX0" fmla="*/ 27041 w 28000"/>
                <a:gd name="connsiteY0" fmla="*/ 14463 h 14666"/>
                <a:gd name="connsiteX1" fmla="*/ 26734 w 28000"/>
                <a:gd name="connsiteY1" fmla="*/ 14357 h 14666"/>
                <a:gd name="connsiteX2" fmla="*/ 1561 w 28000"/>
                <a:gd name="connsiteY2" fmla="*/ 2050 h 14666"/>
                <a:gd name="connsiteX3" fmla="*/ 1001 w 28000"/>
                <a:gd name="connsiteY3" fmla="*/ 1570 h 14666"/>
                <a:gd name="connsiteX4" fmla="*/ 1481 w 28000"/>
                <a:gd name="connsiteY4" fmla="*/ 1010 h 14666"/>
                <a:gd name="connsiteX5" fmla="*/ 27361 w 28000"/>
                <a:gd name="connsiteY5" fmla="*/ 13530 h 14666"/>
                <a:gd name="connsiteX6" fmla="*/ 27467 w 28000"/>
                <a:gd name="connsiteY6" fmla="*/ 14263 h 14666"/>
                <a:gd name="connsiteX7" fmla="*/ 27041 w 28000"/>
                <a:gd name="connsiteY7" fmla="*/ 14463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0" h="14666">
                  <a:moveTo>
                    <a:pt x="27041" y="14463"/>
                  </a:moveTo>
                  <a:cubicBezTo>
                    <a:pt x="26934" y="14463"/>
                    <a:pt x="26827" y="14423"/>
                    <a:pt x="26734" y="14357"/>
                  </a:cubicBezTo>
                  <a:cubicBezTo>
                    <a:pt x="9907" y="1663"/>
                    <a:pt x="1627" y="2037"/>
                    <a:pt x="1561" y="2050"/>
                  </a:cubicBezTo>
                  <a:cubicBezTo>
                    <a:pt x="1267" y="2077"/>
                    <a:pt x="1027" y="1850"/>
                    <a:pt x="1001" y="1570"/>
                  </a:cubicBezTo>
                  <a:cubicBezTo>
                    <a:pt x="987" y="1290"/>
                    <a:pt x="1201" y="1037"/>
                    <a:pt x="1481" y="1010"/>
                  </a:cubicBezTo>
                  <a:cubicBezTo>
                    <a:pt x="1827" y="970"/>
                    <a:pt x="10134" y="543"/>
                    <a:pt x="27361" y="13530"/>
                  </a:cubicBezTo>
                  <a:cubicBezTo>
                    <a:pt x="27587" y="13703"/>
                    <a:pt x="27641" y="14023"/>
                    <a:pt x="27467" y="14263"/>
                  </a:cubicBezTo>
                  <a:cubicBezTo>
                    <a:pt x="27361" y="14384"/>
                    <a:pt x="27201" y="14463"/>
                    <a:pt x="27041" y="1446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76C64C2F-7E53-4C70-A97C-44FD92CB5AD6}"/>
                </a:ext>
              </a:extLst>
            </p:cNvPr>
            <p:cNvSpPr/>
            <p:nvPr/>
          </p:nvSpPr>
          <p:spPr>
            <a:xfrm>
              <a:off x="8878200" y="6222330"/>
              <a:ext cx="124000" cy="190667"/>
            </a:xfrm>
            <a:custGeom>
              <a:avLst/>
              <a:gdLst>
                <a:gd name="connsiteX0" fmla="*/ 113739 w 124000"/>
                <a:gd name="connsiteY0" fmla="*/ 128950 h 190666"/>
                <a:gd name="connsiteX1" fmla="*/ 94005 w 124000"/>
                <a:gd name="connsiteY1" fmla="*/ 102256 h 190666"/>
                <a:gd name="connsiteX2" fmla="*/ 94392 w 124000"/>
                <a:gd name="connsiteY2" fmla="*/ 77923 h 190666"/>
                <a:gd name="connsiteX3" fmla="*/ 89685 w 124000"/>
                <a:gd name="connsiteY3" fmla="*/ 54576 h 190666"/>
                <a:gd name="connsiteX4" fmla="*/ 71939 w 124000"/>
                <a:gd name="connsiteY4" fmla="*/ 45776 h 190666"/>
                <a:gd name="connsiteX5" fmla="*/ 52659 w 124000"/>
                <a:gd name="connsiteY5" fmla="*/ 40123 h 190666"/>
                <a:gd name="connsiteX6" fmla="*/ 39979 w 124000"/>
                <a:gd name="connsiteY6" fmla="*/ 17336 h 190666"/>
                <a:gd name="connsiteX7" fmla="*/ 9592 w 124000"/>
                <a:gd name="connsiteY7" fmla="*/ 2670 h 190666"/>
                <a:gd name="connsiteX8" fmla="*/ 7459 w 124000"/>
                <a:gd name="connsiteY8" fmla="*/ 37070 h 190666"/>
                <a:gd name="connsiteX9" fmla="*/ 20379 w 124000"/>
                <a:gd name="connsiteY9" fmla="*/ 55976 h 190666"/>
                <a:gd name="connsiteX10" fmla="*/ 11859 w 124000"/>
                <a:gd name="connsiteY10" fmla="*/ 89296 h 190666"/>
                <a:gd name="connsiteX11" fmla="*/ 30072 w 124000"/>
                <a:gd name="connsiteY11" fmla="*/ 107336 h 190666"/>
                <a:gd name="connsiteX12" fmla="*/ 31139 w 124000"/>
                <a:gd name="connsiteY12" fmla="*/ 131976 h 190666"/>
                <a:gd name="connsiteX13" fmla="*/ 21605 w 124000"/>
                <a:gd name="connsiteY13" fmla="*/ 155803 h 190666"/>
                <a:gd name="connsiteX14" fmla="*/ 46552 w 124000"/>
                <a:gd name="connsiteY14" fmla="*/ 188576 h 190666"/>
                <a:gd name="connsiteX15" fmla="*/ 90952 w 124000"/>
                <a:gd name="connsiteY15" fmla="*/ 190430 h 190666"/>
                <a:gd name="connsiteX16" fmla="*/ 119739 w 124000"/>
                <a:gd name="connsiteY16" fmla="*/ 166736 h 190666"/>
                <a:gd name="connsiteX17" fmla="*/ 121379 w 124000"/>
                <a:gd name="connsiteY17" fmla="*/ 140576 h 190666"/>
                <a:gd name="connsiteX18" fmla="*/ 113739 w 124000"/>
                <a:gd name="connsiteY18" fmla="*/ 128950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4000" h="190666">
                  <a:moveTo>
                    <a:pt x="113739" y="128950"/>
                  </a:moveTo>
                  <a:cubicBezTo>
                    <a:pt x="106339" y="120403"/>
                    <a:pt x="96965" y="113043"/>
                    <a:pt x="94005" y="102256"/>
                  </a:cubicBezTo>
                  <a:cubicBezTo>
                    <a:pt x="91845" y="94376"/>
                    <a:pt x="93552" y="86043"/>
                    <a:pt x="94392" y="77923"/>
                  </a:cubicBezTo>
                  <a:cubicBezTo>
                    <a:pt x="95232" y="69803"/>
                    <a:pt x="94939" y="60816"/>
                    <a:pt x="89685" y="54576"/>
                  </a:cubicBezTo>
                  <a:cubicBezTo>
                    <a:pt x="85352" y="49430"/>
                    <a:pt x="78512" y="47190"/>
                    <a:pt x="71939" y="45776"/>
                  </a:cubicBezTo>
                  <a:cubicBezTo>
                    <a:pt x="65365" y="44363"/>
                    <a:pt x="58499" y="43469"/>
                    <a:pt x="52659" y="40123"/>
                  </a:cubicBezTo>
                  <a:cubicBezTo>
                    <a:pt x="43179" y="34683"/>
                    <a:pt x="45072" y="25443"/>
                    <a:pt x="39979" y="17336"/>
                  </a:cubicBezTo>
                  <a:cubicBezTo>
                    <a:pt x="34272" y="8243"/>
                    <a:pt x="20979" y="-3371"/>
                    <a:pt x="9592" y="2670"/>
                  </a:cubicBezTo>
                  <a:cubicBezTo>
                    <a:pt x="-2461" y="9070"/>
                    <a:pt x="-555" y="28496"/>
                    <a:pt x="7459" y="37070"/>
                  </a:cubicBezTo>
                  <a:cubicBezTo>
                    <a:pt x="12779" y="42763"/>
                    <a:pt x="19592" y="48216"/>
                    <a:pt x="20379" y="55976"/>
                  </a:cubicBezTo>
                  <a:cubicBezTo>
                    <a:pt x="21552" y="67643"/>
                    <a:pt x="8192" y="78150"/>
                    <a:pt x="11859" y="89296"/>
                  </a:cubicBezTo>
                  <a:cubicBezTo>
                    <a:pt x="14579" y="97523"/>
                    <a:pt x="24939" y="100350"/>
                    <a:pt x="30072" y="107336"/>
                  </a:cubicBezTo>
                  <a:cubicBezTo>
                    <a:pt x="35139" y="114256"/>
                    <a:pt x="34112" y="123936"/>
                    <a:pt x="31139" y="131976"/>
                  </a:cubicBezTo>
                  <a:cubicBezTo>
                    <a:pt x="28152" y="140016"/>
                    <a:pt x="23459" y="147443"/>
                    <a:pt x="21605" y="155803"/>
                  </a:cubicBezTo>
                  <a:cubicBezTo>
                    <a:pt x="17805" y="172923"/>
                    <a:pt x="31245" y="184750"/>
                    <a:pt x="46552" y="188576"/>
                  </a:cubicBezTo>
                  <a:cubicBezTo>
                    <a:pt x="60619" y="192083"/>
                    <a:pt x="90952" y="190430"/>
                    <a:pt x="90952" y="190430"/>
                  </a:cubicBezTo>
                  <a:cubicBezTo>
                    <a:pt x="101779" y="186643"/>
                    <a:pt x="113779" y="177136"/>
                    <a:pt x="119739" y="166736"/>
                  </a:cubicBezTo>
                  <a:cubicBezTo>
                    <a:pt x="124232" y="158883"/>
                    <a:pt x="124859" y="148936"/>
                    <a:pt x="121379" y="140576"/>
                  </a:cubicBezTo>
                  <a:cubicBezTo>
                    <a:pt x="119579" y="136283"/>
                    <a:pt x="116832" y="132510"/>
                    <a:pt x="113739" y="1289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DB446F28-272B-4EF4-B20C-E1B7B9077086}"/>
                </a:ext>
              </a:extLst>
            </p:cNvPr>
            <p:cNvSpPr/>
            <p:nvPr/>
          </p:nvSpPr>
          <p:spPr>
            <a:xfrm>
              <a:off x="8899759" y="6241940"/>
              <a:ext cx="60000" cy="170667"/>
            </a:xfrm>
            <a:custGeom>
              <a:avLst/>
              <a:gdLst>
                <a:gd name="connsiteX0" fmla="*/ 58953 w 60000"/>
                <a:gd name="connsiteY0" fmla="*/ 170900 h 170666"/>
                <a:gd name="connsiteX1" fmla="*/ 58433 w 60000"/>
                <a:gd name="connsiteY1" fmla="*/ 170407 h 170666"/>
                <a:gd name="connsiteX2" fmla="*/ 1087 w 60000"/>
                <a:gd name="connsiteY2" fmla="*/ 1807 h 170666"/>
                <a:gd name="connsiteX3" fmla="*/ 1247 w 60000"/>
                <a:gd name="connsiteY3" fmla="*/ 1087 h 170666"/>
                <a:gd name="connsiteX4" fmla="*/ 1967 w 60000"/>
                <a:gd name="connsiteY4" fmla="*/ 1247 h 170666"/>
                <a:gd name="connsiteX5" fmla="*/ 59487 w 60000"/>
                <a:gd name="connsiteY5" fmla="*/ 170340 h 170666"/>
                <a:gd name="connsiteX6" fmla="*/ 59007 w 60000"/>
                <a:gd name="connsiteY6" fmla="*/ 170887 h 170666"/>
                <a:gd name="connsiteX7" fmla="*/ 58953 w 60000"/>
                <a:gd name="connsiteY7" fmla="*/ 170900 h 17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0" h="170666">
                  <a:moveTo>
                    <a:pt x="58953" y="170900"/>
                  </a:moveTo>
                  <a:cubicBezTo>
                    <a:pt x="58687" y="170900"/>
                    <a:pt x="58447" y="170686"/>
                    <a:pt x="58433" y="170407"/>
                  </a:cubicBezTo>
                  <a:cubicBezTo>
                    <a:pt x="52873" y="82713"/>
                    <a:pt x="1607" y="2606"/>
                    <a:pt x="1087" y="1807"/>
                  </a:cubicBezTo>
                  <a:cubicBezTo>
                    <a:pt x="927" y="1567"/>
                    <a:pt x="993" y="1247"/>
                    <a:pt x="1247" y="1087"/>
                  </a:cubicBezTo>
                  <a:cubicBezTo>
                    <a:pt x="1487" y="927"/>
                    <a:pt x="1807" y="993"/>
                    <a:pt x="1967" y="1247"/>
                  </a:cubicBezTo>
                  <a:cubicBezTo>
                    <a:pt x="2487" y="2047"/>
                    <a:pt x="53900" y="82393"/>
                    <a:pt x="59487" y="170340"/>
                  </a:cubicBezTo>
                  <a:cubicBezTo>
                    <a:pt x="59500" y="170620"/>
                    <a:pt x="59287" y="170873"/>
                    <a:pt x="59007" y="170887"/>
                  </a:cubicBezTo>
                  <a:cubicBezTo>
                    <a:pt x="58980" y="170900"/>
                    <a:pt x="58967" y="170900"/>
                    <a:pt x="58953" y="170900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686E4471-4431-4500-A4E1-5D22099DE785}"/>
                </a:ext>
              </a:extLst>
            </p:cNvPr>
            <p:cNvSpPr/>
            <p:nvPr/>
          </p:nvSpPr>
          <p:spPr>
            <a:xfrm>
              <a:off x="8852868" y="6349293"/>
              <a:ext cx="29333" cy="26667"/>
            </a:xfrm>
            <a:custGeom>
              <a:avLst/>
              <a:gdLst>
                <a:gd name="connsiteX0" fmla="*/ 2284 w 29333"/>
                <a:gd name="connsiteY0" fmla="*/ 2093 h 26666"/>
                <a:gd name="connsiteX1" fmla="*/ 5737 w 29333"/>
                <a:gd name="connsiteY1" fmla="*/ 1000 h 26666"/>
                <a:gd name="connsiteX2" fmla="*/ 6070 w 29333"/>
                <a:gd name="connsiteY2" fmla="*/ 1000 h 26666"/>
                <a:gd name="connsiteX3" fmla="*/ 20417 w 29333"/>
                <a:gd name="connsiteY3" fmla="*/ 10107 h 26666"/>
                <a:gd name="connsiteX4" fmla="*/ 29604 w 29333"/>
                <a:gd name="connsiteY4" fmla="*/ 25733 h 26666"/>
                <a:gd name="connsiteX5" fmla="*/ 23804 w 29333"/>
                <a:gd name="connsiteY5" fmla="*/ 21120 h 26666"/>
                <a:gd name="connsiteX6" fmla="*/ 14350 w 29333"/>
                <a:gd name="connsiteY6" fmla="*/ 16227 h 26666"/>
                <a:gd name="connsiteX7" fmla="*/ 6950 w 29333"/>
                <a:gd name="connsiteY7" fmla="*/ 12547 h 26666"/>
                <a:gd name="connsiteX8" fmla="*/ 1724 w 29333"/>
                <a:gd name="connsiteY8" fmla="*/ 8013 h 26666"/>
                <a:gd name="connsiteX9" fmla="*/ 2284 w 29333"/>
                <a:gd name="connsiteY9" fmla="*/ 2093 h 2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333" h="26666">
                  <a:moveTo>
                    <a:pt x="2284" y="2093"/>
                  </a:moveTo>
                  <a:cubicBezTo>
                    <a:pt x="3084" y="1413"/>
                    <a:pt x="4244" y="1040"/>
                    <a:pt x="5737" y="1000"/>
                  </a:cubicBezTo>
                  <a:cubicBezTo>
                    <a:pt x="5844" y="1000"/>
                    <a:pt x="5964" y="1000"/>
                    <a:pt x="6070" y="1000"/>
                  </a:cubicBezTo>
                  <a:cubicBezTo>
                    <a:pt x="10884" y="1000"/>
                    <a:pt x="15710" y="4067"/>
                    <a:pt x="20417" y="10107"/>
                  </a:cubicBezTo>
                  <a:cubicBezTo>
                    <a:pt x="23990" y="14707"/>
                    <a:pt x="27017" y="19853"/>
                    <a:pt x="29604" y="25733"/>
                  </a:cubicBezTo>
                  <a:cubicBezTo>
                    <a:pt x="27964" y="24053"/>
                    <a:pt x="26004" y="22493"/>
                    <a:pt x="23804" y="21120"/>
                  </a:cubicBezTo>
                  <a:cubicBezTo>
                    <a:pt x="20790" y="19227"/>
                    <a:pt x="17510" y="17707"/>
                    <a:pt x="14350" y="16227"/>
                  </a:cubicBezTo>
                  <a:cubicBezTo>
                    <a:pt x="11884" y="15080"/>
                    <a:pt x="9337" y="13893"/>
                    <a:pt x="6950" y="12547"/>
                  </a:cubicBezTo>
                  <a:cubicBezTo>
                    <a:pt x="5004" y="11453"/>
                    <a:pt x="2870" y="10053"/>
                    <a:pt x="1724" y="8013"/>
                  </a:cubicBezTo>
                  <a:cubicBezTo>
                    <a:pt x="710" y="6200"/>
                    <a:pt x="644" y="3493"/>
                    <a:pt x="2284" y="209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0E40DD5A-4311-478C-B72E-96E5218656AC}"/>
                </a:ext>
              </a:extLst>
            </p:cNvPr>
            <p:cNvSpPr/>
            <p:nvPr/>
          </p:nvSpPr>
          <p:spPr>
            <a:xfrm>
              <a:off x="8845884" y="6380497"/>
              <a:ext cx="36000" cy="14667"/>
            </a:xfrm>
            <a:custGeom>
              <a:avLst/>
              <a:gdLst>
                <a:gd name="connsiteX0" fmla="*/ 1294 w 36000"/>
                <a:gd name="connsiteY0" fmla="*/ 4770 h 14666"/>
                <a:gd name="connsiteX1" fmla="*/ 3948 w 36000"/>
                <a:gd name="connsiteY1" fmla="*/ 2303 h 14666"/>
                <a:gd name="connsiteX2" fmla="*/ 4241 w 36000"/>
                <a:gd name="connsiteY2" fmla="*/ 2156 h 14666"/>
                <a:gd name="connsiteX3" fmla="*/ 21108 w 36000"/>
                <a:gd name="connsiteY3" fmla="*/ 4250 h 14666"/>
                <a:gd name="connsiteX4" fmla="*/ 36108 w 36000"/>
                <a:gd name="connsiteY4" fmla="*/ 14450 h 14666"/>
                <a:gd name="connsiteX5" fmla="*/ 28894 w 36000"/>
                <a:gd name="connsiteY5" fmla="*/ 12756 h 14666"/>
                <a:gd name="connsiteX6" fmla="*/ 18254 w 36000"/>
                <a:gd name="connsiteY6" fmla="*/ 12383 h 14666"/>
                <a:gd name="connsiteX7" fmla="*/ 9988 w 36000"/>
                <a:gd name="connsiteY7" fmla="*/ 12223 h 14666"/>
                <a:gd name="connsiteX8" fmla="*/ 3334 w 36000"/>
                <a:gd name="connsiteY8" fmla="*/ 10356 h 14666"/>
                <a:gd name="connsiteX9" fmla="*/ 1294 w 36000"/>
                <a:gd name="connsiteY9" fmla="*/ 4770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" h="14666">
                  <a:moveTo>
                    <a:pt x="1294" y="4770"/>
                  </a:moveTo>
                  <a:cubicBezTo>
                    <a:pt x="1721" y="3810"/>
                    <a:pt x="2614" y="2983"/>
                    <a:pt x="3948" y="2303"/>
                  </a:cubicBezTo>
                  <a:cubicBezTo>
                    <a:pt x="4041" y="2250"/>
                    <a:pt x="4148" y="2210"/>
                    <a:pt x="4241" y="2156"/>
                  </a:cubicBezTo>
                  <a:cubicBezTo>
                    <a:pt x="8601" y="90"/>
                    <a:pt x="14268" y="796"/>
                    <a:pt x="21108" y="4250"/>
                  </a:cubicBezTo>
                  <a:cubicBezTo>
                    <a:pt x="26308" y="6876"/>
                    <a:pt x="31241" y="10236"/>
                    <a:pt x="36108" y="14450"/>
                  </a:cubicBezTo>
                  <a:cubicBezTo>
                    <a:pt x="33908" y="13636"/>
                    <a:pt x="31468" y="13063"/>
                    <a:pt x="28894" y="12756"/>
                  </a:cubicBezTo>
                  <a:cubicBezTo>
                    <a:pt x="25348" y="12330"/>
                    <a:pt x="21748" y="12356"/>
                    <a:pt x="18254" y="12383"/>
                  </a:cubicBezTo>
                  <a:cubicBezTo>
                    <a:pt x="15534" y="12396"/>
                    <a:pt x="12721" y="12423"/>
                    <a:pt x="9988" y="12223"/>
                  </a:cubicBezTo>
                  <a:cubicBezTo>
                    <a:pt x="7761" y="12063"/>
                    <a:pt x="5241" y="11716"/>
                    <a:pt x="3334" y="10356"/>
                  </a:cubicBezTo>
                  <a:cubicBezTo>
                    <a:pt x="1628" y="9156"/>
                    <a:pt x="414" y="6730"/>
                    <a:pt x="1294" y="4770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115F685F-3860-47AC-B42D-55440DC67539}"/>
                </a:ext>
              </a:extLst>
            </p:cNvPr>
            <p:cNvSpPr/>
            <p:nvPr/>
          </p:nvSpPr>
          <p:spPr>
            <a:xfrm>
              <a:off x="8857125" y="6393040"/>
              <a:ext cx="24000" cy="14667"/>
            </a:xfrm>
            <a:custGeom>
              <a:avLst/>
              <a:gdLst>
                <a:gd name="connsiteX0" fmla="*/ 1147 w 24000"/>
                <a:gd name="connsiteY0" fmla="*/ 12493 h 14666"/>
                <a:gd name="connsiteX1" fmla="*/ 1307 w 24000"/>
                <a:gd name="connsiteY1" fmla="*/ 10027 h 14666"/>
                <a:gd name="connsiteX2" fmla="*/ 1387 w 24000"/>
                <a:gd name="connsiteY2" fmla="*/ 9813 h 14666"/>
                <a:gd name="connsiteX3" fmla="*/ 10761 w 24000"/>
                <a:gd name="connsiteY3" fmla="*/ 2960 h 14666"/>
                <a:gd name="connsiteX4" fmla="*/ 23001 w 24000"/>
                <a:gd name="connsiteY4" fmla="*/ 1000 h 14666"/>
                <a:gd name="connsiteX5" fmla="*/ 18614 w 24000"/>
                <a:gd name="connsiteY5" fmla="*/ 3547 h 14666"/>
                <a:gd name="connsiteX6" fmla="*/ 13147 w 24000"/>
                <a:gd name="connsiteY6" fmla="*/ 8347 h 14666"/>
                <a:gd name="connsiteX7" fmla="*/ 8961 w 24000"/>
                <a:gd name="connsiteY7" fmla="*/ 12147 h 14666"/>
                <a:gd name="connsiteX8" fmla="*/ 4774 w 24000"/>
                <a:gd name="connsiteY8" fmla="*/ 14347 h 14666"/>
                <a:gd name="connsiteX9" fmla="*/ 1147 w 24000"/>
                <a:gd name="connsiteY9" fmla="*/ 12493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00" h="14666">
                  <a:moveTo>
                    <a:pt x="1147" y="12493"/>
                  </a:moveTo>
                  <a:cubicBezTo>
                    <a:pt x="907" y="11813"/>
                    <a:pt x="961" y="10987"/>
                    <a:pt x="1307" y="10027"/>
                  </a:cubicBezTo>
                  <a:cubicBezTo>
                    <a:pt x="1334" y="9960"/>
                    <a:pt x="1361" y="9880"/>
                    <a:pt x="1387" y="9813"/>
                  </a:cubicBezTo>
                  <a:cubicBezTo>
                    <a:pt x="2587" y="6747"/>
                    <a:pt x="5734" y="4440"/>
                    <a:pt x="10761" y="2960"/>
                  </a:cubicBezTo>
                  <a:cubicBezTo>
                    <a:pt x="14574" y="1827"/>
                    <a:pt x="18601" y="1187"/>
                    <a:pt x="23001" y="1000"/>
                  </a:cubicBezTo>
                  <a:cubicBezTo>
                    <a:pt x="21521" y="1627"/>
                    <a:pt x="20041" y="2480"/>
                    <a:pt x="18614" y="3547"/>
                  </a:cubicBezTo>
                  <a:cubicBezTo>
                    <a:pt x="16654" y="5000"/>
                    <a:pt x="14867" y="6693"/>
                    <a:pt x="13147" y="8347"/>
                  </a:cubicBezTo>
                  <a:cubicBezTo>
                    <a:pt x="11801" y="9627"/>
                    <a:pt x="10414" y="10960"/>
                    <a:pt x="8961" y="12147"/>
                  </a:cubicBezTo>
                  <a:cubicBezTo>
                    <a:pt x="7787" y="13107"/>
                    <a:pt x="6361" y="14120"/>
                    <a:pt x="4774" y="14347"/>
                  </a:cubicBezTo>
                  <a:cubicBezTo>
                    <a:pt x="3374" y="14520"/>
                    <a:pt x="1641" y="13880"/>
                    <a:pt x="1147" y="1249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DADE5508-9772-4599-9D85-C1FEA319C497}"/>
                </a:ext>
              </a:extLst>
            </p:cNvPr>
            <p:cNvSpPr/>
            <p:nvPr/>
          </p:nvSpPr>
          <p:spPr>
            <a:xfrm>
              <a:off x="8857594" y="6352535"/>
              <a:ext cx="41333" cy="61333"/>
            </a:xfrm>
            <a:custGeom>
              <a:avLst/>
              <a:gdLst>
                <a:gd name="connsiteX0" fmla="*/ 40438 w 41333"/>
                <a:gd name="connsiteY0" fmla="*/ 60745 h 61333"/>
                <a:gd name="connsiteX1" fmla="*/ 39918 w 41333"/>
                <a:gd name="connsiteY1" fmla="*/ 60225 h 61333"/>
                <a:gd name="connsiteX2" fmla="*/ 1225 w 41333"/>
                <a:gd name="connsiteY2" fmla="*/ 1945 h 61333"/>
                <a:gd name="connsiteX3" fmla="*/ 1091 w 41333"/>
                <a:gd name="connsiteY3" fmla="*/ 1225 h 61333"/>
                <a:gd name="connsiteX4" fmla="*/ 1811 w 41333"/>
                <a:gd name="connsiteY4" fmla="*/ 1091 h 61333"/>
                <a:gd name="connsiteX5" fmla="*/ 40958 w 41333"/>
                <a:gd name="connsiteY5" fmla="*/ 60225 h 61333"/>
                <a:gd name="connsiteX6" fmla="*/ 40438 w 41333"/>
                <a:gd name="connsiteY6" fmla="*/ 60745 h 61333"/>
                <a:gd name="connsiteX7" fmla="*/ 40438 w 41333"/>
                <a:gd name="connsiteY7" fmla="*/ 60745 h 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33" h="61333">
                  <a:moveTo>
                    <a:pt x="40438" y="60745"/>
                  </a:moveTo>
                  <a:cubicBezTo>
                    <a:pt x="40158" y="60745"/>
                    <a:pt x="39918" y="60518"/>
                    <a:pt x="39918" y="60225"/>
                  </a:cubicBezTo>
                  <a:cubicBezTo>
                    <a:pt x="39918" y="59905"/>
                    <a:pt x="39291" y="28412"/>
                    <a:pt x="1225" y="1945"/>
                  </a:cubicBezTo>
                  <a:cubicBezTo>
                    <a:pt x="985" y="1785"/>
                    <a:pt x="931" y="1451"/>
                    <a:pt x="1091" y="1225"/>
                  </a:cubicBezTo>
                  <a:cubicBezTo>
                    <a:pt x="1251" y="985"/>
                    <a:pt x="1585" y="931"/>
                    <a:pt x="1811" y="1091"/>
                  </a:cubicBezTo>
                  <a:cubicBezTo>
                    <a:pt x="40358" y="27891"/>
                    <a:pt x="40958" y="59905"/>
                    <a:pt x="40958" y="60225"/>
                  </a:cubicBezTo>
                  <a:cubicBezTo>
                    <a:pt x="40971" y="60505"/>
                    <a:pt x="40731" y="60745"/>
                    <a:pt x="40438" y="60745"/>
                  </a:cubicBezTo>
                  <a:cubicBezTo>
                    <a:pt x="40451" y="60745"/>
                    <a:pt x="40451" y="60745"/>
                    <a:pt x="40438" y="60745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7B4AE4B3-CB82-4B1F-B80C-80CEB1FE6F57}"/>
                </a:ext>
              </a:extLst>
            </p:cNvPr>
            <p:cNvSpPr/>
            <p:nvPr/>
          </p:nvSpPr>
          <p:spPr>
            <a:xfrm>
              <a:off x="8852352" y="6385747"/>
              <a:ext cx="46667" cy="28000"/>
            </a:xfrm>
            <a:custGeom>
              <a:avLst/>
              <a:gdLst>
                <a:gd name="connsiteX0" fmla="*/ 45693 w 46666"/>
                <a:gd name="connsiteY0" fmla="*/ 27533 h 28000"/>
                <a:gd name="connsiteX1" fmla="*/ 45227 w 46666"/>
                <a:gd name="connsiteY1" fmla="*/ 27240 h 28000"/>
                <a:gd name="connsiteX2" fmla="*/ 1520 w 46666"/>
                <a:gd name="connsiteY2" fmla="*/ 2040 h 28000"/>
                <a:gd name="connsiteX3" fmla="*/ 1000 w 46666"/>
                <a:gd name="connsiteY3" fmla="*/ 1520 h 28000"/>
                <a:gd name="connsiteX4" fmla="*/ 1520 w 46666"/>
                <a:gd name="connsiteY4" fmla="*/ 1000 h 28000"/>
                <a:gd name="connsiteX5" fmla="*/ 46160 w 46666"/>
                <a:gd name="connsiteY5" fmla="*/ 26800 h 28000"/>
                <a:gd name="connsiteX6" fmla="*/ 45907 w 46666"/>
                <a:gd name="connsiteY6" fmla="*/ 27493 h 28000"/>
                <a:gd name="connsiteX7" fmla="*/ 45693 w 46666"/>
                <a:gd name="connsiteY7" fmla="*/ 27533 h 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66" h="28000">
                  <a:moveTo>
                    <a:pt x="45693" y="27533"/>
                  </a:moveTo>
                  <a:cubicBezTo>
                    <a:pt x="45493" y="27533"/>
                    <a:pt x="45307" y="27427"/>
                    <a:pt x="45227" y="27240"/>
                  </a:cubicBezTo>
                  <a:cubicBezTo>
                    <a:pt x="45107" y="26987"/>
                    <a:pt x="33067" y="2040"/>
                    <a:pt x="1520" y="2040"/>
                  </a:cubicBezTo>
                  <a:cubicBezTo>
                    <a:pt x="1227" y="2040"/>
                    <a:pt x="1000" y="1813"/>
                    <a:pt x="1000" y="1520"/>
                  </a:cubicBezTo>
                  <a:cubicBezTo>
                    <a:pt x="1000" y="1227"/>
                    <a:pt x="1227" y="1000"/>
                    <a:pt x="1520" y="1000"/>
                  </a:cubicBezTo>
                  <a:cubicBezTo>
                    <a:pt x="33747" y="1000"/>
                    <a:pt x="46040" y="26547"/>
                    <a:pt x="46160" y="26800"/>
                  </a:cubicBezTo>
                  <a:cubicBezTo>
                    <a:pt x="46280" y="27067"/>
                    <a:pt x="46173" y="27373"/>
                    <a:pt x="45907" y="27493"/>
                  </a:cubicBezTo>
                  <a:cubicBezTo>
                    <a:pt x="45840" y="27507"/>
                    <a:pt x="45760" y="27533"/>
                    <a:pt x="45693" y="2753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CDD165B7-A853-490D-84E0-6A1A69B4391C}"/>
                </a:ext>
              </a:extLst>
            </p:cNvPr>
            <p:cNvSpPr/>
            <p:nvPr/>
          </p:nvSpPr>
          <p:spPr>
            <a:xfrm>
              <a:off x="8859659" y="6392809"/>
              <a:ext cx="21333" cy="12000"/>
            </a:xfrm>
            <a:custGeom>
              <a:avLst/>
              <a:gdLst>
                <a:gd name="connsiteX0" fmla="*/ 1520 w 21333"/>
                <a:gd name="connsiteY0" fmla="*/ 11444 h 12000"/>
                <a:gd name="connsiteX1" fmla="*/ 1107 w 21333"/>
                <a:gd name="connsiteY1" fmla="*/ 11231 h 12000"/>
                <a:gd name="connsiteX2" fmla="*/ 1213 w 21333"/>
                <a:gd name="connsiteY2" fmla="*/ 10498 h 12000"/>
                <a:gd name="connsiteX3" fmla="*/ 20867 w 21333"/>
                <a:gd name="connsiteY3" fmla="*/ 1004 h 12000"/>
                <a:gd name="connsiteX4" fmla="*/ 21347 w 21333"/>
                <a:gd name="connsiteY4" fmla="*/ 1564 h 12000"/>
                <a:gd name="connsiteX5" fmla="*/ 20787 w 21333"/>
                <a:gd name="connsiteY5" fmla="*/ 2044 h 12000"/>
                <a:gd name="connsiteX6" fmla="*/ 20787 w 21333"/>
                <a:gd name="connsiteY6" fmla="*/ 2044 h 12000"/>
                <a:gd name="connsiteX7" fmla="*/ 1840 w 21333"/>
                <a:gd name="connsiteY7" fmla="*/ 11324 h 12000"/>
                <a:gd name="connsiteX8" fmla="*/ 1520 w 21333"/>
                <a:gd name="connsiteY8" fmla="*/ 11444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33" h="12000">
                  <a:moveTo>
                    <a:pt x="1520" y="11444"/>
                  </a:moveTo>
                  <a:cubicBezTo>
                    <a:pt x="1360" y="11444"/>
                    <a:pt x="1213" y="11378"/>
                    <a:pt x="1107" y="11231"/>
                  </a:cubicBezTo>
                  <a:cubicBezTo>
                    <a:pt x="933" y="11004"/>
                    <a:pt x="973" y="10671"/>
                    <a:pt x="1213" y="10498"/>
                  </a:cubicBezTo>
                  <a:cubicBezTo>
                    <a:pt x="14267" y="644"/>
                    <a:pt x="20600" y="991"/>
                    <a:pt x="20867" y="1004"/>
                  </a:cubicBezTo>
                  <a:cubicBezTo>
                    <a:pt x="21147" y="1031"/>
                    <a:pt x="21373" y="1271"/>
                    <a:pt x="21347" y="1564"/>
                  </a:cubicBezTo>
                  <a:cubicBezTo>
                    <a:pt x="21320" y="1844"/>
                    <a:pt x="21080" y="2084"/>
                    <a:pt x="20787" y="2044"/>
                  </a:cubicBezTo>
                  <a:lnTo>
                    <a:pt x="20787" y="2044"/>
                  </a:lnTo>
                  <a:cubicBezTo>
                    <a:pt x="20720" y="2044"/>
                    <a:pt x="14507" y="1778"/>
                    <a:pt x="1840" y="11324"/>
                  </a:cubicBezTo>
                  <a:cubicBezTo>
                    <a:pt x="1733" y="11418"/>
                    <a:pt x="1627" y="11444"/>
                    <a:pt x="1520" y="1144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174FA4E5-762D-4EA5-ACBC-044C4C034384}"/>
                </a:ext>
              </a:extLst>
            </p:cNvPr>
            <p:cNvSpPr/>
            <p:nvPr/>
          </p:nvSpPr>
          <p:spPr>
            <a:xfrm>
              <a:off x="9031312" y="5869080"/>
              <a:ext cx="396000" cy="522667"/>
            </a:xfrm>
            <a:custGeom>
              <a:avLst/>
              <a:gdLst>
                <a:gd name="connsiteX0" fmla="*/ 381173 w 396000"/>
                <a:gd name="connsiteY0" fmla="*/ 522200 h 522666"/>
                <a:gd name="connsiteX1" fmla="*/ 15600 w 396000"/>
                <a:gd name="connsiteY1" fmla="*/ 522200 h 522666"/>
                <a:gd name="connsiteX2" fmla="*/ 1000 w 396000"/>
                <a:gd name="connsiteY2" fmla="*/ 507600 h 522666"/>
                <a:gd name="connsiteX3" fmla="*/ 1000 w 396000"/>
                <a:gd name="connsiteY3" fmla="*/ 15600 h 522666"/>
                <a:gd name="connsiteX4" fmla="*/ 15600 w 396000"/>
                <a:gd name="connsiteY4" fmla="*/ 1000 h 522666"/>
                <a:gd name="connsiteX5" fmla="*/ 124867 w 396000"/>
                <a:gd name="connsiteY5" fmla="*/ 1000 h 522666"/>
                <a:gd name="connsiteX6" fmla="*/ 124867 w 396000"/>
                <a:gd name="connsiteY6" fmla="*/ 5000 h 522666"/>
                <a:gd name="connsiteX7" fmla="*/ 15600 w 396000"/>
                <a:gd name="connsiteY7" fmla="*/ 5000 h 522666"/>
                <a:gd name="connsiteX8" fmla="*/ 5000 w 396000"/>
                <a:gd name="connsiteY8" fmla="*/ 15600 h 522666"/>
                <a:gd name="connsiteX9" fmla="*/ 5000 w 396000"/>
                <a:gd name="connsiteY9" fmla="*/ 507600 h 522666"/>
                <a:gd name="connsiteX10" fmla="*/ 15600 w 396000"/>
                <a:gd name="connsiteY10" fmla="*/ 518200 h 522666"/>
                <a:gd name="connsiteX11" fmla="*/ 381173 w 396000"/>
                <a:gd name="connsiteY11" fmla="*/ 518200 h 522666"/>
                <a:gd name="connsiteX12" fmla="*/ 391773 w 396000"/>
                <a:gd name="connsiteY12" fmla="*/ 507600 h 522666"/>
                <a:gd name="connsiteX13" fmla="*/ 391773 w 396000"/>
                <a:gd name="connsiteY13" fmla="*/ 15600 h 522666"/>
                <a:gd name="connsiteX14" fmla="*/ 381173 w 396000"/>
                <a:gd name="connsiteY14" fmla="*/ 5000 h 522666"/>
                <a:gd name="connsiteX15" fmla="*/ 271933 w 396000"/>
                <a:gd name="connsiteY15" fmla="*/ 5000 h 522666"/>
                <a:gd name="connsiteX16" fmla="*/ 271933 w 396000"/>
                <a:gd name="connsiteY16" fmla="*/ 1000 h 522666"/>
                <a:gd name="connsiteX17" fmla="*/ 381173 w 396000"/>
                <a:gd name="connsiteY17" fmla="*/ 1000 h 522666"/>
                <a:gd name="connsiteX18" fmla="*/ 395773 w 396000"/>
                <a:gd name="connsiteY18" fmla="*/ 15600 h 522666"/>
                <a:gd name="connsiteX19" fmla="*/ 395773 w 396000"/>
                <a:gd name="connsiteY19" fmla="*/ 507600 h 522666"/>
                <a:gd name="connsiteX20" fmla="*/ 381173 w 396000"/>
                <a:gd name="connsiteY20" fmla="*/ 522200 h 5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6000" h="522666">
                  <a:moveTo>
                    <a:pt x="381173" y="522200"/>
                  </a:moveTo>
                  <a:lnTo>
                    <a:pt x="15600" y="522200"/>
                  </a:lnTo>
                  <a:cubicBezTo>
                    <a:pt x="7547" y="522200"/>
                    <a:pt x="1000" y="515653"/>
                    <a:pt x="1000" y="507600"/>
                  </a:cubicBezTo>
                  <a:lnTo>
                    <a:pt x="1000" y="15600"/>
                  </a:lnTo>
                  <a:cubicBezTo>
                    <a:pt x="1000" y="7547"/>
                    <a:pt x="7547" y="1000"/>
                    <a:pt x="15600" y="1000"/>
                  </a:cubicBezTo>
                  <a:lnTo>
                    <a:pt x="124867" y="1000"/>
                  </a:lnTo>
                  <a:lnTo>
                    <a:pt x="124867" y="5000"/>
                  </a:lnTo>
                  <a:lnTo>
                    <a:pt x="15600" y="5000"/>
                  </a:lnTo>
                  <a:cubicBezTo>
                    <a:pt x="9760" y="5000"/>
                    <a:pt x="5000" y="9760"/>
                    <a:pt x="5000" y="15600"/>
                  </a:cubicBezTo>
                  <a:lnTo>
                    <a:pt x="5000" y="507600"/>
                  </a:lnTo>
                  <a:cubicBezTo>
                    <a:pt x="5000" y="513440"/>
                    <a:pt x="9760" y="518200"/>
                    <a:pt x="15600" y="518200"/>
                  </a:cubicBezTo>
                  <a:lnTo>
                    <a:pt x="381173" y="518200"/>
                  </a:lnTo>
                  <a:cubicBezTo>
                    <a:pt x="387013" y="518200"/>
                    <a:pt x="391773" y="513440"/>
                    <a:pt x="391773" y="507600"/>
                  </a:cubicBezTo>
                  <a:lnTo>
                    <a:pt x="391773" y="15600"/>
                  </a:lnTo>
                  <a:cubicBezTo>
                    <a:pt x="391773" y="9760"/>
                    <a:pt x="387013" y="5000"/>
                    <a:pt x="381173" y="5000"/>
                  </a:cubicBezTo>
                  <a:lnTo>
                    <a:pt x="271933" y="5000"/>
                  </a:lnTo>
                  <a:lnTo>
                    <a:pt x="271933" y="1000"/>
                  </a:lnTo>
                  <a:lnTo>
                    <a:pt x="381173" y="1000"/>
                  </a:lnTo>
                  <a:cubicBezTo>
                    <a:pt x="389227" y="1000"/>
                    <a:pt x="395773" y="7547"/>
                    <a:pt x="395773" y="15600"/>
                  </a:cubicBezTo>
                  <a:lnTo>
                    <a:pt x="395773" y="507600"/>
                  </a:lnTo>
                  <a:cubicBezTo>
                    <a:pt x="395773" y="515640"/>
                    <a:pt x="389227" y="522200"/>
                    <a:pt x="381173" y="522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250E6D0D-D5A2-4849-A6CC-ED14CDFD6195}"/>
                </a:ext>
              </a:extLst>
            </p:cNvPr>
            <p:cNvSpPr/>
            <p:nvPr/>
          </p:nvSpPr>
          <p:spPr>
            <a:xfrm>
              <a:off x="9056019" y="5894947"/>
              <a:ext cx="346667" cy="470667"/>
            </a:xfrm>
            <a:custGeom>
              <a:avLst/>
              <a:gdLst>
                <a:gd name="connsiteX0" fmla="*/ 341213 w 346666"/>
                <a:gd name="connsiteY0" fmla="*/ 470467 h 470666"/>
                <a:gd name="connsiteX1" fmla="*/ 6147 w 346666"/>
                <a:gd name="connsiteY1" fmla="*/ 470467 h 470666"/>
                <a:gd name="connsiteX2" fmla="*/ 1000 w 346666"/>
                <a:gd name="connsiteY2" fmla="*/ 465320 h 470666"/>
                <a:gd name="connsiteX3" fmla="*/ 1000 w 346666"/>
                <a:gd name="connsiteY3" fmla="*/ 6147 h 470666"/>
                <a:gd name="connsiteX4" fmla="*/ 6147 w 346666"/>
                <a:gd name="connsiteY4" fmla="*/ 1000 h 470666"/>
                <a:gd name="connsiteX5" fmla="*/ 341213 w 346666"/>
                <a:gd name="connsiteY5" fmla="*/ 1000 h 470666"/>
                <a:gd name="connsiteX6" fmla="*/ 346360 w 346666"/>
                <a:gd name="connsiteY6" fmla="*/ 6147 h 470666"/>
                <a:gd name="connsiteX7" fmla="*/ 346360 w 346666"/>
                <a:gd name="connsiteY7" fmla="*/ 465320 h 470666"/>
                <a:gd name="connsiteX8" fmla="*/ 341213 w 346666"/>
                <a:gd name="connsiteY8" fmla="*/ 470467 h 47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666" h="470666">
                  <a:moveTo>
                    <a:pt x="341213" y="470467"/>
                  </a:moveTo>
                  <a:lnTo>
                    <a:pt x="6147" y="470467"/>
                  </a:lnTo>
                  <a:cubicBezTo>
                    <a:pt x="3307" y="470467"/>
                    <a:pt x="1000" y="468160"/>
                    <a:pt x="1000" y="465320"/>
                  </a:cubicBezTo>
                  <a:lnTo>
                    <a:pt x="1000" y="6147"/>
                  </a:lnTo>
                  <a:cubicBezTo>
                    <a:pt x="1000" y="3307"/>
                    <a:pt x="3307" y="1000"/>
                    <a:pt x="6147" y="1000"/>
                  </a:cubicBezTo>
                  <a:lnTo>
                    <a:pt x="341213" y="1000"/>
                  </a:lnTo>
                  <a:cubicBezTo>
                    <a:pt x="344053" y="1000"/>
                    <a:pt x="346360" y="3307"/>
                    <a:pt x="346360" y="6147"/>
                  </a:cubicBezTo>
                  <a:lnTo>
                    <a:pt x="346360" y="465320"/>
                  </a:lnTo>
                  <a:cubicBezTo>
                    <a:pt x="346360" y="468160"/>
                    <a:pt x="344053" y="470467"/>
                    <a:pt x="341213" y="47046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EDA8AEA7-B42B-4C31-A87E-F9320CED4933}"/>
                </a:ext>
              </a:extLst>
            </p:cNvPr>
            <p:cNvSpPr/>
            <p:nvPr/>
          </p:nvSpPr>
          <p:spPr>
            <a:xfrm>
              <a:off x="9153419" y="5828147"/>
              <a:ext cx="152000" cy="81333"/>
            </a:xfrm>
            <a:custGeom>
              <a:avLst/>
              <a:gdLst>
                <a:gd name="connsiteX0" fmla="*/ 151560 w 152000"/>
                <a:gd name="connsiteY0" fmla="*/ 81427 h 81333"/>
                <a:gd name="connsiteX1" fmla="*/ 1000 w 152000"/>
                <a:gd name="connsiteY1" fmla="*/ 81427 h 81333"/>
                <a:gd name="connsiteX2" fmla="*/ 1000 w 152000"/>
                <a:gd name="connsiteY2" fmla="*/ 32160 h 81333"/>
                <a:gd name="connsiteX3" fmla="*/ 44587 w 152000"/>
                <a:gd name="connsiteY3" fmla="*/ 32160 h 81333"/>
                <a:gd name="connsiteX4" fmla="*/ 76280 w 152000"/>
                <a:gd name="connsiteY4" fmla="*/ 1000 h 81333"/>
                <a:gd name="connsiteX5" fmla="*/ 107973 w 152000"/>
                <a:gd name="connsiteY5" fmla="*/ 32160 h 81333"/>
                <a:gd name="connsiteX6" fmla="*/ 151560 w 152000"/>
                <a:gd name="connsiteY6" fmla="*/ 32160 h 81333"/>
                <a:gd name="connsiteX7" fmla="*/ 151560 w 152000"/>
                <a:gd name="connsiteY7" fmla="*/ 81427 h 81333"/>
                <a:gd name="connsiteX8" fmla="*/ 5000 w 152000"/>
                <a:gd name="connsiteY8" fmla="*/ 77427 h 81333"/>
                <a:gd name="connsiteX9" fmla="*/ 147560 w 152000"/>
                <a:gd name="connsiteY9" fmla="*/ 77427 h 81333"/>
                <a:gd name="connsiteX10" fmla="*/ 147560 w 152000"/>
                <a:gd name="connsiteY10" fmla="*/ 36160 h 81333"/>
                <a:gd name="connsiteX11" fmla="*/ 103800 w 152000"/>
                <a:gd name="connsiteY11" fmla="*/ 36160 h 81333"/>
                <a:gd name="connsiteX12" fmla="*/ 103933 w 152000"/>
                <a:gd name="connsiteY12" fmla="*/ 33520 h 81333"/>
                <a:gd name="connsiteX13" fmla="*/ 103973 w 152000"/>
                <a:gd name="connsiteY13" fmla="*/ 32693 h 81333"/>
                <a:gd name="connsiteX14" fmla="*/ 76280 w 152000"/>
                <a:gd name="connsiteY14" fmla="*/ 5000 h 81333"/>
                <a:gd name="connsiteX15" fmla="*/ 48587 w 152000"/>
                <a:gd name="connsiteY15" fmla="*/ 32693 h 81333"/>
                <a:gd name="connsiteX16" fmla="*/ 48627 w 152000"/>
                <a:gd name="connsiteY16" fmla="*/ 33520 h 81333"/>
                <a:gd name="connsiteX17" fmla="*/ 48760 w 152000"/>
                <a:gd name="connsiteY17" fmla="*/ 36160 h 81333"/>
                <a:gd name="connsiteX18" fmla="*/ 5000 w 152000"/>
                <a:gd name="connsiteY18" fmla="*/ 36160 h 81333"/>
                <a:gd name="connsiteX19" fmla="*/ 5000 w 152000"/>
                <a:gd name="connsiteY19" fmla="*/ 77427 h 8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000" h="81333">
                  <a:moveTo>
                    <a:pt x="151560" y="81427"/>
                  </a:moveTo>
                  <a:lnTo>
                    <a:pt x="1000" y="81427"/>
                  </a:lnTo>
                  <a:lnTo>
                    <a:pt x="1000" y="32160"/>
                  </a:lnTo>
                  <a:lnTo>
                    <a:pt x="44587" y="32160"/>
                  </a:lnTo>
                  <a:cubicBezTo>
                    <a:pt x="44880" y="14933"/>
                    <a:pt x="58987" y="1000"/>
                    <a:pt x="76280" y="1000"/>
                  </a:cubicBezTo>
                  <a:cubicBezTo>
                    <a:pt x="93573" y="1000"/>
                    <a:pt x="107680" y="14933"/>
                    <a:pt x="107973" y="32160"/>
                  </a:cubicBezTo>
                  <a:lnTo>
                    <a:pt x="151560" y="32160"/>
                  </a:lnTo>
                  <a:lnTo>
                    <a:pt x="151560" y="81427"/>
                  </a:lnTo>
                  <a:close/>
                  <a:moveTo>
                    <a:pt x="5000" y="77427"/>
                  </a:moveTo>
                  <a:lnTo>
                    <a:pt x="147560" y="77427"/>
                  </a:lnTo>
                  <a:lnTo>
                    <a:pt x="147560" y="36160"/>
                  </a:lnTo>
                  <a:lnTo>
                    <a:pt x="103800" y="36160"/>
                  </a:lnTo>
                  <a:lnTo>
                    <a:pt x="103933" y="33520"/>
                  </a:lnTo>
                  <a:cubicBezTo>
                    <a:pt x="103947" y="33253"/>
                    <a:pt x="103973" y="32973"/>
                    <a:pt x="103973" y="32693"/>
                  </a:cubicBezTo>
                  <a:cubicBezTo>
                    <a:pt x="103973" y="17427"/>
                    <a:pt x="91547" y="5000"/>
                    <a:pt x="76280" y="5000"/>
                  </a:cubicBezTo>
                  <a:cubicBezTo>
                    <a:pt x="61013" y="5000"/>
                    <a:pt x="48587" y="17427"/>
                    <a:pt x="48587" y="32693"/>
                  </a:cubicBezTo>
                  <a:cubicBezTo>
                    <a:pt x="48587" y="32973"/>
                    <a:pt x="48613" y="33253"/>
                    <a:pt x="48627" y="33520"/>
                  </a:cubicBezTo>
                  <a:lnTo>
                    <a:pt x="48760" y="36160"/>
                  </a:lnTo>
                  <a:lnTo>
                    <a:pt x="5000" y="36160"/>
                  </a:lnTo>
                  <a:lnTo>
                    <a:pt x="5000" y="77427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273E34B2-550B-4429-9DD6-D1F054D1ADCF}"/>
                </a:ext>
              </a:extLst>
            </p:cNvPr>
            <p:cNvSpPr/>
            <p:nvPr/>
          </p:nvSpPr>
          <p:spPr>
            <a:xfrm>
              <a:off x="9210019" y="5841160"/>
              <a:ext cx="38667" cy="38667"/>
            </a:xfrm>
            <a:custGeom>
              <a:avLst/>
              <a:gdLst>
                <a:gd name="connsiteX0" fmla="*/ 19680 w 38666"/>
                <a:gd name="connsiteY0" fmla="*/ 38360 h 38666"/>
                <a:gd name="connsiteX1" fmla="*/ 1000 w 38666"/>
                <a:gd name="connsiteY1" fmla="*/ 19680 h 38666"/>
                <a:gd name="connsiteX2" fmla="*/ 19680 w 38666"/>
                <a:gd name="connsiteY2" fmla="*/ 1000 h 38666"/>
                <a:gd name="connsiteX3" fmla="*/ 38360 w 38666"/>
                <a:gd name="connsiteY3" fmla="*/ 19680 h 38666"/>
                <a:gd name="connsiteX4" fmla="*/ 19680 w 38666"/>
                <a:gd name="connsiteY4" fmla="*/ 38360 h 38666"/>
                <a:gd name="connsiteX5" fmla="*/ 19680 w 38666"/>
                <a:gd name="connsiteY5" fmla="*/ 5013 h 38666"/>
                <a:gd name="connsiteX6" fmla="*/ 5000 w 38666"/>
                <a:gd name="connsiteY6" fmla="*/ 19693 h 38666"/>
                <a:gd name="connsiteX7" fmla="*/ 19680 w 38666"/>
                <a:gd name="connsiteY7" fmla="*/ 34373 h 38666"/>
                <a:gd name="connsiteX8" fmla="*/ 34360 w 38666"/>
                <a:gd name="connsiteY8" fmla="*/ 19693 h 38666"/>
                <a:gd name="connsiteX9" fmla="*/ 19680 w 38666"/>
                <a:gd name="connsiteY9" fmla="*/ 5013 h 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66" h="38666">
                  <a:moveTo>
                    <a:pt x="19680" y="38360"/>
                  </a:moveTo>
                  <a:cubicBezTo>
                    <a:pt x="9387" y="38360"/>
                    <a:pt x="1000" y="29987"/>
                    <a:pt x="1000" y="19680"/>
                  </a:cubicBezTo>
                  <a:cubicBezTo>
                    <a:pt x="1000" y="9373"/>
                    <a:pt x="9373" y="1000"/>
                    <a:pt x="19680" y="1000"/>
                  </a:cubicBezTo>
                  <a:cubicBezTo>
                    <a:pt x="29987" y="1000"/>
                    <a:pt x="38360" y="9373"/>
                    <a:pt x="38360" y="19680"/>
                  </a:cubicBezTo>
                  <a:cubicBezTo>
                    <a:pt x="38360" y="29987"/>
                    <a:pt x="29973" y="38360"/>
                    <a:pt x="19680" y="38360"/>
                  </a:cubicBezTo>
                  <a:close/>
                  <a:moveTo>
                    <a:pt x="19680" y="5013"/>
                  </a:moveTo>
                  <a:cubicBezTo>
                    <a:pt x="11587" y="5013"/>
                    <a:pt x="5000" y="11600"/>
                    <a:pt x="5000" y="19693"/>
                  </a:cubicBezTo>
                  <a:cubicBezTo>
                    <a:pt x="5000" y="27787"/>
                    <a:pt x="11587" y="34373"/>
                    <a:pt x="19680" y="34373"/>
                  </a:cubicBezTo>
                  <a:cubicBezTo>
                    <a:pt x="27773" y="34373"/>
                    <a:pt x="34360" y="27787"/>
                    <a:pt x="34360" y="19693"/>
                  </a:cubicBezTo>
                  <a:cubicBezTo>
                    <a:pt x="34360" y="11600"/>
                    <a:pt x="27773" y="5013"/>
                    <a:pt x="19680" y="501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18C32A00-C198-47E4-A309-7FEB075AB802}"/>
                </a:ext>
              </a:extLst>
            </p:cNvPr>
            <p:cNvSpPr/>
            <p:nvPr/>
          </p:nvSpPr>
          <p:spPr>
            <a:xfrm>
              <a:off x="8750472" y="6411480"/>
              <a:ext cx="1033333" cy="57333"/>
            </a:xfrm>
            <a:custGeom>
              <a:avLst/>
              <a:gdLst>
                <a:gd name="connsiteX0" fmla="*/ 1005000 w 1033333"/>
                <a:gd name="connsiteY0" fmla="*/ 57000 h 57333"/>
                <a:gd name="connsiteX1" fmla="*/ 29000 w 1033333"/>
                <a:gd name="connsiteY1" fmla="*/ 57000 h 57333"/>
                <a:gd name="connsiteX2" fmla="*/ 1000 w 1033333"/>
                <a:gd name="connsiteY2" fmla="*/ 29000 h 57333"/>
                <a:gd name="connsiteX3" fmla="*/ 1000 w 1033333"/>
                <a:gd name="connsiteY3" fmla="*/ 29000 h 57333"/>
                <a:gd name="connsiteX4" fmla="*/ 29000 w 1033333"/>
                <a:gd name="connsiteY4" fmla="*/ 1000 h 57333"/>
                <a:gd name="connsiteX5" fmla="*/ 1005000 w 1033333"/>
                <a:gd name="connsiteY5" fmla="*/ 1000 h 57333"/>
                <a:gd name="connsiteX6" fmla="*/ 1033000 w 1033333"/>
                <a:gd name="connsiteY6" fmla="*/ 29000 h 57333"/>
                <a:gd name="connsiteX7" fmla="*/ 1033000 w 1033333"/>
                <a:gd name="connsiteY7" fmla="*/ 29000 h 57333"/>
                <a:gd name="connsiteX8" fmla="*/ 1005000 w 1033333"/>
                <a:gd name="connsiteY8" fmla="*/ 57000 h 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3333" h="57333">
                  <a:moveTo>
                    <a:pt x="1005000" y="57000"/>
                  </a:moveTo>
                  <a:lnTo>
                    <a:pt x="29000" y="57000"/>
                  </a:lnTo>
                  <a:cubicBezTo>
                    <a:pt x="13533" y="57000"/>
                    <a:pt x="1000" y="44467"/>
                    <a:pt x="1000" y="29000"/>
                  </a:cubicBezTo>
                  <a:lnTo>
                    <a:pt x="1000" y="29000"/>
                  </a:lnTo>
                  <a:cubicBezTo>
                    <a:pt x="1000" y="13533"/>
                    <a:pt x="13533" y="1000"/>
                    <a:pt x="29000" y="1000"/>
                  </a:cubicBezTo>
                  <a:lnTo>
                    <a:pt x="1005000" y="1000"/>
                  </a:lnTo>
                  <a:cubicBezTo>
                    <a:pt x="1020467" y="1000"/>
                    <a:pt x="1033000" y="13533"/>
                    <a:pt x="1033000" y="29000"/>
                  </a:cubicBezTo>
                  <a:lnTo>
                    <a:pt x="1033000" y="29000"/>
                  </a:lnTo>
                  <a:cubicBezTo>
                    <a:pt x="1033000" y="44467"/>
                    <a:pt x="1020467" y="57000"/>
                    <a:pt x="1005000" y="57000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4DFC3871-E119-42FF-93D5-EEF1E853B699}"/>
                </a:ext>
              </a:extLst>
            </p:cNvPr>
            <p:cNvSpPr/>
            <p:nvPr/>
          </p:nvSpPr>
          <p:spPr>
            <a:xfrm>
              <a:off x="9099552" y="5967587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033BF20F-6AE3-4F88-A709-99F4459E5F54}"/>
                </a:ext>
              </a:extLst>
            </p:cNvPr>
            <p:cNvSpPr/>
            <p:nvPr/>
          </p:nvSpPr>
          <p:spPr>
            <a:xfrm>
              <a:off x="9111232" y="5973347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EE58E64E-BB9B-487F-8C95-2E39D5A0760E}"/>
                </a:ext>
              </a:extLst>
            </p:cNvPr>
            <p:cNvSpPr/>
            <p:nvPr/>
          </p:nvSpPr>
          <p:spPr>
            <a:xfrm>
              <a:off x="9181459" y="59799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E1D9B3F2-C40A-42C2-8062-C3EC8A77F889}"/>
                </a:ext>
              </a:extLst>
            </p:cNvPr>
            <p:cNvSpPr/>
            <p:nvPr/>
          </p:nvSpPr>
          <p:spPr>
            <a:xfrm>
              <a:off x="9181459" y="59894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7796C7E4-A06B-4BF3-80F9-0D4EA06E3654}"/>
                </a:ext>
              </a:extLst>
            </p:cNvPr>
            <p:cNvSpPr/>
            <p:nvPr/>
          </p:nvSpPr>
          <p:spPr>
            <a:xfrm>
              <a:off x="9181459" y="59990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AB869CD0-CD0F-47B3-AF6E-13C7CE3854C9}"/>
                </a:ext>
              </a:extLst>
            </p:cNvPr>
            <p:cNvSpPr/>
            <p:nvPr/>
          </p:nvSpPr>
          <p:spPr>
            <a:xfrm>
              <a:off x="9181459" y="60086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09AB5513-572F-4302-A8F3-C34F7761DF81}"/>
                </a:ext>
              </a:extLst>
            </p:cNvPr>
            <p:cNvSpPr/>
            <p:nvPr/>
          </p:nvSpPr>
          <p:spPr>
            <a:xfrm>
              <a:off x="9099552" y="6058320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CFB0633E-0661-43F3-999D-CA9FB4269449}"/>
                </a:ext>
              </a:extLst>
            </p:cNvPr>
            <p:cNvSpPr/>
            <p:nvPr/>
          </p:nvSpPr>
          <p:spPr>
            <a:xfrm>
              <a:off x="9111232" y="6064080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E24B7DA3-9573-4D6A-9C6F-9024BA282C1C}"/>
                </a:ext>
              </a:extLst>
            </p:cNvPr>
            <p:cNvSpPr/>
            <p:nvPr/>
          </p:nvSpPr>
          <p:spPr>
            <a:xfrm>
              <a:off x="9181459" y="60706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14DF94AC-7C2D-4E74-8690-710E150ED14F}"/>
                </a:ext>
              </a:extLst>
            </p:cNvPr>
            <p:cNvSpPr/>
            <p:nvPr/>
          </p:nvSpPr>
          <p:spPr>
            <a:xfrm>
              <a:off x="9181459" y="60802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688C3488-26EB-496E-A92B-A2161D2A6B0F}"/>
                </a:ext>
              </a:extLst>
            </p:cNvPr>
            <p:cNvSpPr/>
            <p:nvPr/>
          </p:nvSpPr>
          <p:spPr>
            <a:xfrm>
              <a:off x="9181459" y="608977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D709253E-EC0D-4DD4-953D-8F789D018573}"/>
                </a:ext>
              </a:extLst>
            </p:cNvPr>
            <p:cNvSpPr/>
            <p:nvPr/>
          </p:nvSpPr>
          <p:spPr>
            <a:xfrm>
              <a:off x="9181459" y="609934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B8346439-9FF8-43CD-94BF-8E9ECAA5CC67}"/>
                </a:ext>
              </a:extLst>
            </p:cNvPr>
            <p:cNvSpPr/>
            <p:nvPr/>
          </p:nvSpPr>
          <p:spPr>
            <a:xfrm>
              <a:off x="9099552" y="6149053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62F2D6E5-3521-476F-9033-3E5D25CD9F37}"/>
                </a:ext>
              </a:extLst>
            </p:cNvPr>
            <p:cNvSpPr/>
            <p:nvPr/>
          </p:nvSpPr>
          <p:spPr>
            <a:xfrm>
              <a:off x="9111232" y="6154813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950F87F1-A6AE-4304-A337-35A34EFA45BF}"/>
                </a:ext>
              </a:extLst>
            </p:cNvPr>
            <p:cNvSpPr/>
            <p:nvPr/>
          </p:nvSpPr>
          <p:spPr>
            <a:xfrm>
              <a:off x="9181459" y="616137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7E86760C-A337-46E9-90A2-7B943E7906B1}"/>
                </a:ext>
              </a:extLst>
            </p:cNvPr>
            <p:cNvSpPr/>
            <p:nvPr/>
          </p:nvSpPr>
          <p:spPr>
            <a:xfrm>
              <a:off x="9181459" y="617094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490FC587-3D02-4272-BEEE-F7EFF8624F06}"/>
                </a:ext>
              </a:extLst>
            </p:cNvPr>
            <p:cNvSpPr/>
            <p:nvPr/>
          </p:nvSpPr>
          <p:spPr>
            <a:xfrm>
              <a:off x="9181459" y="61805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375F69FF-BC8F-437F-A570-ABDDF9BBCF45}"/>
                </a:ext>
              </a:extLst>
            </p:cNvPr>
            <p:cNvSpPr/>
            <p:nvPr/>
          </p:nvSpPr>
          <p:spPr>
            <a:xfrm>
              <a:off x="9181459" y="61900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B08CC4F8-3885-4DF7-AB9D-D3056FA74DDB}"/>
                </a:ext>
              </a:extLst>
            </p:cNvPr>
            <p:cNvSpPr/>
            <p:nvPr/>
          </p:nvSpPr>
          <p:spPr>
            <a:xfrm>
              <a:off x="9099552" y="6239787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3C76D067-834B-4534-98A3-0603E97CED1C}"/>
                </a:ext>
              </a:extLst>
            </p:cNvPr>
            <p:cNvSpPr/>
            <p:nvPr/>
          </p:nvSpPr>
          <p:spPr>
            <a:xfrm>
              <a:off x="9111232" y="6245547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83238468-18E0-45AE-8408-55B6B26EA16C}"/>
                </a:ext>
              </a:extLst>
            </p:cNvPr>
            <p:cNvSpPr/>
            <p:nvPr/>
          </p:nvSpPr>
          <p:spPr>
            <a:xfrm>
              <a:off x="9181459" y="62521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45BCC715-CA0C-4C8A-8AB6-3B53976C2483}"/>
                </a:ext>
              </a:extLst>
            </p:cNvPr>
            <p:cNvSpPr/>
            <p:nvPr/>
          </p:nvSpPr>
          <p:spPr>
            <a:xfrm>
              <a:off x="9181459" y="62616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0A08AAEB-A0F0-40AF-8F3F-2DF59D3DE510}"/>
                </a:ext>
              </a:extLst>
            </p:cNvPr>
            <p:cNvSpPr/>
            <p:nvPr/>
          </p:nvSpPr>
          <p:spPr>
            <a:xfrm>
              <a:off x="9181459" y="62712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4B5A29D3-FE54-41E0-A529-C46ACFF56233}"/>
                </a:ext>
              </a:extLst>
            </p:cNvPr>
            <p:cNvSpPr/>
            <p:nvPr/>
          </p:nvSpPr>
          <p:spPr>
            <a:xfrm>
              <a:off x="9181459" y="62808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F503A834-A649-4FBA-B739-7F18A3404A89}"/>
                </a:ext>
              </a:extLst>
            </p:cNvPr>
            <p:cNvSpPr/>
            <p:nvPr/>
          </p:nvSpPr>
          <p:spPr>
            <a:xfrm>
              <a:off x="9367115" y="6177434"/>
              <a:ext cx="37333" cy="30667"/>
            </a:xfrm>
            <a:custGeom>
              <a:avLst/>
              <a:gdLst>
                <a:gd name="connsiteX0" fmla="*/ 10450 w 37333"/>
                <a:gd name="connsiteY0" fmla="*/ 15660 h 30666"/>
                <a:gd name="connsiteX1" fmla="*/ 17450 w 37333"/>
                <a:gd name="connsiteY1" fmla="*/ 10366 h 30666"/>
                <a:gd name="connsiteX2" fmla="*/ 20104 w 37333"/>
                <a:gd name="connsiteY2" fmla="*/ 9553 h 30666"/>
                <a:gd name="connsiteX3" fmla="*/ 24664 w 37333"/>
                <a:gd name="connsiteY3" fmla="*/ 7633 h 30666"/>
                <a:gd name="connsiteX4" fmla="*/ 28770 w 37333"/>
                <a:gd name="connsiteY4" fmla="*/ 3126 h 30666"/>
                <a:gd name="connsiteX5" fmla="*/ 35464 w 37333"/>
                <a:gd name="connsiteY5" fmla="*/ 2126 h 30666"/>
                <a:gd name="connsiteX6" fmla="*/ 35464 w 37333"/>
                <a:gd name="connsiteY6" fmla="*/ 2126 h 30666"/>
                <a:gd name="connsiteX7" fmla="*/ 34770 w 37333"/>
                <a:gd name="connsiteY7" fmla="*/ 9366 h 30666"/>
                <a:gd name="connsiteX8" fmla="*/ 31957 w 37333"/>
                <a:gd name="connsiteY8" fmla="*/ 12566 h 30666"/>
                <a:gd name="connsiteX9" fmla="*/ 28064 w 37333"/>
                <a:gd name="connsiteY9" fmla="*/ 18993 h 30666"/>
                <a:gd name="connsiteX10" fmla="*/ 16957 w 37333"/>
                <a:gd name="connsiteY10" fmla="*/ 29780 h 30666"/>
                <a:gd name="connsiteX11" fmla="*/ 5264 w 37333"/>
                <a:gd name="connsiteY11" fmla="*/ 28473 h 30666"/>
                <a:gd name="connsiteX12" fmla="*/ 2224 w 37333"/>
                <a:gd name="connsiteY12" fmla="*/ 24326 h 30666"/>
                <a:gd name="connsiteX13" fmla="*/ 16370 w 37333"/>
                <a:gd name="connsiteY13" fmla="*/ 18140 h 30666"/>
                <a:gd name="connsiteX14" fmla="*/ 16557 w 37333"/>
                <a:gd name="connsiteY14" fmla="*/ 16486 h 30666"/>
                <a:gd name="connsiteX15" fmla="*/ 11557 w 37333"/>
                <a:gd name="connsiteY15" fmla="*/ 18473 h 30666"/>
                <a:gd name="connsiteX16" fmla="*/ 7024 w 37333"/>
                <a:gd name="connsiteY16" fmla="*/ 18326 h 30666"/>
                <a:gd name="connsiteX17" fmla="*/ 10450 w 37333"/>
                <a:gd name="connsiteY17" fmla="*/ 15660 h 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333" h="30666">
                  <a:moveTo>
                    <a:pt x="10450" y="15660"/>
                  </a:moveTo>
                  <a:cubicBezTo>
                    <a:pt x="13437" y="13540"/>
                    <a:pt x="16184" y="11086"/>
                    <a:pt x="17450" y="10366"/>
                  </a:cubicBezTo>
                  <a:cubicBezTo>
                    <a:pt x="17984" y="10073"/>
                    <a:pt x="19637" y="9700"/>
                    <a:pt x="20104" y="9553"/>
                  </a:cubicBezTo>
                  <a:cubicBezTo>
                    <a:pt x="21490" y="9140"/>
                    <a:pt x="23704" y="8713"/>
                    <a:pt x="24664" y="7633"/>
                  </a:cubicBezTo>
                  <a:lnTo>
                    <a:pt x="28770" y="3126"/>
                  </a:lnTo>
                  <a:cubicBezTo>
                    <a:pt x="30717" y="913"/>
                    <a:pt x="33264" y="180"/>
                    <a:pt x="35464" y="2126"/>
                  </a:cubicBezTo>
                  <a:lnTo>
                    <a:pt x="35464" y="2126"/>
                  </a:lnTo>
                  <a:cubicBezTo>
                    <a:pt x="37850" y="4233"/>
                    <a:pt x="37144" y="7233"/>
                    <a:pt x="34770" y="9366"/>
                  </a:cubicBezTo>
                  <a:lnTo>
                    <a:pt x="31957" y="12566"/>
                  </a:lnTo>
                  <a:cubicBezTo>
                    <a:pt x="30064" y="14273"/>
                    <a:pt x="29117" y="16673"/>
                    <a:pt x="28064" y="18993"/>
                  </a:cubicBezTo>
                  <a:cubicBezTo>
                    <a:pt x="25930" y="23726"/>
                    <a:pt x="21090" y="27286"/>
                    <a:pt x="16957" y="29780"/>
                  </a:cubicBezTo>
                  <a:cubicBezTo>
                    <a:pt x="14357" y="31340"/>
                    <a:pt x="10424" y="30233"/>
                    <a:pt x="5264" y="28473"/>
                  </a:cubicBezTo>
                  <a:cubicBezTo>
                    <a:pt x="2730" y="27606"/>
                    <a:pt x="-936" y="25513"/>
                    <a:pt x="2224" y="24326"/>
                  </a:cubicBezTo>
                  <a:cubicBezTo>
                    <a:pt x="4877" y="23340"/>
                    <a:pt x="12850" y="25486"/>
                    <a:pt x="16370" y="18140"/>
                  </a:cubicBezTo>
                  <a:cubicBezTo>
                    <a:pt x="16544" y="17780"/>
                    <a:pt x="16917" y="16820"/>
                    <a:pt x="16557" y="16486"/>
                  </a:cubicBezTo>
                  <a:cubicBezTo>
                    <a:pt x="15490" y="15486"/>
                    <a:pt x="13130" y="17753"/>
                    <a:pt x="11557" y="18473"/>
                  </a:cubicBezTo>
                  <a:cubicBezTo>
                    <a:pt x="9344" y="19486"/>
                    <a:pt x="7570" y="19140"/>
                    <a:pt x="7024" y="18326"/>
                  </a:cubicBezTo>
                  <a:cubicBezTo>
                    <a:pt x="6437" y="17473"/>
                    <a:pt x="8317" y="17180"/>
                    <a:pt x="10450" y="1566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A6FB35B6-E22A-40B2-B940-9228CB24A9CD}"/>
                </a:ext>
              </a:extLst>
            </p:cNvPr>
            <p:cNvSpPr/>
            <p:nvPr/>
          </p:nvSpPr>
          <p:spPr>
            <a:xfrm>
              <a:off x="9392731" y="6019902"/>
              <a:ext cx="97333" cy="169333"/>
            </a:xfrm>
            <a:custGeom>
              <a:avLst/>
              <a:gdLst>
                <a:gd name="connsiteX0" fmla="*/ 97048 w 97333"/>
                <a:gd name="connsiteY0" fmla="*/ 12004 h 169333"/>
                <a:gd name="connsiteX1" fmla="*/ 66821 w 97333"/>
                <a:gd name="connsiteY1" fmla="*/ 117751 h 169333"/>
                <a:gd name="connsiteX2" fmla="*/ 9674 w 97333"/>
                <a:gd name="connsiteY2" fmla="*/ 167724 h 169333"/>
                <a:gd name="connsiteX3" fmla="*/ 6141 w 97333"/>
                <a:gd name="connsiteY3" fmla="*/ 167818 h 169333"/>
                <a:gd name="connsiteX4" fmla="*/ 4021 w 97333"/>
                <a:gd name="connsiteY4" fmla="*/ 166164 h 169333"/>
                <a:gd name="connsiteX5" fmla="*/ 1848 w 97333"/>
                <a:gd name="connsiteY5" fmla="*/ 163871 h 169333"/>
                <a:gd name="connsiteX6" fmla="*/ 1954 w 97333"/>
                <a:gd name="connsiteY6" fmla="*/ 159138 h 169333"/>
                <a:gd name="connsiteX7" fmla="*/ 50781 w 97333"/>
                <a:gd name="connsiteY7" fmla="*/ 100124 h 169333"/>
                <a:gd name="connsiteX8" fmla="*/ 72074 w 97333"/>
                <a:gd name="connsiteY8" fmla="*/ 8991 h 169333"/>
                <a:gd name="connsiteX9" fmla="*/ 97048 w 97333"/>
                <a:gd name="connsiteY9" fmla="*/ 12004 h 1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33" h="169333">
                  <a:moveTo>
                    <a:pt x="97048" y="12004"/>
                  </a:moveTo>
                  <a:cubicBezTo>
                    <a:pt x="97048" y="12004"/>
                    <a:pt x="90461" y="91071"/>
                    <a:pt x="66821" y="117751"/>
                  </a:cubicBezTo>
                  <a:cubicBezTo>
                    <a:pt x="52581" y="133831"/>
                    <a:pt x="17741" y="161404"/>
                    <a:pt x="9674" y="167724"/>
                  </a:cubicBezTo>
                  <a:cubicBezTo>
                    <a:pt x="8648" y="168524"/>
                    <a:pt x="7208" y="168564"/>
                    <a:pt x="6141" y="167818"/>
                  </a:cubicBezTo>
                  <a:cubicBezTo>
                    <a:pt x="5461" y="167338"/>
                    <a:pt x="4688" y="166751"/>
                    <a:pt x="4021" y="166164"/>
                  </a:cubicBezTo>
                  <a:cubicBezTo>
                    <a:pt x="3341" y="165564"/>
                    <a:pt x="2554" y="164698"/>
                    <a:pt x="1848" y="163871"/>
                  </a:cubicBezTo>
                  <a:cubicBezTo>
                    <a:pt x="674" y="162498"/>
                    <a:pt x="728" y="160458"/>
                    <a:pt x="1954" y="159138"/>
                  </a:cubicBezTo>
                  <a:cubicBezTo>
                    <a:pt x="10994" y="149311"/>
                    <a:pt x="46461" y="110364"/>
                    <a:pt x="50781" y="100124"/>
                  </a:cubicBezTo>
                  <a:cubicBezTo>
                    <a:pt x="55728" y="88378"/>
                    <a:pt x="64248" y="19031"/>
                    <a:pt x="72074" y="8991"/>
                  </a:cubicBezTo>
                  <a:cubicBezTo>
                    <a:pt x="79901" y="-1076"/>
                    <a:pt x="94901" y="-3249"/>
                    <a:pt x="97048" y="1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E6C5C1F0-6164-46C2-9081-CF5C2CD95BEF}"/>
                </a:ext>
              </a:extLst>
            </p:cNvPr>
            <p:cNvSpPr/>
            <p:nvPr/>
          </p:nvSpPr>
          <p:spPr>
            <a:xfrm>
              <a:off x="9458925" y="6012453"/>
              <a:ext cx="104000" cy="150667"/>
            </a:xfrm>
            <a:custGeom>
              <a:avLst/>
              <a:gdLst>
                <a:gd name="connsiteX0" fmla="*/ 1000 w 104000"/>
                <a:gd name="connsiteY0" fmla="*/ 150067 h 150666"/>
                <a:gd name="connsiteX1" fmla="*/ 21160 w 104000"/>
                <a:gd name="connsiteY1" fmla="*/ 8467 h 150666"/>
                <a:gd name="connsiteX2" fmla="*/ 75520 w 104000"/>
                <a:gd name="connsiteY2" fmla="*/ 1000 h 150666"/>
                <a:gd name="connsiteX3" fmla="*/ 103800 w 104000"/>
                <a:gd name="connsiteY3" fmla="*/ 149053 h 1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00" h="150666">
                  <a:moveTo>
                    <a:pt x="1000" y="150067"/>
                  </a:moveTo>
                  <a:lnTo>
                    <a:pt x="21160" y="8467"/>
                  </a:lnTo>
                  <a:lnTo>
                    <a:pt x="75520" y="1000"/>
                  </a:lnTo>
                  <a:lnTo>
                    <a:pt x="103800" y="149053"/>
                  </a:ln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D4EF4F5E-182C-4180-AC10-F5E1D3AD8853}"/>
                </a:ext>
              </a:extLst>
            </p:cNvPr>
            <p:cNvSpPr/>
            <p:nvPr/>
          </p:nvSpPr>
          <p:spPr>
            <a:xfrm>
              <a:off x="9461637" y="6376036"/>
              <a:ext cx="44000" cy="45333"/>
            </a:xfrm>
            <a:custGeom>
              <a:avLst/>
              <a:gdLst>
                <a:gd name="connsiteX0" fmla="*/ 40315 w 44000"/>
                <a:gd name="connsiteY0" fmla="*/ 5910 h 45333"/>
                <a:gd name="connsiteX1" fmla="*/ 40262 w 44000"/>
                <a:gd name="connsiteY1" fmla="*/ 21870 h 45333"/>
                <a:gd name="connsiteX2" fmla="*/ 41569 w 44000"/>
                <a:gd name="connsiteY2" fmla="*/ 31470 h 45333"/>
                <a:gd name="connsiteX3" fmla="*/ 42955 w 44000"/>
                <a:gd name="connsiteY3" fmla="*/ 36390 h 45333"/>
                <a:gd name="connsiteX4" fmla="*/ 36862 w 44000"/>
                <a:gd name="connsiteY4" fmla="*/ 44417 h 45333"/>
                <a:gd name="connsiteX5" fmla="*/ 2622 w 44000"/>
                <a:gd name="connsiteY5" fmla="*/ 44417 h 45333"/>
                <a:gd name="connsiteX6" fmla="*/ 1009 w 44000"/>
                <a:gd name="connsiteY6" fmla="*/ 43110 h 45333"/>
                <a:gd name="connsiteX7" fmla="*/ 24209 w 44000"/>
                <a:gd name="connsiteY7" fmla="*/ 31404 h 45333"/>
                <a:gd name="connsiteX8" fmla="*/ 30569 w 44000"/>
                <a:gd name="connsiteY8" fmla="*/ 6430 h 45333"/>
                <a:gd name="connsiteX9" fmla="*/ 35835 w 44000"/>
                <a:gd name="connsiteY9" fmla="*/ 1017 h 45333"/>
                <a:gd name="connsiteX10" fmla="*/ 35835 w 44000"/>
                <a:gd name="connsiteY10" fmla="*/ 1017 h 45333"/>
                <a:gd name="connsiteX11" fmla="*/ 40315 w 44000"/>
                <a:gd name="connsiteY11" fmla="*/ 5910 h 4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000" h="45333">
                  <a:moveTo>
                    <a:pt x="40315" y="5910"/>
                  </a:moveTo>
                  <a:lnTo>
                    <a:pt x="40262" y="21870"/>
                  </a:lnTo>
                  <a:cubicBezTo>
                    <a:pt x="40249" y="25124"/>
                    <a:pt x="40689" y="28350"/>
                    <a:pt x="41569" y="31470"/>
                  </a:cubicBezTo>
                  <a:lnTo>
                    <a:pt x="42955" y="36390"/>
                  </a:lnTo>
                  <a:cubicBezTo>
                    <a:pt x="44089" y="40430"/>
                    <a:pt x="41062" y="44430"/>
                    <a:pt x="36862" y="44417"/>
                  </a:cubicBezTo>
                  <a:cubicBezTo>
                    <a:pt x="25995" y="44377"/>
                    <a:pt x="7409" y="44404"/>
                    <a:pt x="2622" y="44417"/>
                  </a:cubicBezTo>
                  <a:cubicBezTo>
                    <a:pt x="1835" y="44417"/>
                    <a:pt x="1075" y="43884"/>
                    <a:pt x="1009" y="43110"/>
                  </a:cubicBezTo>
                  <a:cubicBezTo>
                    <a:pt x="609" y="38457"/>
                    <a:pt x="14062" y="35324"/>
                    <a:pt x="24209" y="31404"/>
                  </a:cubicBezTo>
                  <a:cubicBezTo>
                    <a:pt x="31929" y="28417"/>
                    <a:pt x="31515" y="14537"/>
                    <a:pt x="30569" y="6430"/>
                  </a:cubicBezTo>
                  <a:cubicBezTo>
                    <a:pt x="30209" y="3364"/>
                    <a:pt x="32769" y="764"/>
                    <a:pt x="35835" y="1017"/>
                  </a:cubicBezTo>
                  <a:lnTo>
                    <a:pt x="35835" y="1017"/>
                  </a:lnTo>
                  <a:cubicBezTo>
                    <a:pt x="38369" y="1230"/>
                    <a:pt x="40329" y="3364"/>
                    <a:pt x="40315" y="591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2C86A8F6-709F-49C3-B86D-4352B1885EE4}"/>
                </a:ext>
              </a:extLst>
            </p:cNvPr>
            <p:cNvSpPr/>
            <p:nvPr/>
          </p:nvSpPr>
          <p:spPr>
            <a:xfrm>
              <a:off x="9547899" y="6372566"/>
              <a:ext cx="41333" cy="48000"/>
            </a:xfrm>
            <a:custGeom>
              <a:avLst/>
              <a:gdLst>
                <a:gd name="connsiteX0" fmla="*/ 28773 w 41333"/>
                <a:gd name="connsiteY0" fmla="*/ 4901 h 48000"/>
                <a:gd name="connsiteX1" fmla="*/ 34267 w 41333"/>
                <a:gd name="connsiteY1" fmla="*/ 23154 h 48000"/>
                <a:gd name="connsiteX2" fmla="*/ 35347 w 41333"/>
                <a:gd name="connsiteY2" fmla="*/ 25421 h 48000"/>
                <a:gd name="connsiteX3" fmla="*/ 39240 w 41333"/>
                <a:gd name="connsiteY3" fmla="*/ 31207 h 48000"/>
                <a:gd name="connsiteX4" fmla="*/ 35693 w 41333"/>
                <a:gd name="connsiteY4" fmla="*/ 41194 h 48000"/>
                <a:gd name="connsiteX5" fmla="*/ 19733 w 41333"/>
                <a:gd name="connsiteY5" fmla="*/ 46621 h 48000"/>
                <a:gd name="connsiteX6" fmla="*/ 1000 w 41333"/>
                <a:gd name="connsiteY6" fmla="*/ 44874 h 48000"/>
                <a:gd name="connsiteX7" fmla="*/ 13133 w 41333"/>
                <a:gd name="connsiteY7" fmla="*/ 38794 h 48000"/>
                <a:gd name="connsiteX8" fmla="*/ 20653 w 41333"/>
                <a:gd name="connsiteY8" fmla="*/ 33474 h 48000"/>
                <a:gd name="connsiteX9" fmla="*/ 17480 w 41333"/>
                <a:gd name="connsiteY9" fmla="*/ 8034 h 48000"/>
                <a:gd name="connsiteX10" fmla="*/ 20507 w 41333"/>
                <a:gd name="connsiteY10" fmla="*/ 1514 h 48000"/>
                <a:gd name="connsiteX11" fmla="*/ 22400 w 41333"/>
                <a:gd name="connsiteY11" fmla="*/ 1114 h 48000"/>
                <a:gd name="connsiteX12" fmla="*/ 28773 w 41333"/>
                <a:gd name="connsiteY12" fmla="*/ 4901 h 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333" h="48000">
                  <a:moveTo>
                    <a:pt x="28773" y="4901"/>
                  </a:moveTo>
                  <a:lnTo>
                    <a:pt x="34267" y="23154"/>
                  </a:lnTo>
                  <a:cubicBezTo>
                    <a:pt x="34507" y="23967"/>
                    <a:pt x="34867" y="24727"/>
                    <a:pt x="35347" y="25421"/>
                  </a:cubicBezTo>
                  <a:lnTo>
                    <a:pt x="39240" y="31207"/>
                  </a:lnTo>
                  <a:cubicBezTo>
                    <a:pt x="41720" y="34887"/>
                    <a:pt x="39933" y="39901"/>
                    <a:pt x="35693" y="41194"/>
                  </a:cubicBezTo>
                  <a:cubicBezTo>
                    <a:pt x="35693" y="41194"/>
                    <a:pt x="27827" y="43954"/>
                    <a:pt x="19733" y="46621"/>
                  </a:cubicBezTo>
                  <a:cubicBezTo>
                    <a:pt x="11440" y="49341"/>
                    <a:pt x="1000" y="47074"/>
                    <a:pt x="1000" y="44874"/>
                  </a:cubicBezTo>
                  <a:cubicBezTo>
                    <a:pt x="1000" y="40007"/>
                    <a:pt x="5533" y="43874"/>
                    <a:pt x="13133" y="38794"/>
                  </a:cubicBezTo>
                  <a:cubicBezTo>
                    <a:pt x="15680" y="37087"/>
                    <a:pt x="18307" y="35314"/>
                    <a:pt x="20653" y="33474"/>
                  </a:cubicBezTo>
                  <a:cubicBezTo>
                    <a:pt x="27187" y="28341"/>
                    <a:pt x="21480" y="15354"/>
                    <a:pt x="17480" y="8034"/>
                  </a:cubicBezTo>
                  <a:cubicBezTo>
                    <a:pt x="16040" y="5407"/>
                    <a:pt x="17573" y="2141"/>
                    <a:pt x="20507" y="1514"/>
                  </a:cubicBezTo>
                  <a:lnTo>
                    <a:pt x="22400" y="1114"/>
                  </a:lnTo>
                  <a:cubicBezTo>
                    <a:pt x="25173" y="541"/>
                    <a:pt x="27947" y="2181"/>
                    <a:pt x="28773" y="4901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3E693C0A-3BF6-4040-9BE5-7C7F3C031B6D}"/>
                </a:ext>
              </a:extLst>
            </p:cNvPr>
            <p:cNvSpPr/>
            <p:nvPr/>
          </p:nvSpPr>
          <p:spPr>
            <a:xfrm>
              <a:off x="9458052" y="6157840"/>
              <a:ext cx="62667" cy="234667"/>
            </a:xfrm>
            <a:custGeom>
              <a:avLst/>
              <a:gdLst>
                <a:gd name="connsiteX0" fmla="*/ 62446 w 62666"/>
                <a:gd name="connsiteY0" fmla="*/ 6053 h 234666"/>
                <a:gd name="connsiteX1" fmla="*/ 2193 w 62666"/>
                <a:gd name="connsiteY1" fmla="*/ 1000 h 234666"/>
                <a:gd name="connsiteX2" fmla="*/ 11353 w 62666"/>
                <a:gd name="connsiteY2" fmla="*/ 124227 h 234666"/>
                <a:gd name="connsiteX3" fmla="*/ 33380 w 62666"/>
                <a:gd name="connsiteY3" fmla="*/ 232587 h 234666"/>
                <a:gd name="connsiteX4" fmla="*/ 44633 w 62666"/>
                <a:gd name="connsiteY4" fmla="*/ 233653 h 234666"/>
                <a:gd name="connsiteX5" fmla="*/ 46460 w 62666"/>
                <a:gd name="connsiteY5" fmla="*/ 168480 h 234666"/>
                <a:gd name="connsiteX6" fmla="*/ 49366 w 62666"/>
                <a:gd name="connsiteY6" fmla="*/ 90120 h 234666"/>
                <a:gd name="connsiteX7" fmla="*/ 62446 w 62666"/>
                <a:gd name="connsiteY7" fmla="*/ 6053 h 2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66" h="234666">
                  <a:moveTo>
                    <a:pt x="62446" y="6053"/>
                  </a:moveTo>
                  <a:lnTo>
                    <a:pt x="2193" y="1000"/>
                  </a:lnTo>
                  <a:cubicBezTo>
                    <a:pt x="2193" y="1000"/>
                    <a:pt x="-3874" y="44853"/>
                    <a:pt x="11353" y="124227"/>
                  </a:cubicBezTo>
                  <a:cubicBezTo>
                    <a:pt x="18500" y="161453"/>
                    <a:pt x="33380" y="232587"/>
                    <a:pt x="33380" y="232587"/>
                  </a:cubicBezTo>
                  <a:cubicBezTo>
                    <a:pt x="37073" y="234200"/>
                    <a:pt x="40820" y="234600"/>
                    <a:pt x="44633" y="233653"/>
                  </a:cubicBezTo>
                  <a:cubicBezTo>
                    <a:pt x="44633" y="233653"/>
                    <a:pt x="45766" y="202280"/>
                    <a:pt x="46460" y="168480"/>
                  </a:cubicBezTo>
                  <a:cubicBezTo>
                    <a:pt x="47126" y="136080"/>
                    <a:pt x="47300" y="101453"/>
                    <a:pt x="49366" y="90120"/>
                  </a:cubicBezTo>
                  <a:cubicBezTo>
                    <a:pt x="53580" y="66973"/>
                    <a:pt x="62446" y="6053"/>
                    <a:pt x="62446" y="605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26F5EBC5-80FF-4B9C-B7BE-E9B8AD27718B}"/>
                </a:ext>
              </a:extLst>
            </p:cNvPr>
            <p:cNvSpPr/>
            <p:nvPr/>
          </p:nvSpPr>
          <p:spPr>
            <a:xfrm>
              <a:off x="9497869" y="6149044"/>
              <a:ext cx="82667" cy="241333"/>
            </a:xfrm>
            <a:custGeom>
              <a:avLst/>
              <a:gdLst>
                <a:gd name="connsiteX0" fmla="*/ 10190 w 82666"/>
                <a:gd name="connsiteY0" fmla="*/ 15609 h 241333"/>
                <a:gd name="connsiteX1" fmla="*/ 16843 w 82666"/>
                <a:gd name="connsiteY1" fmla="*/ 145809 h 241333"/>
                <a:gd name="connsiteX2" fmla="*/ 71723 w 82666"/>
                <a:gd name="connsiteY2" fmla="*/ 241463 h 241333"/>
                <a:gd name="connsiteX3" fmla="*/ 81683 w 82666"/>
                <a:gd name="connsiteY3" fmla="*/ 237983 h 241333"/>
                <a:gd name="connsiteX4" fmla="*/ 70203 w 82666"/>
                <a:gd name="connsiteY4" fmla="*/ 191903 h 241333"/>
                <a:gd name="connsiteX5" fmla="*/ 55417 w 82666"/>
                <a:gd name="connsiteY5" fmla="*/ 112689 h 241333"/>
                <a:gd name="connsiteX6" fmla="*/ 64870 w 82666"/>
                <a:gd name="connsiteY6" fmla="*/ 15463 h 241333"/>
                <a:gd name="connsiteX7" fmla="*/ 10190 w 82666"/>
                <a:gd name="connsiteY7" fmla="*/ 15609 h 2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66" h="241333">
                  <a:moveTo>
                    <a:pt x="10190" y="15609"/>
                  </a:moveTo>
                  <a:cubicBezTo>
                    <a:pt x="3963" y="48996"/>
                    <a:pt x="-9930" y="98916"/>
                    <a:pt x="16843" y="145809"/>
                  </a:cubicBezTo>
                  <a:cubicBezTo>
                    <a:pt x="43603" y="192703"/>
                    <a:pt x="71723" y="241463"/>
                    <a:pt x="71723" y="241463"/>
                  </a:cubicBezTo>
                  <a:cubicBezTo>
                    <a:pt x="75350" y="241609"/>
                    <a:pt x="78630" y="240303"/>
                    <a:pt x="81683" y="237983"/>
                  </a:cubicBezTo>
                  <a:cubicBezTo>
                    <a:pt x="81683" y="237983"/>
                    <a:pt x="76990" y="216729"/>
                    <a:pt x="70203" y="191903"/>
                  </a:cubicBezTo>
                  <a:cubicBezTo>
                    <a:pt x="62443" y="163503"/>
                    <a:pt x="52617" y="130103"/>
                    <a:pt x="55417" y="112689"/>
                  </a:cubicBezTo>
                  <a:cubicBezTo>
                    <a:pt x="60670" y="80049"/>
                    <a:pt x="66697" y="36583"/>
                    <a:pt x="64870" y="15463"/>
                  </a:cubicBezTo>
                  <a:cubicBezTo>
                    <a:pt x="63030" y="-5657"/>
                    <a:pt x="13457" y="-1937"/>
                    <a:pt x="10190" y="15609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ACAA0063-001F-446D-AD6E-39CB6AA07949}"/>
                </a:ext>
              </a:extLst>
            </p:cNvPr>
            <p:cNvSpPr/>
            <p:nvPr/>
          </p:nvSpPr>
          <p:spPr>
            <a:xfrm>
              <a:off x="9456777" y="6012453"/>
              <a:ext cx="106667" cy="158667"/>
            </a:xfrm>
            <a:custGeom>
              <a:avLst/>
              <a:gdLst>
                <a:gd name="connsiteX0" fmla="*/ 1069 w 106666"/>
                <a:gd name="connsiteY0" fmla="*/ 146467 h 158666"/>
                <a:gd name="connsiteX1" fmla="*/ 23309 w 106666"/>
                <a:gd name="connsiteY1" fmla="*/ 8467 h 158666"/>
                <a:gd name="connsiteX2" fmla="*/ 77682 w 106666"/>
                <a:gd name="connsiteY2" fmla="*/ 1000 h 158666"/>
                <a:gd name="connsiteX3" fmla="*/ 106895 w 106666"/>
                <a:gd name="connsiteY3" fmla="*/ 146720 h 158666"/>
                <a:gd name="connsiteX4" fmla="*/ 102922 w 106666"/>
                <a:gd name="connsiteY4" fmla="*/ 152640 h 158666"/>
                <a:gd name="connsiteX5" fmla="*/ 41055 w 106666"/>
                <a:gd name="connsiteY5" fmla="*/ 158560 h 158666"/>
                <a:gd name="connsiteX6" fmla="*/ 3975 w 106666"/>
                <a:gd name="connsiteY6" fmla="*/ 152080 h 158666"/>
                <a:gd name="connsiteX7" fmla="*/ 1069 w 106666"/>
                <a:gd name="connsiteY7" fmla="*/ 146467 h 1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666" h="158666">
                  <a:moveTo>
                    <a:pt x="1069" y="146467"/>
                  </a:moveTo>
                  <a:lnTo>
                    <a:pt x="23309" y="8467"/>
                  </a:lnTo>
                  <a:lnTo>
                    <a:pt x="77682" y="1000"/>
                  </a:lnTo>
                  <a:lnTo>
                    <a:pt x="106895" y="146720"/>
                  </a:lnTo>
                  <a:cubicBezTo>
                    <a:pt x="107442" y="149453"/>
                    <a:pt x="105669" y="152120"/>
                    <a:pt x="102922" y="152640"/>
                  </a:cubicBezTo>
                  <a:cubicBezTo>
                    <a:pt x="92802" y="154560"/>
                    <a:pt x="68389" y="158560"/>
                    <a:pt x="41055" y="158560"/>
                  </a:cubicBezTo>
                  <a:cubicBezTo>
                    <a:pt x="20655" y="158560"/>
                    <a:pt x="9189" y="154600"/>
                    <a:pt x="3975" y="152080"/>
                  </a:cubicBezTo>
                  <a:cubicBezTo>
                    <a:pt x="1869" y="151067"/>
                    <a:pt x="695" y="148787"/>
                    <a:pt x="1069" y="14646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F5A5A91F-391A-4BF3-B415-059C143772B8}"/>
                </a:ext>
              </a:extLst>
            </p:cNvPr>
            <p:cNvSpPr/>
            <p:nvPr/>
          </p:nvSpPr>
          <p:spPr>
            <a:xfrm>
              <a:off x="9563264" y="6184640"/>
              <a:ext cx="18667" cy="42667"/>
            </a:xfrm>
            <a:custGeom>
              <a:avLst/>
              <a:gdLst>
                <a:gd name="connsiteX0" fmla="*/ 2195 w 18666"/>
                <a:gd name="connsiteY0" fmla="*/ 27693 h 42666"/>
                <a:gd name="connsiteX1" fmla="*/ 3942 w 18666"/>
                <a:gd name="connsiteY1" fmla="*/ 19093 h 42666"/>
                <a:gd name="connsiteX2" fmla="*/ 5395 w 18666"/>
                <a:gd name="connsiteY2" fmla="*/ 16720 h 42666"/>
                <a:gd name="connsiteX3" fmla="*/ 7542 w 18666"/>
                <a:gd name="connsiteY3" fmla="*/ 12267 h 42666"/>
                <a:gd name="connsiteX4" fmla="*/ 7648 w 18666"/>
                <a:gd name="connsiteY4" fmla="*/ 6173 h 42666"/>
                <a:gd name="connsiteX5" fmla="*/ 12008 w 18666"/>
                <a:gd name="connsiteY5" fmla="*/ 1000 h 42666"/>
                <a:gd name="connsiteX6" fmla="*/ 12008 w 18666"/>
                <a:gd name="connsiteY6" fmla="*/ 1000 h 42666"/>
                <a:gd name="connsiteX7" fmla="*/ 16275 w 18666"/>
                <a:gd name="connsiteY7" fmla="*/ 6893 h 42666"/>
                <a:gd name="connsiteX8" fmla="*/ 16275 w 18666"/>
                <a:gd name="connsiteY8" fmla="*/ 11160 h 42666"/>
                <a:gd name="connsiteX9" fmla="*/ 17608 w 18666"/>
                <a:gd name="connsiteY9" fmla="*/ 18560 h 42666"/>
                <a:gd name="connsiteX10" fmla="*/ 16408 w 18666"/>
                <a:gd name="connsiteY10" fmla="*/ 34000 h 42666"/>
                <a:gd name="connsiteX11" fmla="*/ 6782 w 18666"/>
                <a:gd name="connsiteY11" fmla="*/ 40747 h 42666"/>
                <a:gd name="connsiteX12" fmla="*/ 1755 w 18666"/>
                <a:gd name="connsiteY12" fmla="*/ 39653 h 42666"/>
                <a:gd name="connsiteX13" fmla="*/ 8275 w 18666"/>
                <a:gd name="connsiteY13" fmla="*/ 25653 h 42666"/>
                <a:gd name="connsiteX14" fmla="*/ 7328 w 18666"/>
                <a:gd name="connsiteY14" fmla="*/ 24280 h 42666"/>
                <a:gd name="connsiteX15" fmla="*/ 4888 w 18666"/>
                <a:gd name="connsiteY15" fmla="*/ 29080 h 42666"/>
                <a:gd name="connsiteX16" fmla="*/ 1382 w 18666"/>
                <a:gd name="connsiteY16" fmla="*/ 31973 h 42666"/>
                <a:gd name="connsiteX17" fmla="*/ 2195 w 18666"/>
                <a:gd name="connsiteY17" fmla="*/ 27693 h 4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66" h="42666">
                  <a:moveTo>
                    <a:pt x="2195" y="27693"/>
                  </a:moveTo>
                  <a:cubicBezTo>
                    <a:pt x="3022" y="24133"/>
                    <a:pt x="3475" y="20467"/>
                    <a:pt x="3942" y="19093"/>
                  </a:cubicBezTo>
                  <a:cubicBezTo>
                    <a:pt x="4142" y="18520"/>
                    <a:pt x="5142" y="17147"/>
                    <a:pt x="5395" y="16720"/>
                  </a:cubicBezTo>
                  <a:cubicBezTo>
                    <a:pt x="6168" y="15493"/>
                    <a:pt x="7542" y="13707"/>
                    <a:pt x="7542" y="12267"/>
                  </a:cubicBezTo>
                  <a:lnTo>
                    <a:pt x="7648" y="6173"/>
                  </a:lnTo>
                  <a:cubicBezTo>
                    <a:pt x="7648" y="3227"/>
                    <a:pt x="9075" y="1000"/>
                    <a:pt x="12008" y="1000"/>
                  </a:cubicBezTo>
                  <a:lnTo>
                    <a:pt x="12008" y="1000"/>
                  </a:lnTo>
                  <a:cubicBezTo>
                    <a:pt x="15195" y="1000"/>
                    <a:pt x="16648" y="3720"/>
                    <a:pt x="16275" y="6893"/>
                  </a:cubicBezTo>
                  <a:lnTo>
                    <a:pt x="16275" y="11160"/>
                  </a:lnTo>
                  <a:cubicBezTo>
                    <a:pt x="15982" y="13693"/>
                    <a:pt x="16862" y="16120"/>
                    <a:pt x="17608" y="18560"/>
                  </a:cubicBezTo>
                  <a:cubicBezTo>
                    <a:pt x="19128" y="23520"/>
                    <a:pt x="17862" y="29387"/>
                    <a:pt x="16408" y="34000"/>
                  </a:cubicBezTo>
                  <a:cubicBezTo>
                    <a:pt x="15502" y="36893"/>
                    <a:pt x="11808" y="38667"/>
                    <a:pt x="6782" y="40747"/>
                  </a:cubicBezTo>
                  <a:cubicBezTo>
                    <a:pt x="4315" y="41773"/>
                    <a:pt x="168" y="42627"/>
                    <a:pt x="1755" y="39653"/>
                  </a:cubicBezTo>
                  <a:cubicBezTo>
                    <a:pt x="3088" y="37160"/>
                    <a:pt x="10488" y="33507"/>
                    <a:pt x="8275" y="25653"/>
                  </a:cubicBezTo>
                  <a:cubicBezTo>
                    <a:pt x="8168" y="25267"/>
                    <a:pt x="7822" y="24293"/>
                    <a:pt x="7328" y="24280"/>
                  </a:cubicBezTo>
                  <a:cubicBezTo>
                    <a:pt x="5862" y="24240"/>
                    <a:pt x="5595" y="27493"/>
                    <a:pt x="4888" y="29080"/>
                  </a:cubicBezTo>
                  <a:cubicBezTo>
                    <a:pt x="3902" y="31307"/>
                    <a:pt x="2342" y="32213"/>
                    <a:pt x="1382" y="31973"/>
                  </a:cubicBezTo>
                  <a:cubicBezTo>
                    <a:pt x="382" y="31707"/>
                    <a:pt x="1595" y="30240"/>
                    <a:pt x="2195" y="27693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id="{5CA98226-602C-4654-B1FE-C52892673798}"/>
                </a:ext>
              </a:extLst>
            </p:cNvPr>
            <p:cNvSpPr/>
            <p:nvPr/>
          </p:nvSpPr>
          <p:spPr>
            <a:xfrm>
              <a:off x="9516472" y="6013253"/>
              <a:ext cx="54667" cy="196000"/>
            </a:xfrm>
            <a:custGeom>
              <a:avLst/>
              <a:gdLst>
                <a:gd name="connsiteX0" fmla="*/ 1000 w 54666"/>
                <a:gd name="connsiteY0" fmla="*/ 8800 h 196000"/>
                <a:gd name="connsiteX1" fmla="*/ 6200 w 54666"/>
                <a:gd name="connsiteY1" fmla="*/ 37933 h 196000"/>
                <a:gd name="connsiteX2" fmla="*/ 16880 w 54666"/>
                <a:gd name="connsiteY2" fmla="*/ 121227 h 196000"/>
                <a:gd name="connsiteX3" fmla="*/ 11600 w 54666"/>
                <a:gd name="connsiteY3" fmla="*/ 193027 h 196000"/>
                <a:gd name="connsiteX4" fmla="*/ 53853 w 54666"/>
                <a:gd name="connsiteY4" fmla="*/ 180507 h 196000"/>
                <a:gd name="connsiteX5" fmla="*/ 41653 w 54666"/>
                <a:gd name="connsiteY5" fmla="*/ 74747 h 196000"/>
                <a:gd name="connsiteX6" fmla="*/ 15413 w 54666"/>
                <a:gd name="connsiteY6" fmla="*/ 1000 h 196000"/>
                <a:gd name="connsiteX7" fmla="*/ 7227 w 54666"/>
                <a:gd name="connsiteY7" fmla="*/ 1880 h 196000"/>
                <a:gd name="connsiteX8" fmla="*/ 1000 w 54666"/>
                <a:gd name="connsiteY8" fmla="*/ 8800 h 196000"/>
                <a:gd name="connsiteX9" fmla="*/ 1000 w 54666"/>
                <a:gd name="connsiteY9" fmla="*/ 8800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66" h="196000">
                  <a:moveTo>
                    <a:pt x="1000" y="8800"/>
                  </a:moveTo>
                  <a:cubicBezTo>
                    <a:pt x="1000" y="18747"/>
                    <a:pt x="2813" y="28587"/>
                    <a:pt x="6200" y="37933"/>
                  </a:cubicBezTo>
                  <a:cubicBezTo>
                    <a:pt x="12840" y="56213"/>
                    <a:pt x="22813" y="90773"/>
                    <a:pt x="16880" y="121227"/>
                  </a:cubicBezTo>
                  <a:cubicBezTo>
                    <a:pt x="8360" y="165080"/>
                    <a:pt x="-2613" y="182800"/>
                    <a:pt x="11600" y="193027"/>
                  </a:cubicBezTo>
                  <a:cubicBezTo>
                    <a:pt x="25813" y="203240"/>
                    <a:pt x="53067" y="186200"/>
                    <a:pt x="53853" y="180507"/>
                  </a:cubicBezTo>
                  <a:cubicBezTo>
                    <a:pt x="54640" y="174827"/>
                    <a:pt x="48547" y="105000"/>
                    <a:pt x="41653" y="74747"/>
                  </a:cubicBezTo>
                  <a:cubicBezTo>
                    <a:pt x="34747" y="44493"/>
                    <a:pt x="15413" y="1000"/>
                    <a:pt x="15413" y="1000"/>
                  </a:cubicBezTo>
                  <a:lnTo>
                    <a:pt x="7227" y="1880"/>
                  </a:lnTo>
                  <a:cubicBezTo>
                    <a:pt x="3680" y="2253"/>
                    <a:pt x="1000" y="5240"/>
                    <a:pt x="1000" y="8800"/>
                  </a:cubicBezTo>
                  <a:lnTo>
                    <a:pt x="1000" y="88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id="{D5FB35D7-7358-4675-BE5F-B55913B51A7B}"/>
                </a:ext>
              </a:extLst>
            </p:cNvPr>
            <p:cNvSpPr/>
            <p:nvPr/>
          </p:nvSpPr>
          <p:spPr>
            <a:xfrm>
              <a:off x="9521241" y="6012410"/>
              <a:ext cx="69333" cy="182667"/>
            </a:xfrm>
            <a:custGeom>
              <a:avLst/>
              <a:gdLst>
                <a:gd name="connsiteX0" fmla="*/ 21778 w 69333"/>
                <a:gd name="connsiteY0" fmla="*/ 4804 h 182666"/>
                <a:gd name="connsiteX1" fmla="*/ 69044 w 69333"/>
                <a:gd name="connsiteY1" fmla="*/ 104111 h 182666"/>
                <a:gd name="connsiteX2" fmla="*/ 59231 w 69333"/>
                <a:gd name="connsiteY2" fmla="*/ 179390 h 182666"/>
                <a:gd name="connsiteX3" fmla="*/ 56644 w 69333"/>
                <a:gd name="connsiteY3" fmla="*/ 181791 h 182666"/>
                <a:gd name="connsiteX4" fmla="*/ 53964 w 69333"/>
                <a:gd name="connsiteY4" fmla="*/ 181951 h 182666"/>
                <a:gd name="connsiteX5" fmla="*/ 50818 w 69333"/>
                <a:gd name="connsiteY5" fmla="*/ 181670 h 182666"/>
                <a:gd name="connsiteX6" fmla="*/ 47764 w 69333"/>
                <a:gd name="connsiteY6" fmla="*/ 178044 h 182666"/>
                <a:gd name="connsiteX7" fmla="*/ 45351 w 69333"/>
                <a:gd name="connsiteY7" fmla="*/ 101484 h 182666"/>
                <a:gd name="connsiteX8" fmla="*/ 1044 w 69333"/>
                <a:gd name="connsiteY8" fmla="*/ 19044 h 182666"/>
                <a:gd name="connsiteX9" fmla="*/ 21778 w 69333"/>
                <a:gd name="connsiteY9" fmla="*/ 4804 h 18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333" h="182666">
                  <a:moveTo>
                    <a:pt x="21778" y="4804"/>
                  </a:moveTo>
                  <a:cubicBezTo>
                    <a:pt x="21778" y="4804"/>
                    <a:pt x="69138" y="68470"/>
                    <a:pt x="69044" y="104111"/>
                  </a:cubicBezTo>
                  <a:cubicBezTo>
                    <a:pt x="68991" y="125590"/>
                    <a:pt x="61098" y="169310"/>
                    <a:pt x="59231" y="179390"/>
                  </a:cubicBezTo>
                  <a:cubicBezTo>
                    <a:pt x="58991" y="180670"/>
                    <a:pt x="57951" y="181657"/>
                    <a:pt x="56644" y="181791"/>
                  </a:cubicBezTo>
                  <a:cubicBezTo>
                    <a:pt x="55818" y="181884"/>
                    <a:pt x="54844" y="181951"/>
                    <a:pt x="53964" y="181951"/>
                  </a:cubicBezTo>
                  <a:cubicBezTo>
                    <a:pt x="53071" y="181951"/>
                    <a:pt x="51898" y="181817"/>
                    <a:pt x="50818" y="181670"/>
                  </a:cubicBezTo>
                  <a:cubicBezTo>
                    <a:pt x="49031" y="181417"/>
                    <a:pt x="47724" y="179857"/>
                    <a:pt x="47764" y="178044"/>
                  </a:cubicBezTo>
                  <a:cubicBezTo>
                    <a:pt x="48044" y="164697"/>
                    <a:pt x="48898" y="112031"/>
                    <a:pt x="45351" y="101484"/>
                  </a:cubicBezTo>
                  <a:cubicBezTo>
                    <a:pt x="41284" y="89390"/>
                    <a:pt x="1818" y="31764"/>
                    <a:pt x="1044" y="19044"/>
                  </a:cubicBezTo>
                  <a:cubicBezTo>
                    <a:pt x="258" y="6337"/>
                    <a:pt x="10084" y="-5223"/>
                    <a:pt x="21778" y="48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id="{FA10C611-0E48-4742-B29A-0606A2BFEF38}"/>
                </a:ext>
              </a:extLst>
            </p:cNvPr>
            <p:cNvSpPr/>
            <p:nvPr/>
          </p:nvSpPr>
          <p:spPr>
            <a:xfrm>
              <a:off x="9444245" y="6017893"/>
              <a:ext cx="50667" cy="184000"/>
            </a:xfrm>
            <a:custGeom>
              <a:avLst/>
              <a:gdLst>
                <a:gd name="connsiteX0" fmla="*/ 50587 w 50666"/>
                <a:gd name="connsiteY0" fmla="*/ 1000 h 184000"/>
                <a:gd name="connsiteX1" fmla="*/ 44440 w 50666"/>
                <a:gd name="connsiteY1" fmla="*/ 50653 h 184000"/>
                <a:gd name="connsiteX2" fmla="*/ 28707 w 50666"/>
                <a:gd name="connsiteY2" fmla="*/ 182560 h 184000"/>
                <a:gd name="connsiteX3" fmla="*/ 1000 w 50666"/>
                <a:gd name="connsiteY3" fmla="*/ 160933 h 184000"/>
                <a:gd name="connsiteX4" fmla="*/ 13520 w 50666"/>
                <a:gd name="connsiteY4" fmla="*/ 109160 h 184000"/>
                <a:gd name="connsiteX5" fmla="*/ 34293 w 50666"/>
                <a:gd name="connsiteY5" fmla="*/ 3227 h 184000"/>
                <a:gd name="connsiteX6" fmla="*/ 50587 w 50666"/>
                <a:gd name="connsiteY6" fmla="*/ 1000 h 1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66" h="184000">
                  <a:moveTo>
                    <a:pt x="50587" y="1000"/>
                  </a:moveTo>
                  <a:cubicBezTo>
                    <a:pt x="50587" y="1000"/>
                    <a:pt x="41160" y="21373"/>
                    <a:pt x="44440" y="50653"/>
                  </a:cubicBezTo>
                  <a:cubicBezTo>
                    <a:pt x="47733" y="79933"/>
                    <a:pt x="55347" y="169093"/>
                    <a:pt x="28707" y="182560"/>
                  </a:cubicBezTo>
                  <a:cubicBezTo>
                    <a:pt x="20267" y="186827"/>
                    <a:pt x="1000" y="167947"/>
                    <a:pt x="1000" y="160933"/>
                  </a:cubicBezTo>
                  <a:cubicBezTo>
                    <a:pt x="1000" y="153920"/>
                    <a:pt x="7427" y="130480"/>
                    <a:pt x="13520" y="109160"/>
                  </a:cubicBezTo>
                  <a:cubicBezTo>
                    <a:pt x="19613" y="87840"/>
                    <a:pt x="34293" y="3227"/>
                    <a:pt x="34293" y="3227"/>
                  </a:cubicBezTo>
                  <a:lnTo>
                    <a:pt x="50587" y="10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id="{0F6BDDF6-A0A9-41E8-ABC4-89E2CD5CCDFA}"/>
                </a:ext>
              </a:extLst>
            </p:cNvPr>
            <p:cNvSpPr/>
            <p:nvPr/>
          </p:nvSpPr>
          <p:spPr>
            <a:xfrm>
              <a:off x="9478012" y="5954733"/>
              <a:ext cx="41333" cy="74667"/>
            </a:xfrm>
            <a:custGeom>
              <a:avLst/>
              <a:gdLst>
                <a:gd name="connsiteX0" fmla="*/ 24407 w 41333"/>
                <a:gd name="connsiteY0" fmla="*/ 1000 h 74666"/>
                <a:gd name="connsiteX1" fmla="*/ 41300 w 41333"/>
                <a:gd name="connsiteY1" fmla="*/ 25613 h 74666"/>
                <a:gd name="connsiteX2" fmla="*/ 36527 w 41333"/>
                <a:gd name="connsiteY2" fmla="*/ 41307 h 74666"/>
                <a:gd name="connsiteX3" fmla="*/ 35393 w 41333"/>
                <a:gd name="connsiteY3" fmla="*/ 50560 h 74666"/>
                <a:gd name="connsiteX4" fmla="*/ 38060 w 41333"/>
                <a:gd name="connsiteY4" fmla="*/ 59573 h 74666"/>
                <a:gd name="connsiteX5" fmla="*/ 30033 w 41333"/>
                <a:gd name="connsiteY5" fmla="*/ 74200 h 74666"/>
                <a:gd name="connsiteX6" fmla="*/ 21113 w 41333"/>
                <a:gd name="connsiteY6" fmla="*/ 72747 h 74666"/>
                <a:gd name="connsiteX7" fmla="*/ 18407 w 41333"/>
                <a:gd name="connsiteY7" fmla="*/ 63053 h 74666"/>
                <a:gd name="connsiteX8" fmla="*/ 19100 w 41333"/>
                <a:gd name="connsiteY8" fmla="*/ 60480 h 74666"/>
                <a:gd name="connsiteX9" fmla="*/ 14513 w 41333"/>
                <a:gd name="connsiteY9" fmla="*/ 52520 h 74666"/>
                <a:gd name="connsiteX10" fmla="*/ 1327 w 41333"/>
                <a:gd name="connsiteY10" fmla="*/ 25613 h 74666"/>
                <a:gd name="connsiteX11" fmla="*/ 24407 w 41333"/>
                <a:gd name="connsiteY11" fmla="*/ 1000 h 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33" h="74666">
                  <a:moveTo>
                    <a:pt x="24407" y="1000"/>
                  </a:moveTo>
                  <a:cubicBezTo>
                    <a:pt x="36540" y="1000"/>
                    <a:pt x="41073" y="9640"/>
                    <a:pt x="41300" y="25613"/>
                  </a:cubicBezTo>
                  <a:cubicBezTo>
                    <a:pt x="41393" y="31600"/>
                    <a:pt x="38700" y="37520"/>
                    <a:pt x="36527" y="41307"/>
                  </a:cubicBezTo>
                  <a:cubicBezTo>
                    <a:pt x="34913" y="44120"/>
                    <a:pt x="34473" y="47453"/>
                    <a:pt x="35393" y="50560"/>
                  </a:cubicBezTo>
                  <a:lnTo>
                    <a:pt x="38060" y="59573"/>
                  </a:lnTo>
                  <a:cubicBezTo>
                    <a:pt x="39873" y="67933"/>
                    <a:pt x="35900" y="72533"/>
                    <a:pt x="30033" y="74200"/>
                  </a:cubicBezTo>
                  <a:cubicBezTo>
                    <a:pt x="27127" y="75027"/>
                    <a:pt x="23647" y="74387"/>
                    <a:pt x="21113" y="72747"/>
                  </a:cubicBezTo>
                  <a:cubicBezTo>
                    <a:pt x="18100" y="70800"/>
                    <a:pt x="17847" y="66600"/>
                    <a:pt x="18407" y="63053"/>
                  </a:cubicBezTo>
                  <a:lnTo>
                    <a:pt x="19100" y="60480"/>
                  </a:lnTo>
                  <a:cubicBezTo>
                    <a:pt x="20033" y="57013"/>
                    <a:pt x="18020" y="53280"/>
                    <a:pt x="14513" y="52520"/>
                  </a:cubicBezTo>
                  <a:cubicBezTo>
                    <a:pt x="5167" y="50480"/>
                    <a:pt x="3833" y="40733"/>
                    <a:pt x="1327" y="25613"/>
                  </a:cubicBezTo>
                  <a:cubicBezTo>
                    <a:pt x="-1287" y="9853"/>
                    <a:pt x="12273" y="1000"/>
                    <a:pt x="24407" y="100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id="{E30EBDBB-5996-4D62-9144-3DC6C8017C4E}"/>
                </a:ext>
              </a:extLst>
            </p:cNvPr>
            <p:cNvSpPr/>
            <p:nvPr/>
          </p:nvSpPr>
          <p:spPr>
            <a:xfrm>
              <a:off x="9466419" y="5945867"/>
              <a:ext cx="57333" cy="34667"/>
            </a:xfrm>
            <a:custGeom>
              <a:avLst/>
              <a:gdLst>
                <a:gd name="connsiteX0" fmla="*/ 7747 w 57333"/>
                <a:gd name="connsiteY0" fmla="*/ 2853 h 34666"/>
                <a:gd name="connsiteX1" fmla="*/ 14707 w 57333"/>
                <a:gd name="connsiteY1" fmla="*/ 4973 h 34666"/>
                <a:gd name="connsiteX2" fmla="*/ 22560 w 57333"/>
                <a:gd name="connsiteY2" fmla="*/ 5027 h 34666"/>
                <a:gd name="connsiteX3" fmla="*/ 36453 w 57333"/>
                <a:gd name="connsiteY3" fmla="*/ 1000 h 34666"/>
                <a:gd name="connsiteX4" fmla="*/ 57013 w 57333"/>
                <a:gd name="connsiteY4" fmla="*/ 17893 h 34666"/>
                <a:gd name="connsiteX5" fmla="*/ 55467 w 57333"/>
                <a:gd name="connsiteY5" fmla="*/ 26480 h 34666"/>
                <a:gd name="connsiteX6" fmla="*/ 48507 w 57333"/>
                <a:gd name="connsiteY6" fmla="*/ 32773 h 34666"/>
                <a:gd name="connsiteX7" fmla="*/ 48507 w 57333"/>
                <a:gd name="connsiteY7" fmla="*/ 32773 h 34666"/>
                <a:gd name="connsiteX8" fmla="*/ 45880 w 57333"/>
                <a:gd name="connsiteY8" fmla="*/ 34787 h 34666"/>
                <a:gd name="connsiteX9" fmla="*/ 43160 w 57333"/>
                <a:gd name="connsiteY9" fmla="*/ 32067 h 34666"/>
                <a:gd name="connsiteX10" fmla="*/ 43160 w 57333"/>
                <a:gd name="connsiteY10" fmla="*/ 32067 h 34666"/>
                <a:gd name="connsiteX11" fmla="*/ 36667 w 57333"/>
                <a:gd name="connsiteY11" fmla="*/ 24040 h 34666"/>
                <a:gd name="connsiteX12" fmla="*/ 21893 w 57333"/>
                <a:gd name="connsiteY12" fmla="*/ 24147 h 34666"/>
                <a:gd name="connsiteX13" fmla="*/ 1093 w 57333"/>
                <a:gd name="connsiteY13" fmla="*/ 10800 h 34666"/>
                <a:gd name="connsiteX14" fmla="*/ 1000 w 57333"/>
                <a:gd name="connsiteY14" fmla="*/ 8880 h 34666"/>
                <a:gd name="connsiteX15" fmla="*/ 7747 w 57333"/>
                <a:gd name="connsiteY15" fmla="*/ 2853 h 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33" h="34666">
                  <a:moveTo>
                    <a:pt x="7747" y="2853"/>
                  </a:moveTo>
                  <a:lnTo>
                    <a:pt x="14707" y="4973"/>
                  </a:lnTo>
                  <a:cubicBezTo>
                    <a:pt x="17267" y="5747"/>
                    <a:pt x="19987" y="5773"/>
                    <a:pt x="22560" y="5027"/>
                  </a:cubicBezTo>
                  <a:lnTo>
                    <a:pt x="36453" y="1000"/>
                  </a:lnTo>
                  <a:cubicBezTo>
                    <a:pt x="44867" y="1000"/>
                    <a:pt x="58773" y="5747"/>
                    <a:pt x="57013" y="17893"/>
                  </a:cubicBezTo>
                  <a:lnTo>
                    <a:pt x="55467" y="26480"/>
                  </a:lnTo>
                  <a:cubicBezTo>
                    <a:pt x="54853" y="29907"/>
                    <a:pt x="51987" y="32480"/>
                    <a:pt x="48507" y="32773"/>
                  </a:cubicBezTo>
                  <a:cubicBezTo>
                    <a:pt x="48507" y="32773"/>
                    <a:pt x="48507" y="32773"/>
                    <a:pt x="48507" y="32773"/>
                  </a:cubicBezTo>
                  <a:cubicBezTo>
                    <a:pt x="48187" y="33960"/>
                    <a:pt x="47107" y="34787"/>
                    <a:pt x="45880" y="34787"/>
                  </a:cubicBezTo>
                  <a:cubicBezTo>
                    <a:pt x="44373" y="34787"/>
                    <a:pt x="43160" y="33573"/>
                    <a:pt x="43160" y="32067"/>
                  </a:cubicBezTo>
                  <a:lnTo>
                    <a:pt x="43160" y="32067"/>
                  </a:lnTo>
                  <a:cubicBezTo>
                    <a:pt x="43160" y="28187"/>
                    <a:pt x="40440" y="24893"/>
                    <a:pt x="36667" y="24040"/>
                  </a:cubicBezTo>
                  <a:cubicBezTo>
                    <a:pt x="32027" y="23000"/>
                    <a:pt x="27080" y="22747"/>
                    <a:pt x="21893" y="24147"/>
                  </a:cubicBezTo>
                  <a:cubicBezTo>
                    <a:pt x="12240" y="26747"/>
                    <a:pt x="2053" y="20760"/>
                    <a:pt x="1093" y="10800"/>
                  </a:cubicBezTo>
                  <a:cubicBezTo>
                    <a:pt x="1027" y="10173"/>
                    <a:pt x="1000" y="9533"/>
                    <a:pt x="1000" y="8880"/>
                  </a:cubicBezTo>
                  <a:cubicBezTo>
                    <a:pt x="987" y="4853"/>
                    <a:pt x="4307" y="1907"/>
                    <a:pt x="7747" y="285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C2AB3E66-91B2-4D84-9675-9682E5C1D93B}"/>
                </a:ext>
              </a:extLst>
            </p:cNvPr>
            <p:cNvSpPr/>
            <p:nvPr/>
          </p:nvSpPr>
          <p:spPr>
            <a:xfrm>
              <a:off x="9511632" y="5972933"/>
              <a:ext cx="12000" cy="14667"/>
            </a:xfrm>
            <a:custGeom>
              <a:avLst/>
              <a:gdLst>
                <a:gd name="connsiteX0" fmla="*/ 1000 w 12000"/>
                <a:gd name="connsiteY0" fmla="*/ 7707 h 14666"/>
                <a:gd name="connsiteX1" fmla="*/ 5947 w 12000"/>
                <a:gd name="connsiteY1" fmla="*/ 14413 h 14666"/>
                <a:gd name="connsiteX2" fmla="*/ 11800 w 12000"/>
                <a:gd name="connsiteY2" fmla="*/ 5613 h 14666"/>
                <a:gd name="connsiteX3" fmla="*/ 5947 w 12000"/>
                <a:gd name="connsiteY3" fmla="*/ 1000 h 14666"/>
                <a:gd name="connsiteX4" fmla="*/ 1000 w 12000"/>
                <a:gd name="connsiteY4" fmla="*/ 7707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0" h="14666">
                  <a:moveTo>
                    <a:pt x="1000" y="7707"/>
                  </a:moveTo>
                  <a:cubicBezTo>
                    <a:pt x="1000" y="11413"/>
                    <a:pt x="2373" y="14413"/>
                    <a:pt x="5947" y="14413"/>
                  </a:cubicBezTo>
                  <a:cubicBezTo>
                    <a:pt x="9520" y="14413"/>
                    <a:pt x="11800" y="9320"/>
                    <a:pt x="11800" y="5613"/>
                  </a:cubicBezTo>
                  <a:cubicBezTo>
                    <a:pt x="11800" y="1907"/>
                    <a:pt x="9507" y="1000"/>
                    <a:pt x="5947" y="1000"/>
                  </a:cubicBezTo>
                  <a:cubicBezTo>
                    <a:pt x="2373" y="1000"/>
                    <a:pt x="1000" y="4013"/>
                    <a:pt x="1000" y="7707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E33FA2DE-C8F6-45C9-8F94-A6E611E4CF5A}"/>
                </a:ext>
              </a:extLst>
            </p:cNvPr>
            <p:cNvSpPr/>
            <p:nvPr/>
          </p:nvSpPr>
          <p:spPr>
            <a:xfrm>
              <a:off x="9492765" y="5995907"/>
              <a:ext cx="21333" cy="14667"/>
            </a:xfrm>
            <a:custGeom>
              <a:avLst/>
              <a:gdLst>
                <a:gd name="connsiteX0" fmla="*/ 21333 w 21333"/>
                <a:gd name="connsiteY0" fmla="*/ 1000 h 14666"/>
                <a:gd name="connsiteX1" fmla="*/ 1000 w 21333"/>
                <a:gd name="connsiteY1" fmla="*/ 11773 h 14666"/>
                <a:gd name="connsiteX2" fmla="*/ 3907 w 21333"/>
                <a:gd name="connsiteY2" fmla="*/ 14707 h 14666"/>
                <a:gd name="connsiteX3" fmla="*/ 21333 w 21333"/>
                <a:gd name="connsiteY3" fmla="*/ 1000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" h="14666">
                  <a:moveTo>
                    <a:pt x="21333" y="1000"/>
                  </a:moveTo>
                  <a:cubicBezTo>
                    <a:pt x="21333" y="1000"/>
                    <a:pt x="12267" y="13453"/>
                    <a:pt x="1000" y="11773"/>
                  </a:cubicBezTo>
                  <a:cubicBezTo>
                    <a:pt x="1000" y="11773"/>
                    <a:pt x="3347" y="12893"/>
                    <a:pt x="3907" y="14707"/>
                  </a:cubicBezTo>
                  <a:cubicBezTo>
                    <a:pt x="3907" y="14707"/>
                    <a:pt x="14613" y="13920"/>
                    <a:pt x="21333" y="1000"/>
                  </a:cubicBezTo>
                  <a:close/>
                </a:path>
              </a:pathLst>
            </a:custGeom>
            <a:solidFill>
              <a:srgbClr val="E8948B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82078D6B-3A13-424F-A7A0-E4B4A7DF5B63}"/>
                </a:ext>
              </a:extLst>
            </p:cNvPr>
            <p:cNvSpPr/>
            <p:nvPr/>
          </p:nvSpPr>
          <p:spPr>
            <a:xfrm>
              <a:off x="9360325" y="5806573"/>
              <a:ext cx="178667" cy="33333"/>
            </a:xfrm>
            <a:custGeom>
              <a:avLst/>
              <a:gdLst>
                <a:gd name="connsiteX0" fmla="*/ 177813 w 178666"/>
                <a:gd name="connsiteY0" fmla="*/ 16680 h 33333"/>
                <a:gd name="connsiteX1" fmla="*/ 165053 w 178666"/>
                <a:gd name="connsiteY1" fmla="*/ 32360 h 33333"/>
                <a:gd name="connsiteX2" fmla="*/ 13760 w 178666"/>
                <a:gd name="connsiteY2" fmla="*/ 32360 h 33333"/>
                <a:gd name="connsiteX3" fmla="*/ 1000 w 178666"/>
                <a:gd name="connsiteY3" fmla="*/ 16680 h 33333"/>
                <a:gd name="connsiteX4" fmla="*/ 1000 w 178666"/>
                <a:gd name="connsiteY4" fmla="*/ 16680 h 33333"/>
                <a:gd name="connsiteX5" fmla="*/ 13760 w 178666"/>
                <a:gd name="connsiteY5" fmla="*/ 1000 h 33333"/>
                <a:gd name="connsiteX6" fmla="*/ 165053 w 178666"/>
                <a:gd name="connsiteY6" fmla="*/ 1000 h 33333"/>
                <a:gd name="connsiteX7" fmla="*/ 177813 w 178666"/>
                <a:gd name="connsiteY7" fmla="*/ 16680 h 33333"/>
                <a:gd name="connsiteX8" fmla="*/ 177813 w 17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666" h="33333">
                  <a:moveTo>
                    <a:pt x="177813" y="16680"/>
                  </a:moveTo>
                  <a:cubicBezTo>
                    <a:pt x="177813" y="25333"/>
                    <a:pt x="172107" y="32360"/>
                    <a:pt x="165053" y="32360"/>
                  </a:cubicBezTo>
                  <a:lnTo>
                    <a:pt x="13760" y="32360"/>
                  </a:lnTo>
                  <a:cubicBezTo>
                    <a:pt x="6720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6707" y="1000"/>
                    <a:pt x="13760" y="1000"/>
                  </a:cubicBezTo>
                  <a:lnTo>
                    <a:pt x="165053" y="1000"/>
                  </a:lnTo>
                  <a:cubicBezTo>
                    <a:pt x="172107" y="1013"/>
                    <a:pt x="177813" y="8027"/>
                    <a:pt x="177813" y="16680"/>
                  </a:cubicBezTo>
                  <a:lnTo>
                    <a:pt x="17781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5" name="任意多边形: 形状 254">
              <a:extLst>
                <a:ext uri="{FF2B5EF4-FFF2-40B4-BE49-F238E27FC236}">
                  <a16:creationId xmlns:a16="http://schemas.microsoft.com/office/drawing/2014/main" id="{FDEBF0A4-633B-4AC8-9D31-FD7D3B7FFCB6}"/>
                </a:ext>
              </a:extLst>
            </p:cNvPr>
            <p:cNvSpPr/>
            <p:nvPr/>
          </p:nvSpPr>
          <p:spPr>
            <a:xfrm>
              <a:off x="8778325" y="5890520"/>
              <a:ext cx="218667" cy="33333"/>
            </a:xfrm>
            <a:custGeom>
              <a:avLst/>
              <a:gdLst>
                <a:gd name="connsiteX0" fmla="*/ 218253 w 218666"/>
                <a:gd name="connsiteY0" fmla="*/ 16680 h 33333"/>
                <a:gd name="connsiteX1" fmla="*/ 202573 w 218666"/>
                <a:gd name="connsiteY1" fmla="*/ 32360 h 33333"/>
                <a:gd name="connsiteX2" fmla="*/ 16680 w 218666"/>
                <a:gd name="connsiteY2" fmla="*/ 32360 h 33333"/>
                <a:gd name="connsiteX3" fmla="*/ 1000 w 218666"/>
                <a:gd name="connsiteY3" fmla="*/ 16680 h 33333"/>
                <a:gd name="connsiteX4" fmla="*/ 1000 w 218666"/>
                <a:gd name="connsiteY4" fmla="*/ 16680 h 33333"/>
                <a:gd name="connsiteX5" fmla="*/ 16680 w 218666"/>
                <a:gd name="connsiteY5" fmla="*/ 1000 h 33333"/>
                <a:gd name="connsiteX6" fmla="*/ 202587 w 218666"/>
                <a:gd name="connsiteY6" fmla="*/ 1000 h 33333"/>
                <a:gd name="connsiteX7" fmla="*/ 218253 w 218666"/>
                <a:gd name="connsiteY7" fmla="*/ 16680 h 33333"/>
                <a:gd name="connsiteX8" fmla="*/ 218253 w 21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66" h="33333">
                  <a:moveTo>
                    <a:pt x="218253" y="16680"/>
                  </a:moveTo>
                  <a:cubicBezTo>
                    <a:pt x="218253" y="25333"/>
                    <a:pt x="211240" y="32360"/>
                    <a:pt x="202573" y="32360"/>
                  </a:cubicBezTo>
                  <a:lnTo>
                    <a:pt x="16680" y="32360"/>
                  </a:lnTo>
                  <a:cubicBezTo>
                    <a:pt x="8027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8013" y="1000"/>
                    <a:pt x="16680" y="1000"/>
                  </a:cubicBezTo>
                  <a:lnTo>
                    <a:pt x="202587" y="1000"/>
                  </a:lnTo>
                  <a:cubicBezTo>
                    <a:pt x="211240" y="1000"/>
                    <a:pt x="218253" y="8013"/>
                    <a:pt x="218253" y="16680"/>
                  </a:cubicBezTo>
                  <a:lnTo>
                    <a:pt x="21825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72B968CF-0CB0-4CD7-A2E3-B353771F4144}"/>
                </a:ext>
              </a:extLst>
            </p:cNvPr>
            <p:cNvSpPr/>
            <p:nvPr/>
          </p:nvSpPr>
          <p:spPr>
            <a:xfrm>
              <a:off x="8891805" y="5806520"/>
              <a:ext cx="181333" cy="33333"/>
            </a:xfrm>
            <a:custGeom>
              <a:avLst/>
              <a:gdLst>
                <a:gd name="connsiteX0" fmla="*/ 180773 w 181333"/>
                <a:gd name="connsiteY0" fmla="*/ 16680 h 33333"/>
                <a:gd name="connsiteX1" fmla="*/ 167800 w 181333"/>
                <a:gd name="connsiteY1" fmla="*/ 32360 h 33333"/>
                <a:gd name="connsiteX2" fmla="*/ 13973 w 181333"/>
                <a:gd name="connsiteY2" fmla="*/ 32360 h 33333"/>
                <a:gd name="connsiteX3" fmla="*/ 1000 w 181333"/>
                <a:gd name="connsiteY3" fmla="*/ 16680 h 33333"/>
                <a:gd name="connsiteX4" fmla="*/ 1000 w 181333"/>
                <a:gd name="connsiteY4" fmla="*/ 16680 h 33333"/>
                <a:gd name="connsiteX5" fmla="*/ 13973 w 181333"/>
                <a:gd name="connsiteY5" fmla="*/ 1000 h 33333"/>
                <a:gd name="connsiteX6" fmla="*/ 167800 w 181333"/>
                <a:gd name="connsiteY6" fmla="*/ 1000 h 33333"/>
                <a:gd name="connsiteX7" fmla="*/ 180773 w 181333"/>
                <a:gd name="connsiteY7" fmla="*/ 16680 h 33333"/>
                <a:gd name="connsiteX8" fmla="*/ 180773 w 181333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333" h="33333">
                  <a:moveTo>
                    <a:pt x="180773" y="16680"/>
                  </a:moveTo>
                  <a:cubicBezTo>
                    <a:pt x="180773" y="25333"/>
                    <a:pt x="174960" y="32360"/>
                    <a:pt x="167800" y="32360"/>
                  </a:cubicBezTo>
                  <a:lnTo>
                    <a:pt x="13973" y="32360"/>
                  </a:lnTo>
                  <a:cubicBezTo>
                    <a:pt x="6813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6813" y="1000"/>
                    <a:pt x="13973" y="1000"/>
                  </a:cubicBezTo>
                  <a:lnTo>
                    <a:pt x="167800" y="1000"/>
                  </a:lnTo>
                  <a:cubicBezTo>
                    <a:pt x="174960" y="1000"/>
                    <a:pt x="180773" y="8013"/>
                    <a:pt x="180773" y="16680"/>
                  </a:cubicBezTo>
                  <a:lnTo>
                    <a:pt x="18077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id="{FEF67FAF-C1FA-4A3F-920D-D87542746707}"/>
                </a:ext>
              </a:extLst>
            </p:cNvPr>
            <p:cNvSpPr/>
            <p:nvPr/>
          </p:nvSpPr>
          <p:spPr>
            <a:xfrm>
              <a:off x="9485512" y="5874467"/>
              <a:ext cx="218667" cy="33333"/>
            </a:xfrm>
            <a:custGeom>
              <a:avLst/>
              <a:gdLst>
                <a:gd name="connsiteX0" fmla="*/ 218253 w 218666"/>
                <a:gd name="connsiteY0" fmla="*/ 16680 h 33333"/>
                <a:gd name="connsiteX1" fmla="*/ 202573 w 218666"/>
                <a:gd name="connsiteY1" fmla="*/ 32360 h 33333"/>
                <a:gd name="connsiteX2" fmla="*/ 16680 w 218666"/>
                <a:gd name="connsiteY2" fmla="*/ 32360 h 33333"/>
                <a:gd name="connsiteX3" fmla="*/ 1000 w 218666"/>
                <a:gd name="connsiteY3" fmla="*/ 16680 h 33333"/>
                <a:gd name="connsiteX4" fmla="*/ 1000 w 218666"/>
                <a:gd name="connsiteY4" fmla="*/ 16680 h 33333"/>
                <a:gd name="connsiteX5" fmla="*/ 16680 w 218666"/>
                <a:gd name="connsiteY5" fmla="*/ 1000 h 33333"/>
                <a:gd name="connsiteX6" fmla="*/ 202587 w 218666"/>
                <a:gd name="connsiteY6" fmla="*/ 1000 h 33333"/>
                <a:gd name="connsiteX7" fmla="*/ 218253 w 218666"/>
                <a:gd name="connsiteY7" fmla="*/ 16680 h 33333"/>
                <a:gd name="connsiteX8" fmla="*/ 218253 w 21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66" h="33333">
                  <a:moveTo>
                    <a:pt x="218253" y="16680"/>
                  </a:moveTo>
                  <a:cubicBezTo>
                    <a:pt x="218253" y="25333"/>
                    <a:pt x="211240" y="32360"/>
                    <a:pt x="202573" y="32360"/>
                  </a:cubicBezTo>
                  <a:lnTo>
                    <a:pt x="16680" y="32360"/>
                  </a:lnTo>
                  <a:cubicBezTo>
                    <a:pt x="8027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8013" y="1000"/>
                    <a:pt x="16680" y="1000"/>
                  </a:cubicBezTo>
                  <a:lnTo>
                    <a:pt x="202587" y="1000"/>
                  </a:lnTo>
                  <a:cubicBezTo>
                    <a:pt x="211240" y="1013"/>
                    <a:pt x="218253" y="8027"/>
                    <a:pt x="218253" y="16680"/>
                  </a:cubicBezTo>
                  <a:lnTo>
                    <a:pt x="21825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17B8AF72-6602-4EF5-8850-C6A1313CF0C0}"/>
                </a:ext>
              </a:extLst>
            </p:cNvPr>
            <p:cNvSpPr/>
            <p:nvPr/>
          </p:nvSpPr>
          <p:spPr>
            <a:xfrm>
              <a:off x="9459588" y="6406554"/>
              <a:ext cx="45333" cy="17333"/>
            </a:xfrm>
            <a:custGeom>
              <a:avLst/>
              <a:gdLst>
                <a:gd name="connsiteX0" fmla="*/ 43977 w 45333"/>
                <a:gd name="connsiteY0" fmla="*/ 2206 h 17333"/>
                <a:gd name="connsiteX1" fmla="*/ 27697 w 45333"/>
                <a:gd name="connsiteY1" fmla="*/ 140 h 17333"/>
                <a:gd name="connsiteX2" fmla="*/ 2751 w 45333"/>
                <a:gd name="connsiteY2" fmla="*/ 8980 h 17333"/>
                <a:gd name="connsiteX3" fmla="*/ 8204 w 45333"/>
                <a:gd name="connsiteY3" fmla="*/ 17433 h 17333"/>
                <a:gd name="connsiteX4" fmla="*/ 42137 w 45333"/>
                <a:gd name="connsiteY4" fmla="*/ 17033 h 17333"/>
                <a:gd name="connsiteX5" fmla="*/ 43977 w 45333"/>
                <a:gd name="connsiteY5" fmla="*/ 2206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333" h="17333">
                  <a:moveTo>
                    <a:pt x="43977" y="2206"/>
                  </a:moveTo>
                  <a:cubicBezTo>
                    <a:pt x="43977" y="2206"/>
                    <a:pt x="35551" y="5926"/>
                    <a:pt x="27697" y="140"/>
                  </a:cubicBezTo>
                  <a:cubicBezTo>
                    <a:pt x="27697" y="140"/>
                    <a:pt x="8311" y="3246"/>
                    <a:pt x="2751" y="8980"/>
                  </a:cubicBezTo>
                  <a:cubicBezTo>
                    <a:pt x="-2809" y="14713"/>
                    <a:pt x="1217" y="17553"/>
                    <a:pt x="8204" y="17433"/>
                  </a:cubicBezTo>
                  <a:cubicBezTo>
                    <a:pt x="15177" y="17313"/>
                    <a:pt x="42137" y="17033"/>
                    <a:pt x="42137" y="17033"/>
                  </a:cubicBezTo>
                  <a:cubicBezTo>
                    <a:pt x="42137" y="17033"/>
                    <a:pt x="49057" y="12806"/>
                    <a:pt x="43977" y="2206"/>
                  </a:cubicBezTo>
                  <a:close/>
                </a:path>
              </a:pathLst>
            </a:custGeom>
            <a:solidFill>
              <a:srgbClr val="0B4870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8E2E53A3-B02B-48DA-9551-3358C9036682}"/>
                </a:ext>
              </a:extLst>
            </p:cNvPr>
            <p:cNvSpPr/>
            <p:nvPr/>
          </p:nvSpPr>
          <p:spPr>
            <a:xfrm>
              <a:off x="9545809" y="6399207"/>
              <a:ext cx="42667" cy="25333"/>
            </a:xfrm>
            <a:custGeom>
              <a:avLst/>
              <a:gdLst>
                <a:gd name="connsiteX0" fmla="*/ 38769 w 42666"/>
                <a:gd name="connsiteY0" fmla="*/ 140 h 25333"/>
                <a:gd name="connsiteX1" fmla="*/ 25463 w 42666"/>
                <a:gd name="connsiteY1" fmla="*/ 2340 h 25333"/>
                <a:gd name="connsiteX2" fmla="*/ 1396 w 42666"/>
                <a:gd name="connsiteY2" fmla="*/ 18806 h 25333"/>
                <a:gd name="connsiteX3" fmla="*/ 9103 w 42666"/>
                <a:gd name="connsiteY3" fmla="*/ 25273 h 25333"/>
                <a:gd name="connsiteX4" fmla="*/ 41396 w 42666"/>
                <a:gd name="connsiteY4" fmla="*/ 14860 h 25333"/>
                <a:gd name="connsiteX5" fmla="*/ 38769 w 42666"/>
                <a:gd name="connsiteY5" fmla="*/ 140 h 2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66" h="25333">
                  <a:moveTo>
                    <a:pt x="38769" y="140"/>
                  </a:moveTo>
                  <a:cubicBezTo>
                    <a:pt x="38769" y="140"/>
                    <a:pt x="34663" y="5540"/>
                    <a:pt x="25463" y="2340"/>
                  </a:cubicBezTo>
                  <a:cubicBezTo>
                    <a:pt x="25463" y="2340"/>
                    <a:pt x="5009" y="11686"/>
                    <a:pt x="1396" y="18806"/>
                  </a:cubicBezTo>
                  <a:cubicBezTo>
                    <a:pt x="-2217" y="25926"/>
                    <a:pt x="2463" y="27446"/>
                    <a:pt x="9103" y="25273"/>
                  </a:cubicBezTo>
                  <a:cubicBezTo>
                    <a:pt x="15743" y="23100"/>
                    <a:pt x="41396" y="14860"/>
                    <a:pt x="41396" y="14860"/>
                  </a:cubicBezTo>
                  <a:cubicBezTo>
                    <a:pt x="41396" y="14860"/>
                    <a:pt x="46756" y="8753"/>
                    <a:pt x="38769" y="140"/>
                  </a:cubicBezTo>
                  <a:close/>
                </a:path>
              </a:pathLst>
            </a:custGeom>
            <a:solidFill>
              <a:srgbClr val="0B4870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48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9565E2-276C-4B48-91A6-C70E8C18F19F}"/>
              </a:ext>
            </a:extLst>
          </p:cNvPr>
          <p:cNvSpPr/>
          <p:nvPr/>
        </p:nvSpPr>
        <p:spPr>
          <a:xfrm>
            <a:off x="660400" y="1615239"/>
            <a:ext cx="3276000" cy="3170322"/>
          </a:xfrm>
          <a:prstGeom prst="roundRect">
            <a:avLst>
              <a:gd name="adj" fmla="val 972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B293649-2254-426F-9C17-FCE751A68F07}"/>
              </a:ext>
            </a:extLst>
          </p:cNvPr>
          <p:cNvSpPr/>
          <p:nvPr/>
        </p:nvSpPr>
        <p:spPr>
          <a:xfrm>
            <a:off x="4451650" y="1615239"/>
            <a:ext cx="3276000" cy="3170322"/>
          </a:xfrm>
          <a:prstGeom prst="roundRect">
            <a:avLst>
              <a:gd name="adj" fmla="val 972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2212D12-C6B6-4026-ABEA-E62EDE690EEC}"/>
              </a:ext>
            </a:extLst>
          </p:cNvPr>
          <p:cNvSpPr/>
          <p:nvPr/>
        </p:nvSpPr>
        <p:spPr>
          <a:xfrm>
            <a:off x="8242900" y="1615239"/>
            <a:ext cx="3276000" cy="3170322"/>
          </a:xfrm>
          <a:prstGeom prst="roundRect">
            <a:avLst>
              <a:gd name="adj" fmla="val 972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7D8E5D44-13E2-44E5-8598-848D3B86A376}"/>
              </a:ext>
            </a:extLst>
          </p:cNvPr>
          <p:cNvSpPr/>
          <p:nvPr/>
        </p:nvSpPr>
        <p:spPr>
          <a:xfrm>
            <a:off x="919257" y="3418543"/>
            <a:ext cx="1227043" cy="1227043"/>
          </a:xfrm>
          <a:prstGeom prst="arc">
            <a:avLst>
              <a:gd name="adj1" fmla="val 16200000"/>
              <a:gd name="adj2" fmla="val 10701099"/>
            </a:avLst>
          </a:prstGeom>
          <a:noFill/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F4584E-A4EA-4819-B5CF-994C9F8FA0C6}"/>
              </a:ext>
            </a:extLst>
          </p:cNvPr>
          <p:cNvSpPr txBox="1"/>
          <p:nvPr/>
        </p:nvSpPr>
        <p:spPr>
          <a:xfrm>
            <a:off x="1175070" y="3801231"/>
            <a:ext cx="97123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65%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8E5E234A-EE7D-4AA6-B0DD-A45A96587E0C}"/>
              </a:ext>
            </a:extLst>
          </p:cNvPr>
          <p:cNvSpPr/>
          <p:nvPr/>
        </p:nvSpPr>
        <p:spPr>
          <a:xfrm>
            <a:off x="4703857" y="3418543"/>
            <a:ext cx="1227043" cy="1227043"/>
          </a:xfrm>
          <a:prstGeom prst="arc">
            <a:avLst>
              <a:gd name="adj1" fmla="val 16200000"/>
              <a:gd name="adj2" fmla="val 10701099"/>
            </a:avLst>
          </a:prstGeom>
          <a:noFill/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E54AD3-69F5-41F2-815C-40C2E2284D79}"/>
              </a:ext>
            </a:extLst>
          </p:cNvPr>
          <p:cNvSpPr txBox="1"/>
          <p:nvPr/>
        </p:nvSpPr>
        <p:spPr>
          <a:xfrm>
            <a:off x="4959670" y="3801231"/>
            <a:ext cx="97123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65%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077D4A73-AE56-4577-B820-353F3CA59AC5}"/>
              </a:ext>
            </a:extLst>
          </p:cNvPr>
          <p:cNvSpPr/>
          <p:nvPr/>
        </p:nvSpPr>
        <p:spPr>
          <a:xfrm>
            <a:off x="8539257" y="3418543"/>
            <a:ext cx="1227043" cy="1227043"/>
          </a:xfrm>
          <a:prstGeom prst="arc">
            <a:avLst>
              <a:gd name="adj1" fmla="val 16200000"/>
              <a:gd name="adj2" fmla="val 10701099"/>
            </a:avLst>
          </a:prstGeom>
          <a:noFill/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A2A24C-8E99-4A12-A97B-F9252186D737}"/>
              </a:ext>
            </a:extLst>
          </p:cNvPr>
          <p:cNvSpPr txBox="1"/>
          <p:nvPr/>
        </p:nvSpPr>
        <p:spPr>
          <a:xfrm>
            <a:off x="8795070" y="3801231"/>
            <a:ext cx="97123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65%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51D54E-4391-4477-B57D-010763849969}"/>
              </a:ext>
            </a:extLst>
          </p:cNvPr>
          <p:cNvSpPr txBox="1"/>
          <p:nvPr/>
        </p:nvSpPr>
        <p:spPr>
          <a:xfrm>
            <a:off x="6122599" y="3558203"/>
            <a:ext cx="1346200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年度工作完成了那些等。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2B319D5-CB0D-4CB3-BDF4-7091E7B3FE0E}"/>
              </a:ext>
            </a:extLst>
          </p:cNvPr>
          <p:cNvSpPr txBox="1"/>
          <p:nvPr/>
        </p:nvSpPr>
        <p:spPr>
          <a:xfrm>
            <a:off x="4583511" y="2543502"/>
            <a:ext cx="3144140" cy="7078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45678,</a:t>
            </a:r>
            <a:r>
              <a:rPr lang="zh-CN" altLang="en-US" sz="4000" b="1" dirty="0">
                <a:solidFill>
                  <a:schemeClr val="bg1"/>
                </a:solidFill>
              </a:rPr>
              <a:t>数量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24FD70E-9041-407C-951B-66C5E24391DE}"/>
              </a:ext>
            </a:extLst>
          </p:cNvPr>
          <p:cNvSpPr txBox="1"/>
          <p:nvPr/>
        </p:nvSpPr>
        <p:spPr>
          <a:xfrm>
            <a:off x="2331348" y="3558203"/>
            <a:ext cx="1346200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年度工作完成了那些等。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41C0583-93F3-4776-9A18-BEA606346E94}"/>
              </a:ext>
            </a:extLst>
          </p:cNvPr>
          <p:cNvSpPr txBox="1"/>
          <p:nvPr/>
        </p:nvSpPr>
        <p:spPr>
          <a:xfrm>
            <a:off x="792260" y="2543502"/>
            <a:ext cx="3144140" cy="7078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45678,</a:t>
            </a:r>
            <a:r>
              <a:rPr lang="zh-CN" altLang="en-US" sz="4000" b="1" dirty="0">
                <a:solidFill>
                  <a:schemeClr val="bg1"/>
                </a:solidFill>
              </a:rPr>
              <a:t>数量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8E089E6-955D-489A-BCB5-D94FC1E5E213}"/>
              </a:ext>
            </a:extLst>
          </p:cNvPr>
          <p:cNvSpPr txBox="1"/>
          <p:nvPr/>
        </p:nvSpPr>
        <p:spPr>
          <a:xfrm>
            <a:off x="9926548" y="3558203"/>
            <a:ext cx="1346200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年度工作完成了那些等。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D419ADA-5557-4C86-B88F-1DACF6DBDF22}"/>
              </a:ext>
            </a:extLst>
          </p:cNvPr>
          <p:cNvSpPr txBox="1"/>
          <p:nvPr/>
        </p:nvSpPr>
        <p:spPr>
          <a:xfrm>
            <a:off x="8387460" y="2543502"/>
            <a:ext cx="3144140" cy="7078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45678,</a:t>
            </a:r>
            <a:r>
              <a:rPr lang="zh-CN" altLang="en-US" sz="4000" b="1" dirty="0">
                <a:solidFill>
                  <a:schemeClr val="bg1"/>
                </a:solidFill>
              </a:rPr>
              <a:t>数量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548FE43-A64F-4CEE-AD04-309F63E522A2}"/>
              </a:ext>
            </a:extLst>
          </p:cNvPr>
          <p:cNvSpPr txBox="1"/>
          <p:nvPr/>
        </p:nvSpPr>
        <p:spPr>
          <a:xfrm>
            <a:off x="1732242" y="331294"/>
            <a:ext cx="2459328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02 </a:t>
            </a:r>
            <a:r>
              <a:rPr lang="zh-CN" altLang="en-US" sz="2400" dirty="0">
                <a:solidFill>
                  <a:schemeClr val="accent1"/>
                </a:solidFill>
              </a:rPr>
              <a:t>工作成果展示</a:t>
            </a:r>
          </a:p>
        </p:txBody>
      </p:sp>
      <p:grpSp>
        <p:nvGrpSpPr>
          <p:cNvPr id="34" name="图形 2647">
            <a:extLst>
              <a:ext uri="{FF2B5EF4-FFF2-40B4-BE49-F238E27FC236}">
                <a16:creationId xmlns:a16="http://schemas.microsoft.com/office/drawing/2014/main" id="{A9AA5237-58B9-4161-91BB-B98281F62132}"/>
              </a:ext>
            </a:extLst>
          </p:cNvPr>
          <p:cNvGrpSpPr/>
          <p:nvPr/>
        </p:nvGrpSpPr>
        <p:grpSpPr>
          <a:xfrm flipH="1">
            <a:off x="2364330" y="4207400"/>
            <a:ext cx="3012848" cy="3012848"/>
            <a:chOff x="8547472" y="5418000"/>
            <a:chExt cx="1440000" cy="1440000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51838C7C-43F7-487B-8F9F-ABE211D14680}"/>
                </a:ext>
              </a:extLst>
            </p:cNvPr>
            <p:cNvSpPr/>
            <p:nvPr/>
          </p:nvSpPr>
          <p:spPr>
            <a:xfrm>
              <a:off x="8859645" y="6063479"/>
              <a:ext cx="886667" cy="354667"/>
            </a:xfrm>
            <a:custGeom>
              <a:avLst/>
              <a:gdLst>
                <a:gd name="connsiteX0" fmla="*/ 886493 w 886666"/>
                <a:gd name="connsiteY0" fmla="*/ 348001 h 354666"/>
                <a:gd name="connsiteX1" fmla="*/ 869720 w 886666"/>
                <a:gd name="connsiteY1" fmla="*/ 329174 h 354666"/>
                <a:gd name="connsiteX2" fmla="*/ 829933 w 886666"/>
                <a:gd name="connsiteY2" fmla="*/ 267334 h 354666"/>
                <a:gd name="connsiteX3" fmla="*/ 812867 w 886666"/>
                <a:gd name="connsiteY3" fmla="*/ 212881 h 354666"/>
                <a:gd name="connsiteX4" fmla="*/ 790493 w 886666"/>
                <a:gd name="connsiteY4" fmla="*/ 181414 h 354666"/>
                <a:gd name="connsiteX5" fmla="*/ 756973 w 886666"/>
                <a:gd name="connsiteY5" fmla="*/ 196254 h 354666"/>
                <a:gd name="connsiteX6" fmla="*/ 738907 w 886666"/>
                <a:gd name="connsiteY6" fmla="*/ 230987 h 354666"/>
                <a:gd name="connsiteX7" fmla="*/ 688613 w 886666"/>
                <a:gd name="connsiteY7" fmla="*/ 242054 h 354666"/>
                <a:gd name="connsiteX8" fmla="*/ 636853 w 886666"/>
                <a:gd name="connsiteY8" fmla="*/ 149841 h 354666"/>
                <a:gd name="connsiteX9" fmla="*/ 601453 w 886666"/>
                <a:gd name="connsiteY9" fmla="*/ 79361 h 354666"/>
                <a:gd name="connsiteX10" fmla="*/ 509333 w 886666"/>
                <a:gd name="connsiteY10" fmla="*/ 20014 h 354666"/>
                <a:gd name="connsiteX11" fmla="*/ 446440 w 886666"/>
                <a:gd name="connsiteY11" fmla="*/ 74441 h 354666"/>
                <a:gd name="connsiteX12" fmla="*/ 414947 w 886666"/>
                <a:gd name="connsiteY12" fmla="*/ 169294 h 354666"/>
                <a:gd name="connsiteX13" fmla="*/ 397987 w 886666"/>
                <a:gd name="connsiteY13" fmla="*/ 253934 h 354666"/>
                <a:gd name="connsiteX14" fmla="*/ 367840 w 886666"/>
                <a:gd name="connsiteY14" fmla="*/ 152307 h 354666"/>
                <a:gd name="connsiteX15" fmla="*/ 325587 w 886666"/>
                <a:gd name="connsiteY15" fmla="*/ 51147 h 354666"/>
                <a:gd name="connsiteX16" fmla="*/ 260507 w 886666"/>
                <a:gd name="connsiteY16" fmla="*/ 1001 h 354666"/>
                <a:gd name="connsiteX17" fmla="*/ 185027 w 886666"/>
                <a:gd name="connsiteY17" fmla="*/ 84014 h 354666"/>
                <a:gd name="connsiteX18" fmla="*/ 162827 w 886666"/>
                <a:gd name="connsiteY18" fmla="*/ 169547 h 354666"/>
                <a:gd name="connsiteX19" fmla="*/ 128827 w 886666"/>
                <a:gd name="connsiteY19" fmla="*/ 282427 h 354666"/>
                <a:gd name="connsiteX20" fmla="*/ 81413 w 886666"/>
                <a:gd name="connsiteY20" fmla="*/ 278841 h 354666"/>
                <a:gd name="connsiteX21" fmla="*/ 59987 w 886666"/>
                <a:gd name="connsiteY21" fmla="*/ 242947 h 354666"/>
                <a:gd name="connsiteX22" fmla="*/ 27320 w 886666"/>
                <a:gd name="connsiteY22" fmla="*/ 232161 h 354666"/>
                <a:gd name="connsiteX23" fmla="*/ 11427 w 886666"/>
                <a:gd name="connsiteY23" fmla="*/ 271507 h 354666"/>
                <a:gd name="connsiteX24" fmla="*/ 3640 w 886666"/>
                <a:gd name="connsiteY24" fmla="*/ 335787 h 354666"/>
                <a:gd name="connsiteX25" fmla="*/ 1000 w 886666"/>
                <a:gd name="connsiteY25" fmla="*/ 349001 h 354666"/>
                <a:gd name="connsiteX26" fmla="*/ 382013 w 886666"/>
                <a:gd name="connsiteY26" fmla="*/ 349001 h 354666"/>
                <a:gd name="connsiteX27" fmla="*/ 381227 w 886666"/>
                <a:gd name="connsiteY27" fmla="*/ 353894 h 354666"/>
                <a:gd name="connsiteX28" fmla="*/ 886493 w 886666"/>
                <a:gd name="connsiteY28" fmla="*/ 348001 h 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6666" h="354666">
                  <a:moveTo>
                    <a:pt x="886493" y="348001"/>
                  </a:moveTo>
                  <a:cubicBezTo>
                    <a:pt x="884480" y="348027"/>
                    <a:pt x="872093" y="331467"/>
                    <a:pt x="869720" y="329174"/>
                  </a:cubicBezTo>
                  <a:cubicBezTo>
                    <a:pt x="850320" y="310401"/>
                    <a:pt x="838680" y="289774"/>
                    <a:pt x="829933" y="267334"/>
                  </a:cubicBezTo>
                  <a:cubicBezTo>
                    <a:pt x="823267" y="250227"/>
                    <a:pt x="818293" y="232054"/>
                    <a:pt x="812867" y="212881"/>
                  </a:cubicBezTo>
                  <a:cubicBezTo>
                    <a:pt x="809200" y="199947"/>
                    <a:pt x="803293" y="185494"/>
                    <a:pt x="790493" y="181414"/>
                  </a:cubicBezTo>
                  <a:cubicBezTo>
                    <a:pt x="778040" y="177454"/>
                    <a:pt x="764627" y="185667"/>
                    <a:pt x="756973" y="196254"/>
                  </a:cubicBezTo>
                  <a:cubicBezTo>
                    <a:pt x="749307" y="206841"/>
                    <a:pt x="745453" y="219681"/>
                    <a:pt x="738907" y="230987"/>
                  </a:cubicBezTo>
                  <a:cubicBezTo>
                    <a:pt x="727027" y="251481"/>
                    <a:pt x="706000" y="260067"/>
                    <a:pt x="688613" y="242054"/>
                  </a:cubicBezTo>
                  <a:cubicBezTo>
                    <a:pt x="663787" y="216321"/>
                    <a:pt x="652600" y="181227"/>
                    <a:pt x="636853" y="149841"/>
                  </a:cubicBezTo>
                  <a:cubicBezTo>
                    <a:pt x="625427" y="127054"/>
                    <a:pt x="615853" y="100374"/>
                    <a:pt x="601453" y="79361"/>
                  </a:cubicBezTo>
                  <a:cubicBezTo>
                    <a:pt x="579493" y="47334"/>
                    <a:pt x="549373" y="20014"/>
                    <a:pt x="509333" y="20014"/>
                  </a:cubicBezTo>
                  <a:cubicBezTo>
                    <a:pt x="483947" y="23854"/>
                    <a:pt x="461587" y="46347"/>
                    <a:pt x="446440" y="74441"/>
                  </a:cubicBezTo>
                  <a:cubicBezTo>
                    <a:pt x="431307" y="102534"/>
                    <a:pt x="422467" y="135961"/>
                    <a:pt x="414947" y="169294"/>
                  </a:cubicBezTo>
                  <a:cubicBezTo>
                    <a:pt x="408640" y="197254"/>
                    <a:pt x="403107" y="225521"/>
                    <a:pt x="397987" y="253934"/>
                  </a:cubicBezTo>
                  <a:cubicBezTo>
                    <a:pt x="388467" y="219694"/>
                    <a:pt x="378560" y="185707"/>
                    <a:pt x="367840" y="152307"/>
                  </a:cubicBezTo>
                  <a:cubicBezTo>
                    <a:pt x="356227" y="116134"/>
                    <a:pt x="343400" y="80094"/>
                    <a:pt x="325587" y="51147"/>
                  </a:cubicBezTo>
                  <a:cubicBezTo>
                    <a:pt x="307773" y="22201"/>
                    <a:pt x="284187" y="854"/>
                    <a:pt x="260507" y="1001"/>
                  </a:cubicBezTo>
                  <a:cubicBezTo>
                    <a:pt x="224013" y="8067"/>
                    <a:pt x="200467" y="44094"/>
                    <a:pt x="185027" y="84014"/>
                  </a:cubicBezTo>
                  <a:cubicBezTo>
                    <a:pt x="174907" y="110187"/>
                    <a:pt x="170000" y="141894"/>
                    <a:pt x="162827" y="169547"/>
                  </a:cubicBezTo>
                  <a:cubicBezTo>
                    <a:pt x="152960" y="207641"/>
                    <a:pt x="147787" y="249081"/>
                    <a:pt x="128827" y="282427"/>
                  </a:cubicBezTo>
                  <a:cubicBezTo>
                    <a:pt x="115560" y="305761"/>
                    <a:pt x="95160" y="299814"/>
                    <a:pt x="81413" y="278841"/>
                  </a:cubicBezTo>
                  <a:cubicBezTo>
                    <a:pt x="73827" y="267267"/>
                    <a:pt x="68480" y="253507"/>
                    <a:pt x="59987" y="242947"/>
                  </a:cubicBezTo>
                  <a:cubicBezTo>
                    <a:pt x="51493" y="232387"/>
                    <a:pt x="38093" y="225507"/>
                    <a:pt x="27320" y="232161"/>
                  </a:cubicBezTo>
                  <a:cubicBezTo>
                    <a:pt x="16240" y="239001"/>
                    <a:pt x="12920" y="256321"/>
                    <a:pt x="11427" y="271507"/>
                  </a:cubicBezTo>
                  <a:cubicBezTo>
                    <a:pt x="9213" y="294054"/>
                    <a:pt x="7280" y="315361"/>
                    <a:pt x="3640" y="335787"/>
                  </a:cubicBezTo>
                  <a:cubicBezTo>
                    <a:pt x="2853" y="340241"/>
                    <a:pt x="1973" y="344641"/>
                    <a:pt x="1000" y="349001"/>
                  </a:cubicBezTo>
                  <a:lnTo>
                    <a:pt x="382013" y="349001"/>
                  </a:lnTo>
                  <a:cubicBezTo>
                    <a:pt x="381747" y="350627"/>
                    <a:pt x="381480" y="352267"/>
                    <a:pt x="381227" y="353894"/>
                  </a:cubicBezTo>
                  <a:cubicBezTo>
                    <a:pt x="381227" y="353894"/>
                    <a:pt x="886493" y="348001"/>
                    <a:pt x="886493" y="348001"/>
                  </a:cubicBezTo>
                  <a:close/>
                </a:path>
              </a:pathLst>
            </a:custGeom>
            <a:solidFill>
              <a:srgbClr val="DCE6EF">
                <a:alpha val="3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66F659BE-7367-4875-835B-F0A96E16B8DC}"/>
                </a:ext>
              </a:extLst>
            </p:cNvPr>
            <p:cNvSpPr/>
            <p:nvPr/>
          </p:nvSpPr>
          <p:spPr>
            <a:xfrm>
              <a:off x="9521500" y="6238166"/>
              <a:ext cx="72000" cy="174667"/>
            </a:xfrm>
            <a:custGeom>
              <a:avLst/>
              <a:gdLst>
                <a:gd name="connsiteX0" fmla="*/ 72185 w 72000"/>
                <a:gd name="connsiteY0" fmla="*/ 121528 h 174666"/>
                <a:gd name="connsiteX1" fmla="*/ 30185 w 72000"/>
                <a:gd name="connsiteY1" fmla="*/ 174514 h 174666"/>
                <a:gd name="connsiteX2" fmla="*/ 1066 w 72000"/>
                <a:gd name="connsiteY2" fmla="*/ 117941 h 174666"/>
                <a:gd name="connsiteX3" fmla="*/ 42612 w 72000"/>
                <a:gd name="connsiteY3" fmla="*/ 1008 h 174666"/>
                <a:gd name="connsiteX4" fmla="*/ 72185 w 72000"/>
                <a:gd name="connsiteY4" fmla="*/ 121528 h 1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174666">
                  <a:moveTo>
                    <a:pt x="72185" y="121528"/>
                  </a:moveTo>
                  <a:cubicBezTo>
                    <a:pt x="71199" y="141168"/>
                    <a:pt x="49826" y="175501"/>
                    <a:pt x="30185" y="174514"/>
                  </a:cubicBezTo>
                  <a:cubicBezTo>
                    <a:pt x="10546" y="173528"/>
                    <a:pt x="66" y="137581"/>
                    <a:pt x="1066" y="117941"/>
                  </a:cubicBezTo>
                  <a:cubicBezTo>
                    <a:pt x="2052" y="98301"/>
                    <a:pt x="22972" y="8"/>
                    <a:pt x="42612" y="1008"/>
                  </a:cubicBezTo>
                  <a:cubicBezTo>
                    <a:pt x="62239" y="1994"/>
                    <a:pt x="73172" y="101888"/>
                    <a:pt x="72185" y="121528"/>
                  </a:cubicBezTo>
                  <a:close/>
                </a:path>
              </a:pathLst>
            </a:custGeom>
            <a:solidFill>
              <a:schemeClr val="accent3">
                <a:alpha val="77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2C70B0C6-44D4-4BF3-A102-A4C8D2CB8BE7}"/>
                </a:ext>
              </a:extLst>
            </p:cNvPr>
            <p:cNvSpPr/>
            <p:nvPr/>
          </p:nvSpPr>
          <p:spPr>
            <a:xfrm>
              <a:off x="9551750" y="6250422"/>
              <a:ext cx="12000" cy="161333"/>
            </a:xfrm>
            <a:custGeom>
              <a:avLst/>
              <a:gdLst>
                <a:gd name="connsiteX0" fmla="*/ 1509 w 12000"/>
                <a:gd name="connsiteY0" fmla="*/ 161204 h 161333"/>
                <a:gd name="connsiteX1" fmla="*/ 1482 w 12000"/>
                <a:gd name="connsiteY1" fmla="*/ 161204 h 161333"/>
                <a:gd name="connsiteX2" fmla="*/ 1002 w 12000"/>
                <a:gd name="connsiteY2" fmla="*/ 160658 h 161333"/>
                <a:gd name="connsiteX3" fmla="*/ 10909 w 12000"/>
                <a:gd name="connsiteY3" fmla="*/ 1484 h 161333"/>
                <a:gd name="connsiteX4" fmla="*/ 11455 w 12000"/>
                <a:gd name="connsiteY4" fmla="*/ 1004 h 161333"/>
                <a:gd name="connsiteX5" fmla="*/ 11935 w 12000"/>
                <a:gd name="connsiteY5" fmla="*/ 1551 h 161333"/>
                <a:gd name="connsiteX6" fmla="*/ 2029 w 12000"/>
                <a:gd name="connsiteY6" fmla="*/ 160724 h 161333"/>
                <a:gd name="connsiteX7" fmla="*/ 1509 w 12000"/>
                <a:gd name="connsiteY7" fmla="*/ 161204 h 1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00" h="161333">
                  <a:moveTo>
                    <a:pt x="1509" y="161204"/>
                  </a:moveTo>
                  <a:cubicBezTo>
                    <a:pt x="1495" y="161204"/>
                    <a:pt x="1482" y="161204"/>
                    <a:pt x="1482" y="161204"/>
                  </a:cubicBezTo>
                  <a:cubicBezTo>
                    <a:pt x="1202" y="161191"/>
                    <a:pt x="975" y="160938"/>
                    <a:pt x="1002" y="160658"/>
                  </a:cubicBezTo>
                  <a:lnTo>
                    <a:pt x="10909" y="1484"/>
                  </a:lnTo>
                  <a:cubicBezTo>
                    <a:pt x="10922" y="1204"/>
                    <a:pt x="11149" y="964"/>
                    <a:pt x="11455" y="1004"/>
                  </a:cubicBezTo>
                  <a:cubicBezTo>
                    <a:pt x="11735" y="1018"/>
                    <a:pt x="11962" y="1271"/>
                    <a:pt x="11935" y="1551"/>
                  </a:cubicBezTo>
                  <a:lnTo>
                    <a:pt x="2029" y="160724"/>
                  </a:lnTo>
                  <a:cubicBezTo>
                    <a:pt x="2002" y="160991"/>
                    <a:pt x="1775" y="161204"/>
                    <a:pt x="1509" y="16120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13CA1B05-4E4A-4A39-90F3-953730382B55}"/>
                </a:ext>
              </a:extLst>
            </p:cNvPr>
            <p:cNvSpPr/>
            <p:nvPr/>
          </p:nvSpPr>
          <p:spPr>
            <a:xfrm>
              <a:off x="9536857" y="6289230"/>
              <a:ext cx="92000" cy="124000"/>
            </a:xfrm>
            <a:custGeom>
              <a:avLst/>
              <a:gdLst>
                <a:gd name="connsiteX0" fmla="*/ 11869 w 92000"/>
                <a:gd name="connsiteY0" fmla="*/ 66370 h 124000"/>
                <a:gd name="connsiteX1" fmla="*/ 1935 w 92000"/>
                <a:gd name="connsiteY1" fmla="*/ 97250 h 124000"/>
                <a:gd name="connsiteX2" fmla="*/ 2695 w 92000"/>
                <a:gd name="connsiteY2" fmla="*/ 113570 h 124000"/>
                <a:gd name="connsiteX3" fmla="*/ 17335 w 92000"/>
                <a:gd name="connsiteY3" fmla="*/ 123143 h 124000"/>
                <a:gd name="connsiteX4" fmla="*/ 55095 w 92000"/>
                <a:gd name="connsiteY4" fmla="*/ 104530 h 124000"/>
                <a:gd name="connsiteX5" fmla="*/ 70762 w 92000"/>
                <a:gd name="connsiteY5" fmla="*/ 63317 h 124000"/>
                <a:gd name="connsiteX6" fmla="*/ 81122 w 92000"/>
                <a:gd name="connsiteY6" fmla="*/ 29917 h 124000"/>
                <a:gd name="connsiteX7" fmla="*/ 89962 w 92000"/>
                <a:gd name="connsiteY7" fmla="*/ 3370 h 124000"/>
                <a:gd name="connsiteX8" fmla="*/ 42829 w 92000"/>
                <a:gd name="connsiteY8" fmla="*/ 20543 h 124000"/>
                <a:gd name="connsiteX9" fmla="*/ 11869 w 92000"/>
                <a:gd name="connsiteY9" fmla="*/ 66370 h 1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000" h="124000">
                  <a:moveTo>
                    <a:pt x="11869" y="66370"/>
                  </a:moveTo>
                  <a:cubicBezTo>
                    <a:pt x="7402" y="76197"/>
                    <a:pt x="3989" y="86503"/>
                    <a:pt x="1935" y="97250"/>
                  </a:cubicBezTo>
                  <a:cubicBezTo>
                    <a:pt x="895" y="102690"/>
                    <a:pt x="229" y="108597"/>
                    <a:pt x="2695" y="113570"/>
                  </a:cubicBezTo>
                  <a:cubicBezTo>
                    <a:pt x="5389" y="118997"/>
                    <a:pt x="11362" y="122157"/>
                    <a:pt x="17335" y="123143"/>
                  </a:cubicBezTo>
                  <a:cubicBezTo>
                    <a:pt x="31935" y="125543"/>
                    <a:pt x="46535" y="116597"/>
                    <a:pt x="55095" y="104530"/>
                  </a:cubicBezTo>
                  <a:cubicBezTo>
                    <a:pt x="63655" y="92463"/>
                    <a:pt x="67362" y="77703"/>
                    <a:pt x="70762" y="63317"/>
                  </a:cubicBezTo>
                  <a:cubicBezTo>
                    <a:pt x="73442" y="51983"/>
                    <a:pt x="76069" y="40477"/>
                    <a:pt x="81122" y="29917"/>
                  </a:cubicBezTo>
                  <a:cubicBezTo>
                    <a:pt x="83282" y="25383"/>
                    <a:pt x="95962" y="7903"/>
                    <a:pt x="89962" y="3370"/>
                  </a:cubicBezTo>
                  <a:cubicBezTo>
                    <a:pt x="81762" y="-3070"/>
                    <a:pt x="58029" y="3930"/>
                    <a:pt x="42829" y="20543"/>
                  </a:cubicBezTo>
                  <a:cubicBezTo>
                    <a:pt x="30295" y="34197"/>
                    <a:pt x="19522" y="49570"/>
                    <a:pt x="11869" y="66370"/>
                  </a:cubicBezTo>
                  <a:close/>
                </a:path>
              </a:pathLst>
            </a:custGeom>
            <a:solidFill>
              <a:schemeClr val="accent3">
                <a:alpha val="77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9C08008-A343-49BB-8B76-EDB198D87D48}"/>
                </a:ext>
              </a:extLst>
            </p:cNvPr>
            <p:cNvSpPr/>
            <p:nvPr/>
          </p:nvSpPr>
          <p:spPr>
            <a:xfrm>
              <a:off x="9552670" y="6302877"/>
              <a:ext cx="62667" cy="110667"/>
            </a:xfrm>
            <a:custGeom>
              <a:avLst/>
              <a:gdLst>
                <a:gd name="connsiteX0" fmla="*/ 1522 w 62666"/>
                <a:gd name="connsiteY0" fmla="*/ 110003 h 110666"/>
                <a:gd name="connsiteX1" fmla="*/ 1388 w 62666"/>
                <a:gd name="connsiteY1" fmla="*/ 109990 h 110666"/>
                <a:gd name="connsiteX2" fmla="*/ 1015 w 62666"/>
                <a:gd name="connsiteY2" fmla="*/ 109363 h 110666"/>
                <a:gd name="connsiteX3" fmla="*/ 61348 w 62666"/>
                <a:gd name="connsiteY3" fmla="*/ 1137 h 110666"/>
                <a:gd name="connsiteX4" fmla="*/ 62082 w 62666"/>
                <a:gd name="connsiteY4" fmla="*/ 1164 h 110666"/>
                <a:gd name="connsiteX5" fmla="*/ 62055 w 62666"/>
                <a:gd name="connsiteY5" fmla="*/ 1897 h 110666"/>
                <a:gd name="connsiteX6" fmla="*/ 2028 w 62666"/>
                <a:gd name="connsiteY6" fmla="*/ 109617 h 110666"/>
                <a:gd name="connsiteX7" fmla="*/ 1522 w 62666"/>
                <a:gd name="connsiteY7" fmla="*/ 110003 h 1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66" h="110666">
                  <a:moveTo>
                    <a:pt x="1522" y="110003"/>
                  </a:moveTo>
                  <a:cubicBezTo>
                    <a:pt x="1482" y="110003"/>
                    <a:pt x="1442" y="110003"/>
                    <a:pt x="1388" y="109990"/>
                  </a:cubicBezTo>
                  <a:cubicBezTo>
                    <a:pt x="1108" y="109923"/>
                    <a:pt x="948" y="109630"/>
                    <a:pt x="1015" y="109363"/>
                  </a:cubicBezTo>
                  <a:cubicBezTo>
                    <a:pt x="1188" y="108670"/>
                    <a:pt x="19175" y="40150"/>
                    <a:pt x="61348" y="1137"/>
                  </a:cubicBezTo>
                  <a:cubicBezTo>
                    <a:pt x="61562" y="950"/>
                    <a:pt x="61882" y="950"/>
                    <a:pt x="62082" y="1164"/>
                  </a:cubicBezTo>
                  <a:cubicBezTo>
                    <a:pt x="62282" y="1377"/>
                    <a:pt x="62268" y="1697"/>
                    <a:pt x="62055" y="1897"/>
                  </a:cubicBezTo>
                  <a:cubicBezTo>
                    <a:pt x="20095" y="40697"/>
                    <a:pt x="2202" y="108937"/>
                    <a:pt x="2028" y="109617"/>
                  </a:cubicBezTo>
                  <a:cubicBezTo>
                    <a:pt x="1975" y="109857"/>
                    <a:pt x="1762" y="110003"/>
                    <a:pt x="1522" y="11000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4D836EFF-3850-434D-AB48-975B3E21F30A}"/>
                </a:ext>
              </a:extLst>
            </p:cNvPr>
            <p:cNvSpPr/>
            <p:nvPr/>
          </p:nvSpPr>
          <p:spPr>
            <a:xfrm>
              <a:off x="9614085" y="6329133"/>
              <a:ext cx="38667" cy="34667"/>
            </a:xfrm>
            <a:custGeom>
              <a:avLst/>
              <a:gdLst>
                <a:gd name="connsiteX0" fmla="*/ 37880 w 38666"/>
                <a:gd name="connsiteY0" fmla="*/ 10293 h 34666"/>
                <a:gd name="connsiteX1" fmla="*/ 30973 w 38666"/>
                <a:gd name="connsiteY1" fmla="*/ 16280 h 34666"/>
                <a:gd name="connsiteX2" fmla="*/ 21173 w 38666"/>
                <a:gd name="connsiteY2" fmla="*/ 21147 h 34666"/>
                <a:gd name="connsiteX3" fmla="*/ 8667 w 38666"/>
                <a:gd name="connsiteY3" fmla="*/ 27613 h 34666"/>
                <a:gd name="connsiteX4" fmla="*/ 1000 w 38666"/>
                <a:gd name="connsiteY4" fmla="*/ 33720 h 34666"/>
                <a:gd name="connsiteX5" fmla="*/ 13160 w 38666"/>
                <a:gd name="connsiteY5" fmla="*/ 13053 h 34666"/>
                <a:gd name="connsiteX6" fmla="*/ 32133 w 38666"/>
                <a:gd name="connsiteY6" fmla="*/ 1000 h 34666"/>
                <a:gd name="connsiteX7" fmla="*/ 32573 w 38666"/>
                <a:gd name="connsiteY7" fmla="*/ 1013 h 34666"/>
                <a:gd name="connsiteX8" fmla="*/ 37133 w 38666"/>
                <a:gd name="connsiteY8" fmla="*/ 2467 h 34666"/>
                <a:gd name="connsiteX9" fmla="*/ 37880 w 38666"/>
                <a:gd name="connsiteY9" fmla="*/ 10293 h 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66" h="34666">
                  <a:moveTo>
                    <a:pt x="37880" y="10293"/>
                  </a:moveTo>
                  <a:cubicBezTo>
                    <a:pt x="36373" y="13000"/>
                    <a:pt x="33547" y="14840"/>
                    <a:pt x="30973" y="16280"/>
                  </a:cubicBezTo>
                  <a:cubicBezTo>
                    <a:pt x="27813" y="18067"/>
                    <a:pt x="24440" y="19627"/>
                    <a:pt x="21173" y="21147"/>
                  </a:cubicBezTo>
                  <a:cubicBezTo>
                    <a:pt x="16987" y="23093"/>
                    <a:pt x="12667" y="25107"/>
                    <a:pt x="8667" y="27613"/>
                  </a:cubicBezTo>
                  <a:cubicBezTo>
                    <a:pt x="5760" y="29440"/>
                    <a:pt x="3173" y="31507"/>
                    <a:pt x="1000" y="33720"/>
                  </a:cubicBezTo>
                  <a:cubicBezTo>
                    <a:pt x="4427" y="25933"/>
                    <a:pt x="8440" y="19133"/>
                    <a:pt x="13160" y="13053"/>
                  </a:cubicBezTo>
                  <a:cubicBezTo>
                    <a:pt x="19373" y="5053"/>
                    <a:pt x="25747" y="1000"/>
                    <a:pt x="32133" y="1000"/>
                  </a:cubicBezTo>
                  <a:cubicBezTo>
                    <a:pt x="32280" y="1000"/>
                    <a:pt x="32427" y="1000"/>
                    <a:pt x="32573" y="1013"/>
                  </a:cubicBezTo>
                  <a:cubicBezTo>
                    <a:pt x="34547" y="1067"/>
                    <a:pt x="36080" y="1560"/>
                    <a:pt x="37133" y="2467"/>
                  </a:cubicBezTo>
                  <a:cubicBezTo>
                    <a:pt x="39307" y="4320"/>
                    <a:pt x="39213" y="7893"/>
                    <a:pt x="37880" y="10293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C7282D62-D842-4C0F-86E8-2464D2B29EE3}"/>
                </a:ext>
              </a:extLst>
            </p:cNvPr>
            <p:cNvSpPr/>
            <p:nvPr/>
          </p:nvSpPr>
          <p:spPr>
            <a:xfrm>
              <a:off x="9614739" y="6370417"/>
              <a:ext cx="48000" cy="18667"/>
            </a:xfrm>
            <a:custGeom>
              <a:avLst/>
              <a:gdLst>
                <a:gd name="connsiteX0" fmla="*/ 44347 w 48000"/>
                <a:gd name="connsiteY0" fmla="*/ 13370 h 18666"/>
                <a:gd name="connsiteX1" fmla="*/ 35547 w 48000"/>
                <a:gd name="connsiteY1" fmla="*/ 15836 h 18666"/>
                <a:gd name="connsiteX2" fmla="*/ 24613 w 48000"/>
                <a:gd name="connsiteY2" fmla="*/ 16050 h 18666"/>
                <a:gd name="connsiteX3" fmla="*/ 10547 w 48000"/>
                <a:gd name="connsiteY3" fmla="*/ 16543 h 18666"/>
                <a:gd name="connsiteX4" fmla="*/ 1000 w 48000"/>
                <a:gd name="connsiteY4" fmla="*/ 18783 h 18666"/>
                <a:gd name="connsiteX5" fmla="*/ 20827 w 48000"/>
                <a:gd name="connsiteY5" fmla="*/ 5303 h 18666"/>
                <a:gd name="connsiteX6" fmla="*/ 43133 w 48000"/>
                <a:gd name="connsiteY6" fmla="*/ 2530 h 18666"/>
                <a:gd name="connsiteX7" fmla="*/ 43533 w 48000"/>
                <a:gd name="connsiteY7" fmla="*/ 2730 h 18666"/>
                <a:gd name="connsiteX8" fmla="*/ 47040 w 48000"/>
                <a:gd name="connsiteY8" fmla="*/ 5996 h 18666"/>
                <a:gd name="connsiteX9" fmla="*/ 44347 w 48000"/>
                <a:gd name="connsiteY9" fmla="*/ 1337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00" h="18666">
                  <a:moveTo>
                    <a:pt x="44347" y="13370"/>
                  </a:moveTo>
                  <a:cubicBezTo>
                    <a:pt x="41827" y="15170"/>
                    <a:pt x="38480" y="15623"/>
                    <a:pt x="35547" y="15836"/>
                  </a:cubicBezTo>
                  <a:cubicBezTo>
                    <a:pt x="31920" y="16090"/>
                    <a:pt x="28200" y="16063"/>
                    <a:pt x="24613" y="16050"/>
                  </a:cubicBezTo>
                  <a:cubicBezTo>
                    <a:pt x="20000" y="16023"/>
                    <a:pt x="15227" y="15983"/>
                    <a:pt x="10547" y="16543"/>
                  </a:cubicBezTo>
                  <a:cubicBezTo>
                    <a:pt x="7133" y="16956"/>
                    <a:pt x="3907" y="17716"/>
                    <a:pt x="1000" y="18783"/>
                  </a:cubicBezTo>
                  <a:cubicBezTo>
                    <a:pt x="7427" y="13210"/>
                    <a:pt x="13960" y="8770"/>
                    <a:pt x="20827" y="5303"/>
                  </a:cubicBezTo>
                  <a:cubicBezTo>
                    <a:pt x="29867" y="730"/>
                    <a:pt x="37360" y="-204"/>
                    <a:pt x="43133" y="2530"/>
                  </a:cubicBezTo>
                  <a:cubicBezTo>
                    <a:pt x="43267" y="2596"/>
                    <a:pt x="43400" y="2663"/>
                    <a:pt x="43533" y="2730"/>
                  </a:cubicBezTo>
                  <a:cubicBezTo>
                    <a:pt x="45293" y="3623"/>
                    <a:pt x="46467" y="4716"/>
                    <a:pt x="47040" y="5996"/>
                  </a:cubicBezTo>
                  <a:cubicBezTo>
                    <a:pt x="48187" y="8583"/>
                    <a:pt x="46573" y="11783"/>
                    <a:pt x="44347" y="13370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26B2F716-5592-40BF-8A0B-9AF3FB56E291}"/>
                </a:ext>
              </a:extLst>
            </p:cNvPr>
            <p:cNvSpPr/>
            <p:nvPr/>
          </p:nvSpPr>
          <p:spPr>
            <a:xfrm>
              <a:off x="9617192" y="6386987"/>
              <a:ext cx="30667" cy="18667"/>
            </a:xfrm>
            <a:custGeom>
              <a:avLst/>
              <a:gdLst>
                <a:gd name="connsiteX0" fmla="*/ 25093 w 30666"/>
                <a:gd name="connsiteY0" fmla="*/ 18640 h 18666"/>
                <a:gd name="connsiteX1" fmla="*/ 19560 w 30666"/>
                <a:gd name="connsiteY1" fmla="*/ 15733 h 18666"/>
                <a:gd name="connsiteX2" fmla="*/ 14027 w 30666"/>
                <a:gd name="connsiteY2" fmla="*/ 10707 h 18666"/>
                <a:gd name="connsiteX3" fmla="*/ 6800 w 30666"/>
                <a:gd name="connsiteY3" fmla="*/ 4360 h 18666"/>
                <a:gd name="connsiteX4" fmla="*/ 1000 w 30666"/>
                <a:gd name="connsiteY4" fmla="*/ 1000 h 18666"/>
                <a:gd name="connsiteX5" fmla="*/ 17187 w 30666"/>
                <a:gd name="connsiteY5" fmla="*/ 3587 h 18666"/>
                <a:gd name="connsiteX6" fmla="*/ 29573 w 30666"/>
                <a:gd name="connsiteY6" fmla="*/ 12653 h 18666"/>
                <a:gd name="connsiteX7" fmla="*/ 29680 w 30666"/>
                <a:gd name="connsiteY7" fmla="*/ 12933 h 18666"/>
                <a:gd name="connsiteX8" fmla="*/ 29893 w 30666"/>
                <a:gd name="connsiteY8" fmla="*/ 16200 h 18666"/>
                <a:gd name="connsiteX9" fmla="*/ 25093 w 30666"/>
                <a:gd name="connsiteY9" fmla="*/ 1864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6" h="18666">
                  <a:moveTo>
                    <a:pt x="25093" y="18640"/>
                  </a:moveTo>
                  <a:cubicBezTo>
                    <a:pt x="23000" y="18347"/>
                    <a:pt x="21120" y="17013"/>
                    <a:pt x="19560" y="15733"/>
                  </a:cubicBezTo>
                  <a:cubicBezTo>
                    <a:pt x="17640" y="14160"/>
                    <a:pt x="15800" y="12413"/>
                    <a:pt x="14027" y="10707"/>
                  </a:cubicBezTo>
                  <a:cubicBezTo>
                    <a:pt x="11747" y="8533"/>
                    <a:pt x="9387" y="6280"/>
                    <a:pt x="6800" y="4360"/>
                  </a:cubicBezTo>
                  <a:cubicBezTo>
                    <a:pt x="4907" y="2960"/>
                    <a:pt x="2947" y="1827"/>
                    <a:pt x="1000" y="1000"/>
                  </a:cubicBezTo>
                  <a:cubicBezTo>
                    <a:pt x="6813" y="1240"/>
                    <a:pt x="12133" y="2093"/>
                    <a:pt x="17187" y="3587"/>
                  </a:cubicBezTo>
                  <a:cubicBezTo>
                    <a:pt x="23827" y="5547"/>
                    <a:pt x="27987" y="8600"/>
                    <a:pt x="29573" y="12653"/>
                  </a:cubicBezTo>
                  <a:cubicBezTo>
                    <a:pt x="29613" y="12747"/>
                    <a:pt x="29640" y="12840"/>
                    <a:pt x="29680" y="12933"/>
                  </a:cubicBezTo>
                  <a:cubicBezTo>
                    <a:pt x="30133" y="14200"/>
                    <a:pt x="30200" y="15293"/>
                    <a:pt x="29893" y="16200"/>
                  </a:cubicBezTo>
                  <a:cubicBezTo>
                    <a:pt x="29253" y="18053"/>
                    <a:pt x="26947" y="18893"/>
                    <a:pt x="25093" y="18640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FA52A50D-1489-4001-81AC-DA765EAAB795}"/>
                </a:ext>
              </a:extLst>
            </p:cNvPr>
            <p:cNvSpPr/>
            <p:nvPr/>
          </p:nvSpPr>
          <p:spPr>
            <a:xfrm>
              <a:off x="9592979" y="6333602"/>
              <a:ext cx="53333" cy="80000"/>
            </a:xfrm>
            <a:custGeom>
              <a:avLst/>
              <a:gdLst>
                <a:gd name="connsiteX0" fmla="*/ 1520 w 53333"/>
                <a:gd name="connsiteY0" fmla="*/ 79678 h 80000"/>
                <a:gd name="connsiteX1" fmla="*/ 1000 w 53333"/>
                <a:gd name="connsiteY1" fmla="*/ 79158 h 80000"/>
                <a:gd name="connsiteX2" fmla="*/ 52693 w 53333"/>
                <a:gd name="connsiteY2" fmla="*/ 1091 h 80000"/>
                <a:gd name="connsiteX3" fmla="*/ 53413 w 53333"/>
                <a:gd name="connsiteY3" fmla="*/ 1225 h 80000"/>
                <a:gd name="connsiteX4" fmla="*/ 53280 w 53333"/>
                <a:gd name="connsiteY4" fmla="*/ 1945 h 80000"/>
                <a:gd name="connsiteX5" fmla="*/ 2027 w 53333"/>
                <a:gd name="connsiteY5" fmla="*/ 79158 h 80000"/>
                <a:gd name="connsiteX6" fmla="*/ 1520 w 53333"/>
                <a:gd name="connsiteY6" fmla="*/ 79678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33" h="80000">
                  <a:moveTo>
                    <a:pt x="1520" y="79678"/>
                  </a:moveTo>
                  <a:cubicBezTo>
                    <a:pt x="1253" y="79651"/>
                    <a:pt x="1000" y="79451"/>
                    <a:pt x="1000" y="79158"/>
                  </a:cubicBezTo>
                  <a:cubicBezTo>
                    <a:pt x="1000" y="78731"/>
                    <a:pt x="1787" y="36491"/>
                    <a:pt x="52693" y="1091"/>
                  </a:cubicBezTo>
                  <a:cubicBezTo>
                    <a:pt x="52933" y="931"/>
                    <a:pt x="53253" y="985"/>
                    <a:pt x="53413" y="1225"/>
                  </a:cubicBezTo>
                  <a:cubicBezTo>
                    <a:pt x="53573" y="1465"/>
                    <a:pt x="53520" y="1785"/>
                    <a:pt x="53280" y="1945"/>
                  </a:cubicBezTo>
                  <a:cubicBezTo>
                    <a:pt x="2813" y="37038"/>
                    <a:pt x="2027" y="78745"/>
                    <a:pt x="2027" y="79158"/>
                  </a:cubicBezTo>
                  <a:cubicBezTo>
                    <a:pt x="2040" y="79438"/>
                    <a:pt x="1813" y="79678"/>
                    <a:pt x="1520" y="79678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3CABF125-C731-4AC6-AA4F-D01F8A153FA7}"/>
                </a:ext>
              </a:extLst>
            </p:cNvPr>
            <p:cNvSpPr/>
            <p:nvPr/>
          </p:nvSpPr>
          <p:spPr>
            <a:xfrm>
              <a:off x="9592970" y="6377507"/>
              <a:ext cx="61333" cy="36000"/>
            </a:xfrm>
            <a:custGeom>
              <a:avLst/>
              <a:gdLst>
                <a:gd name="connsiteX0" fmla="*/ 1529 w 61333"/>
                <a:gd name="connsiteY0" fmla="*/ 35773 h 36000"/>
                <a:gd name="connsiteX1" fmla="*/ 1302 w 61333"/>
                <a:gd name="connsiteY1" fmla="*/ 35720 h 36000"/>
                <a:gd name="connsiteX2" fmla="*/ 1049 w 61333"/>
                <a:gd name="connsiteY2" fmla="*/ 35027 h 36000"/>
                <a:gd name="connsiteX3" fmla="*/ 59942 w 61333"/>
                <a:gd name="connsiteY3" fmla="*/ 1000 h 36000"/>
                <a:gd name="connsiteX4" fmla="*/ 60462 w 61333"/>
                <a:gd name="connsiteY4" fmla="*/ 1520 h 36000"/>
                <a:gd name="connsiteX5" fmla="*/ 59942 w 61333"/>
                <a:gd name="connsiteY5" fmla="*/ 2040 h 36000"/>
                <a:gd name="connsiteX6" fmla="*/ 1996 w 61333"/>
                <a:gd name="connsiteY6" fmla="*/ 35467 h 36000"/>
                <a:gd name="connsiteX7" fmla="*/ 1529 w 61333"/>
                <a:gd name="connsiteY7" fmla="*/ 35773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333" h="36000">
                  <a:moveTo>
                    <a:pt x="1529" y="35773"/>
                  </a:moveTo>
                  <a:cubicBezTo>
                    <a:pt x="1449" y="35773"/>
                    <a:pt x="1382" y="35760"/>
                    <a:pt x="1302" y="35720"/>
                  </a:cubicBezTo>
                  <a:cubicBezTo>
                    <a:pt x="1036" y="35600"/>
                    <a:pt x="929" y="35293"/>
                    <a:pt x="1049" y="35027"/>
                  </a:cubicBezTo>
                  <a:cubicBezTo>
                    <a:pt x="1209" y="34693"/>
                    <a:pt x="17422" y="1000"/>
                    <a:pt x="59942" y="1000"/>
                  </a:cubicBezTo>
                  <a:cubicBezTo>
                    <a:pt x="60236" y="1000"/>
                    <a:pt x="60462" y="1227"/>
                    <a:pt x="60462" y="1520"/>
                  </a:cubicBezTo>
                  <a:cubicBezTo>
                    <a:pt x="60462" y="1813"/>
                    <a:pt x="60236" y="2040"/>
                    <a:pt x="59942" y="2040"/>
                  </a:cubicBezTo>
                  <a:cubicBezTo>
                    <a:pt x="18102" y="2040"/>
                    <a:pt x="2142" y="35133"/>
                    <a:pt x="1996" y="35467"/>
                  </a:cubicBezTo>
                  <a:cubicBezTo>
                    <a:pt x="1916" y="35653"/>
                    <a:pt x="1729" y="35773"/>
                    <a:pt x="1529" y="3577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5CE2C868-5F24-49ED-AB58-5E6094E5BFF4}"/>
                </a:ext>
              </a:extLst>
            </p:cNvPr>
            <p:cNvSpPr/>
            <p:nvPr/>
          </p:nvSpPr>
          <p:spPr>
            <a:xfrm>
              <a:off x="9616205" y="6386883"/>
              <a:ext cx="28000" cy="14667"/>
            </a:xfrm>
            <a:custGeom>
              <a:avLst/>
              <a:gdLst>
                <a:gd name="connsiteX0" fmla="*/ 27041 w 28000"/>
                <a:gd name="connsiteY0" fmla="*/ 14463 h 14666"/>
                <a:gd name="connsiteX1" fmla="*/ 26734 w 28000"/>
                <a:gd name="connsiteY1" fmla="*/ 14357 h 14666"/>
                <a:gd name="connsiteX2" fmla="*/ 1561 w 28000"/>
                <a:gd name="connsiteY2" fmla="*/ 2050 h 14666"/>
                <a:gd name="connsiteX3" fmla="*/ 1001 w 28000"/>
                <a:gd name="connsiteY3" fmla="*/ 1570 h 14666"/>
                <a:gd name="connsiteX4" fmla="*/ 1481 w 28000"/>
                <a:gd name="connsiteY4" fmla="*/ 1010 h 14666"/>
                <a:gd name="connsiteX5" fmla="*/ 27361 w 28000"/>
                <a:gd name="connsiteY5" fmla="*/ 13530 h 14666"/>
                <a:gd name="connsiteX6" fmla="*/ 27467 w 28000"/>
                <a:gd name="connsiteY6" fmla="*/ 14263 h 14666"/>
                <a:gd name="connsiteX7" fmla="*/ 27041 w 28000"/>
                <a:gd name="connsiteY7" fmla="*/ 14463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0" h="14666">
                  <a:moveTo>
                    <a:pt x="27041" y="14463"/>
                  </a:moveTo>
                  <a:cubicBezTo>
                    <a:pt x="26934" y="14463"/>
                    <a:pt x="26827" y="14423"/>
                    <a:pt x="26734" y="14357"/>
                  </a:cubicBezTo>
                  <a:cubicBezTo>
                    <a:pt x="9907" y="1663"/>
                    <a:pt x="1627" y="2037"/>
                    <a:pt x="1561" y="2050"/>
                  </a:cubicBezTo>
                  <a:cubicBezTo>
                    <a:pt x="1267" y="2077"/>
                    <a:pt x="1027" y="1850"/>
                    <a:pt x="1001" y="1570"/>
                  </a:cubicBezTo>
                  <a:cubicBezTo>
                    <a:pt x="987" y="1290"/>
                    <a:pt x="1201" y="1037"/>
                    <a:pt x="1481" y="1010"/>
                  </a:cubicBezTo>
                  <a:cubicBezTo>
                    <a:pt x="1827" y="970"/>
                    <a:pt x="10134" y="543"/>
                    <a:pt x="27361" y="13530"/>
                  </a:cubicBezTo>
                  <a:cubicBezTo>
                    <a:pt x="27587" y="13703"/>
                    <a:pt x="27641" y="14023"/>
                    <a:pt x="27467" y="14263"/>
                  </a:cubicBezTo>
                  <a:cubicBezTo>
                    <a:pt x="27361" y="14384"/>
                    <a:pt x="27201" y="14463"/>
                    <a:pt x="27041" y="1446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7D2A45C6-9919-48AA-91D4-FD722E5C007C}"/>
                </a:ext>
              </a:extLst>
            </p:cNvPr>
            <p:cNvSpPr/>
            <p:nvPr/>
          </p:nvSpPr>
          <p:spPr>
            <a:xfrm>
              <a:off x="8878200" y="6222330"/>
              <a:ext cx="124000" cy="190667"/>
            </a:xfrm>
            <a:custGeom>
              <a:avLst/>
              <a:gdLst>
                <a:gd name="connsiteX0" fmla="*/ 113739 w 124000"/>
                <a:gd name="connsiteY0" fmla="*/ 128950 h 190666"/>
                <a:gd name="connsiteX1" fmla="*/ 94005 w 124000"/>
                <a:gd name="connsiteY1" fmla="*/ 102256 h 190666"/>
                <a:gd name="connsiteX2" fmla="*/ 94392 w 124000"/>
                <a:gd name="connsiteY2" fmla="*/ 77923 h 190666"/>
                <a:gd name="connsiteX3" fmla="*/ 89685 w 124000"/>
                <a:gd name="connsiteY3" fmla="*/ 54576 h 190666"/>
                <a:gd name="connsiteX4" fmla="*/ 71939 w 124000"/>
                <a:gd name="connsiteY4" fmla="*/ 45776 h 190666"/>
                <a:gd name="connsiteX5" fmla="*/ 52659 w 124000"/>
                <a:gd name="connsiteY5" fmla="*/ 40123 h 190666"/>
                <a:gd name="connsiteX6" fmla="*/ 39979 w 124000"/>
                <a:gd name="connsiteY6" fmla="*/ 17336 h 190666"/>
                <a:gd name="connsiteX7" fmla="*/ 9592 w 124000"/>
                <a:gd name="connsiteY7" fmla="*/ 2670 h 190666"/>
                <a:gd name="connsiteX8" fmla="*/ 7459 w 124000"/>
                <a:gd name="connsiteY8" fmla="*/ 37070 h 190666"/>
                <a:gd name="connsiteX9" fmla="*/ 20379 w 124000"/>
                <a:gd name="connsiteY9" fmla="*/ 55976 h 190666"/>
                <a:gd name="connsiteX10" fmla="*/ 11859 w 124000"/>
                <a:gd name="connsiteY10" fmla="*/ 89296 h 190666"/>
                <a:gd name="connsiteX11" fmla="*/ 30072 w 124000"/>
                <a:gd name="connsiteY11" fmla="*/ 107336 h 190666"/>
                <a:gd name="connsiteX12" fmla="*/ 31139 w 124000"/>
                <a:gd name="connsiteY12" fmla="*/ 131976 h 190666"/>
                <a:gd name="connsiteX13" fmla="*/ 21605 w 124000"/>
                <a:gd name="connsiteY13" fmla="*/ 155803 h 190666"/>
                <a:gd name="connsiteX14" fmla="*/ 46552 w 124000"/>
                <a:gd name="connsiteY14" fmla="*/ 188576 h 190666"/>
                <a:gd name="connsiteX15" fmla="*/ 90952 w 124000"/>
                <a:gd name="connsiteY15" fmla="*/ 190430 h 190666"/>
                <a:gd name="connsiteX16" fmla="*/ 119739 w 124000"/>
                <a:gd name="connsiteY16" fmla="*/ 166736 h 190666"/>
                <a:gd name="connsiteX17" fmla="*/ 121379 w 124000"/>
                <a:gd name="connsiteY17" fmla="*/ 140576 h 190666"/>
                <a:gd name="connsiteX18" fmla="*/ 113739 w 124000"/>
                <a:gd name="connsiteY18" fmla="*/ 128950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4000" h="190666">
                  <a:moveTo>
                    <a:pt x="113739" y="128950"/>
                  </a:moveTo>
                  <a:cubicBezTo>
                    <a:pt x="106339" y="120403"/>
                    <a:pt x="96965" y="113043"/>
                    <a:pt x="94005" y="102256"/>
                  </a:cubicBezTo>
                  <a:cubicBezTo>
                    <a:pt x="91845" y="94376"/>
                    <a:pt x="93552" y="86043"/>
                    <a:pt x="94392" y="77923"/>
                  </a:cubicBezTo>
                  <a:cubicBezTo>
                    <a:pt x="95232" y="69803"/>
                    <a:pt x="94939" y="60816"/>
                    <a:pt x="89685" y="54576"/>
                  </a:cubicBezTo>
                  <a:cubicBezTo>
                    <a:pt x="85352" y="49430"/>
                    <a:pt x="78512" y="47190"/>
                    <a:pt x="71939" y="45776"/>
                  </a:cubicBezTo>
                  <a:cubicBezTo>
                    <a:pt x="65365" y="44363"/>
                    <a:pt x="58499" y="43469"/>
                    <a:pt x="52659" y="40123"/>
                  </a:cubicBezTo>
                  <a:cubicBezTo>
                    <a:pt x="43179" y="34683"/>
                    <a:pt x="45072" y="25443"/>
                    <a:pt x="39979" y="17336"/>
                  </a:cubicBezTo>
                  <a:cubicBezTo>
                    <a:pt x="34272" y="8243"/>
                    <a:pt x="20979" y="-3371"/>
                    <a:pt x="9592" y="2670"/>
                  </a:cubicBezTo>
                  <a:cubicBezTo>
                    <a:pt x="-2461" y="9070"/>
                    <a:pt x="-555" y="28496"/>
                    <a:pt x="7459" y="37070"/>
                  </a:cubicBezTo>
                  <a:cubicBezTo>
                    <a:pt x="12779" y="42763"/>
                    <a:pt x="19592" y="48216"/>
                    <a:pt x="20379" y="55976"/>
                  </a:cubicBezTo>
                  <a:cubicBezTo>
                    <a:pt x="21552" y="67643"/>
                    <a:pt x="8192" y="78150"/>
                    <a:pt x="11859" y="89296"/>
                  </a:cubicBezTo>
                  <a:cubicBezTo>
                    <a:pt x="14579" y="97523"/>
                    <a:pt x="24939" y="100350"/>
                    <a:pt x="30072" y="107336"/>
                  </a:cubicBezTo>
                  <a:cubicBezTo>
                    <a:pt x="35139" y="114256"/>
                    <a:pt x="34112" y="123936"/>
                    <a:pt x="31139" y="131976"/>
                  </a:cubicBezTo>
                  <a:cubicBezTo>
                    <a:pt x="28152" y="140016"/>
                    <a:pt x="23459" y="147443"/>
                    <a:pt x="21605" y="155803"/>
                  </a:cubicBezTo>
                  <a:cubicBezTo>
                    <a:pt x="17805" y="172923"/>
                    <a:pt x="31245" y="184750"/>
                    <a:pt x="46552" y="188576"/>
                  </a:cubicBezTo>
                  <a:cubicBezTo>
                    <a:pt x="60619" y="192083"/>
                    <a:pt x="90952" y="190430"/>
                    <a:pt x="90952" y="190430"/>
                  </a:cubicBezTo>
                  <a:cubicBezTo>
                    <a:pt x="101779" y="186643"/>
                    <a:pt x="113779" y="177136"/>
                    <a:pt x="119739" y="166736"/>
                  </a:cubicBezTo>
                  <a:cubicBezTo>
                    <a:pt x="124232" y="158883"/>
                    <a:pt x="124859" y="148936"/>
                    <a:pt x="121379" y="140576"/>
                  </a:cubicBezTo>
                  <a:cubicBezTo>
                    <a:pt x="119579" y="136283"/>
                    <a:pt x="116832" y="132510"/>
                    <a:pt x="113739" y="1289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42A81A45-4663-48FF-BFF9-E8C19140345A}"/>
                </a:ext>
              </a:extLst>
            </p:cNvPr>
            <p:cNvSpPr/>
            <p:nvPr/>
          </p:nvSpPr>
          <p:spPr>
            <a:xfrm>
              <a:off x="8899759" y="6241940"/>
              <a:ext cx="60000" cy="170667"/>
            </a:xfrm>
            <a:custGeom>
              <a:avLst/>
              <a:gdLst>
                <a:gd name="connsiteX0" fmla="*/ 58953 w 60000"/>
                <a:gd name="connsiteY0" fmla="*/ 170900 h 170666"/>
                <a:gd name="connsiteX1" fmla="*/ 58433 w 60000"/>
                <a:gd name="connsiteY1" fmla="*/ 170407 h 170666"/>
                <a:gd name="connsiteX2" fmla="*/ 1087 w 60000"/>
                <a:gd name="connsiteY2" fmla="*/ 1807 h 170666"/>
                <a:gd name="connsiteX3" fmla="*/ 1247 w 60000"/>
                <a:gd name="connsiteY3" fmla="*/ 1087 h 170666"/>
                <a:gd name="connsiteX4" fmla="*/ 1967 w 60000"/>
                <a:gd name="connsiteY4" fmla="*/ 1247 h 170666"/>
                <a:gd name="connsiteX5" fmla="*/ 59487 w 60000"/>
                <a:gd name="connsiteY5" fmla="*/ 170340 h 170666"/>
                <a:gd name="connsiteX6" fmla="*/ 59007 w 60000"/>
                <a:gd name="connsiteY6" fmla="*/ 170887 h 170666"/>
                <a:gd name="connsiteX7" fmla="*/ 58953 w 60000"/>
                <a:gd name="connsiteY7" fmla="*/ 170900 h 17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0" h="170666">
                  <a:moveTo>
                    <a:pt x="58953" y="170900"/>
                  </a:moveTo>
                  <a:cubicBezTo>
                    <a:pt x="58687" y="170900"/>
                    <a:pt x="58447" y="170686"/>
                    <a:pt x="58433" y="170407"/>
                  </a:cubicBezTo>
                  <a:cubicBezTo>
                    <a:pt x="52873" y="82713"/>
                    <a:pt x="1607" y="2606"/>
                    <a:pt x="1087" y="1807"/>
                  </a:cubicBezTo>
                  <a:cubicBezTo>
                    <a:pt x="927" y="1567"/>
                    <a:pt x="993" y="1247"/>
                    <a:pt x="1247" y="1087"/>
                  </a:cubicBezTo>
                  <a:cubicBezTo>
                    <a:pt x="1487" y="927"/>
                    <a:pt x="1807" y="993"/>
                    <a:pt x="1967" y="1247"/>
                  </a:cubicBezTo>
                  <a:cubicBezTo>
                    <a:pt x="2487" y="2047"/>
                    <a:pt x="53900" y="82393"/>
                    <a:pt x="59487" y="170340"/>
                  </a:cubicBezTo>
                  <a:cubicBezTo>
                    <a:pt x="59500" y="170620"/>
                    <a:pt x="59287" y="170873"/>
                    <a:pt x="59007" y="170887"/>
                  </a:cubicBezTo>
                  <a:cubicBezTo>
                    <a:pt x="58980" y="170900"/>
                    <a:pt x="58967" y="170900"/>
                    <a:pt x="58953" y="170900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2F6DF701-FBA0-42CC-80EC-9602ADDD5A2D}"/>
                </a:ext>
              </a:extLst>
            </p:cNvPr>
            <p:cNvSpPr/>
            <p:nvPr/>
          </p:nvSpPr>
          <p:spPr>
            <a:xfrm>
              <a:off x="8852868" y="6349293"/>
              <a:ext cx="29333" cy="26667"/>
            </a:xfrm>
            <a:custGeom>
              <a:avLst/>
              <a:gdLst>
                <a:gd name="connsiteX0" fmla="*/ 2284 w 29333"/>
                <a:gd name="connsiteY0" fmla="*/ 2093 h 26666"/>
                <a:gd name="connsiteX1" fmla="*/ 5737 w 29333"/>
                <a:gd name="connsiteY1" fmla="*/ 1000 h 26666"/>
                <a:gd name="connsiteX2" fmla="*/ 6070 w 29333"/>
                <a:gd name="connsiteY2" fmla="*/ 1000 h 26666"/>
                <a:gd name="connsiteX3" fmla="*/ 20417 w 29333"/>
                <a:gd name="connsiteY3" fmla="*/ 10107 h 26666"/>
                <a:gd name="connsiteX4" fmla="*/ 29604 w 29333"/>
                <a:gd name="connsiteY4" fmla="*/ 25733 h 26666"/>
                <a:gd name="connsiteX5" fmla="*/ 23804 w 29333"/>
                <a:gd name="connsiteY5" fmla="*/ 21120 h 26666"/>
                <a:gd name="connsiteX6" fmla="*/ 14350 w 29333"/>
                <a:gd name="connsiteY6" fmla="*/ 16227 h 26666"/>
                <a:gd name="connsiteX7" fmla="*/ 6950 w 29333"/>
                <a:gd name="connsiteY7" fmla="*/ 12547 h 26666"/>
                <a:gd name="connsiteX8" fmla="*/ 1724 w 29333"/>
                <a:gd name="connsiteY8" fmla="*/ 8013 h 26666"/>
                <a:gd name="connsiteX9" fmla="*/ 2284 w 29333"/>
                <a:gd name="connsiteY9" fmla="*/ 2093 h 2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333" h="26666">
                  <a:moveTo>
                    <a:pt x="2284" y="2093"/>
                  </a:moveTo>
                  <a:cubicBezTo>
                    <a:pt x="3084" y="1413"/>
                    <a:pt x="4244" y="1040"/>
                    <a:pt x="5737" y="1000"/>
                  </a:cubicBezTo>
                  <a:cubicBezTo>
                    <a:pt x="5844" y="1000"/>
                    <a:pt x="5964" y="1000"/>
                    <a:pt x="6070" y="1000"/>
                  </a:cubicBezTo>
                  <a:cubicBezTo>
                    <a:pt x="10884" y="1000"/>
                    <a:pt x="15710" y="4067"/>
                    <a:pt x="20417" y="10107"/>
                  </a:cubicBezTo>
                  <a:cubicBezTo>
                    <a:pt x="23990" y="14707"/>
                    <a:pt x="27017" y="19853"/>
                    <a:pt x="29604" y="25733"/>
                  </a:cubicBezTo>
                  <a:cubicBezTo>
                    <a:pt x="27964" y="24053"/>
                    <a:pt x="26004" y="22493"/>
                    <a:pt x="23804" y="21120"/>
                  </a:cubicBezTo>
                  <a:cubicBezTo>
                    <a:pt x="20790" y="19227"/>
                    <a:pt x="17510" y="17707"/>
                    <a:pt x="14350" y="16227"/>
                  </a:cubicBezTo>
                  <a:cubicBezTo>
                    <a:pt x="11884" y="15080"/>
                    <a:pt x="9337" y="13893"/>
                    <a:pt x="6950" y="12547"/>
                  </a:cubicBezTo>
                  <a:cubicBezTo>
                    <a:pt x="5004" y="11453"/>
                    <a:pt x="2870" y="10053"/>
                    <a:pt x="1724" y="8013"/>
                  </a:cubicBezTo>
                  <a:cubicBezTo>
                    <a:pt x="710" y="6200"/>
                    <a:pt x="644" y="3493"/>
                    <a:pt x="2284" y="209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79458D9-7315-425F-9440-124887CC3216}"/>
                </a:ext>
              </a:extLst>
            </p:cNvPr>
            <p:cNvSpPr/>
            <p:nvPr/>
          </p:nvSpPr>
          <p:spPr>
            <a:xfrm>
              <a:off x="8845884" y="6380497"/>
              <a:ext cx="36000" cy="14667"/>
            </a:xfrm>
            <a:custGeom>
              <a:avLst/>
              <a:gdLst>
                <a:gd name="connsiteX0" fmla="*/ 1294 w 36000"/>
                <a:gd name="connsiteY0" fmla="*/ 4770 h 14666"/>
                <a:gd name="connsiteX1" fmla="*/ 3948 w 36000"/>
                <a:gd name="connsiteY1" fmla="*/ 2303 h 14666"/>
                <a:gd name="connsiteX2" fmla="*/ 4241 w 36000"/>
                <a:gd name="connsiteY2" fmla="*/ 2156 h 14666"/>
                <a:gd name="connsiteX3" fmla="*/ 21108 w 36000"/>
                <a:gd name="connsiteY3" fmla="*/ 4250 h 14666"/>
                <a:gd name="connsiteX4" fmla="*/ 36108 w 36000"/>
                <a:gd name="connsiteY4" fmla="*/ 14450 h 14666"/>
                <a:gd name="connsiteX5" fmla="*/ 28894 w 36000"/>
                <a:gd name="connsiteY5" fmla="*/ 12756 h 14666"/>
                <a:gd name="connsiteX6" fmla="*/ 18254 w 36000"/>
                <a:gd name="connsiteY6" fmla="*/ 12383 h 14666"/>
                <a:gd name="connsiteX7" fmla="*/ 9988 w 36000"/>
                <a:gd name="connsiteY7" fmla="*/ 12223 h 14666"/>
                <a:gd name="connsiteX8" fmla="*/ 3334 w 36000"/>
                <a:gd name="connsiteY8" fmla="*/ 10356 h 14666"/>
                <a:gd name="connsiteX9" fmla="*/ 1294 w 36000"/>
                <a:gd name="connsiteY9" fmla="*/ 4770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" h="14666">
                  <a:moveTo>
                    <a:pt x="1294" y="4770"/>
                  </a:moveTo>
                  <a:cubicBezTo>
                    <a:pt x="1721" y="3810"/>
                    <a:pt x="2614" y="2983"/>
                    <a:pt x="3948" y="2303"/>
                  </a:cubicBezTo>
                  <a:cubicBezTo>
                    <a:pt x="4041" y="2250"/>
                    <a:pt x="4148" y="2210"/>
                    <a:pt x="4241" y="2156"/>
                  </a:cubicBezTo>
                  <a:cubicBezTo>
                    <a:pt x="8601" y="90"/>
                    <a:pt x="14268" y="796"/>
                    <a:pt x="21108" y="4250"/>
                  </a:cubicBezTo>
                  <a:cubicBezTo>
                    <a:pt x="26308" y="6876"/>
                    <a:pt x="31241" y="10236"/>
                    <a:pt x="36108" y="14450"/>
                  </a:cubicBezTo>
                  <a:cubicBezTo>
                    <a:pt x="33908" y="13636"/>
                    <a:pt x="31468" y="13063"/>
                    <a:pt x="28894" y="12756"/>
                  </a:cubicBezTo>
                  <a:cubicBezTo>
                    <a:pt x="25348" y="12330"/>
                    <a:pt x="21748" y="12356"/>
                    <a:pt x="18254" y="12383"/>
                  </a:cubicBezTo>
                  <a:cubicBezTo>
                    <a:pt x="15534" y="12396"/>
                    <a:pt x="12721" y="12423"/>
                    <a:pt x="9988" y="12223"/>
                  </a:cubicBezTo>
                  <a:cubicBezTo>
                    <a:pt x="7761" y="12063"/>
                    <a:pt x="5241" y="11716"/>
                    <a:pt x="3334" y="10356"/>
                  </a:cubicBezTo>
                  <a:cubicBezTo>
                    <a:pt x="1628" y="9156"/>
                    <a:pt x="414" y="6730"/>
                    <a:pt x="1294" y="4770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FDDD93D-3062-4516-802E-79E14FE8ADA9}"/>
                </a:ext>
              </a:extLst>
            </p:cNvPr>
            <p:cNvSpPr/>
            <p:nvPr/>
          </p:nvSpPr>
          <p:spPr>
            <a:xfrm>
              <a:off x="8857125" y="6393040"/>
              <a:ext cx="24000" cy="14667"/>
            </a:xfrm>
            <a:custGeom>
              <a:avLst/>
              <a:gdLst>
                <a:gd name="connsiteX0" fmla="*/ 1147 w 24000"/>
                <a:gd name="connsiteY0" fmla="*/ 12493 h 14666"/>
                <a:gd name="connsiteX1" fmla="*/ 1307 w 24000"/>
                <a:gd name="connsiteY1" fmla="*/ 10027 h 14666"/>
                <a:gd name="connsiteX2" fmla="*/ 1387 w 24000"/>
                <a:gd name="connsiteY2" fmla="*/ 9813 h 14666"/>
                <a:gd name="connsiteX3" fmla="*/ 10761 w 24000"/>
                <a:gd name="connsiteY3" fmla="*/ 2960 h 14666"/>
                <a:gd name="connsiteX4" fmla="*/ 23001 w 24000"/>
                <a:gd name="connsiteY4" fmla="*/ 1000 h 14666"/>
                <a:gd name="connsiteX5" fmla="*/ 18614 w 24000"/>
                <a:gd name="connsiteY5" fmla="*/ 3547 h 14666"/>
                <a:gd name="connsiteX6" fmla="*/ 13147 w 24000"/>
                <a:gd name="connsiteY6" fmla="*/ 8347 h 14666"/>
                <a:gd name="connsiteX7" fmla="*/ 8961 w 24000"/>
                <a:gd name="connsiteY7" fmla="*/ 12147 h 14666"/>
                <a:gd name="connsiteX8" fmla="*/ 4774 w 24000"/>
                <a:gd name="connsiteY8" fmla="*/ 14347 h 14666"/>
                <a:gd name="connsiteX9" fmla="*/ 1147 w 24000"/>
                <a:gd name="connsiteY9" fmla="*/ 12493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00" h="14666">
                  <a:moveTo>
                    <a:pt x="1147" y="12493"/>
                  </a:moveTo>
                  <a:cubicBezTo>
                    <a:pt x="907" y="11813"/>
                    <a:pt x="961" y="10987"/>
                    <a:pt x="1307" y="10027"/>
                  </a:cubicBezTo>
                  <a:cubicBezTo>
                    <a:pt x="1334" y="9960"/>
                    <a:pt x="1361" y="9880"/>
                    <a:pt x="1387" y="9813"/>
                  </a:cubicBezTo>
                  <a:cubicBezTo>
                    <a:pt x="2587" y="6747"/>
                    <a:pt x="5734" y="4440"/>
                    <a:pt x="10761" y="2960"/>
                  </a:cubicBezTo>
                  <a:cubicBezTo>
                    <a:pt x="14574" y="1827"/>
                    <a:pt x="18601" y="1187"/>
                    <a:pt x="23001" y="1000"/>
                  </a:cubicBezTo>
                  <a:cubicBezTo>
                    <a:pt x="21521" y="1627"/>
                    <a:pt x="20041" y="2480"/>
                    <a:pt x="18614" y="3547"/>
                  </a:cubicBezTo>
                  <a:cubicBezTo>
                    <a:pt x="16654" y="5000"/>
                    <a:pt x="14867" y="6693"/>
                    <a:pt x="13147" y="8347"/>
                  </a:cubicBezTo>
                  <a:cubicBezTo>
                    <a:pt x="11801" y="9627"/>
                    <a:pt x="10414" y="10960"/>
                    <a:pt x="8961" y="12147"/>
                  </a:cubicBezTo>
                  <a:cubicBezTo>
                    <a:pt x="7787" y="13107"/>
                    <a:pt x="6361" y="14120"/>
                    <a:pt x="4774" y="14347"/>
                  </a:cubicBezTo>
                  <a:cubicBezTo>
                    <a:pt x="3374" y="14520"/>
                    <a:pt x="1641" y="13880"/>
                    <a:pt x="1147" y="1249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96ADC390-35CD-4F99-A9CD-0AD18EBCF3A8}"/>
                </a:ext>
              </a:extLst>
            </p:cNvPr>
            <p:cNvSpPr/>
            <p:nvPr/>
          </p:nvSpPr>
          <p:spPr>
            <a:xfrm>
              <a:off x="8857594" y="6352535"/>
              <a:ext cx="41333" cy="61333"/>
            </a:xfrm>
            <a:custGeom>
              <a:avLst/>
              <a:gdLst>
                <a:gd name="connsiteX0" fmla="*/ 40438 w 41333"/>
                <a:gd name="connsiteY0" fmla="*/ 60745 h 61333"/>
                <a:gd name="connsiteX1" fmla="*/ 39918 w 41333"/>
                <a:gd name="connsiteY1" fmla="*/ 60225 h 61333"/>
                <a:gd name="connsiteX2" fmla="*/ 1225 w 41333"/>
                <a:gd name="connsiteY2" fmla="*/ 1945 h 61333"/>
                <a:gd name="connsiteX3" fmla="*/ 1091 w 41333"/>
                <a:gd name="connsiteY3" fmla="*/ 1225 h 61333"/>
                <a:gd name="connsiteX4" fmla="*/ 1811 w 41333"/>
                <a:gd name="connsiteY4" fmla="*/ 1091 h 61333"/>
                <a:gd name="connsiteX5" fmla="*/ 40958 w 41333"/>
                <a:gd name="connsiteY5" fmla="*/ 60225 h 61333"/>
                <a:gd name="connsiteX6" fmla="*/ 40438 w 41333"/>
                <a:gd name="connsiteY6" fmla="*/ 60745 h 61333"/>
                <a:gd name="connsiteX7" fmla="*/ 40438 w 41333"/>
                <a:gd name="connsiteY7" fmla="*/ 60745 h 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33" h="61333">
                  <a:moveTo>
                    <a:pt x="40438" y="60745"/>
                  </a:moveTo>
                  <a:cubicBezTo>
                    <a:pt x="40158" y="60745"/>
                    <a:pt x="39918" y="60518"/>
                    <a:pt x="39918" y="60225"/>
                  </a:cubicBezTo>
                  <a:cubicBezTo>
                    <a:pt x="39918" y="59905"/>
                    <a:pt x="39291" y="28412"/>
                    <a:pt x="1225" y="1945"/>
                  </a:cubicBezTo>
                  <a:cubicBezTo>
                    <a:pt x="985" y="1785"/>
                    <a:pt x="931" y="1451"/>
                    <a:pt x="1091" y="1225"/>
                  </a:cubicBezTo>
                  <a:cubicBezTo>
                    <a:pt x="1251" y="985"/>
                    <a:pt x="1585" y="931"/>
                    <a:pt x="1811" y="1091"/>
                  </a:cubicBezTo>
                  <a:cubicBezTo>
                    <a:pt x="40358" y="27891"/>
                    <a:pt x="40958" y="59905"/>
                    <a:pt x="40958" y="60225"/>
                  </a:cubicBezTo>
                  <a:cubicBezTo>
                    <a:pt x="40971" y="60505"/>
                    <a:pt x="40731" y="60745"/>
                    <a:pt x="40438" y="60745"/>
                  </a:cubicBezTo>
                  <a:cubicBezTo>
                    <a:pt x="40451" y="60745"/>
                    <a:pt x="40451" y="60745"/>
                    <a:pt x="40438" y="60745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BD5B7A7F-A119-413E-84F7-0CFDA75FCC9C}"/>
                </a:ext>
              </a:extLst>
            </p:cNvPr>
            <p:cNvSpPr/>
            <p:nvPr/>
          </p:nvSpPr>
          <p:spPr>
            <a:xfrm>
              <a:off x="8852352" y="6385747"/>
              <a:ext cx="46667" cy="28000"/>
            </a:xfrm>
            <a:custGeom>
              <a:avLst/>
              <a:gdLst>
                <a:gd name="connsiteX0" fmla="*/ 45693 w 46666"/>
                <a:gd name="connsiteY0" fmla="*/ 27533 h 28000"/>
                <a:gd name="connsiteX1" fmla="*/ 45227 w 46666"/>
                <a:gd name="connsiteY1" fmla="*/ 27240 h 28000"/>
                <a:gd name="connsiteX2" fmla="*/ 1520 w 46666"/>
                <a:gd name="connsiteY2" fmla="*/ 2040 h 28000"/>
                <a:gd name="connsiteX3" fmla="*/ 1000 w 46666"/>
                <a:gd name="connsiteY3" fmla="*/ 1520 h 28000"/>
                <a:gd name="connsiteX4" fmla="*/ 1520 w 46666"/>
                <a:gd name="connsiteY4" fmla="*/ 1000 h 28000"/>
                <a:gd name="connsiteX5" fmla="*/ 46160 w 46666"/>
                <a:gd name="connsiteY5" fmla="*/ 26800 h 28000"/>
                <a:gd name="connsiteX6" fmla="*/ 45907 w 46666"/>
                <a:gd name="connsiteY6" fmla="*/ 27493 h 28000"/>
                <a:gd name="connsiteX7" fmla="*/ 45693 w 46666"/>
                <a:gd name="connsiteY7" fmla="*/ 27533 h 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66" h="28000">
                  <a:moveTo>
                    <a:pt x="45693" y="27533"/>
                  </a:moveTo>
                  <a:cubicBezTo>
                    <a:pt x="45493" y="27533"/>
                    <a:pt x="45307" y="27427"/>
                    <a:pt x="45227" y="27240"/>
                  </a:cubicBezTo>
                  <a:cubicBezTo>
                    <a:pt x="45107" y="26987"/>
                    <a:pt x="33067" y="2040"/>
                    <a:pt x="1520" y="2040"/>
                  </a:cubicBezTo>
                  <a:cubicBezTo>
                    <a:pt x="1227" y="2040"/>
                    <a:pt x="1000" y="1813"/>
                    <a:pt x="1000" y="1520"/>
                  </a:cubicBezTo>
                  <a:cubicBezTo>
                    <a:pt x="1000" y="1227"/>
                    <a:pt x="1227" y="1000"/>
                    <a:pt x="1520" y="1000"/>
                  </a:cubicBezTo>
                  <a:cubicBezTo>
                    <a:pt x="33747" y="1000"/>
                    <a:pt x="46040" y="26547"/>
                    <a:pt x="46160" y="26800"/>
                  </a:cubicBezTo>
                  <a:cubicBezTo>
                    <a:pt x="46280" y="27067"/>
                    <a:pt x="46173" y="27373"/>
                    <a:pt x="45907" y="27493"/>
                  </a:cubicBezTo>
                  <a:cubicBezTo>
                    <a:pt x="45840" y="27507"/>
                    <a:pt x="45760" y="27533"/>
                    <a:pt x="45693" y="2753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B04FD26C-3567-4854-B9BE-47B9BA22D16F}"/>
                </a:ext>
              </a:extLst>
            </p:cNvPr>
            <p:cNvSpPr/>
            <p:nvPr/>
          </p:nvSpPr>
          <p:spPr>
            <a:xfrm>
              <a:off x="8859659" y="6392809"/>
              <a:ext cx="21333" cy="12000"/>
            </a:xfrm>
            <a:custGeom>
              <a:avLst/>
              <a:gdLst>
                <a:gd name="connsiteX0" fmla="*/ 1520 w 21333"/>
                <a:gd name="connsiteY0" fmla="*/ 11444 h 12000"/>
                <a:gd name="connsiteX1" fmla="*/ 1107 w 21333"/>
                <a:gd name="connsiteY1" fmla="*/ 11231 h 12000"/>
                <a:gd name="connsiteX2" fmla="*/ 1213 w 21333"/>
                <a:gd name="connsiteY2" fmla="*/ 10498 h 12000"/>
                <a:gd name="connsiteX3" fmla="*/ 20867 w 21333"/>
                <a:gd name="connsiteY3" fmla="*/ 1004 h 12000"/>
                <a:gd name="connsiteX4" fmla="*/ 21347 w 21333"/>
                <a:gd name="connsiteY4" fmla="*/ 1564 h 12000"/>
                <a:gd name="connsiteX5" fmla="*/ 20787 w 21333"/>
                <a:gd name="connsiteY5" fmla="*/ 2044 h 12000"/>
                <a:gd name="connsiteX6" fmla="*/ 20787 w 21333"/>
                <a:gd name="connsiteY6" fmla="*/ 2044 h 12000"/>
                <a:gd name="connsiteX7" fmla="*/ 1840 w 21333"/>
                <a:gd name="connsiteY7" fmla="*/ 11324 h 12000"/>
                <a:gd name="connsiteX8" fmla="*/ 1520 w 21333"/>
                <a:gd name="connsiteY8" fmla="*/ 11444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33" h="12000">
                  <a:moveTo>
                    <a:pt x="1520" y="11444"/>
                  </a:moveTo>
                  <a:cubicBezTo>
                    <a:pt x="1360" y="11444"/>
                    <a:pt x="1213" y="11378"/>
                    <a:pt x="1107" y="11231"/>
                  </a:cubicBezTo>
                  <a:cubicBezTo>
                    <a:pt x="933" y="11004"/>
                    <a:pt x="973" y="10671"/>
                    <a:pt x="1213" y="10498"/>
                  </a:cubicBezTo>
                  <a:cubicBezTo>
                    <a:pt x="14267" y="644"/>
                    <a:pt x="20600" y="991"/>
                    <a:pt x="20867" y="1004"/>
                  </a:cubicBezTo>
                  <a:cubicBezTo>
                    <a:pt x="21147" y="1031"/>
                    <a:pt x="21373" y="1271"/>
                    <a:pt x="21347" y="1564"/>
                  </a:cubicBezTo>
                  <a:cubicBezTo>
                    <a:pt x="21320" y="1844"/>
                    <a:pt x="21080" y="2084"/>
                    <a:pt x="20787" y="2044"/>
                  </a:cubicBezTo>
                  <a:lnTo>
                    <a:pt x="20787" y="2044"/>
                  </a:lnTo>
                  <a:cubicBezTo>
                    <a:pt x="20720" y="2044"/>
                    <a:pt x="14507" y="1778"/>
                    <a:pt x="1840" y="11324"/>
                  </a:cubicBezTo>
                  <a:cubicBezTo>
                    <a:pt x="1733" y="11418"/>
                    <a:pt x="1627" y="11444"/>
                    <a:pt x="1520" y="1144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DDAAB2DF-6386-4A51-BC5D-6AC6D581CCF4}"/>
                </a:ext>
              </a:extLst>
            </p:cNvPr>
            <p:cNvSpPr/>
            <p:nvPr/>
          </p:nvSpPr>
          <p:spPr>
            <a:xfrm>
              <a:off x="9031312" y="5869080"/>
              <a:ext cx="396000" cy="522667"/>
            </a:xfrm>
            <a:custGeom>
              <a:avLst/>
              <a:gdLst>
                <a:gd name="connsiteX0" fmla="*/ 381173 w 396000"/>
                <a:gd name="connsiteY0" fmla="*/ 522200 h 522666"/>
                <a:gd name="connsiteX1" fmla="*/ 15600 w 396000"/>
                <a:gd name="connsiteY1" fmla="*/ 522200 h 522666"/>
                <a:gd name="connsiteX2" fmla="*/ 1000 w 396000"/>
                <a:gd name="connsiteY2" fmla="*/ 507600 h 522666"/>
                <a:gd name="connsiteX3" fmla="*/ 1000 w 396000"/>
                <a:gd name="connsiteY3" fmla="*/ 15600 h 522666"/>
                <a:gd name="connsiteX4" fmla="*/ 15600 w 396000"/>
                <a:gd name="connsiteY4" fmla="*/ 1000 h 522666"/>
                <a:gd name="connsiteX5" fmla="*/ 124867 w 396000"/>
                <a:gd name="connsiteY5" fmla="*/ 1000 h 522666"/>
                <a:gd name="connsiteX6" fmla="*/ 124867 w 396000"/>
                <a:gd name="connsiteY6" fmla="*/ 5000 h 522666"/>
                <a:gd name="connsiteX7" fmla="*/ 15600 w 396000"/>
                <a:gd name="connsiteY7" fmla="*/ 5000 h 522666"/>
                <a:gd name="connsiteX8" fmla="*/ 5000 w 396000"/>
                <a:gd name="connsiteY8" fmla="*/ 15600 h 522666"/>
                <a:gd name="connsiteX9" fmla="*/ 5000 w 396000"/>
                <a:gd name="connsiteY9" fmla="*/ 507600 h 522666"/>
                <a:gd name="connsiteX10" fmla="*/ 15600 w 396000"/>
                <a:gd name="connsiteY10" fmla="*/ 518200 h 522666"/>
                <a:gd name="connsiteX11" fmla="*/ 381173 w 396000"/>
                <a:gd name="connsiteY11" fmla="*/ 518200 h 522666"/>
                <a:gd name="connsiteX12" fmla="*/ 391773 w 396000"/>
                <a:gd name="connsiteY12" fmla="*/ 507600 h 522666"/>
                <a:gd name="connsiteX13" fmla="*/ 391773 w 396000"/>
                <a:gd name="connsiteY13" fmla="*/ 15600 h 522666"/>
                <a:gd name="connsiteX14" fmla="*/ 381173 w 396000"/>
                <a:gd name="connsiteY14" fmla="*/ 5000 h 522666"/>
                <a:gd name="connsiteX15" fmla="*/ 271933 w 396000"/>
                <a:gd name="connsiteY15" fmla="*/ 5000 h 522666"/>
                <a:gd name="connsiteX16" fmla="*/ 271933 w 396000"/>
                <a:gd name="connsiteY16" fmla="*/ 1000 h 522666"/>
                <a:gd name="connsiteX17" fmla="*/ 381173 w 396000"/>
                <a:gd name="connsiteY17" fmla="*/ 1000 h 522666"/>
                <a:gd name="connsiteX18" fmla="*/ 395773 w 396000"/>
                <a:gd name="connsiteY18" fmla="*/ 15600 h 522666"/>
                <a:gd name="connsiteX19" fmla="*/ 395773 w 396000"/>
                <a:gd name="connsiteY19" fmla="*/ 507600 h 522666"/>
                <a:gd name="connsiteX20" fmla="*/ 381173 w 396000"/>
                <a:gd name="connsiteY20" fmla="*/ 522200 h 5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6000" h="522666">
                  <a:moveTo>
                    <a:pt x="381173" y="522200"/>
                  </a:moveTo>
                  <a:lnTo>
                    <a:pt x="15600" y="522200"/>
                  </a:lnTo>
                  <a:cubicBezTo>
                    <a:pt x="7547" y="522200"/>
                    <a:pt x="1000" y="515653"/>
                    <a:pt x="1000" y="507600"/>
                  </a:cubicBezTo>
                  <a:lnTo>
                    <a:pt x="1000" y="15600"/>
                  </a:lnTo>
                  <a:cubicBezTo>
                    <a:pt x="1000" y="7547"/>
                    <a:pt x="7547" y="1000"/>
                    <a:pt x="15600" y="1000"/>
                  </a:cubicBezTo>
                  <a:lnTo>
                    <a:pt x="124867" y="1000"/>
                  </a:lnTo>
                  <a:lnTo>
                    <a:pt x="124867" y="5000"/>
                  </a:lnTo>
                  <a:lnTo>
                    <a:pt x="15600" y="5000"/>
                  </a:lnTo>
                  <a:cubicBezTo>
                    <a:pt x="9760" y="5000"/>
                    <a:pt x="5000" y="9760"/>
                    <a:pt x="5000" y="15600"/>
                  </a:cubicBezTo>
                  <a:lnTo>
                    <a:pt x="5000" y="507600"/>
                  </a:lnTo>
                  <a:cubicBezTo>
                    <a:pt x="5000" y="513440"/>
                    <a:pt x="9760" y="518200"/>
                    <a:pt x="15600" y="518200"/>
                  </a:cubicBezTo>
                  <a:lnTo>
                    <a:pt x="381173" y="518200"/>
                  </a:lnTo>
                  <a:cubicBezTo>
                    <a:pt x="387013" y="518200"/>
                    <a:pt x="391773" y="513440"/>
                    <a:pt x="391773" y="507600"/>
                  </a:cubicBezTo>
                  <a:lnTo>
                    <a:pt x="391773" y="15600"/>
                  </a:lnTo>
                  <a:cubicBezTo>
                    <a:pt x="391773" y="9760"/>
                    <a:pt x="387013" y="5000"/>
                    <a:pt x="381173" y="5000"/>
                  </a:cubicBezTo>
                  <a:lnTo>
                    <a:pt x="271933" y="5000"/>
                  </a:lnTo>
                  <a:lnTo>
                    <a:pt x="271933" y="1000"/>
                  </a:lnTo>
                  <a:lnTo>
                    <a:pt x="381173" y="1000"/>
                  </a:lnTo>
                  <a:cubicBezTo>
                    <a:pt x="389227" y="1000"/>
                    <a:pt x="395773" y="7547"/>
                    <a:pt x="395773" y="15600"/>
                  </a:cubicBezTo>
                  <a:lnTo>
                    <a:pt x="395773" y="507600"/>
                  </a:lnTo>
                  <a:cubicBezTo>
                    <a:pt x="395773" y="515640"/>
                    <a:pt x="389227" y="522200"/>
                    <a:pt x="381173" y="522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3BBEE706-63D2-431B-902C-2CB81CABB29F}"/>
                </a:ext>
              </a:extLst>
            </p:cNvPr>
            <p:cNvSpPr/>
            <p:nvPr/>
          </p:nvSpPr>
          <p:spPr>
            <a:xfrm>
              <a:off x="9056019" y="5894947"/>
              <a:ext cx="346667" cy="470667"/>
            </a:xfrm>
            <a:custGeom>
              <a:avLst/>
              <a:gdLst>
                <a:gd name="connsiteX0" fmla="*/ 341213 w 346666"/>
                <a:gd name="connsiteY0" fmla="*/ 470467 h 470666"/>
                <a:gd name="connsiteX1" fmla="*/ 6147 w 346666"/>
                <a:gd name="connsiteY1" fmla="*/ 470467 h 470666"/>
                <a:gd name="connsiteX2" fmla="*/ 1000 w 346666"/>
                <a:gd name="connsiteY2" fmla="*/ 465320 h 470666"/>
                <a:gd name="connsiteX3" fmla="*/ 1000 w 346666"/>
                <a:gd name="connsiteY3" fmla="*/ 6147 h 470666"/>
                <a:gd name="connsiteX4" fmla="*/ 6147 w 346666"/>
                <a:gd name="connsiteY4" fmla="*/ 1000 h 470666"/>
                <a:gd name="connsiteX5" fmla="*/ 341213 w 346666"/>
                <a:gd name="connsiteY5" fmla="*/ 1000 h 470666"/>
                <a:gd name="connsiteX6" fmla="*/ 346360 w 346666"/>
                <a:gd name="connsiteY6" fmla="*/ 6147 h 470666"/>
                <a:gd name="connsiteX7" fmla="*/ 346360 w 346666"/>
                <a:gd name="connsiteY7" fmla="*/ 465320 h 470666"/>
                <a:gd name="connsiteX8" fmla="*/ 341213 w 346666"/>
                <a:gd name="connsiteY8" fmla="*/ 470467 h 47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666" h="470666">
                  <a:moveTo>
                    <a:pt x="341213" y="470467"/>
                  </a:moveTo>
                  <a:lnTo>
                    <a:pt x="6147" y="470467"/>
                  </a:lnTo>
                  <a:cubicBezTo>
                    <a:pt x="3307" y="470467"/>
                    <a:pt x="1000" y="468160"/>
                    <a:pt x="1000" y="465320"/>
                  </a:cubicBezTo>
                  <a:lnTo>
                    <a:pt x="1000" y="6147"/>
                  </a:lnTo>
                  <a:cubicBezTo>
                    <a:pt x="1000" y="3307"/>
                    <a:pt x="3307" y="1000"/>
                    <a:pt x="6147" y="1000"/>
                  </a:cubicBezTo>
                  <a:lnTo>
                    <a:pt x="341213" y="1000"/>
                  </a:lnTo>
                  <a:cubicBezTo>
                    <a:pt x="344053" y="1000"/>
                    <a:pt x="346360" y="3307"/>
                    <a:pt x="346360" y="6147"/>
                  </a:cubicBezTo>
                  <a:lnTo>
                    <a:pt x="346360" y="465320"/>
                  </a:lnTo>
                  <a:cubicBezTo>
                    <a:pt x="346360" y="468160"/>
                    <a:pt x="344053" y="470467"/>
                    <a:pt x="341213" y="47046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DEBBCD7-4926-4C86-B039-18BA4D2E7B0C}"/>
                </a:ext>
              </a:extLst>
            </p:cNvPr>
            <p:cNvSpPr/>
            <p:nvPr/>
          </p:nvSpPr>
          <p:spPr>
            <a:xfrm>
              <a:off x="9153419" y="5828147"/>
              <a:ext cx="152000" cy="81333"/>
            </a:xfrm>
            <a:custGeom>
              <a:avLst/>
              <a:gdLst>
                <a:gd name="connsiteX0" fmla="*/ 151560 w 152000"/>
                <a:gd name="connsiteY0" fmla="*/ 81427 h 81333"/>
                <a:gd name="connsiteX1" fmla="*/ 1000 w 152000"/>
                <a:gd name="connsiteY1" fmla="*/ 81427 h 81333"/>
                <a:gd name="connsiteX2" fmla="*/ 1000 w 152000"/>
                <a:gd name="connsiteY2" fmla="*/ 32160 h 81333"/>
                <a:gd name="connsiteX3" fmla="*/ 44587 w 152000"/>
                <a:gd name="connsiteY3" fmla="*/ 32160 h 81333"/>
                <a:gd name="connsiteX4" fmla="*/ 76280 w 152000"/>
                <a:gd name="connsiteY4" fmla="*/ 1000 h 81333"/>
                <a:gd name="connsiteX5" fmla="*/ 107973 w 152000"/>
                <a:gd name="connsiteY5" fmla="*/ 32160 h 81333"/>
                <a:gd name="connsiteX6" fmla="*/ 151560 w 152000"/>
                <a:gd name="connsiteY6" fmla="*/ 32160 h 81333"/>
                <a:gd name="connsiteX7" fmla="*/ 151560 w 152000"/>
                <a:gd name="connsiteY7" fmla="*/ 81427 h 81333"/>
                <a:gd name="connsiteX8" fmla="*/ 5000 w 152000"/>
                <a:gd name="connsiteY8" fmla="*/ 77427 h 81333"/>
                <a:gd name="connsiteX9" fmla="*/ 147560 w 152000"/>
                <a:gd name="connsiteY9" fmla="*/ 77427 h 81333"/>
                <a:gd name="connsiteX10" fmla="*/ 147560 w 152000"/>
                <a:gd name="connsiteY10" fmla="*/ 36160 h 81333"/>
                <a:gd name="connsiteX11" fmla="*/ 103800 w 152000"/>
                <a:gd name="connsiteY11" fmla="*/ 36160 h 81333"/>
                <a:gd name="connsiteX12" fmla="*/ 103933 w 152000"/>
                <a:gd name="connsiteY12" fmla="*/ 33520 h 81333"/>
                <a:gd name="connsiteX13" fmla="*/ 103973 w 152000"/>
                <a:gd name="connsiteY13" fmla="*/ 32693 h 81333"/>
                <a:gd name="connsiteX14" fmla="*/ 76280 w 152000"/>
                <a:gd name="connsiteY14" fmla="*/ 5000 h 81333"/>
                <a:gd name="connsiteX15" fmla="*/ 48587 w 152000"/>
                <a:gd name="connsiteY15" fmla="*/ 32693 h 81333"/>
                <a:gd name="connsiteX16" fmla="*/ 48627 w 152000"/>
                <a:gd name="connsiteY16" fmla="*/ 33520 h 81333"/>
                <a:gd name="connsiteX17" fmla="*/ 48760 w 152000"/>
                <a:gd name="connsiteY17" fmla="*/ 36160 h 81333"/>
                <a:gd name="connsiteX18" fmla="*/ 5000 w 152000"/>
                <a:gd name="connsiteY18" fmla="*/ 36160 h 81333"/>
                <a:gd name="connsiteX19" fmla="*/ 5000 w 152000"/>
                <a:gd name="connsiteY19" fmla="*/ 77427 h 8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000" h="81333">
                  <a:moveTo>
                    <a:pt x="151560" y="81427"/>
                  </a:moveTo>
                  <a:lnTo>
                    <a:pt x="1000" y="81427"/>
                  </a:lnTo>
                  <a:lnTo>
                    <a:pt x="1000" y="32160"/>
                  </a:lnTo>
                  <a:lnTo>
                    <a:pt x="44587" y="32160"/>
                  </a:lnTo>
                  <a:cubicBezTo>
                    <a:pt x="44880" y="14933"/>
                    <a:pt x="58987" y="1000"/>
                    <a:pt x="76280" y="1000"/>
                  </a:cubicBezTo>
                  <a:cubicBezTo>
                    <a:pt x="93573" y="1000"/>
                    <a:pt x="107680" y="14933"/>
                    <a:pt x="107973" y="32160"/>
                  </a:cubicBezTo>
                  <a:lnTo>
                    <a:pt x="151560" y="32160"/>
                  </a:lnTo>
                  <a:lnTo>
                    <a:pt x="151560" y="81427"/>
                  </a:lnTo>
                  <a:close/>
                  <a:moveTo>
                    <a:pt x="5000" y="77427"/>
                  </a:moveTo>
                  <a:lnTo>
                    <a:pt x="147560" y="77427"/>
                  </a:lnTo>
                  <a:lnTo>
                    <a:pt x="147560" y="36160"/>
                  </a:lnTo>
                  <a:lnTo>
                    <a:pt x="103800" y="36160"/>
                  </a:lnTo>
                  <a:lnTo>
                    <a:pt x="103933" y="33520"/>
                  </a:lnTo>
                  <a:cubicBezTo>
                    <a:pt x="103947" y="33253"/>
                    <a:pt x="103973" y="32973"/>
                    <a:pt x="103973" y="32693"/>
                  </a:cubicBezTo>
                  <a:cubicBezTo>
                    <a:pt x="103973" y="17427"/>
                    <a:pt x="91547" y="5000"/>
                    <a:pt x="76280" y="5000"/>
                  </a:cubicBezTo>
                  <a:cubicBezTo>
                    <a:pt x="61013" y="5000"/>
                    <a:pt x="48587" y="17427"/>
                    <a:pt x="48587" y="32693"/>
                  </a:cubicBezTo>
                  <a:cubicBezTo>
                    <a:pt x="48587" y="32973"/>
                    <a:pt x="48613" y="33253"/>
                    <a:pt x="48627" y="33520"/>
                  </a:cubicBezTo>
                  <a:lnTo>
                    <a:pt x="48760" y="36160"/>
                  </a:lnTo>
                  <a:lnTo>
                    <a:pt x="5000" y="36160"/>
                  </a:lnTo>
                  <a:lnTo>
                    <a:pt x="5000" y="77427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F03162D0-BB20-42B6-914C-71CAC9811094}"/>
                </a:ext>
              </a:extLst>
            </p:cNvPr>
            <p:cNvSpPr/>
            <p:nvPr/>
          </p:nvSpPr>
          <p:spPr>
            <a:xfrm>
              <a:off x="9210019" y="5841160"/>
              <a:ext cx="38667" cy="38667"/>
            </a:xfrm>
            <a:custGeom>
              <a:avLst/>
              <a:gdLst>
                <a:gd name="connsiteX0" fmla="*/ 19680 w 38666"/>
                <a:gd name="connsiteY0" fmla="*/ 38360 h 38666"/>
                <a:gd name="connsiteX1" fmla="*/ 1000 w 38666"/>
                <a:gd name="connsiteY1" fmla="*/ 19680 h 38666"/>
                <a:gd name="connsiteX2" fmla="*/ 19680 w 38666"/>
                <a:gd name="connsiteY2" fmla="*/ 1000 h 38666"/>
                <a:gd name="connsiteX3" fmla="*/ 38360 w 38666"/>
                <a:gd name="connsiteY3" fmla="*/ 19680 h 38666"/>
                <a:gd name="connsiteX4" fmla="*/ 19680 w 38666"/>
                <a:gd name="connsiteY4" fmla="*/ 38360 h 38666"/>
                <a:gd name="connsiteX5" fmla="*/ 19680 w 38666"/>
                <a:gd name="connsiteY5" fmla="*/ 5013 h 38666"/>
                <a:gd name="connsiteX6" fmla="*/ 5000 w 38666"/>
                <a:gd name="connsiteY6" fmla="*/ 19693 h 38666"/>
                <a:gd name="connsiteX7" fmla="*/ 19680 w 38666"/>
                <a:gd name="connsiteY7" fmla="*/ 34373 h 38666"/>
                <a:gd name="connsiteX8" fmla="*/ 34360 w 38666"/>
                <a:gd name="connsiteY8" fmla="*/ 19693 h 38666"/>
                <a:gd name="connsiteX9" fmla="*/ 19680 w 38666"/>
                <a:gd name="connsiteY9" fmla="*/ 5013 h 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66" h="38666">
                  <a:moveTo>
                    <a:pt x="19680" y="38360"/>
                  </a:moveTo>
                  <a:cubicBezTo>
                    <a:pt x="9387" y="38360"/>
                    <a:pt x="1000" y="29987"/>
                    <a:pt x="1000" y="19680"/>
                  </a:cubicBezTo>
                  <a:cubicBezTo>
                    <a:pt x="1000" y="9373"/>
                    <a:pt x="9373" y="1000"/>
                    <a:pt x="19680" y="1000"/>
                  </a:cubicBezTo>
                  <a:cubicBezTo>
                    <a:pt x="29987" y="1000"/>
                    <a:pt x="38360" y="9373"/>
                    <a:pt x="38360" y="19680"/>
                  </a:cubicBezTo>
                  <a:cubicBezTo>
                    <a:pt x="38360" y="29987"/>
                    <a:pt x="29973" y="38360"/>
                    <a:pt x="19680" y="38360"/>
                  </a:cubicBezTo>
                  <a:close/>
                  <a:moveTo>
                    <a:pt x="19680" y="5013"/>
                  </a:moveTo>
                  <a:cubicBezTo>
                    <a:pt x="11587" y="5013"/>
                    <a:pt x="5000" y="11600"/>
                    <a:pt x="5000" y="19693"/>
                  </a:cubicBezTo>
                  <a:cubicBezTo>
                    <a:pt x="5000" y="27787"/>
                    <a:pt x="11587" y="34373"/>
                    <a:pt x="19680" y="34373"/>
                  </a:cubicBezTo>
                  <a:cubicBezTo>
                    <a:pt x="27773" y="34373"/>
                    <a:pt x="34360" y="27787"/>
                    <a:pt x="34360" y="19693"/>
                  </a:cubicBezTo>
                  <a:cubicBezTo>
                    <a:pt x="34360" y="11600"/>
                    <a:pt x="27773" y="5013"/>
                    <a:pt x="19680" y="501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A8698E8B-E06D-4A25-9A79-1BD6969AA22F}"/>
                </a:ext>
              </a:extLst>
            </p:cNvPr>
            <p:cNvSpPr/>
            <p:nvPr/>
          </p:nvSpPr>
          <p:spPr>
            <a:xfrm>
              <a:off x="8750472" y="6411480"/>
              <a:ext cx="1033333" cy="57333"/>
            </a:xfrm>
            <a:custGeom>
              <a:avLst/>
              <a:gdLst>
                <a:gd name="connsiteX0" fmla="*/ 1005000 w 1033333"/>
                <a:gd name="connsiteY0" fmla="*/ 57000 h 57333"/>
                <a:gd name="connsiteX1" fmla="*/ 29000 w 1033333"/>
                <a:gd name="connsiteY1" fmla="*/ 57000 h 57333"/>
                <a:gd name="connsiteX2" fmla="*/ 1000 w 1033333"/>
                <a:gd name="connsiteY2" fmla="*/ 29000 h 57333"/>
                <a:gd name="connsiteX3" fmla="*/ 1000 w 1033333"/>
                <a:gd name="connsiteY3" fmla="*/ 29000 h 57333"/>
                <a:gd name="connsiteX4" fmla="*/ 29000 w 1033333"/>
                <a:gd name="connsiteY4" fmla="*/ 1000 h 57333"/>
                <a:gd name="connsiteX5" fmla="*/ 1005000 w 1033333"/>
                <a:gd name="connsiteY5" fmla="*/ 1000 h 57333"/>
                <a:gd name="connsiteX6" fmla="*/ 1033000 w 1033333"/>
                <a:gd name="connsiteY6" fmla="*/ 29000 h 57333"/>
                <a:gd name="connsiteX7" fmla="*/ 1033000 w 1033333"/>
                <a:gd name="connsiteY7" fmla="*/ 29000 h 57333"/>
                <a:gd name="connsiteX8" fmla="*/ 1005000 w 1033333"/>
                <a:gd name="connsiteY8" fmla="*/ 57000 h 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3333" h="57333">
                  <a:moveTo>
                    <a:pt x="1005000" y="57000"/>
                  </a:moveTo>
                  <a:lnTo>
                    <a:pt x="29000" y="57000"/>
                  </a:lnTo>
                  <a:cubicBezTo>
                    <a:pt x="13533" y="57000"/>
                    <a:pt x="1000" y="44467"/>
                    <a:pt x="1000" y="29000"/>
                  </a:cubicBezTo>
                  <a:lnTo>
                    <a:pt x="1000" y="29000"/>
                  </a:lnTo>
                  <a:cubicBezTo>
                    <a:pt x="1000" y="13533"/>
                    <a:pt x="13533" y="1000"/>
                    <a:pt x="29000" y="1000"/>
                  </a:cubicBezTo>
                  <a:lnTo>
                    <a:pt x="1005000" y="1000"/>
                  </a:lnTo>
                  <a:cubicBezTo>
                    <a:pt x="1020467" y="1000"/>
                    <a:pt x="1033000" y="13533"/>
                    <a:pt x="1033000" y="29000"/>
                  </a:cubicBezTo>
                  <a:lnTo>
                    <a:pt x="1033000" y="29000"/>
                  </a:lnTo>
                  <a:cubicBezTo>
                    <a:pt x="1033000" y="44467"/>
                    <a:pt x="1020467" y="57000"/>
                    <a:pt x="1005000" y="57000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92435C61-1DF3-4C38-A4AA-21AC23900C1B}"/>
                </a:ext>
              </a:extLst>
            </p:cNvPr>
            <p:cNvSpPr/>
            <p:nvPr/>
          </p:nvSpPr>
          <p:spPr>
            <a:xfrm>
              <a:off x="9099552" y="5967587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2A0377B9-9EAE-4CF0-852A-12F66977D33C}"/>
                </a:ext>
              </a:extLst>
            </p:cNvPr>
            <p:cNvSpPr/>
            <p:nvPr/>
          </p:nvSpPr>
          <p:spPr>
            <a:xfrm>
              <a:off x="9111232" y="5973347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18E21656-92E1-404F-AFCC-0EF4FA7D1ADA}"/>
                </a:ext>
              </a:extLst>
            </p:cNvPr>
            <p:cNvSpPr/>
            <p:nvPr/>
          </p:nvSpPr>
          <p:spPr>
            <a:xfrm>
              <a:off x="9181459" y="59799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2A9BF2BE-6991-4503-A90E-0DA291E6026C}"/>
                </a:ext>
              </a:extLst>
            </p:cNvPr>
            <p:cNvSpPr/>
            <p:nvPr/>
          </p:nvSpPr>
          <p:spPr>
            <a:xfrm>
              <a:off x="9181459" y="59894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B313B76C-1832-40A3-A863-7D5D2E4A2179}"/>
                </a:ext>
              </a:extLst>
            </p:cNvPr>
            <p:cNvSpPr/>
            <p:nvPr/>
          </p:nvSpPr>
          <p:spPr>
            <a:xfrm>
              <a:off x="9181459" y="59990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26C9EE68-608B-4B0A-9659-2736B7490BD9}"/>
                </a:ext>
              </a:extLst>
            </p:cNvPr>
            <p:cNvSpPr/>
            <p:nvPr/>
          </p:nvSpPr>
          <p:spPr>
            <a:xfrm>
              <a:off x="9181459" y="60086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DDB49260-D2A1-4FED-9777-A3DEE459DB47}"/>
                </a:ext>
              </a:extLst>
            </p:cNvPr>
            <p:cNvSpPr/>
            <p:nvPr/>
          </p:nvSpPr>
          <p:spPr>
            <a:xfrm>
              <a:off x="9099552" y="6058320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AD2ABFBE-B7A4-4543-9AA5-9F08DF6CC2CC}"/>
                </a:ext>
              </a:extLst>
            </p:cNvPr>
            <p:cNvSpPr/>
            <p:nvPr/>
          </p:nvSpPr>
          <p:spPr>
            <a:xfrm>
              <a:off x="9111232" y="6064080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D9483290-353C-4657-855B-8BFAE96FDF40}"/>
                </a:ext>
              </a:extLst>
            </p:cNvPr>
            <p:cNvSpPr/>
            <p:nvPr/>
          </p:nvSpPr>
          <p:spPr>
            <a:xfrm>
              <a:off x="9181459" y="60706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2E24D7F9-CE6C-441A-AA55-9306711B32BA}"/>
                </a:ext>
              </a:extLst>
            </p:cNvPr>
            <p:cNvSpPr/>
            <p:nvPr/>
          </p:nvSpPr>
          <p:spPr>
            <a:xfrm>
              <a:off x="9181459" y="60802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AF5EF24-6B94-4E32-A2B6-170BCF1B6AF6}"/>
                </a:ext>
              </a:extLst>
            </p:cNvPr>
            <p:cNvSpPr/>
            <p:nvPr/>
          </p:nvSpPr>
          <p:spPr>
            <a:xfrm>
              <a:off x="9181459" y="608977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ECC8FF9B-F3D4-4AE7-8F43-DED65352BB79}"/>
                </a:ext>
              </a:extLst>
            </p:cNvPr>
            <p:cNvSpPr/>
            <p:nvPr/>
          </p:nvSpPr>
          <p:spPr>
            <a:xfrm>
              <a:off x="9181459" y="609934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53A08A2A-E7A7-48D8-ACEB-CE8260FC22A0}"/>
                </a:ext>
              </a:extLst>
            </p:cNvPr>
            <p:cNvSpPr/>
            <p:nvPr/>
          </p:nvSpPr>
          <p:spPr>
            <a:xfrm>
              <a:off x="9099552" y="6149053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C436C3AE-B369-4BF0-BDED-73128C0EB3EE}"/>
                </a:ext>
              </a:extLst>
            </p:cNvPr>
            <p:cNvSpPr/>
            <p:nvPr/>
          </p:nvSpPr>
          <p:spPr>
            <a:xfrm>
              <a:off x="9111232" y="6154813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ED3B180A-1E3C-4150-BD35-9F54AC6C41C0}"/>
                </a:ext>
              </a:extLst>
            </p:cNvPr>
            <p:cNvSpPr/>
            <p:nvPr/>
          </p:nvSpPr>
          <p:spPr>
            <a:xfrm>
              <a:off x="9181459" y="616137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143F67F0-FF40-462E-99B1-D5F79FF8462B}"/>
                </a:ext>
              </a:extLst>
            </p:cNvPr>
            <p:cNvSpPr/>
            <p:nvPr/>
          </p:nvSpPr>
          <p:spPr>
            <a:xfrm>
              <a:off x="9181459" y="617094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30CB4B27-08D2-4970-8619-DC4301431BC2}"/>
                </a:ext>
              </a:extLst>
            </p:cNvPr>
            <p:cNvSpPr/>
            <p:nvPr/>
          </p:nvSpPr>
          <p:spPr>
            <a:xfrm>
              <a:off x="9181459" y="61805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1B3DE57E-BD92-4A61-96B8-99B691012F58}"/>
                </a:ext>
              </a:extLst>
            </p:cNvPr>
            <p:cNvSpPr/>
            <p:nvPr/>
          </p:nvSpPr>
          <p:spPr>
            <a:xfrm>
              <a:off x="9181459" y="61900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37321E65-E7D5-4071-BA00-7AE25C5484BF}"/>
                </a:ext>
              </a:extLst>
            </p:cNvPr>
            <p:cNvSpPr/>
            <p:nvPr/>
          </p:nvSpPr>
          <p:spPr>
            <a:xfrm>
              <a:off x="9099552" y="6239787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C75D568B-F937-46F2-A669-7A39D9981130}"/>
                </a:ext>
              </a:extLst>
            </p:cNvPr>
            <p:cNvSpPr/>
            <p:nvPr/>
          </p:nvSpPr>
          <p:spPr>
            <a:xfrm>
              <a:off x="9111232" y="6245547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C387B8F1-5593-44CA-BA44-442750B746C2}"/>
                </a:ext>
              </a:extLst>
            </p:cNvPr>
            <p:cNvSpPr/>
            <p:nvPr/>
          </p:nvSpPr>
          <p:spPr>
            <a:xfrm>
              <a:off x="9181459" y="62521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A3D5F359-B382-480B-AF3F-9AB0BE9A8FCD}"/>
                </a:ext>
              </a:extLst>
            </p:cNvPr>
            <p:cNvSpPr/>
            <p:nvPr/>
          </p:nvSpPr>
          <p:spPr>
            <a:xfrm>
              <a:off x="9181459" y="62616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872FC38C-CD64-4B23-88E5-3A589C7FBFAC}"/>
                </a:ext>
              </a:extLst>
            </p:cNvPr>
            <p:cNvSpPr/>
            <p:nvPr/>
          </p:nvSpPr>
          <p:spPr>
            <a:xfrm>
              <a:off x="9181459" y="62712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1D3A6396-C80A-4AE9-810A-5FB20A1306E7}"/>
                </a:ext>
              </a:extLst>
            </p:cNvPr>
            <p:cNvSpPr/>
            <p:nvPr/>
          </p:nvSpPr>
          <p:spPr>
            <a:xfrm>
              <a:off x="9181459" y="62808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FAB29013-F94D-4F5A-BDBF-78B5ADF83CB8}"/>
                </a:ext>
              </a:extLst>
            </p:cNvPr>
            <p:cNvSpPr/>
            <p:nvPr/>
          </p:nvSpPr>
          <p:spPr>
            <a:xfrm>
              <a:off x="9367115" y="6177434"/>
              <a:ext cx="37333" cy="30667"/>
            </a:xfrm>
            <a:custGeom>
              <a:avLst/>
              <a:gdLst>
                <a:gd name="connsiteX0" fmla="*/ 10450 w 37333"/>
                <a:gd name="connsiteY0" fmla="*/ 15660 h 30666"/>
                <a:gd name="connsiteX1" fmla="*/ 17450 w 37333"/>
                <a:gd name="connsiteY1" fmla="*/ 10366 h 30666"/>
                <a:gd name="connsiteX2" fmla="*/ 20104 w 37333"/>
                <a:gd name="connsiteY2" fmla="*/ 9553 h 30666"/>
                <a:gd name="connsiteX3" fmla="*/ 24664 w 37333"/>
                <a:gd name="connsiteY3" fmla="*/ 7633 h 30666"/>
                <a:gd name="connsiteX4" fmla="*/ 28770 w 37333"/>
                <a:gd name="connsiteY4" fmla="*/ 3126 h 30666"/>
                <a:gd name="connsiteX5" fmla="*/ 35464 w 37333"/>
                <a:gd name="connsiteY5" fmla="*/ 2126 h 30666"/>
                <a:gd name="connsiteX6" fmla="*/ 35464 w 37333"/>
                <a:gd name="connsiteY6" fmla="*/ 2126 h 30666"/>
                <a:gd name="connsiteX7" fmla="*/ 34770 w 37333"/>
                <a:gd name="connsiteY7" fmla="*/ 9366 h 30666"/>
                <a:gd name="connsiteX8" fmla="*/ 31957 w 37333"/>
                <a:gd name="connsiteY8" fmla="*/ 12566 h 30666"/>
                <a:gd name="connsiteX9" fmla="*/ 28064 w 37333"/>
                <a:gd name="connsiteY9" fmla="*/ 18993 h 30666"/>
                <a:gd name="connsiteX10" fmla="*/ 16957 w 37333"/>
                <a:gd name="connsiteY10" fmla="*/ 29780 h 30666"/>
                <a:gd name="connsiteX11" fmla="*/ 5264 w 37333"/>
                <a:gd name="connsiteY11" fmla="*/ 28473 h 30666"/>
                <a:gd name="connsiteX12" fmla="*/ 2224 w 37333"/>
                <a:gd name="connsiteY12" fmla="*/ 24326 h 30666"/>
                <a:gd name="connsiteX13" fmla="*/ 16370 w 37333"/>
                <a:gd name="connsiteY13" fmla="*/ 18140 h 30666"/>
                <a:gd name="connsiteX14" fmla="*/ 16557 w 37333"/>
                <a:gd name="connsiteY14" fmla="*/ 16486 h 30666"/>
                <a:gd name="connsiteX15" fmla="*/ 11557 w 37333"/>
                <a:gd name="connsiteY15" fmla="*/ 18473 h 30666"/>
                <a:gd name="connsiteX16" fmla="*/ 7024 w 37333"/>
                <a:gd name="connsiteY16" fmla="*/ 18326 h 30666"/>
                <a:gd name="connsiteX17" fmla="*/ 10450 w 37333"/>
                <a:gd name="connsiteY17" fmla="*/ 15660 h 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333" h="30666">
                  <a:moveTo>
                    <a:pt x="10450" y="15660"/>
                  </a:moveTo>
                  <a:cubicBezTo>
                    <a:pt x="13437" y="13540"/>
                    <a:pt x="16184" y="11086"/>
                    <a:pt x="17450" y="10366"/>
                  </a:cubicBezTo>
                  <a:cubicBezTo>
                    <a:pt x="17984" y="10073"/>
                    <a:pt x="19637" y="9700"/>
                    <a:pt x="20104" y="9553"/>
                  </a:cubicBezTo>
                  <a:cubicBezTo>
                    <a:pt x="21490" y="9140"/>
                    <a:pt x="23704" y="8713"/>
                    <a:pt x="24664" y="7633"/>
                  </a:cubicBezTo>
                  <a:lnTo>
                    <a:pt x="28770" y="3126"/>
                  </a:lnTo>
                  <a:cubicBezTo>
                    <a:pt x="30717" y="913"/>
                    <a:pt x="33264" y="180"/>
                    <a:pt x="35464" y="2126"/>
                  </a:cubicBezTo>
                  <a:lnTo>
                    <a:pt x="35464" y="2126"/>
                  </a:lnTo>
                  <a:cubicBezTo>
                    <a:pt x="37850" y="4233"/>
                    <a:pt x="37144" y="7233"/>
                    <a:pt x="34770" y="9366"/>
                  </a:cubicBezTo>
                  <a:lnTo>
                    <a:pt x="31957" y="12566"/>
                  </a:lnTo>
                  <a:cubicBezTo>
                    <a:pt x="30064" y="14273"/>
                    <a:pt x="29117" y="16673"/>
                    <a:pt x="28064" y="18993"/>
                  </a:cubicBezTo>
                  <a:cubicBezTo>
                    <a:pt x="25930" y="23726"/>
                    <a:pt x="21090" y="27286"/>
                    <a:pt x="16957" y="29780"/>
                  </a:cubicBezTo>
                  <a:cubicBezTo>
                    <a:pt x="14357" y="31340"/>
                    <a:pt x="10424" y="30233"/>
                    <a:pt x="5264" y="28473"/>
                  </a:cubicBezTo>
                  <a:cubicBezTo>
                    <a:pt x="2730" y="27606"/>
                    <a:pt x="-936" y="25513"/>
                    <a:pt x="2224" y="24326"/>
                  </a:cubicBezTo>
                  <a:cubicBezTo>
                    <a:pt x="4877" y="23340"/>
                    <a:pt x="12850" y="25486"/>
                    <a:pt x="16370" y="18140"/>
                  </a:cubicBezTo>
                  <a:cubicBezTo>
                    <a:pt x="16544" y="17780"/>
                    <a:pt x="16917" y="16820"/>
                    <a:pt x="16557" y="16486"/>
                  </a:cubicBezTo>
                  <a:cubicBezTo>
                    <a:pt x="15490" y="15486"/>
                    <a:pt x="13130" y="17753"/>
                    <a:pt x="11557" y="18473"/>
                  </a:cubicBezTo>
                  <a:cubicBezTo>
                    <a:pt x="9344" y="19486"/>
                    <a:pt x="7570" y="19140"/>
                    <a:pt x="7024" y="18326"/>
                  </a:cubicBezTo>
                  <a:cubicBezTo>
                    <a:pt x="6437" y="17473"/>
                    <a:pt x="8317" y="17180"/>
                    <a:pt x="10450" y="1566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78D5EB9B-C85F-461E-9717-DE1ED7FD53AF}"/>
                </a:ext>
              </a:extLst>
            </p:cNvPr>
            <p:cNvSpPr/>
            <p:nvPr/>
          </p:nvSpPr>
          <p:spPr>
            <a:xfrm>
              <a:off x="9392731" y="6019902"/>
              <a:ext cx="97333" cy="169333"/>
            </a:xfrm>
            <a:custGeom>
              <a:avLst/>
              <a:gdLst>
                <a:gd name="connsiteX0" fmla="*/ 97048 w 97333"/>
                <a:gd name="connsiteY0" fmla="*/ 12004 h 169333"/>
                <a:gd name="connsiteX1" fmla="*/ 66821 w 97333"/>
                <a:gd name="connsiteY1" fmla="*/ 117751 h 169333"/>
                <a:gd name="connsiteX2" fmla="*/ 9674 w 97333"/>
                <a:gd name="connsiteY2" fmla="*/ 167724 h 169333"/>
                <a:gd name="connsiteX3" fmla="*/ 6141 w 97333"/>
                <a:gd name="connsiteY3" fmla="*/ 167818 h 169333"/>
                <a:gd name="connsiteX4" fmla="*/ 4021 w 97333"/>
                <a:gd name="connsiteY4" fmla="*/ 166164 h 169333"/>
                <a:gd name="connsiteX5" fmla="*/ 1848 w 97333"/>
                <a:gd name="connsiteY5" fmla="*/ 163871 h 169333"/>
                <a:gd name="connsiteX6" fmla="*/ 1954 w 97333"/>
                <a:gd name="connsiteY6" fmla="*/ 159138 h 169333"/>
                <a:gd name="connsiteX7" fmla="*/ 50781 w 97333"/>
                <a:gd name="connsiteY7" fmla="*/ 100124 h 169333"/>
                <a:gd name="connsiteX8" fmla="*/ 72074 w 97333"/>
                <a:gd name="connsiteY8" fmla="*/ 8991 h 169333"/>
                <a:gd name="connsiteX9" fmla="*/ 97048 w 97333"/>
                <a:gd name="connsiteY9" fmla="*/ 12004 h 1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33" h="169333">
                  <a:moveTo>
                    <a:pt x="97048" y="12004"/>
                  </a:moveTo>
                  <a:cubicBezTo>
                    <a:pt x="97048" y="12004"/>
                    <a:pt x="90461" y="91071"/>
                    <a:pt x="66821" y="117751"/>
                  </a:cubicBezTo>
                  <a:cubicBezTo>
                    <a:pt x="52581" y="133831"/>
                    <a:pt x="17741" y="161404"/>
                    <a:pt x="9674" y="167724"/>
                  </a:cubicBezTo>
                  <a:cubicBezTo>
                    <a:pt x="8648" y="168524"/>
                    <a:pt x="7208" y="168564"/>
                    <a:pt x="6141" y="167818"/>
                  </a:cubicBezTo>
                  <a:cubicBezTo>
                    <a:pt x="5461" y="167338"/>
                    <a:pt x="4688" y="166751"/>
                    <a:pt x="4021" y="166164"/>
                  </a:cubicBezTo>
                  <a:cubicBezTo>
                    <a:pt x="3341" y="165564"/>
                    <a:pt x="2554" y="164698"/>
                    <a:pt x="1848" y="163871"/>
                  </a:cubicBezTo>
                  <a:cubicBezTo>
                    <a:pt x="674" y="162498"/>
                    <a:pt x="728" y="160458"/>
                    <a:pt x="1954" y="159138"/>
                  </a:cubicBezTo>
                  <a:cubicBezTo>
                    <a:pt x="10994" y="149311"/>
                    <a:pt x="46461" y="110364"/>
                    <a:pt x="50781" y="100124"/>
                  </a:cubicBezTo>
                  <a:cubicBezTo>
                    <a:pt x="55728" y="88378"/>
                    <a:pt x="64248" y="19031"/>
                    <a:pt x="72074" y="8991"/>
                  </a:cubicBezTo>
                  <a:cubicBezTo>
                    <a:pt x="79901" y="-1076"/>
                    <a:pt x="94901" y="-3249"/>
                    <a:pt x="97048" y="1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A887516E-1A2C-436E-8062-FE579BBD7E50}"/>
                </a:ext>
              </a:extLst>
            </p:cNvPr>
            <p:cNvSpPr/>
            <p:nvPr/>
          </p:nvSpPr>
          <p:spPr>
            <a:xfrm>
              <a:off x="9458925" y="6012453"/>
              <a:ext cx="104000" cy="150667"/>
            </a:xfrm>
            <a:custGeom>
              <a:avLst/>
              <a:gdLst>
                <a:gd name="connsiteX0" fmla="*/ 1000 w 104000"/>
                <a:gd name="connsiteY0" fmla="*/ 150067 h 150666"/>
                <a:gd name="connsiteX1" fmla="*/ 21160 w 104000"/>
                <a:gd name="connsiteY1" fmla="*/ 8467 h 150666"/>
                <a:gd name="connsiteX2" fmla="*/ 75520 w 104000"/>
                <a:gd name="connsiteY2" fmla="*/ 1000 h 150666"/>
                <a:gd name="connsiteX3" fmla="*/ 103800 w 104000"/>
                <a:gd name="connsiteY3" fmla="*/ 149053 h 1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00" h="150666">
                  <a:moveTo>
                    <a:pt x="1000" y="150067"/>
                  </a:moveTo>
                  <a:lnTo>
                    <a:pt x="21160" y="8467"/>
                  </a:lnTo>
                  <a:lnTo>
                    <a:pt x="75520" y="1000"/>
                  </a:lnTo>
                  <a:lnTo>
                    <a:pt x="103800" y="149053"/>
                  </a:ln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C6314377-E827-4CED-9BF1-B9A37AF62BFE}"/>
                </a:ext>
              </a:extLst>
            </p:cNvPr>
            <p:cNvSpPr/>
            <p:nvPr/>
          </p:nvSpPr>
          <p:spPr>
            <a:xfrm>
              <a:off x="9461637" y="6376036"/>
              <a:ext cx="44000" cy="45333"/>
            </a:xfrm>
            <a:custGeom>
              <a:avLst/>
              <a:gdLst>
                <a:gd name="connsiteX0" fmla="*/ 40315 w 44000"/>
                <a:gd name="connsiteY0" fmla="*/ 5910 h 45333"/>
                <a:gd name="connsiteX1" fmla="*/ 40262 w 44000"/>
                <a:gd name="connsiteY1" fmla="*/ 21870 h 45333"/>
                <a:gd name="connsiteX2" fmla="*/ 41569 w 44000"/>
                <a:gd name="connsiteY2" fmla="*/ 31470 h 45333"/>
                <a:gd name="connsiteX3" fmla="*/ 42955 w 44000"/>
                <a:gd name="connsiteY3" fmla="*/ 36390 h 45333"/>
                <a:gd name="connsiteX4" fmla="*/ 36862 w 44000"/>
                <a:gd name="connsiteY4" fmla="*/ 44417 h 45333"/>
                <a:gd name="connsiteX5" fmla="*/ 2622 w 44000"/>
                <a:gd name="connsiteY5" fmla="*/ 44417 h 45333"/>
                <a:gd name="connsiteX6" fmla="*/ 1009 w 44000"/>
                <a:gd name="connsiteY6" fmla="*/ 43110 h 45333"/>
                <a:gd name="connsiteX7" fmla="*/ 24209 w 44000"/>
                <a:gd name="connsiteY7" fmla="*/ 31404 h 45333"/>
                <a:gd name="connsiteX8" fmla="*/ 30569 w 44000"/>
                <a:gd name="connsiteY8" fmla="*/ 6430 h 45333"/>
                <a:gd name="connsiteX9" fmla="*/ 35835 w 44000"/>
                <a:gd name="connsiteY9" fmla="*/ 1017 h 45333"/>
                <a:gd name="connsiteX10" fmla="*/ 35835 w 44000"/>
                <a:gd name="connsiteY10" fmla="*/ 1017 h 45333"/>
                <a:gd name="connsiteX11" fmla="*/ 40315 w 44000"/>
                <a:gd name="connsiteY11" fmla="*/ 5910 h 4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000" h="45333">
                  <a:moveTo>
                    <a:pt x="40315" y="5910"/>
                  </a:moveTo>
                  <a:lnTo>
                    <a:pt x="40262" y="21870"/>
                  </a:lnTo>
                  <a:cubicBezTo>
                    <a:pt x="40249" y="25124"/>
                    <a:pt x="40689" y="28350"/>
                    <a:pt x="41569" y="31470"/>
                  </a:cubicBezTo>
                  <a:lnTo>
                    <a:pt x="42955" y="36390"/>
                  </a:lnTo>
                  <a:cubicBezTo>
                    <a:pt x="44089" y="40430"/>
                    <a:pt x="41062" y="44430"/>
                    <a:pt x="36862" y="44417"/>
                  </a:cubicBezTo>
                  <a:cubicBezTo>
                    <a:pt x="25995" y="44377"/>
                    <a:pt x="7409" y="44404"/>
                    <a:pt x="2622" y="44417"/>
                  </a:cubicBezTo>
                  <a:cubicBezTo>
                    <a:pt x="1835" y="44417"/>
                    <a:pt x="1075" y="43884"/>
                    <a:pt x="1009" y="43110"/>
                  </a:cubicBezTo>
                  <a:cubicBezTo>
                    <a:pt x="609" y="38457"/>
                    <a:pt x="14062" y="35324"/>
                    <a:pt x="24209" y="31404"/>
                  </a:cubicBezTo>
                  <a:cubicBezTo>
                    <a:pt x="31929" y="28417"/>
                    <a:pt x="31515" y="14537"/>
                    <a:pt x="30569" y="6430"/>
                  </a:cubicBezTo>
                  <a:cubicBezTo>
                    <a:pt x="30209" y="3364"/>
                    <a:pt x="32769" y="764"/>
                    <a:pt x="35835" y="1017"/>
                  </a:cubicBezTo>
                  <a:lnTo>
                    <a:pt x="35835" y="1017"/>
                  </a:lnTo>
                  <a:cubicBezTo>
                    <a:pt x="38369" y="1230"/>
                    <a:pt x="40329" y="3364"/>
                    <a:pt x="40315" y="591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E848BB15-F43B-4E04-BF91-9F2B9EA9C5AD}"/>
                </a:ext>
              </a:extLst>
            </p:cNvPr>
            <p:cNvSpPr/>
            <p:nvPr/>
          </p:nvSpPr>
          <p:spPr>
            <a:xfrm>
              <a:off x="9547899" y="6372566"/>
              <a:ext cx="41333" cy="48000"/>
            </a:xfrm>
            <a:custGeom>
              <a:avLst/>
              <a:gdLst>
                <a:gd name="connsiteX0" fmla="*/ 28773 w 41333"/>
                <a:gd name="connsiteY0" fmla="*/ 4901 h 48000"/>
                <a:gd name="connsiteX1" fmla="*/ 34267 w 41333"/>
                <a:gd name="connsiteY1" fmla="*/ 23154 h 48000"/>
                <a:gd name="connsiteX2" fmla="*/ 35347 w 41333"/>
                <a:gd name="connsiteY2" fmla="*/ 25421 h 48000"/>
                <a:gd name="connsiteX3" fmla="*/ 39240 w 41333"/>
                <a:gd name="connsiteY3" fmla="*/ 31207 h 48000"/>
                <a:gd name="connsiteX4" fmla="*/ 35693 w 41333"/>
                <a:gd name="connsiteY4" fmla="*/ 41194 h 48000"/>
                <a:gd name="connsiteX5" fmla="*/ 19733 w 41333"/>
                <a:gd name="connsiteY5" fmla="*/ 46621 h 48000"/>
                <a:gd name="connsiteX6" fmla="*/ 1000 w 41333"/>
                <a:gd name="connsiteY6" fmla="*/ 44874 h 48000"/>
                <a:gd name="connsiteX7" fmla="*/ 13133 w 41333"/>
                <a:gd name="connsiteY7" fmla="*/ 38794 h 48000"/>
                <a:gd name="connsiteX8" fmla="*/ 20653 w 41333"/>
                <a:gd name="connsiteY8" fmla="*/ 33474 h 48000"/>
                <a:gd name="connsiteX9" fmla="*/ 17480 w 41333"/>
                <a:gd name="connsiteY9" fmla="*/ 8034 h 48000"/>
                <a:gd name="connsiteX10" fmla="*/ 20507 w 41333"/>
                <a:gd name="connsiteY10" fmla="*/ 1514 h 48000"/>
                <a:gd name="connsiteX11" fmla="*/ 22400 w 41333"/>
                <a:gd name="connsiteY11" fmla="*/ 1114 h 48000"/>
                <a:gd name="connsiteX12" fmla="*/ 28773 w 41333"/>
                <a:gd name="connsiteY12" fmla="*/ 4901 h 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333" h="48000">
                  <a:moveTo>
                    <a:pt x="28773" y="4901"/>
                  </a:moveTo>
                  <a:lnTo>
                    <a:pt x="34267" y="23154"/>
                  </a:lnTo>
                  <a:cubicBezTo>
                    <a:pt x="34507" y="23967"/>
                    <a:pt x="34867" y="24727"/>
                    <a:pt x="35347" y="25421"/>
                  </a:cubicBezTo>
                  <a:lnTo>
                    <a:pt x="39240" y="31207"/>
                  </a:lnTo>
                  <a:cubicBezTo>
                    <a:pt x="41720" y="34887"/>
                    <a:pt x="39933" y="39901"/>
                    <a:pt x="35693" y="41194"/>
                  </a:cubicBezTo>
                  <a:cubicBezTo>
                    <a:pt x="35693" y="41194"/>
                    <a:pt x="27827" y="43954"/>
                    <a:pt x="19733" y="46621"/>
                  </a:cubicBezTo>
                  <a:cubicBezTo>
                    <a:pt x="11440" y="49341"/>
                    <a:pt x="1000" y="47074"/>
                    <a:pt x="1000" y="44874"/>
                  </a:cubicBezTo>
                  <a:cubicBezTo>
                    <a:pt x="1000" y="40007"/>
                    <a:pt x="5533" y="43874"/>
                    <a:pt x="13133" y="38794"/>
                  </a:cubicBezTo>
                  <a:cubicBezTo>
                    <a:pt x="15680" y="37087"/>
                    <a:pt x="18307" y="35314"/>
                    <a:pt x="20653" y="33474"/>
                  </a:cubicBezTo>
                  <a:cubicBezTo>
                    <a:pt x="27187" y="28341"/>
                    <a:pt x="21480" y="15354"/>
                    <a:pt x="17480" y="8034"/>
                  </a:cubicBezTo>
                  <a:cubicBezTo>
                    <a:pt x="16040" y="5407"/>
                    <a:pt x="17573" y="2141"/>
                    <a:pt x="20507" y="1514"/>
                  </a:cubicBezTo>
                  <a:lnTo>
                    <a:pt x="22400" y="1114"/>
                  </a:lnTo>
                  <a:cubicBezTo>
                    <a:pt x="25173" y="541"/>
                    <a:pt x="27947" y="2181"/>
                    <a:pt x="28773" y="4901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F8B3DAA3-3BE1-4657-BB46-7832F27E19F0}"/>
                </a:ext>
              </a:extLst>
            </p:cNvPr>
            <p:cNvSpPr/>
            <p:nvPr/>
          </p:nvSpPr>
          <p:spPr>
            <a:xfrm>
              <a:off x="9458052" y="6157840"/>
              <a:ext cx="62667" cy="234667"/>
            </a:xfrm>
            <a:custGeom>
              <a:avLst/>
              <a:gdLst>
                <a:gd name="connsiteX0" fmla="*/ 62446 w 62666"/>
                <a:gd name="connsiteY0" fmla="*/ 6053 h 234666"/>
                <a:gd name="connsiteX1" fmla="*/ 2193 w 62666"/>
                <a:gd name="connsiteY1" fmla="*/ 1000 h 234666"/>
                <a:gd name="connsiteX2" fmla="*/ 11353 w 62666"/>
                <a:gd name="connsiteY2" fmla="*/ 124227 h 234666"/>
                <a:gd name="connsiteX3" fmla="*/ 33380 w 62666"/>
                <a:gd name="connsiteY3" fmla="*/ 232587 h 234666"/>
                <a:gd name="connsiteX4" fmla="*/ 44633 w 62666"/>
                <a:gd name="connsiteY4" fmla="*/ 233653 h 234666"/>
                <a:gd name="connsiteX5" fmla="*/ 46460 w 62666"/>
                <a:gd name="connsiteY5" fmla="*/ 168480 h 234666"/>
                <a:gd name="connsiteX6" fmla="*/ 49366 w 62666"/>
                <a:gd name="connsiteY6" fmla="*/ 90120 h 234666"/>
                <a:gd name="connsiteX7" fmla="*/ 62446 w 62666"/>
                <a:gd name="connsiteY7" fmla="*/ 6053 h 2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66" h="234666">
                  <a:moveTo>
                    <a:pt x="62446" y="6053"/>
                  </a:moveTo>
                  <a:lnTo>
                    <a:pt x="2193" y="1000"/>
                  </a:lnTo>
                  <a:cubicBezTo>
                    <a:pt x="2193" y="1000"/>
                    <a:pt x="-3874" y="44853"/>
                    <a:pt x="11353" y="124227"/>
                  </a:cubicBezTo>
                  <a:cubicBezTo>
                    <a:pt x="18500" y="161453"/>
                    <a:pt x="33380" y="232587"/>
                    <a:pt x="33380" y="232587"/>
                  </a:cubicBezTo>
                  <a:cubicBezTo>
                    <a:pt x="37073" y="234200"/>
                    <a:pt x="40820" y="234600"/>
                    <a:pt x="44633" y="233653"/>
                  </a:cubicBezTo>
                  <a:cubicBezTo>
                    <a:pt x="44633" y="233653"/>
                    <a:pt x="45766" y="202280"/>
                    <a:pt x="46460" y="168480"/>
                  </a:cubicBezTo>
                  <a:cubicBezTo>
                    <a:pt x="47126" y="136080"/>
                    <a:pt x="47300" y="101453"/>
                    <a:pt x="49366" y="90120"/>
                  </a:cubicBezTo>
                  <a:cubicBezTo>
                    <a:pt x="53580" y="66973"/>
                    <a:pt x="62446" y="6053"/>
                    <a:pt x="62446" y="605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7784B58A-E552-45BC-A605-DF8F1F21157E}"/>
                </a:ext>
              </a:extLst>
            </p:cNvPr>
            <p:cNvSpPr/>
            <p:nvPr/>
          </p:nvSpPr>
          <p:spPr>
            <a:xfrm>
              <a:off x="9497869" y="6149044"/>
              <a:ext cx="82667" cy="241333"/>
            </a:xfrm>
            <a:custGeom>
              <a:avLst/>
              <a:gdLst>
                <a:gd name="connsiteX0" fmla="*/ 10190 w 82666"/>
                <a:gd name="connsiteY0" fmla="*/ 15609 h 241333"/>
                <a:gd name="connsiteX1" fmla="*/ 16843 w 82666"/>
                <a:gd name="connsiteY1" fmla="*/ 145809 h 241333"/>
                <a:gd name="connsiteX2" fmla="*/ 71723 w 82666"/>
                <a:gd name="connsiteY2" fmla="*/ 241463 h 241333"/>
                <a:gd name="connsiteX3" fmla="*/ 81683 w 82666"/>
                <a:gd name="connsiteY3" fmla="*/ 237983 h 241333"/>
                <a:gd name="connsiteX4" fmla="*/ 70203 w 82666"/>
                <a:gd name="connsiteY4" fmla="*/ 191903 h 241333"/>
                <a:gd name="connsiteX5" fmla="*/ 55417 w 82666"/>
                <a:gd name="connsiteY5" fmla="*/ 112689 h 241333"/>
                <a:gd name="connsiteX6" fmla="*/ 64870 w 82666"/>
                <a:gd name="connsiteY6" fmla="*/ 15463 h 241333"/>
                <a:gd name="connsiteX7" fmla="*/ 10190 w 82666"/>
                <a:gd name="connsiteY7" fmla="*/ 15609 h 2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66" h="241333">
                  <a:moveTo>
                    <a:pt x="10190" y="15609"/>
                  </a:moveTo>
                  <a:cubicBezTo>
                    <a:pt x="3963" y="48996"/>
                    <a:pt x="-9930" y="98916"/>
                    <a:pt x="16843" y="145809"/>
                  </a:cubicBezTo>
                  <a:cubicBezTo>
                    <a:pt x="43603" y="192703"/>
                    <a:pt x="71723" y="241463"/>
                    <a:pt x="71723" y="241463"/>
                  </a:cubicBezTo>
                  <a:cubicBezTo>
                    <a:pt x="75350" y="241609"/>
                    <a:pt x="78630" y="240303"/>
                    <a:pt x="81683" y="237983"/>
                  </a:cubicBezTo>
                  <a:cubicBezTo>
                    <a:pt x="81683" y="237983"/>
                    <a:pt x="76990" y="216729"/>
                    <a:pt x="70203" y="191903"/>
                  </a:cubicBezTo>
                  <a:cubicBezTo>
                    <a:pt x="62443" y="163503"/>
                    <a:pt x="52617" y="130103"/>
                    <a:pt x="55417" y="112689"/>
                  </a:cubicBezTo>
                  <a:cubicBezTo>
                    <a:pt x="60670" y="80049"/>
                    <a:pt x="66697" y="36583"/>
                    <a:pt x="64870" y="15463"/>
                  </a:cubicBezTo>
                  <a:cubicBezTo>
                    <a:pt x="63030" y="-5657"/>
                    <a:pt x="13457" y="-1937"/>
                    <a:pt x="10190" y="15609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33D9CCD2-4BCC-48D9-9AD0-6569D51DCD9F}"/>
                </a:ext>
              </a:extLst>
            </p:cNvPr>
            <p:cNvSpPr/>
            <p:nvPr/>
          </p:nvSpPr>
          <p:spPr>
            <a:xfrm>
              <a:off x="9456777" y="6012453"/>
              <a:ext cx="106667" cy="158667"/>
            </a:xfrm>
            <a:custGeom>
              <a:avLst/>
              <a:gdLst>
                <a:gd name="connsiteX0" fmla="*/ 1069 w 106666"/>
                <a:gd name="connsiteY0" fmla="*/ 146467 h 158666"/>
                <a:gd name="connsiteX1" fmla="*/ 23309 w 106666"/>
                <a:gd name="connsiteY1" fmla="*/ 8467 h 158666"/>
                <a:gd name="connsiteX2" fmla="*/ 77682 w 106666"/>
                <a:gd name="connsiteY2" fmla="*/ 1000 h 158666"/>
                <a:gd name="connsiteX3" fmla="*/ 106895 w 106666"/>
                <a:gd name="connsiteY3" fmla="*/ 146720 h 158666"/>
                <a:gd name="connsiteX4" fmla="*/ 102922 w 106666"/>
                <a:gd name="connsiteY4" fmla="*/ 152640 h 158666"/>
                <a:gd name="connsiteX5" fmla="*/ 41055 w 106666"/>
                <a:gd name="connsiteY5" fmla="*/ 158560 h 158666"/>
                <a:gd name="connsiteX6" fmla="*/ 3975 w 106666"/>
                <a:gd name="connsiteY6" fmla="*/ 152080 h 158666"/>
                <a:gd name="connsiteX7" fmla="*/ 1069 w 106666"/>
                <a:gd name="connsiteY7" fmla="*/ 146467 h 1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666" h="158666">
                  <a:moveTo>
                    <a:pt x="1069" y="146467"/>
                  </a:moveTo>
                  <a:lnTo>
                    <a:pt x="23309" y="8467"/>
                  </a:lnTo>
                  <a:lnTo>
                    <a:pt x="77682" y="1000"/>
                  </a:lnTo>
                  <a:lnTo>
                    <a:pt x="106895" y="146720"/>
                  </a:lnTo>
                  <a:cubicBezTo>
                    <a:pt x="107442" y="149453"/>
                    <a:pt x="105669" y="152120"/>
                    <a:pt x="102922" y="152640"/>
                  </a:cubicBezTo>
                  <a:cubicBezTo>
                    <a:pt x="92802" y="154560"/>
                    <a:pt x="68389" y="158560"/>
                    <a:pt x="41055" y="158560"/>
                  </a:cubicBezTo>
                  <a:cubicBezTo>
                    <a:pt x="20655" y="158560"/>
                    <a:pt x="9189" y="154600"/>
                    <a:pt x="3975" y="152080"/>
                  </a:cubicBezTo>
                  <a:cubicBezTo>
                    <a:pt x="1869" y="151067"/>
                    <a:pt x="695" y="148787"/>
                    <a:pt x="1069" y="14646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74AF497A-8FCA-45B9-815C-52620279298B}"/>
                </a:ext>
              </a:extLst>
            </p:cNvPr>
            <p:cNvSpPr/>
            <p:nvPr/>
          </p:nvSpPr>
          <p:spPr>
            <a:xfrm>
              <a:off x="9563264" y="6184640"/>
              <a:ext cx="18667" cy="42667"/>
            </a:xfrm>
            <a:custGeom>
              <a:avLst/>
              <a:gdLst>
                <a:gd name="connsiteX0" fmla="*/ 2195 w 18666"/>
                <a:gd name="connsiteY0" fmla="*/ 27693 h 42666"/>
                <a:gd name="connsiteX1" fmla="*/ 3942 w 18666"/>
                <a:gd name="connsiteY1" fmla="*/ 19093 h 42666"/>
                <a:gd name="connsiteX2" fmla="*/ 5395 w 18666"/>
                <a:gd name="connsiteY2" fmla="*/ 16720 h 42666"/>
                <a:gd name="connsiteX3" fmla="*/ 7542 w 18666"/>
                <a:gd name="connsiteY3" fmla="*/ 12267 h 42666"/>
                <a:gd name="connsiteX4" fmla="*/ 7648 w 18666"/>
                <a:gd name="connsiteY4" fmla="*/ 6173 h 42666"/>
                <a:gd name="connsiteX5" fmla="*/ 12008 w 18666"/>
                <a:gd name="connsiteY5" fmla="*/ 1000 h 42666"/>
                <a:gd name="connsiteX6" fmla="*/ 12008 w 18666"/>
                <a:gd name="connsiteY6" fmla="*/ 1000 h 42666"/>
                <a:gd name="connsiteX7" fmla="*/ 16275 w 18666"/>
                <a:gd name="connsiteY7" fmla="*/ 6893 h 42666"/>
                <a:gd name="connsiteX8" fmla="*/ 16275 w 18666"/>
                <a:gd name="connsiteY8" fmla="*/ 11160 h 42666"/>
                <a:gd name="connsiteX9" fmla="*/ 17608 w 18666"/>
                <a:gd name="connsiteY9" fmla="*/ 18560 h 42666"/>
                <a:gd name="connsiteX10" fmla="*/ 16408 w 18666"/>
                <a:gd name="connsiteY10" fmla="*/ 34000 h 42666"/>
                <a:gd name="connsiteX11" fmla="*/ 6782 w 18666"/>
                <a:gd name="connsiteY11" fmla="*/ 40747 h 42666"/>
                <a:gd name="connsiteX12" fmla="*/ 1755 w 18666"/>
                <a:gd name="connsiteY12" fmla="*/ 39653 h 42666"/>
                <a:gd name="connsiteX13" fmla="*/ 8275 w 18666"/>
                <a:gd name="connsiteY13" fmla="*/ 25653 h 42666"/>
                <a:gd name="connsiteX14" fmla="*/ 7328 w 18666"/>
                <a:gd name="connsiteY14" fmla="*/ 24280 h 42666"/>
                <a:gd name="connsiteX15" fmla="*/ 4888 w 18666"/>
                <a:gd name="connsiteY15" fmla="*/ 29080 h 42666"/>
                <a:gd name="connsiteX16" fmla="*/ 1382 w 18666"/>
                <a:gd name="connsiteY16" fmla="*/ 31973 h 42666"/>
                <a:gd name="connsiteX17" fmla="*/ 2195 w 18666"/>
                <a:gd name="connsiteY17" fmla="*/ 27693 h 4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66" h="42666">
                  <a:moveTo>
                    <a:pt x="2195" y="27693"/>
                  </a:moveTo>
                  <a:cubicBezTo>
                    <a:pt x="3022" y="24133"/>
                    <a:pt x="3475" y="20467"/>
                    <a:pt x="3942" y="19093"/>
                  </a:cubicBezTo>
                  <a:cubicBezTo>
                    <a:pt x="4142" y="18520"/>
                    <a:pt x="5142" y="17147"/>
                    <a:pt x="5395" y="16720"/>
                  </a:cubicBezTo>
                  <a:cubicBezTo>
                    <a:pt x="6168" y="15493"/>
                    <a:pt x="7542" y="13707"/>
                    <a:pt x="7542" y="12267"/>
                  </a:cubicBezTo>
                  <a:lnTo>
                    <a:pt x="7648" y="6173"/>
                  </a:lnTo>
                  <a:cubicBezTo>
                    <a:pt x="7648" y="3227"/>
                    <a:pt x="9075" y="1000"/>
                    <a:pt x="12008" y="1000"/>
                  </a:cubicBezTo>
                  <a:lnTo>
                    <a:pt x="12008" y="1000"/>
                  </a:lnTo>
                  <a:cubicBezTo>
                    <a:pt x="15195" y="1000"/>
                    <a:pt x="16648" y="3720"/>
                    <a:pt x="16275" y="6893"/>
                  </a:cubicBezTo>
                  <a:lnTo>
                    <a:pt x="16275" y="11160"/>
                  </a:lnTo>
                  <a:cubicBezTo>
                    <a:pt x="15982" y="13693"/>
                    <a:pt x="16862" y="16120"/>
                    <a:pt x="17608" y="18560"/>
                  </a:cubicBezTo>
                  <a:cubicBezTo>
                    <a:pt x="19128" y="23520"/>
                    <a:pt x="17862" y="29387"/>
                    <a:pt x="16408" y="34000"/>
                  </a:cubicBezTo>
                  <a:cubicBezTo>
                    <a:pt x="15502" y="36893"/>
                    <a:pt x="11808" y="38667"/>
                    <a:pt x="6782" y="40747"/>
                  </a:cubicBezTo>
                  <a:cubicBezTo>
                    <a:pt x="4315" y="41773"/>
                    <a:pt x="168" y="42627"/>
                    <a:pt x="1755" y="39653"/>
                  </a:cubicBezTo>
                  <a:cubicBezTo>
                    <a:pt x="3088" y="37160"/>
                    <a:pt x="10488" y="33507"/>
                    <a:pt x="8275" y="25653"/>
                  </a:cubicBezTo>
                  <a:cubicBezTo>
                    <a:pt x="8168" y="25267"/>
                    <a:pt x="7822" y="24293"/>
                    <a:pt x="7328" y="24280"/>
                  </a:cubicBezTo>
                  <a:cubicBezTo>
                    <a:pt x="5862" y="24240"/>
                    <a:pt x="5595" y="27493"/>
                    <a:pt x="4888" y="29080"/>
                  </a:cubicBezTo>
                  <a:cubicBezTo>
                    <a:pt x="3902" y="31307"/>
                    <a:pt x="2342" y="32213"/>
                    <a:pt x="1382" y="31973"/>
                  </a:cubicBezTo>
                  <a:cubicBezTo>
                    <a:pt x="382" y="31707"/>
                    <a:pt x="1595" y="30240"/>
                    <a:pt x="2195" y="27693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C3AEF246-8D57-4C3D-87A8-53811A1585F3}"/>
                </a:ext>
              </a:extLst>
            </p:cNvPr>
            <p:cNvSpPr/>
            <p:nvPr/>
          </p:nvSpPr>
          <p:spPr>
            <a:xfrm>
              <a:off x="9516472" y="6013253"/>
              <a:ext cx="54667" cy="196000"/>
            </a:xfrm>
            <a:custGeom>
              <a:avLst/>
              <a:gdLst>
                <a:gd name="connsiteX0" fmla="*/ 1000 w 54666"/>
                <a:gd name="connsiteY0" fmla="*/ 8800 h 196000"/>
                <a:gd name="connsiteX1" fmla="*/ 6200 w 54666"/>
                <a:gd name="connsiteY1" fmla="*/ 37933 h 196000"/>
                <a:gd name="connsiteX2" fmla="*/ 16880 w 54666"/>
                <a:gd name="connsiteY2" fmla="*/ 121227 h 196000"/>
                <a:gd name="connsiteX3" fmla="*/ 11600 w 54666"/>
                <a:gd name="connsiteY3" fmla="*/ 193027 h 196000"/>
                <a:gd name="connsiteX4" fmla="*/ 53853 w 54666"/>
                <a:gd name="connsiteY4" fmla="*/ 180507 h 196000"/>
                <a:gd name="connsiteX5" fmla="*/ 41653 w 54666"/>
                <a:gd name="connsiteY5" fmla="*/ 74747 h 196000"/>
                <a:gd name="connsiteX6" fmla="*/ 15413 w 54666"/>
                <a:gd name="connsiteY6" fmla="*/ 1000 h 196000"/>
                <a:gd name="connsiteX7" fmla="*/ 7227 w 54666"/>
                <a:gd name="connsiteY7" fmla="*/ 1880 h 196000"/>
                <a:gd name="connsiteX8" fmla="*/ 1000 w 54666"/>
                <a:gd name="connsiteY8" fmla="*/ 8800 h 196000"/>
                <a:gd name="connsiteX9" fmla="*/ 1000 w 54666"/>
                <a:gd name="connsiteY9" fmla="*/ 8800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66" h="196000">
                  <a:moveTo>
                    <a:pt x="1000" y="8800"/>
                  </a:moveTo>
                  <a:cubicBezTo>
                    <a:pt x="1000" y="18747"/>
                    <a:pt x="2813" y="28587"/>
                    <a:pt x="6200" y="37933"/>
                  </a:cubicBezTo>
                  <a:cubicBezTo>
                    <a:pt x="12840" y="56213"/>
                    <a:pt x="22813" y="90773"/>
                    <a:pt x="16880" y="121227"/>
                  </a:cubicBezTo>
                  <a:cubicBezTo>
                    <a:pt x="8360" y="165080"/>
                    <a:pt x="-2613" y="182800"/>
                    <a:pt x="11600" y="193027"/>
                  </a:cubicBezTo>
                  <a:cubicBezTo>
                    <a:pt x="25813" y="203240"/>
                    <a:pt x="53067" y="186200"/>
                    <a:pt x="53853" y="180507"/>
                  </a:cubicBezTo>
                  <a:cubicBezTo>
                    <a:pt x="54640" y="174827"/>
                    <a:pt x="48547" y="105000"/>
                    <a:pt x="41653" y="74747"/>
                  </a:cubicBezTo>
                  <a:cubicBezTo>
                    <a:pt x="34747" y="44493"/>
                    <a:pt x="15413" y="1000"/>
                    <a:pt x="15413" y="1000"/>
                  </a:cubicBezTo>
                  <a:lnTo>
                    <a:pt x="7227" y="1880"/>
                  </a:lnTo>
                  <a:cubicBezTo>
                    <a:pt x="3680" y="2253"/>
                    <a:pt x="1000" y="5240"/>
                    <a:pt x="1000" y="8800"/>
                  </a:cubicBezTo>
                  <a:lnTo>
                    <a:pt x="1000" y="88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3123B99-05B8-43B9-A811-6B0336C277F5}"/>
                </a:ext>
              </a:extLst>
            </p:cNvPr>
            <p:cNvSpPr/>
            <p:nvPr/>
          </p:nvSpPr>
          <p:spPr>
            <a:xfrm>
              <a:off x="9521241" y="6012410"/>
              <a:ext cx="69333" cy="182667"/>
            </a:xfrm>
            <a:custGeom>
              <a:avLst/>
              <a:gdLst>
                <a:gd name="connsiteX0" fmla="*/ 21778 w 69333"/>
                <a:gd name="connsiteY0" fmla="*/ 4804 h 182666"/>
                <a:gd name="connsiteX1" fmla="*/ 69044 w 69333"/>
                <a:gd name="connsiteY1" fmla="*/ 104111 h 182666"/>
                <a:gd name="connsiteX2" fmla="*/ 59231 w 69333"/>
                <a:gd name="connsiteY2" fmla="*/ 179390 h 182666"/>
                <a:gd name="connsiteX3" fmla="*/ 56644 w 69333"/>
                <a:gd name="connsiteY3" fmla="*/ 181791 h 182666"/>
                <a:gd name="connsiteX4" fmla="*/ 53964 w 69333"/>
                <a:gd name="connsiteY4" fmla="*/ 181951 h 182666"/>
                <a:gd name="connsiteX5" fmla="*/ 50818 w 69333"/>
                <a:gd name="connsiteY5" fmla="*/ 181670 h 182666"/>
                <a:gd name="connsiteX6" fmla="*/ 47764 w 69333"/>
                <a:gd name="connsiteY6" fmla="*/ 178044 h 182666"/>
                <a:gd name="connsiteX7" fmla="*/ 45351 w 69333"/>
                <a:gd name="connsiteY7" fmla="*/ 101484 h 182666"/>
                <a:gd name="connsiteX8" fmla="*/ 1044 w 69333"/>
                <a:gd name="connsiteY8" fmla="*/ 19044 h 182666"/>
                <a:gd name="connsiteX9" fmla="*/ 21778 w 69333"/>
                <a:gd name="connsiteY9" fmla="*/ 4804 h 18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333" h="182666">
                  <a:moveTo>
                    <a:pt x="21778" y="4804"/>
                  </a:moveTo>
                  <a:cubicBezTo>
                    <a:pt x="21778" y="4804"/>
                    <a:pt x="69138" y="68470"/>
                    <a:pt x="69044" y="104111"/>
                  </a:cubicBezTo>
                  <a:cubicBezTo>
                    <a:pt x="68991" y="125590"/>
                    <a:pt x="61098" y="169310"/>
                    <a:pt x="59231" y="179390"/>
                  </a:cubicBezTo>
                  <a:cubicBezTo>
                    <a:pt x="58991" y="180670"/>
                    <a:pt x="57951" y="181657"/>
                    <a:pt x="56644" y="181791"/>
                  </a:cubicBezTo>
                  <a:cubicBezTo>
                    <a:pt x="55818" y="181884"/>
                    <a:pt x="54844" y="181951"/>
                    <a:pt x="53964" y="181951"/>
                  </a:cubicBezTo>
                  <a:cubicBezTo>
                    <a:pt x="53071" y="181951"/>
                    <a:pt x="51898" y="181817"/>
                    <a:pt x="50818" y="181670"/>
                  </a:cubicBezTo>
                  <a:cubicBezTo>
                    <a:pt x="49031" y="181417"/>
                    <a:pt x="47724" y="179857"/>
                    <a:pt x="47764" y="178044"/>
                  </a:cubicBezTo>
                  <a:cubicBezTo>
                    <a:pt x="48044" y="164697"/>
                    <a:pt x="48898" y="112031"/>
                    <a:pt x="45351" y="101484"/>
                  </a:cubicBezTo>
                  <a:cubicBezTo>
                    <a:pt x="41284" y="89390"/>
                    <a:pt x="1818" y="31764"/>
                    <a:pt x="1044" y="19044"/>
                  </a:cubicBezTo>
                  <a:cubicBezTo>
                    <a:pt x="258" y="6337"/>
                    <a:pt x="10084" y="-5223"/>
                    <a:pt x="21778" y="48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E0F4B6D8-A016-4978-9157-6D056664304F}"/>
                </a:ext>
              </a:extLst>
            </p:cNvPr>
            <p:cNvSpPr/>
            <p:nvPr/>
          </p:nvSpPr>
          <p:spPr>
            <a:xfrm>
              <a:off x="9444245" y="6017893"/>
              <a:ext cx="50667" cy="184000"/>
            </a:xfrm>
            <a:custGeom>
              <a:avLst/>
              <a:gdLst>
                <a:gd name="connsiteX0" fmla="*/ 50587 w 50666"/>
                <a:gd name="connsiteY0" fmla="*/ 1000 h 184000"/>
                <a:gd name="connsiteX1" fmla="*/ 44440 w 50666"/>
                <a:gd name="connsiteY1" fmla="*/ 50653 h 184000"/>
                <a:gd name="connsiteX2" fmla="*/ 28707 w 50666"/>
                <a:gd name="connsiteY2" fmla="*/ 182560 h 184000"/>
                <a:gd name="connsiteX3" fmla="*/ 1000 w 50666"/>
                <a:gd name="connsiteY3" fmla="*/ 160933 h 184000"/>
                <a:gd name="connsiteX4" fmla="*/ 13520 w 50666"/>
                <a:gd name="connsiteY4" fmla="*/ 109160 h 184000"/>
                <a:gd name="connsiteX5" fmla="*/ 34293 w 50666"/>
                <a:gd name="connsiteY5" fmla="*/ 3227 h 184000"/>
                <a:gd name="connsiteX6" fmla="*/ 50587 w 50666"/>
                <a:gd name="connsiteY6" fmla="*/ 1000 h 1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66" h="184000">
                  <a:moveTo>
                    <a:pt x="50587" y="1000"/>
                  </a:moveTo>
                  <a:cubicBezTo>
                    <a:pt x="50587" y="1000"/>
                    <a:pt x="41160" y="21373"/>
                    <a:pt x="44440" y="50653"/>
                  </a:cubicBezTo>
                  <a:cubicBezTo>
                    <a:pt x="47733" y="79933"/>
                    <a:pt x="55347" y="169093"/>
                    <a:pt x="28707" y="182560"/>
                  </a:cubicBezTo>
                  <a:cubicBezTo>
                    <a:pt x="20267" y="186827"/>
                    <a:pt x="1000" y="167947"/>
                    <a:pt x="1000" y="160933"/>
                  </a:cubicBezTo>
                  <a:cubicBezTo>
                    <a:pt x="1000" y="153920"/>
                    <a:pt x="7427" y="130480"/>
                    <a:pt x="13520" y="109160"/>
                  </a:cubicBezTo>
                  <a:cubicBezTo>
                    <a:pt x="19613" y="87840"/>
                    <a:pt x="34293" y="3227"/>
                    <a:pt x="34293" y="3227"/>
                  </a:cubicBezTo>
                  <a:lnTo>
                    <a:pt x="50587" y="10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397CED7A-B249-498E-A670-3905F22023C5}"/>
                </a:ext>
              </a:extLst>
            </p:cNvPr>
            <p:cNvSpPr/>
            <p:nvPr/>
          </p:nvSpPr>
          <p:spPr>
            <a:xfrm>
              <a:off x="9478012" y="5954733"/>
              <a:ext cx="41333" cy="74667"/>
            </a:xfrm>
            <a:custGeom>
              <a:avLst/>
              <a:gdLst>
                <a:gd name="connsiteX0" fmla="*/ 24407 w 41333"/>
                <a:gd name="connsiteY0" fmla="*/ 1000 h 74666"/>
                <a:gd name="connsiteX1" fmla="*/ 41300 w 41333"/>
                <a:gd name="connsiteY1" fmla="*/ 25613 h 74666"/>
                <a:gd name="connsiteX2" fmla="*/ 36527 w 41333"/>
                <a:gd name="connsiteY2" fmla="*/ 41307 h 74666"/>
                <a:gd name="connsiteX3" fmla="*/ 35393 w 41333"/>
                <a:gd name="connsiteY3" fmla="*/ 50560 h 74666"/>
                <a:gd name="connsiteX4" fmla="*/ 38060 w 41333"/>
                <a:gd name="connsiteY4" fmla="*/ 59573 h 74666"/>
                <a:gd name="connsiteX5" fmla="*/ 30033 w 41333"/>
                <a:gd name="connsiteY5" fmla="*/ 74200 h 74666"/>
                <a:gd name="connsiteX6" fmla="*/ 21113 w 41333"/>
                <a:gd name="connsiteY6" fmla="*/ 72747 h 74666"/>
                <a:gd name="connsiteX7" fmla="*/ 18407 w 41333"/>
                <a:gd name="connsiteY7" fmla="*/ 63053 h 74666"/>
                <a:gd name="connsiteX8" fmla="*/ 19100 w 41333"/>
                <a:gd name="connsiteY8" fmla="*/ 60480 h 74666"/>
                <a:gd name="connsiteX9" fmla="*/ 14513 w 41333"/>
                <a:gd name="connsiteY9" fmla="*/ 52520 h 74666"/>
                <a:gd name="connsiteX10" fmla="*/ 1327 w 41333"/>
                <a:gd name="connsiteY10" fmla="*/ 25613 h 74666"/>
                <a:gd name="connsiteX11" fmla="*/ 24407 w 41333"/>
                <a:gd name="connsiteY11" fmla="*/ 1000 h 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33" h="74666">
                  <a:moveTo>
                    <a:pt x="24407" y="1000"/>
                  </a:moveTo>
                  <a:cubicBezTo>
                    <a:pt x="36540" y="1000"/>
                    <a:pt x="41073" y="9640"/>
                    <a:pt x="41300" y="25613"/>
                  </a:cubicBezTo>
                  <a:cubicBezTo>
                    <a:pt x="41393" y="31600"/>
                    <a:pt x="38700" y="37520"/>
                    <a:pt x="36527" y="41307"/>
                  </a:cubicBezTo>
                  <a:cubicBezTo>
                    <a:pt x="34913" y="44120"/>
                    <a:pt x="34473" y="47453"/>
                    <a:pt x="35393" y="50560"/>
                  </a:cubicBezTo>
                  <a:lnTo>
                    <a:pt x="38060" y="59573"/>
                  </a:lnTo>
                  <a:cubicBezTo>
                    <a:pt x="39873" y="67933"/>
                    <a:pt x="35900" y="72533"/>
                    <a:pt x="30033" y="74200"/>
                  </a:cubicBezTo>
                  <a:cubicBezTo>
                    <a:pt x="27127" y="75027"/>
                    <a:pt x="23647" y="74387"/>
                    <a:pt x="21113" y="72747"/>
                  </a:cubicBezTo>
                  <a:cubicBezTo>
                    <a:pt x="18100" y="70800"/>
                    <a:pt x="17847" y="66600"/>
                    <a:pt x="18407" y="63053"/>
                  </a:cubicBezTo>
                  <a:lnTo>
                    <a:pt x="19100" y="60480"/>
                  </a:lnTo>
                  <a:cubicBezTo>
                    <a:pt x="20033" y="57013"/>
                    <a:pt x="18020" y="53280"/>
                    <a:pt x="14513" y="52520"/>
                  </a:cubicBezTo>
                  <a:cubicBezTo>
                    <a:pt x="5167" y="50480"/>
                    <a:pt x="3833" y="40733"/>
                    <a:pt x="1327" y="25613"/>
                  </a:cubicBezTo>
                  <a:cubicBezTo>
                    <a:pt x="-1287" y="9853"/>
                    <a:pt x="12273" y="1000"/>
                    <a:pt x="24407" y="100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9113DF7-B138-48E3-9CD6-226B8F18C2B7}"/>
                </a:ext>
              </a:extLst>
            </p:cNvPr>
            <p:cNvSpPr/>
            <p:nvPr/>
          </p:nvSpPr>
          <p:spPr>
            <a:xfrm>
              <a:off x="9466419" y="5945867"/>
              <a:ext cx="57333" cy="34667"/>
            </a:xfrm>
            <a:custGeom>
              <a:avLst/>
              <a:gdLst>
                <a:gd name="connsiteX0" fmla="*/ 7747 w 57333"/>
                <a:gd name="connsiteY0" fmla="*/ 2853 h 34666"/>
                <a:gd name="connsiteX1" fmla="*/ 14707 w 57333"/>
                <a:gd name="connsiteY1" fmla="*/ 4973 h 34666"/>
                <a:gd name="connsiteX2" fmla="*/ 22560 w 57333"/>
                <a:gd name="connsiteY2" fmla="*/ 5027 h 34666"/>
                <a:gd name="connsiteX3" fmla="*/ 36453 w 57333"/>
                <a:gd name="connsiteY3" fmla="*/ 1000 h 34666"/>
                <a:gd name="connsiteX4" fmla="*/ 57013 w 57333"/>
                <a:gd name="connsiteY4" fmla="*/ 17893 h 34666"/>
                <a:gd name="connsiteX5" fmla="*/ 55467 w 57333"/>
                <a:gd name="connsiteY5" fmla="*/ 26480 h 34666"/>
                <a:gd name="connsiteX6" fmla="*/ 48507 w 57333"/>
                <a:gd name="connsiteY6" fmla="*/ 32773 h 34666"/>
                <a:gd name="connsiteX7" fmla="*/ 48507 w 57333"/>
                <a:gd name="connsiteY7" fmla="*/ 32773 h 34666"/>
                <a:gd name="connsiteX8" fmla="*/ 45880 w 57333"/>
                <a:gd name="connsiteY8" fmla="*/ 34787 h 34666"/>
                <a:gd name="connsiteX9" fmla="*/ 43160 w 57333"/>
                <a:gd name="connsiteY9" fmla="*/ 32067 h 34666"/>
                <a:gd name="connsiteX10" fmla="*/ 43160 w 57333"/>
                <a:gd name="connsiteY10" fmla="*/ 32067 h 34666"/>
                <a:gd name="connsiteX11" fmla="*/ 36667 w 57333"/>
                <a:gd name="connsiteY11" fmla="*/ 24040 h 34666"/>
                <a:gd name="connsiteX12" fmla="*/ 21893 w 57333"/>
                <a:gd name="connsiteY12" fmla="*/ 24147 h 34666"/>
                <a:gd name="connsiteX13" fmla="*/ 1093 w 57333"/>
                <a:gd name="connsiteY13" fmla="*/ 10800 h 34666"/>
                <a:gd name="connsiteX14" fmla="*/ 1000 w 57333"/>
                <a:gd name="connsiteY14" fmla="*/ 8880 h 34666"/>
                <a:gd name="connsiteX15" fmla="*/ 7747 w 57333"/>
                <a:gd name="connsiteY15" fmla="*/ 2853 h 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33" h="34666">
                  <a:moveTo>
                    <a:pt x="7747" y="2853"/>
                  </a:moveTo>
                  <a:lnTo>
                    <a:pt x="14707" y="4973"/>
                  </a:lnTo>
                  <a:cubicBezTo>
                    <a:pt x="17267" y="5747"/>
                    <a:pt x="19987" y="5773"/>
                    <a:pt x="22560" y="5027"/>
                  </a:cubicBezTo>
                  <a:lnTo>
                    <a:pt x="36453" y="1000"/>
                  </a:lnTo>
                  <a:cubicBezTo>
                    <a:pt x="44867" y="1000"/>
                    <a:pt x="58773" y="5747"/>
                    <a:pt x="57013" y="17893"/>
                  </a:cubicBezTo>
                  <a:lnTo>
                    <a:pt x="55467" y="26480"/>
                  </a:lnTo>
                  <a:cubicBezTo>
                    <a:pt x="54853" y="29907"/>
                    <a:pt x="51987" y="32480"/>
                    <a:pt x="48507" y="32773"/>
                  </a:cubicBezTo>
                  <a:cubicBezTo>
                    <a:pt x="48507" y="32773"/>
                    <a:pt x="48507" y="32773"/>
                    <a:pt x="48507" y="32773"/>
                  </a:cubicBezTo>
                  <a:cubicBezTo>
                    <a:pt x="48187" y="33960"/>
                    <a:pt x="47107" y="34787"/>
                    <a:pt x="45880" y="34787"/>
                  </a:cubicBezTo>
                  <a:cubicBezTo>
                    <a:pt x="44373" y="34787"/>
                    <a:pt x="43160" y="33573"/>
                    <a:pt x="43160" y="32067"/>
                  </a:cubicBezTo>
                  <a:lnTo>
                    <a:pt x="43160" y="32067"/>
                  </a:lnTo>
                  <a:cubicBezTo>
                    <a:pt x="43160" y="28187"/>
                    <a:pt x="40440" y="24893"/>
                    <a:pt x="36667" y="24040"/>
                  </a:cubicBezTo>
                  <a:cubicBezTo>
                    <a:pt x="32027" y="23000"/>
                    <a:pt x="27080" y="22747"/>
                    <a:pt x="21893" y="24147"/>
                  </a:cubicBezTo>
                  <a:cubicBezTo>
                    <a:pt x="12240" y="26747"/>
                    <a:pt x="2053" y="20760"/>
                    <a:pt x="1093" y="10800"/>
                  </a:cubicBezTo>
                  <a:cubicBezTo>
                    <a:pt x="1027" y="10173"/>
                    <a:pt x="1000" y="9533"/>
                    <a:pt x="1000" y="8880"/>
                  </a:cubicBezTo>
                  <a:cubicBezTo>
                    <a:pt x="987" y="4853"/>
                    <a:pt x="4307" y="1907"/>
                    <a:pt x="7747" y="285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EF1CA5C8-8FEF-459B-BCD2-9458683A2930}"/>
                </a:ext>
              </a:extLst>
            </p:cNvPr>
            <p:cNvSpPr/>
            <p:nvPr/>
          </p:nvSpPr>
          <p:spPr>
            <a:xfrm>
              <a:off x="9511632" y="5972933"/>
              <a:ext cx="12000" cy="14667"/>
            </a:xfrm>
            <a:custGeom>
              <a:avLst/>
              <a:gdLst>
                <a:gd name="connsiteX0" fmla="*/ 1000 w 12000"/>
                <a:gd name="connsiteY0" fmla="*/ 7707 h 14666"/>
                <a:gd name="connsiteX1" fmla="*/ 5947 w 12000"/>
                <a:gd name="connsiteY1" fmla="*/ 14413 h 14666"/>
                <a:gd name="connsiteX2" fmla="*/ 11800 w 12000"/>
                <a:gd name="connsiteY2" fmla="*/ 5613 h 14666"/>
                <a:gd name="connsiteX3" fmla="*/ 5947 w 12000"/>
                <a:gd name="connsiteY3" fmla="*/ 1000 h 14666"/>
                <a:gd name="connsiteX4" fmla="*/ 1000 w 12000"/>
                <a:gd name="connsiteY4" fmla="*/ 7707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0" h="14666">
                  <a:moveTo>
                    <a:pt x="1000" y="7707"/>
                  </a:moveTo>
                  <a:cubicBezTo>
                    <a:pt x="1000" y="11413"/>
                    <a:pt x="2373" y="14413"/>
                    <a:pt x="5947" y="14413"/>
                  </a:cubicBezTo>
                  <a:cubicBezTo>
                    <a:pt x="9520" y="14413"/>
                    <a:pt x="11800" y="9320"/>
                    <a:pt x="11800" y="5613"/>
                  </a:cubicBezTo>
                  <a:cubicBezTo>
                    <a:pt x="11800" y="1907"/>
                    <a:pt x="9507" y="1000"/>
                    <a:pt x="5947" y="1000"/>
                  </a:cubicBezTo>
                  <a:cubicBezTo>
                    <a:pt x="2373" y="1000"/>
                    <a:pt x="1000" y="4013"/>
                    <a:pt x="1000" y="7707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7C56583C-A638-4C0F-A2DE-3CD900DD7E6A}"/>
                </a:ext>
              </a:extLst>
            </p:cNvPr>
            <p:cNvSpPr/>
            <p:nvPr/>
          </p:nvSpPr>
          <p:spPr>
            <a:xfrm>
              <a:off x="9492765" y="5995907"/>
              <a:ext cx="21333" cy="14667"/>
            </a:xfrm>
            <a:custGeom>
              <a:avLst/>
              <a:gdLst>
                <a:gd name="connsiteX0" fmla="*/ 21333 w 21333"/>
                <a:gd name="connsiteY0" fmla="*/ 1000 h 14666"/>
                <a:gd name="connsiteX1" fmla="*/ 1000 w 21333"/>
                <a:gd name="connsiteY1" fmla="*/ 11773 h 14666"/>
                <a:gd name="connsiteX2" fmla="*/ 3907 w 21333"/>
                <a:gd name="connsiteY2" fmla="*/ 14707 h 14666"/>
                <a:gd name="connsiteX3" fmla="*/ 21333 w 21333"/>
                <a:gd name="connsiteY3" fmla="*/ 1000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" h="14666">
                  <a:moveTo>
                    <a:pt x="21333" y="1000"/>
                  </a:moveTo>
                  <a:cubicBezTo>
                    <a:pt x="21333" y="1000"/>
                    <a:pt x="12267" y="13453"/>
                    <a:pt x="1000" y="11773"/>
                  </a:cubicBezTo>
                  <a:cubicBezTo>
                    <a:pt x="1000" y="11773"/>
                    <a:pt x="3347" y="12893"/>
                    <a:pt x="3907" y="14707"/>
                  </a:cubicBezTo>
                  <a:cubicBezTo>
                    <a:pt x="3907" y="14707"/>
                    <a:pt x="14613" y="13920"/>
                    <a:pt x="21333" y="1000"/>
                  </a:cubicBezTo>
                  <a:close/>
                </a:path>
              </a:pathLst>
            </a:custGeom>
            <a:solidFill>
              <a:srgbClr val="E8948B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15B37983-06C6-4E20-BBA8-67358DD13EB8}"/>
                </a:ext>
              </a:extLst>
            </p:cNvPr>
            <p:cNvSpPr/>
            <p:nvPr/>
          </p:nvSpPr>
          <p:spPr>
            <a:xfrm>
              <a:off x="9360325" y="5806573"/>
              <a:ext cx="178667" cy="33333"/>
            </a:xfrm>
            <a:custGeom>
              <a:avLst/>
              <a:gdLst>
                <a:gd name="connsiteX0" fmla="*/ 177813 w 178666"/>
                <a:gd name="connsiteY0" fmla="*/ 16680 h 33333"/>
                <a:gd name="connsiteX1" fmla="*/ 165053 w 178666"/>
                <a:gd name="connsiteY1" fmla="*/ 32360 h 33333"/>
                <a:gd name="connsiteX2" fmla="*/ 13760 w 178666"/>
                <a:gd name="connsiteY2" fmla="*/ 32360 h 33333"/>
                <a:gd name="connsiteX3" fmla="*/ 1000 w 178666"/>
                <a:gd name="connsiteY3" fmla="*/ 16680 h 33333"/>
                <a:gd name="connsiteX4" fmla="*/ 1000 w 178666"/>
                <a:gd name="connsiteY4" fmla="*/ 16680 h 33333"/>
                <a:gd name="connsiteX5" fmla="*/ 13760 w 178666"/>
                <a:gd name="connsiteY5" fmla="*/ 1000 h 33333"/>
                <a:gd name="connsiteX6" fmla="*/ 165053 w 178666"/>
                <a:gd name="connsiteY6" fmla="*/ 1000 h 33333"/>
                <a:gd name="connsiteX7" fmla="*/ 177813 w 178666"/>
                <a:gd name="connsiteY7" fmla="*/ 16680 h 33333"/>
                <a:gd name="connsiteX8" fmla="*/ 177813 w 17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666" h="33333">
                  <a:moveTo>
                    <a:pt x="177813" y="16680"/>
                  </a:moveTo>
                  <a:cubicBezTo>
                    <a:pt x="177813" y="25333"/>
                    <a:pt x="172107" y="32360"/>
                    <a:pt x="165053" y="32360"/>
                  </a:cubicBezTo>
                  <a:lnTo>
                    <a:pt x="13760" y="32360"/>
                  </a:lnTo>
                  <a:cubicBezTo>
                    <a:pt x="6720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6707" y="1000"/>
                    <a:pt x="13760" y="1000"/>
                  </a:cubicBezTo>
                  <a:lnTo>
                    <a:pt x="165053" y="1000"/>
                  </a:lnTo>
                  <a:cubicBezTo>
                    <a:pt x="172107" y="1013"/>
                    <a:pt x="177813" y="8027"/>
                    <a:pt x="177813" y="16680"/>
                  </a:cubicBezTo>
                  <a:lnTo>
                    <a:pt x="17781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BE403012-7464-4C0D-9A29-CA64A44C1C65}"/>
                </a:ext>
              </a:extLst>
            </p:cNvPr>
            <p:cNvSpPr/>
            <p:nvPr/>
          </p:nvSpPr>
          <p:spPr>
            <a:xfrm>
              <a:off x="8778325" y="5890520"/>
              <a:ext cx="218667" cy="33333"/>
            </a:xfrm>
            <a:custGeom>
              <a:avLst/>
              <a:gdLst>
                <a:gd name="connsiteX0" fmla="*/ 218253 w 218666"/>
                <a:gd name="connsiteY0" fmla="*/ 16680 h 33333"/>
                <a:gd name="connsiteX1" fmla="*/ 202573 w 218666"/>
                <a:gd name="connsiteY1" fmla="*/ 32360 h 33333"/>
                <a:gd name="connsiteX2" fmla="*/ 16680 w 218666"/>
                <a:gd name="connsiteY2" fmla="*/ 32360 h 33333"/>
                <a:gd name="connsiteX3" fmla="*/ 1000 w 218666"/>
                <a:gd name="connsiteY3" fmla="*/ 16680 h 33333"/>
                <a:gd name="connsiteX4" fmla="*/ 1000 w 218666"/>
                <a:gd name="connsiteY4" fmla="*/ 16680 h 33333"/>
                <a:gd name="connsiteX5" fmla="*/ 16680 w 218666"/>
                <a:gd name="connsiteY5" fmla="*/ 1000 h 33333"/>
                <a:gd name="connsiteX6" fmla="*/ 202587 w 218666"/>
                <a:gd name="connsiteY6" fmla="*/ 1000 h 33333"/>
                <a:gd name="connsiteX7" fmla="*/ 218253 w 218666"/>
                <a:gd name="connsiteY7" fmla="*/ 16680 h 33333"/>
                <a:gd name="connsiteX8" fmla="*/ 218253 w 21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66" h="33333">
                  <a:moveTo>
                    <a:pt x="218253" y="16680"/>
                  </a:moveTo>
                  <a:cubicBezTo>
                    <a:pt x="218253" y="25333"/>
                    <a:pt x="211240" y="32360"/>
                    <a:pt x="202573" y="32360"/>
                  </a:cubicBezTo>
                  <a:lnTo>
                    <a:pt x="16680" y="32360"/>
                  </a:lnTo>
                  <a:cubicBezTo>
                    <a:pt x="8027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8013" y="1000"/>
                    <a:pt x="16680" y="1000"/>
                  </a:cubicBezTo>
                  <a:lnTo>
                    <a:pt x="202587" y="1000"/>
                  </a:lnTo>
                  <a:cubicBezTo>
                    <a:pt x="211240" y="1000"/>
                    <a:pt x="218253" y="8013"/>
                    <a:pt x="218253" y="16680"/>
                  </a:cubicBezTo>
                  <a:lnTo>
                    <a:pt x="21825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C3998849-B3D0-433A-B48F-DA8A625ED794}"/>
                </a:ext>
              </a:extLst>
            </p:cNvPr>
            <p:cNvSpPr/>
            <p:nvPr/>
          </p:nvSpPr>
          <p:spPr>
            <a:xfrm>
              <a:off x="8891805" y="5806520"/>
              <a:ext cx="181333" cy="33333"/>
            </a:xfrm>
            <a:custGeom>
              <a:avLst/>
              <a:gdLst>
                <a:gd name="connsiteX0" fmla="*/ 180773 w 181333"/>
                <a:gd name="connsiteY0" fmla="*/ 16680 h 33333"/>
                <a:gd name="connsiteX1" fmla="*/ 167800 w 181333"/>
                <a:gd name="connsiteY1" fmla="*/ 32360 h 33333"/>
                <a:gd name="connsiteX2" fmla="*/ 13973 w 181333"/>
                <a:gd name="connsiteY2" fmla="*/ 32360 h 33333"/>
                <a:gd name="connsiteX3" fmla="*/ 1000 w 181333"/>
                <a:gd name="connsiteY3" fmla="*/ 16680 h 33333"/>
                <a:gd name="connsiteX4" fmla="*/ 1000 w 181333"/>
                <a:gd name="connsiteY4" fmla="*/ 16680 h 33333"/>
                <a:gd name="connsiteX5" fmla="*/ 13973 w 181333"/>
                <a:gd name="connsiteY5" fmla="*/ 1000 h 33333"/>
                <a:gd name="connsiteX6" fmla="*/ 167800 w 181333"/>
                <a:gd name="connsiteY6" fmla="*/ 1000 h 33333"/>
                <a:gd name="connsiteX7" fmla="*/ 180773 w 181333"/>
                <a:gd name="connsiteY7" fmla="*/ 16680 h 33333"/>
                <a:gd name="connsiteX8" fmla="*/ 180773 w 181333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333" h="33333">
                  <a:moveTo>
                    <a:pt x="180773" y="16680"/>
                  </a:moveTo>
                  <a:cubicBezTo>
                    <a:pt x="180773" y="25333"/>
                    <a:pt x="174960" y="32360"/>
                    <a:pt x="167800" y="32360"/>
                  </a:cubicBezTo>
                  <a:lnTo>
                    <a:pt x="13973" y="32360"/>
                  </a:lnTo>
                  <a:cubicBezTo>
                    <a:pt x="6813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6813" y="1000"/>
                    <a:pt x="13973" y="1000"/>
                  </a:cubicBezTo>
                  <a:lnTo>
                    <a:pt x="167800" y="1000"/>
                  </a:lnTo>
                  <a:cubicBezTo>
                    <a:pt x="174960" y="1000"/>
                    <a:pt x="180773" y="8013"/>
                    <a:pt x="180773" y="16680"/>
                  </a:cubicBezTo>
                  <a:lnTo>
                    <a:pt x="18077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F8839803-244D-49AC-8D1F-4BFBCECCF49D}"/>
                </a:ext>
              </a:extLst>
            </p:cNvPr>
            <p:cNvSpPr/>
            <p:nvPr/>
          </p:nvSpPr>
          <p:spPr>
            <a:xfrm>
              <a:off x="9485512" y="5874467"/>
              <a:ext cx="218667" cy="33333"/>
            </a:xfrm>
            <a:custGeom>
              <a:avLst/>
              <a:gdLst>
                <a:gd name="connsiteX0" fmla="*/ 218253 w 218666"/>
                <a:gd name="connsiteY0" fmla="*/ 16680 h 33333"/>
                <a:gd name="connsiteX1" fmla="*/ 202573 w 218666"/>
                <a:gd name="connsiteY1" fmla="*/ 32360 h 33333"/>
                <a:gd name="connsiteX2" fmla="*/ 16680 w 218666"/>
                <a:gd name="connsiteY2" fmla="*/ 32360 h 33333"/>
                <a:gd name="connsiteX3" fmla="*/ 1000 w 218666"/>
                <a:gd name="connsiteY3" fmla="*/ 16680 h 33333"/>
                <a:gd name="connsiteX4" fmla="*/ 1000 w 218666"/>
                <a:gd name="connsiteY4" fmla="*/ 16680 h 33333"/>
                <a:gd name="connsiteX5" fmla="*/ 16680 w 218666"/>
                <a:gd name="connsiteY5" fmla="*/ 1000 h 33333"/>
                <a:gd name="connsiteX6" fmla="*/ 202587 w 218666"/>
                <a:gd name="connsiteY6" fmla="*/ 1000 h 33333"/>
                <a:gd name="connsiteX7" fmla="*/ 218253 w 218666"/>
                <a:gd name="connsiteY7" fmla="*/ 16680 h 33333"/>
                <a:gd name="connsiteX8" fmla="*/ 218253 w 21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66" h="33333">
                  <a:moveTo>
                    <a:pt x="218253" y="16680"/>
                  </a:moveTo>
                  <a:cubicBezTo>
                    <a:pt x="218253" y="25333"/>
                    <a:pt x="211240" y="32360"/>
                    <a:pt x="202573" y="32360"/>
                  </a:cubicBezTo>
                  <a:lnTo>
                    <a:pt x="16680" y="32360"/>
                  </a:lnTo>
                  <a:cubicBezTo>
                    <a:pt x="8027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8013" y="1000"/>
                    <a:pt x="16680" y="1000"/>
                  </a:cubicBezTo>
                  <a:lnTo>
                    <a:pt x="202587" y="1000"/>
                  </a:lnTo>
                  <a:cubicBezTo>
                    <a:pt x="211240" y="1013"/>
                    <a:pt x="218253" y="8027"/>
                    <a:pt x="218253" y="16680"/>
                  </a:cubicBezTo>
                  <a:lnTo>
                    <a:pt x="21825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22E0A7C1-D4B7-48D8-8380-D613452D28CC}"/>
                </a:ext>
              </a:extLst>
            </p:cNvPr>
            <p:cNvSpPr/>
            <p:nvPr/>
          </p:nvSpPr>
          <p:spPr>
            <a:xfrm>
              <a:off x="9459588" y="6406554"/>
              <a:ext cx="45333" cy="17333"/>
            </a:xfrm>
            <a:custGeom>
              <a:avLst/>
              <a:gdLst>
                <a:gd name="connsiteX0" fmla="*/ 43977 w 45333"/>
                <a:gd name="connsiteY0" fmla="*/ 2206 h 17333"/>
                <a:gd name="connsiteX1" fmla="*/ 27697 w 45333"/>
                <a:gd name="connsiteY1" fmla="*/ 140 h 17333"/>
                <a:gd name="connsiteX2" fmla="*/ 2751 w 45333"/>
                <a:gd name="connsiteY2" fmla="*/ 8980 h 17333"/>
                <a:gd name="connsiteX3" fmla="*/ 8204 w 45333"/>
                <a:gd name="connsiteY3" fmla="*/ 17433 h 17333"/>
                <a:gd name="connsiteX4" fmla="*/ 42137 w 45333"/>
                <a:gd name="connsiteY4" fmla="*/ 17033 h 17333"/>
                <a:gd name="connsiteX5" fmla="*/ 43977 w 45333"/>
                <a:gd name="connsiteY5" fmla="*/ 2206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333" h="17333">
                  <a:moveTo>
                    <a:pt x="43977" y="2206"/>
                  </a:moveTo>
                  <a:cubicBezTo>
                    <a:pt x="43977" y="2206"/>
                    <a:pt x="35551" y="5926"/>
                    <a:pt x="27697" y="140"/>
                  </a:cubicBezTo>
                  <a:cubicBezTo>
                    <a:pt x="27697" y="140"/>
                    <a:pt x="8311" y="3246"/>
                    <a:pt x="2751" y="8980"/>
                  </a:cubicBezTo>
                  <a:cubicBezTo>
                    <a:pt x="-2809" y="14713"/>
                    <a:pt x="1217" y="17553"/>
                    <a:pt x="8204" y="17433"/>
                  </a:cubicBezTo>
                  <a:cubicBezTo>
                    <a:pt x="15177" y="17313"/>
                    <a:pt x="42137" y="17033"/>
                    <a:pt x="42137" y="17033"/>
                  </a:cubicBezTo>
                  <a:cubicBezTo>
                    <a:pt x="42137" y="17033"/>
                    <a:pt x="49057" y="12806"/>
                    <a:pt x="43977" y="2206"/>
                  </a:cubicBezTo>
                  <a:close/>
                </a:path>
              </a:pathLst>
            </a:custGeom>
            <a:solidFill>
              <a:srgbClr val="0B4870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AACCC7F2-0112-487F-A816-91F5039D84DF}"/>
                </a:ext>
              </a:extLst>
            </p:cNvPr>
            <p:cNvSpPr/>
            <p:nvPr/>
          </p:nvSpPr>
          <p:spPr>
            <a:xfrm>
              <a:off x="9545809" y="6399207"/>
              <a:ext cx="42667" cy="25333"/>
            </a:xfrm>
            <a:custGeom>
              <a:avLst/>
              <a:gdLst>
                <a:gd name="connsiteX0" fmla="*/ 38769 w 42666"/>
                <a:gd name="connsiteY0" fmla="*/ 140 h 25333"/>
                <a:gd name="connsiteX1" fmla="*/ 25463 w 42666"/>
                <a:gd name="connsiteY1" fmla="*/ 2340 h 25333"/>
                <a:gd name="connsiteX2" fmla="*/ 1396 w 42666"/>
                <a:gd name="connsiteY2" fmla="*/ 18806 h 25333"/>
                <a:gd name="connsiteX3" fmla="*/ 9103 w 42666"/>
                <a:gd name="connsiteY3" fmla="*/ 25273 h 25333"/>
                <a:gd name="connsiteX4" fmla="*/ 41396 w 42666"/>
                <a:gd name="connsiteY4" fmla="*/ 14860 h 25333"/>
                <a:gd name="connsiteX5" fmla="*/ 38769 w 42666"/>
                <a:gd name="connsiteY5" fmla="*/ 140 h 2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66" h="25333">
                  <a:moveTo>
                    <a:pt x="38769" y="140"/>
                  </a:moveTo>
                  <a:cubicBezTo>
                    <a:pt x="38769" y="140"/>
                    <a:pt x="34663" y="5540"/>
                    <a:pt x="25463" y="2340"/>
                  </a:cubicBezTo>
                  <a:cubicBezTo>
                    <a:pt x="25463" y="2340"/>
                    <a:pt x="5009" y="11686"/>
                    <a:pt x="1396" y="18806"/>
                  </a:cubicBezTo>
                  <a:cubicBezTo>
                    <a:pt x="-2217" y="25926"/>
                    <a:pt x="2463" y="27446"/>
                    <a:pt x="9103" y="25273"/>
                  </a:cubicBezTo>
                  <a:cubicBezTo>
                    <a:pt x="15743" y="23100"/>
                    <a:pt x="41396" y="14860"/>
                    <a:pt x="41396" y="14860"/>
                  </a:cubicBezTo>
                  <a:cubicBezTo>
                    <a:pt x="41396" y="14860"/>
                    <a:pt x="46756" y="8753"/>
                    <a:pt x="38769" y="140"/>
                  </a:cubicBezTo>
                  <a:close/>
                </a:path>
              </a:pathLst>
            </a:custGeom>
            <a:solidFill>
              <a:srgbClr val="0B4870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05" name="图形 3056">
            <a:extLst>
              <a:ext uri="{FF2B5EF4-FFF2-40B4-BE49-F238E27FC236}">
                <a16:creationId xmlns:a16="http://schemas.microsoft.com/office/drawing/2014/main" id="{660E8FDB-6911-4EFA-AFB5-A1CBC5D1E044}"/>
              </a:ext>
            </a:extLst>
          </p:cNvPr>
          <p:cNvGrpSpPr/>
          <p:nvPr/>
        </p:nvGrpSpPr>
        <p:grpSpPr>
          <a:xfrm>
            <a:off x="9662779" y="4633929"/>
            <a:ext cx="2159790" cy="2159790"/>
            <a:chOff x="8444596" y="5418000"/>
            <a:chExt cx="1440000" cy="1440000"/>
          </a:xfrm>
        </p:grpSpPr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EFA27711-2360-45D3-972B-23498BFF3B0D}"/>
                </a:ext>
              </a:extLst>
            </p:cNvPr>
            <p:cNvSpPr/>
            <p:nvPr/>
          </p:nvSpPr>
          <p:spPr>
            <a:xfrm>
              <a:off x="8579537" y="5680825"/>
              <a:ext cx="1121333" cy="956000"/>
            </a:xfrm>
            <a:custGeom>
              <a:avLst/>
              <a:gdLst>
                <a:gd name="connsiteX0" fmla="*/ 784819 w 1121333"/>
                <a:gd name="connsiteY0" fmla="*/ 915948 h 956000"/>
                <a:gd name="connsiteX1" fmla="*/ 1064765 w 1121333"/>
                <a:gd name="connsiteY1" fmla="*/ 431495 h 956000"/>
                <a:gd name="connsiteX2" fmla="*/ 764685 w 1121333"/>
                <a:gd name="connsiteY2" fmla="*/ 195921 h 956000"/>
                <a:gd name="connsiteX3" fmla="*/ 351139 w 1121333"/>
                <a:gd name="connsiteY3" fmla="*/ 11681 h 956000"/>
                <a:gd name="connsiteX4" fmla="*/ 172832 w 1121333"/>
                <a:gd name="connsiteY4" fmla="*/ 180708 h 956000"/>
                <a:gd name="connsiteX5" fmla="*/ 12325 w 1121333"/>
                <a:gd name="connsiteY5" fmla="*/ 701375 h 956000"/>
                <a:gd name="connsiteX6" fmla="*/ 784819 w 1121333"/>
                <a:gd name="connsiteY6" fmla="*/ 915948 h 9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333" h="956000">
                  <a:moveTo>
                    <a:pt x="784819" y="915948"/>
                  </a:moveTo>
                  <a:cubicBezTo>
                    <a:pt x="784819" y="915948"/>
                    <a:pt x="1286619" y="863975"/>
                    <a:pt x="1064765" y="431495"/>
                  </a:cubicBezTo>
                  <a:cubicBezTo>
                    <a:pt x="994419" y="329148"/>
                    <a:pt x="879005" y="300655"/>
                    <a:pt x="764685" y="195921"/>
                  </a:cubicBezTo>
                  <a:cubicBezTo>
                    <a:pt x="764685" y="195921"/>
                    <a:pt x="617672" y="-52825"/>
                    <a:pt x="351139" y="11681"/>
                  </a:cubicBezTo>
                  <a:cubicBezTo>
                    <a:pt x="226072" y="41948"/>
                    <a:pt x="186325" y="155735"/>
                    <a:pt x="172832" y="180708"/>
                  </a:cubicBezTo>
                  <a:cubicBezTo>
                    <a:pt x="159339" y="205681"/>
                    <a:pt x="-49195" y="447135"/>
                    <a:pt x="12325" y="701375"/>
                  </a:cubicBezTo>
                  <a:cubicBezTo>
                    <a:pt x="28699" y="769028"/>
                    <a:pt x="194325" y="1058841"/>
                    <a:pt x="784819" y="91594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F24190D6-98CA-4CDD-877E-D324DE7FAC36}"/>
                </a:ext>
              </a:extLst>
            </p:cNvPr>
            <p:cNvSpPr/>
            <p:nvPr/>
          </p:nvSpPr>
          <p:spPr>
            <a:xfrm>
              <a:off x="8753129" y="6633507"/>
              <a:ext cx="854667" cy="12000"/>
            </a:xfrm>
            <a:custGeom>
              <a:avLst/>
              <a:gdLst>
                <a:gd name="connsiteX0" fmla="*/ 1000 w 854666"/>
                <a:gd name="connsiteY0" fmla="*/ 1000 h 12000"/>
                <a:gd name="connsiteX1" fmla="*/ 854733 w 854666"/>
                <a:gd name="connsiteY1" fmla="*/ 1000 h 12000"/>
                <a:gd name="connsiteX2" fmla="*/ 854733 w 854666"/>
                <a:gd name="connsiteY2" fmla="*/ 12120 h 12000"/>
                <a:gd name="connsiteX3" fmla="*/ 1000 w 854666"/>
                <a:gd name="connsiteY3" fmla="*/ 12120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666" h="12000">
                  <a:moveTo>
                    <a:pt x="1000" y="1000"/>
                  </a:moveTo>
                  <a:lnTo>
                    <a:pt x="854733" y="1000"/>
                  </a:lnTo>
                  <a:lnTo>
                    <a:pt x="854733" y="12120"/>
                  </a:lnTo>
                  <a:lnTo>
                    <a:pt x="1000" y="1212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3CF14B24-E00A-44A0-A83A-85586197F7BC}"/>
                </a:ext>
              </a:extLst>
            </p:cNvPr>
            <p:cNvSpPr/>
            <p:nvPr/>
          </p:nvSpPr>
          <p:spPr>
            <a:xfrm>
              <a:off x="9552209" y="5905107"/>
              <a:ext cx="242667" cy="242667"/>
            </a:xfrm>
            <a:custGeom>
              <a:avLst/>
              <a:gdLst>
                <a:gd name="connsiteX0" fmla="*/ 242893 w 242666"/>
                <a:gd name="connsiteY0" fmla="*/ 121947 h 242666"/>
                <a:gd name="connsiteX1" fmla="*/ 121947 w 242666"/>
                <a:gd name="connsiteY1" fmla="*/ 242893 h 242666"/>
                <a:gd name="connsiteX2" fmla="*/ 1000 w 242666"/>
                <a:gd name="connsiteY2" fmla="*/ 121947 h 242666"/>
                <a:gd name="connsiteX3" fmla="*/ 121947 w 242666"/>
                <a:gd name="connsiteY3" fmla="*/ 1000 h 242666"/>
                <a:gd name="connsiteX4" fmla="*/ 242893 w 242666"/>
                <a:gd name="connsiteY4" fmla="*/ 121947 h 24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666" h="242666">
                  <a:moveTo>
                    <a:pt x="242893" y="121947"/>
                  </a:moveTo>
                  <a:cubicBezTo>
                    <a:pt x="242893" y="188744"/>
                    <a:pt x="188744" y="242893"/>
                    <a:pt x="121947" y="242893"/>
                  </a:cubicBezTo>
                  <a:cubicBezTo>
                    <a:pt x="55150" y="242893"/>
                    <a:pt x="1000" y="188744"/>
                    <a:pt x="1000" y="121947"/>
                  </a:cubicBezTo>
                  <a:cubicBezTo>
                    <a:pt x="1000" y="55150"/>
                    <a:pt x="55150" y="1000"/>
                    <a:pt x="121947" y="1000"/>
                  </a:cubicBezTo>
                  <a:cubicBezTo>
                    <a:pt x="188744" y="1000"/>
                    <a:pt x="242893" y="55150"/>
                    <a:pt x="242893" y="12194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9150AB1E-C21B-4CB7-BDA2-CB70EB8864E6}"/>
                </a:ext>
              </a:extLst>
            </p:cNvPr>
            <p:cNvSpPr/>
            <p:nvPr/>
          </p:nvSpPr>
          <p:spPr>
            <a:xfrm>
              <a:off x="9617255" y="5960206"/>
              <a:ext cx="113333" cy="133333"/>
            </a:xfrm>
            <a:custGeom>
              <a:avLst/>
              <a:gdLst>
                <a:gd name="connsiteX0" fmla="*/ 90928 w 113333"/>
                <a:gd name="connsiteY0" fmla="*/ 49221 h 133333"/>
                <a:gd name="connsiteX1" fmla="*/ 81728 w 113333"/>
                <a:gd name="connsiteY1" fmla="*/ 50447 h 133333"/>
                <a:gd name="connsiteX2" fmla="*/ 79381 w 113333"/>
                <a:gd name="connsiteY2" fmla="*/ 45527 h 133333"/>
                <a:gd name="connsiteX3" fmla="*/ 90368 w 113333"/>
                <a:gd name="connsiteY3" fmla="*/ 27860 h 133333"/>
                <a:gd name="connsiteX4" fmla="*/ 90741 w 113333"/>
                <a:gd name="connsiteY4" fmla="*/ 3834 h 133333"/>
                <a:gd name="connsiteX5" fmla="*/ 71954 w 113333"/>
                <a:gd name="connsiteY5" fmla="*/ 10967 h 133333"/>
                <a:gd name="connsiteX6" fmla="*/ 39834 w 113333"/>
                <a:gd name="connsiteY6" fmla="*/ 38101 h 133333"/>
                <a:gd name="connsiteX7" fmla="*/ 24568 w 113333"/>
                <a:gd name="connsiteY7" fmla="*/ 56287 h 133333"/>
                <a:gd name="connsiteX8" fmla="*/ 20994 w 113333"/>
                <a:gd name="connsiteY8" fmla="*/ 62740 h 133333"/>
                <a:gd name="connsiteX9" fmla="*/ 4741 w 113333"/>
                <a:gd name="connsiteY9" fmla="*/ 68354 h 133333"/>
                <a:gd name="connsiteX10" fmla="*/ 1034 w 113333"/>
                <a:gd name="connsiteY10" fmla="*/ 73194 h 133333"/>
                <a:gd name="connsiteX11" fmla="*/ 7194 w 113333"/>
                <a:gd name="connsiteY11" fmla="*/ 119567 h 133333"/>
                <a:gd name="connsiteX12" fmla="*/ 12034 w 113333"/>
                <a:gd name="connsiteY12" fmla="*/ 123274 h 133333"/>
                <a:gd name="connsiteX13" fmla="*/ 28794 w 113333"/>
                <a:gd name="connsiteY13" fmla="*/ 121047 h 133333"/>
                <a:gd name="connsiteX14" fmla="*/ 34834 w 113333"/>
                <a:gd name="connsiteY14" fmla="*/ 124421 h 133333"/>
                <a:gd name="connsiteX15" fmla="*/ 54034 w 113333"/>
                <a:gd name="connsiteY15" fmla="*/ 132421 h 133333"/>
                <a:gd name="connsiteX16" fmla="*/ 94274 w 113333"/>
                <a:gd name="connsiteY16" fmla="*/ 128247 h 133333"/>
                <a:gd name="connsiteX17" fmla="*/ 112448 w 113333"/>
                <a:gd name="connsiteY17" fmla="*/ 109527 h 133333"/>
                <a:gd name="connsiteX18" fmla="*/ 112754 w 113333"/>
                <a:gd name="connsiteY18" fmla="*/ 68327 h 133333"/>
                <a:gd name="connsiteX19" fmla="*/ 90928 w 113333"/>
                <a:gd name="connsiteY19" fmla="*/ 49221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333" h="133333">
                  <a:moveTo>
                    <a:pt x="90928" y="49221"/>
                  </a:moveTo>
                  <a:lnTo>
                    <a:pt x="81728" y="50447"/>
                  </a:lnTo>
                  <a:cubicBezTo>
                    <a:pt x="78781" y="50834"/>
                    <a:pt x="77341" y="47687"/>
                    <a:pt x="79381" y="45527"/>
                  </a:cubicBezTo>
                  <a:cubicBezTo>
                    <a:pt x="82168" y="42580"/>
                    <a:pt x="87581" y="34700"/>
                    <a:pt x="90368" y="27860"/>
                  </a:cubicBezTo>
                  <a:cubicBezTo>
                    <a:pt x="94434" y="17887"/>
                    <a:pt x="97181" y="8620"/>
                    <a:pt x="90741" y="3834"/>
                  </a:cubicBezTo>
                  <a:cubicBezTo>
                    <a:pt x="84034" y="-1140"/>
                    <a:pt x="77581" y="-46"/>
                    <a:pt x="71954" y="10967"/>
                  </a:cubicBezTo>
                  <a:cubicBezTo>
                    <a:pt x="68101" y="18501"/>
                    <a:pt x="57728" y="32780"/>
                    <a:pt x="39834" y="38101"/>
                  </a:cubicBezTo>
                  <a:cubicBezTo>
                    <a:pt x="30141" y="40994"/>
                    <a:pt x="23168" y="45807"/>
                    <a:pt x="24568" y="56287"/>
                  </a:cubicBezTo>
                  <a:cubicBezTo>
                    <a:pt x="24968" y="59301"/>
                    <a:pt x="24301" y="61580"/>
                    <a:pt x="20994" y="62740"/>
                  </a:cubicBezTo>
                  <a:cubicBezTo>
                    <a:pt x="16008" y="64474"/>
                    <a:pt x="8114" y="67047"/>
                    <a:pt x="4741" y="68354"/>
                  </a:cubicBezTo>
                  <a:cubicBezTo>
                    <a:pt x="2514" y="69207"/>
                    <a:pt x="728" y="70834"/>
                    <a:pt x="1034" y="73194"/>
                  </a:cubicBezTo>
                  <a:lnTo>
                    <a:pt x="7194" y="119567"/>
                  </a:lnTo>
                  <a:cubicBezTo>
                    <a:pt x="7514" y="121927"/>
                    <a:pt x="9674" y="123594"/>
                    <a:pt x="12034" y="123274"/>
                  </a:cubicBezTo>
                  <a:lnTo>
                    <a:pt x="28794" y="121047"/>
                  </a:lnTo>
                  <a:cubicBezTo>
                    <a:pt x="31328" y="120714"/>
                    <a:pt x="33674" y="122141"/>
                    <a:pt x="34834" y="124421"/>
                  </a:cubicBezTo>
                  <a:cubicBezTo>
                    <a:pt x="38194" y="131047"/>
                    <a:pt x="44888" y="133634"/>
                    <a:pt x="54034" y="132421"/>
                  </a:cubicBezTo>
                  <a:lnTo>
                    <a:pt x="94274" y="128247"/>
                  </a:lnTo>
                  <a:cubicBezTo>
                    <a:pt x="106208" y="126660"/>
                    <a:pt x="111741" y="121541"/>
                    <a:pt x="112448" y="109527"/>
                  </a:cubicBezTo>
                  <a:cubicBezTo>
                    <a:pt x="113021" y="99567"/>
                    <a:pt x="112834" y="79874"/>
                    <a:pt x="112754" y="68327"/>
                  </a:cubicBezTo>
                  <a:cubicBezTo>
                    <a:pt x="112634" y="53887"/>
                    <a:pt x="102861" y="47634"/>
                    <a:pt x="90928" y="492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5F4F8AE6-861B-4C98-9C64-CB13C960CB1D}"/>
                </a:ext>
              </a:extLst>
            </p:cNvPr>
            <p:cNvSpPr/>
            <p:nvPr/>
          </p:nvSpPr>
          <p:spPr>
            <a:xfrm>
              <a:off x="9334143" y="5632680"/>
              <a:ext cx="153333" cy="153333"/>
            </a:xfrm>
            <a:custGeom>
              <a:avLst/>
              <a:gdLst>
                <a:gd name="connsiteX0" fmla="*/ 152707 w 153333"/>
                <a:gd name="connsiteY0" fmla="*/ 76853 h 153333"/>
                <a:gd name="connsiteX1" fmla="*/ 76853 w 153333"/>
                <a:gd name="connsiteY1" fmla="*/ 152707 h 153333"/>
                <a:gd name="connsiteX2" fmla="*/ 1000 w 153333"/>
                <a:gd name="connsiteY2" fmla="*/ 76853 h 153333"/>
                <a:gd name="connsiteX3" fmla="*/ 76853 w 153333"/>
                <a:gd name="connsiteY3" fmla="*/ 1000 h 153333"/>
                <a:gd name="connsiteX4" fmla="*/ 152707 w 153333"/>
                <a:gd name="connsiteY4" fmla="*/ 76853 h 1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33" h="153333">
                  <a:moveTo>
                    <a:pt x="152707" y="76853"/>
                  </a:moveTo>
                  <a:cubicBezTo>
                    <a:pt x="152707" y="118746"/>
                    <a:pt x="118746" y="152707"/>
                    <a:pt x="76853" y="152707"/>
                  </a:cubicBezTo>
                  <a:cubicBezTo>
                    <a:pt x="34961" y="152707"/>
                    <a:pt x="1000" y="118746"/>
                    <a:pt x="1000" y="76853"/>
                  </a:cubicBezTo>
                  <a:cubicBezTo>
                    <a:pt x="1000" y="34961"/>
                    <a:pt x="34961" y="1000"/>
                    <a:pt x="76853" y="1000"/>
                  </a:cubicBezTo>
                  <a:cubicBezTo>
                    <a:pt x="118746" y="1000"/>
                    <a:pt x="152707" y="34961"/>
                    <a:pt x="152707" y="7685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CF3670A3-60A6-4413-A42A-8C076CCD0734}"/>
                </a:ext>
              </a:extLst>
            </p:cNvPr>
            <p:cNvSpPr/>
            <p:nvPr/>
          </p:nvSpPr>
          <p:spPr>
            <a:xfrm>
              <a:off x="9372143" y="5675434"/>
              <a:ext cx="77333" cy="68000"/>
            </a:xfrm>
            <a:custGeom>
              <a:avLst/>
              <a:gdLst>
                <a:gd name="connsiteX0" fmla="*/ 71146 w 77333"/>
                <a:gd name="connsiteY0" fmla="*/ 14446 h 68000"/>
                <a:gd name="connsiteX1" fmla="*/ 46973 w 77333"/>
                <a:gd name="connsiteY1" fmla="*/ 12300 h 68000"/>
                <a:gd name="connsiteX2" fmla="*/ 42813 w 77333"/>
                <a:gd name="connsiteY2" fmla="*/ 15020 h 68000"/>
                <a:gd name="connsiteX3" fmla="*/ 38826 w 77333"/>
                <a:gd name="connsiteY3" fmla="*/ 14180 h 68000"/>
                <a:gd name="connsiteX4" fmla="*/ 36106 w 77333"/>
                <a:gd name="connsiteY4" fmla="*/ 10020 h 68000"/>
                <a:gd name="connsiteX5" fmla="*/ 13120 w 77333"/>
                <a:gd name="connsiteY5" fmla="*/ 2273 h 68000"/>
                <a:gd name="connsiteX6" fmla="*/ 4093 w 77333"/>
                <a:gd name="connsiteY6" fmla="*/ 30353 h 68000"/>
                <a:gd name="connsiteX7" fmla="*/ 26679 w 77333"/>
                <a:gd name="connsiteY7" fmla="*/ 64926 h 68000"/>
                <a:gd name="connsiteX8" fmla="*/ 33586 w 77333"/>
                <a:gd name="connsiteY8" fmla="*/ 66380 h 68000"/>
                <a:gd name="connsiteX9" fmla="*/ 68160 w 77333"/>
                <a:gd name="connsiteY9" fmla="*/ 43793 h 68000"/>
                <a:gd name="connsiteX10" fmla="*/ 71146 w 77333"/>
                <a:gd name="connsiteY10" fmla="*/ 14446 h 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33" h="68000">
                  <a:moveTo>
                    <a:pt x="71146" y="14446"/>
                  </a:moveTo>
                  <a:cubicBezTo>
                    <a:pt x="64800" y="7993"/>
                    <a:pt x="54560" y="7353"/>
                    <a:pt x="46973" y="12300"/>
                  </a:cubicBezTo>
                  <a:lnTo>
                    <a:pt x="42813" y="15020"/>
                  </a:lnTo>
                  <a:cubicBezTo>
                    <a:pt x="41480" y="15886"/>
                    <a:pt x="39693" y="15513"/>
                    <a:pt x="38826" y="14180"/>
                  </a:cubicBezTo>
                  <a:lnTo>
                    <a:pt x="36106" y="10020"/>
                  </a:lnTo>
                  <a:cubicBezTo>
                    <a:pt x="31160" y="2446"/>
                    <a:pt x="21519" y="-1087"/>
                    <a:pt x="13120" y="2273"/>
                  </a:cubicBezTo>
                  <a:cubicBezTo>
                    <a:pt x="1560" y="6886"/>
                    <a:pt x="-2347" y="20500"/>
                    <a:pt x="4093" y="30353"/>
                  </a:cubicBezTo>
                  <a:lnTo>
                    <a:pt x="26679" y="64926"/>
                  </a:lnTo>
                  <a:cubicBezTo>
                    <a:pt x="28186" y="67233"/>
                    <a:pt x="31280" y="67886"/>
                    <a:pt x="33586" y="66380"/>
                  </a:cubicBezTo>
                  <a:lnTo>
                    <a:pt x="68160" y="43793"/>
                  </a:lnTo>
                  <a:cubicBezTo>
                    <a:pt x="77986" y="37353"/>
                    <a:pt x="79880" y="23313"/>
                    <a:pt x="71146" y="144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1AB40D02-ABC5-4D08-9CDC-8FC761AE8647}"/>
                </a:ext>
              </a:extLst>
            </p:cNvPr>
            <p:cNvSpPr/>
            <p:nvPr/>
          </p:nvSpPr>
          <p:spPr>
            <a:xfrm>
              <a:off x="8577183" y="5820067"/>
              <a:ext cx="196000" cy="196000"/>
            </a:xfrm>
            <a:custGeom>
              <a:avLst/>
              <a:gdLst>
                <a:gd name="connsiteX0" fmla="*/ 195613 w 196000"/>
                <a:gd name="connsiteY0" fmla="*/ 98307 h 196000"/>
                <a:gd name="connsiteX1" fmla="*/ 98307 w 196000"/>
                <a:gd name="connsiteY1" fmla="*/ 195613 h 196000"/>
                <a:gd name="connsiteX2" fmla="*/ 1000 w 196000"/>
                <a:gd name="connsiteY2" fmla="*/ 98307 h 196000"/>
                <a:gd name="connsiteX3" fmla="*/ 98307 w 196000"/>
                <a:gd name="connsiteY3" fmla="*/ 1000 h 196000"/>
                <a:gd name="connsiteX4" fmla="*/ 195613 w 196000"/>
                <a:gd name="connsiteY4" fmla="*/ 98307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00" h="196000">
                  <a:moveTo>
                    <a:pt x="195613" y="98307"/>
                  </a:moveTo>
                  <a:cubicBezTo>
                    <a:pt x="195613" y="152048"/>
                    <a:pt x="152048" y="195613"/>
                    <a:pt x="98307" y="195613"/>
                  </a:cubicBezTo>
                  <a:cubicBezTo>
                    <a:pt x="44566" y="195613"/>
                    <a:pt x="1000" y="152048"/>
                    <a:pt x="1000" y="98307"/>
                  </a:cubicBezTo>
                  <a:cubicBezTo>
                    <a:pt x="1000" y="44566"/>
                    <a:pt x="44566" y="1000"/>
                    <a:pt x="98307" y="1000"/>
                  </a:cubicBezTo>
                  <a:cubicBezTo>
                    <a:pt x="152048" y="1000"/>
                    <a:pt x="195613" y="44566"/>
                    <a:pt x="195613" y="9830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4B9BE58F-2589-43F4-8A46-86106A4EA1F2}"/>
                </a:ext>
              </a:extLst>
            </p:cNvPr>
            <p:cNvSpPr/>
            <p:nvPr/>
          </p:nvSpPr>
          <p:spPr>
            <a:xfrm>
              <a:off x="8612649" y="5877240"/>
              <a:ext cx="125333" cy="104000"/>
            </a:xfrm>
            <a:custGeom>
              <a:avLst/>
              <a:gdLst>
                <a:gd name="connsiteX0" fmla="*/ 113213 w 125333"/>
                <a:gd name="connsiteY0" fmla="*/ 1173 h 104000"/>
                <a:gd name="connsiteX1" fmla="*/ 12587 w 125333"/>
                <a:gd name="connsiteY1" fmla="*/ 1000 h 104000"/>
                <a:gd name="connsiteX2" fmla="*/ 1080 w 125333"/>
                <a:gd name="connsiteY2" fmla="*/ 12453 h 104000"/>
                <a:gd name="connsiteX3" fmla="*/ 1080 w 125333"/>
                <a:gd name="connsiteY3" fmla="*/ 14293 h 104000"/>
                <a:gd name="connsiteX4" fmla="*/ 1053 w 125333"/>
                <a:gd name="connsiteY4" fmla="*/ 44227 h 104000"/>
                <a:gd name="connsiteX5" fmla="*/ 1000 w 125333"/>
                <a:gd name="connsiteY5" fmla="*/ 67080 h 104000"/>
                <a:gd name="connsiteX6" fmla="*/ 12480 w 125333"/>
                <a:gd name="connsiteY6" fmla="*/ 78587 h 104000"/>
                <a:gd name="connsiteX7" fmla="*/ 28813 w 125333"/>
                <a:gd name="connsiteY7" fmla="*/ 78613 h 104000"/>
                <a:gd name="connsiteX8" fmla="*/ 28867 w 125333"/>
                <a:gd name="connsiteY8" fmla="*/ 101493 h 104000"/>
                <a:gd name="connsiteX9" fmla="*/ 31427 w 125333"/>
                <a:gd name="connsiteY9" fmla="*/ 104027 h 104000"/>
                <a:gd name="connsiteX10" fmla="*/ 33520 w 125333"/>
                <a:gd name="connsiteY10" fmla="*/ 102933 h 104000"/>
                <a:gd name="connsiteX11" fmla="*/ 50240 w 125333"/>
                <a:gd name="connsiteY11" fmla="*/ 78640 h 104000"/>
                <a:gd name="connsiteX12" fmla="*/ 113080 w 125333"/>
                <a:gd name="connsiteY12" fmla="*/ 78720 h 104000"/>
                <a:gd name="connsiteX13" fmla="*/ 124587 w 125333"/>
                <a:gd name="connsiteY13" fmla="*/ 67267 h 104000"/>
                <a:gd name="connsiteX14" fmla="*/ 124667 w 125333"/>
                <a:gd name="connsiteY14" fmla="*/ 12653 h 104000"/>
                <a:gd name="connsiteX15" fmla="*/ 113213 w 125333"/>
                <a:gd name="connsiteY15" fmla="*/ 1173 h 104000"/>
                <a:gd name="connsiteX16" fmla="*/ 22267 w 125333"/>
                <a:gd name="connsiteY16" fmla="*/ 39787 h 104000"/>
                <a:gd name="connsiteX17" fmla="*/ 31773 w 125333"/>
                <a:gd name="connsiteY17" fmla="*/ 30307 h 104000"/>
                <a:gd name="connsiteX18" fmla="*/ 41253 w 125333"/>
                <a:gd name="connsiteY18" fmla="*/ 39813 h 104000"/>
                <a:gd name="connsiteX19" fmla="*/ 31747 w 125333"/>
                <a:gd name="connsiteY19" fmla="*/ 49293 h 104000"/>
                <a:gd name="connsiteX20" fmla="*/ 22267 w 125333"/>
                <a:gd name="connsiteY20" fmla="*/ 39787 h 104000"/>
                <a:gd name="connsiteX21" fmla="*/ 62840 w 125333"/>
                <a:gd name="connsiteY21" fmla="*/ 49347 h 104000"/>
                <a:gd name="connsiteX22" fmla="*/ 53360 w 125333"/>
                <a:gd name="connsiteY22" fmla="*/ 39840 h 104000"/>
                <a:gd name="connsiteX23" fmla="*/ 62867 w 125333"/>
                <a:gd name="connsiteY23" fmla="*/ 30360 h 104000"/>
                <a:gd name="connsiteX24" fmla="*/ 72347 w 125333"/>
                <a:gd name="connsiteY24" fmla="*/ 39867 h 104000"/>
                <a:gd name="connsiteX25" fmla="*/ 62840 w 125333"/>
                <a:gd name="connsiteY25" fmla="*/ 49347 h 104000"/>
                <a:gd name="connsiteX26" fmla="*/ 93907 w 125333"/>
                <a:gd name="connsiteY26" fmla="*/ 49400 h 104000"/>
                <a:gd name="connsiteX27" fmla="*/ 84427 w 125333"/>
                <a:gd name="connsiteY27" fmla="*/ 39893 h 104000"/>
                <a:gd name="connsiteX28" fmla="*/ 93933 w 125333"/>
                <a:gd name="connsiteY28" fmla="*/ 30413 h 104000"/>
                <a:gd name="connsiteX29" fmla="*/ 103413 w 125333"/>
                <a:gd name="connsiteY29" fmla="*/ 39920 h 104000"/>
                <a:gd name="connsiteX30" fmla="*/ 93907 w 125333"/>
                <a:gd name="connsiteY30" fmla="*/ 49400 h 1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5333" h="104000">
                  <a:moveTo>
                    <a:pt x="113213" y="1173"/>
                  </a:moveTo>
                  <a:lnTo>
                    <a:pt x="12587" y="1000"/>
                  </a:lnTo>
                  <a:cubicBezTo>
                    <a:pt x="6227" y="1000"/>
                    <a:pt x="1107" y="6133"/>
                    <a:pt x="1080" y="12453"/>
                  </a:cubicBezTo>
                  <a:lnTo>
                    <a:pt x="1080" y="14293"/>
                  </a:lnTo>
                  <a:cubicBezTo>
                    <a:pt x="1080" y="15240"/>
                    <a:pt x="1053" y="43360"/>
                    <a:pt x="1053" y="44227"/>
                  </a:cubicBezTo>
                  <a:lnTo>
                    <a:pt x="1000" y="67080"/>
                  </a:lnTo>
                  <a:cubicBezTo>
                    <a:pt x="1000" y="73440"/>
                    <a:pt x="6133" y="78560"/>
                    <a:pt x="12480" y="78587"/>
                  </a:cubicBezTo>
                  <a:lnTo>
                    <a:pt x="28813" y="78613"/>
                  </a:lnTo>
                  <a:lnTo>
                    <a:pt x="28867" y="101493"/>
                  </a:lnTo>
                  <a:cubicBezTo>
                    <a:pt x="28867" y="102880"/>
                    <a:pt x="29960" y="104027"/>
                    <a:pt x="31427" y="104027"/>
                  </a:cubicBezTo>
                  <a:cubicBezTo>
                    <a:pt x="32320" y="104027"/>
                    <a:pt x="33013" y="103547"/>
                    <a:pt x="33520" y="102933"/>
                  </a:cubicBezTo>
                  <a:cubicBezTo>
                    <a:pt x="33800" y="102600"/>
                    <a:pt x="43693" y="88360"/>
                    <a:pt x="50240" y="78640"/>
                  </a:cubicBezTo>
                  <a:lnTo>
                    <a:pt x="113080" y="78720"/>
                  </a:lnTo>
                  <a:cubicBezTo>
                    <a:pt x="119440" y="78747"/>
                    <a:pt x="124587" y="73587"/>
                    <a:pt x="124587" y="67267"/>
                  </a:cubicBezTo>
                  <a:lnTo>
                    <a:pt x="124667" y="12653"/>
                  </a:lnTo>
                  <a:cubicBezTo>
                    <a:pt x="124667" y="6320"/>
                    <a:pt x="119547" y="1173"/>
                    <a:pt x="113213" y="1173"/>
                  </a:cubicBezTo>
                  <a:close/>
                  <a:moveTo>
                    <a:pt x="22267" y="39787"/>
                  </a:moveTo>
                  <a:cubicBezTo>
                    <a:pt x="22293" y="34547"/>
                    <a:pt x="26533" y="30307"/>
                    <a:pt x="31773" y="30307"/>
                  </a:cubicBezTo>
                  <a:cubicBezTo>
                    <a:pt x="37013" y="30333"/>
                    <a:pt x="41280" y="34573"/>
                    <a:pt x="41253" y="39813"/>
                  </a:cubicBezTo>
                  <a:cubicBezTo>
                    <a:pt x="41253" y="45080"/>
                    <a:pt x="36987" y="49320"/>
                    <a:pt x="31747" y="49293"/>
                  </a:cubicBezTo>
                  <a:cubicBezTo>
                    <a:pt x="26493" y="49293"/>
                    <a:pt x="22267" y="45027"/>
                    <a:pt x="22267" y="39787"/>
                  </a:cubicBezTo>
                  <a:close/>
                  <a:moveTo>
                    <a:pt x="62840" y="49347"/>
                  </a:moveTo>
                  <a:cubicBezTo>
                    <a:pt x="57600" y="49347"/>
                    <a:pt x="53333" y="45080"/>
                    <a:pt x="53360" y="39840"/>
                  </a:cubicBezTo>
                  <a:cubicBezTo>
                    <a:pt x="53360" y="34600"/>
                    <a:pt x="57627" y="30360"/>
                    <a:pt x="62867" y="30360"/>
                  </a:cubicBezTo>
                  <a:cubicBezTo>
                    <a:pt x="68107" y="30387"/>
                    <a:pt x="72347" y="34627"/>
                    <a:pt x="72347" y="39867"/>
                  </a:cubicBezTo>
                  <a:cubicBezTo>
                    <a:pt x="72307" y="45120"/>
                    <a:pt x="68080" y="49347"/>
                    <a:pt x="62840" y="49347"/>
                  </a:cubicBezTo>
                  <a:close/>
                  <a:moveTo>
                    <a:pt x="93907" y="49400"/>
                  </a:moveTo>
                  <a:cubicBezTo>
                    <a:pt x="88667" y="49400"/>
                    <a:pt x="84427" y="45133"/>
                    <a:pt x="84427" y="39893"/>
                  </a:cubicBezTo>
                  <a:cubicBezTo>
                    <a:pt x="84427" y="34653"/>
                    <a:pt x="88693" y="30413"/>
                    <a:pt x="93933" y="30413"/>
                  </a:cubicBezTo>
                  <a:cubicBezTo>
                    <a:pt x="99173" y="30413"/>
                    <a:pt x="103413" y="34680"/>
                    <a:pt x="103413" y="39920"/>
                  </a:cubicBezTo>
                  <a:cubicBezTo>
                    <a:pt x="103413" y="45173"/>
                    <a:pt x="99147" y="49400"/>
                    <a:pt x="93907" y="494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8010F250-986E-4D42-8651-54509ED0242F}"/>
                </a:ext>
              </a:extLst>
            </p:cNvPr>
            <p:cNvSpPr/>
            <p:nvPr/>
          </p:nvSpPr>
          <p:spPr>
            <a:xfrm>
              <a:off x="8855849" y="5598253"/>
              <a:ext cx="196000" cy="196000"/>
            </a:xfrm>
            <a:custGeom>
              <a:avLst/>
              <a:gdLst>
                <a:gd name="connsiteX0" fmla="*/ 195613 w 196000"/>
                <a:gd name="connsiteY0" fmla="*/ 98307 h 196000"/>
                <a:gd name="connsiteX1" fmla="*/ 98307 w 196000"/>
                <a:gd name="connsiteY1" fmla="*/ 195613 h 196000"/>
                <a:gd name="connsiteX2" fmla="*/ 1000 w 196000"/>
                <a:gd name="connsiteY2" fmla="*/ 98307 h 196000"/>
                <a:gd name="connsiteX3" fmla="*/ 98307 w 196000"/>
                <a:gd name="connsiteY3" fmla="*/ 1000 h 196000"/>
                <a:gd name="connsiteX4" fmla="*/ 195613 w 196000"/>
                <a:gd name="connsiteY4" fmla="*/ 98307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00" h="196000">
                  <a:moveTo>
                    <a:pt x="195613" y="98307"/>
                  </a:moveTo>
                  <a:cubicBezTo>
                    <a:pt x="195613" y="152048"/>
                    <a:pt x="152048" y="195613"/>
                    <a:pt x="98307" y="195613"/>
                  </a:cubicBezTo>
                  <a:cubicBezTo>
                    <a:pt x="44566" y="195613"/>
                    <a:pt x="1000" y="152048"/>
                    <a:pt x="1000" y="98307"/>
                  </a:cubicBezTo>
                  <a:cubicBezTo>
                    <a:pt x="1000" y="44566"/>
                    <a:pt x="44566" y="1000"/>
                    <a:pt x="98307" y="1000"/>
                  </a:cubicBezTo>
                  <a:cubicBezTo>
                    <a:pt x="152048" y="1000"/>
                    <a:pt x="195613" y="44566"/>
                    <a:pt x="195613" y="9830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F99E847F-2FC7-4DE3-9521-FACD0B659075}"/>
                </a:ext>
              </a:extLst>
            </p:cNvPr>
            <p:cNvSpPr/>
            <p:nvPr/>
          </p:nvSpPr>
          <p:spPr>
            <a:xfrm>
              <a:off x="8924676" y="5650067"/>
              <a:ext cx="89333" cy="90667"/>
            </a:xfrm>
            <a:custGeom>
              <a:avLst/>
              <a:gdLst>
                <a:gd name="connsiteX0" fmla="*/ 1000 w 89333"/>
                <a:gd name="connsiteY0" fmla="*/ 88800 h 90666"/>
                <a:gd name="connsiteX1" fmla="*/ 1000 w 89333"/>
                <a:gd name="connsiteY1" fmla="*/ 55533 h 90666"/>
                <a:gd name="connsiteX2" fmla="*/ 89373 w 89333"/>
                <a:gd name="connsiteY2" fmla="*/ 1000 h 90666"/>
                <a:gd name="connsiteX3" fmla="*/ 3960 w 89333"/>
                <a:gd name="connsiteY3" fmla="*/ 89987 h 90666"/>
                <a:gd name="connsiteX4" fmla="*/ 1000 w 89333"/>
                <a:gd name="connsiteY4" fmla="*/ 88800 h 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333" h="90666">
                  <a:moveTo>
                    <a:pt x="1000" y="88800"/>
                  </a:moveTo>
                  <a:lnTo>
                    <a:pt x="1000" y="55533"/>
                  </a:lnTo>
                  <a:lnTo>
                    <a:pt x="89373" y="1000"/>
                  </a:lnTo>
                  <a:lnTo>
                    <a:pt x="3960" y="89987"/>
                  </a:lnTo>
                  <a:cubicBezTo>
                    <a:pt x="2880" y="91107"/>
                    <a:pt x="1000" y="90347"/>
                    <a:pt x="1000" y="888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0871A3BE-8A6D-4354-9E79-C26E1BA78651}"/>
                </a:ext>
              </a:extLst>
            </p:cNvPr>
            <p:cNvSpPr/>
            <p:nvPr/>
          </p:nvSpPr>
          <p:spPr>
            <a:xfrm>
              <a:off x="8893262" y="5650053"/>
              <a:ext cx="121333" cy="92000"/>
            </a:xfrm>
            <a:custGeom>
              <a:avLst/>
              <a:gdLst>
                <a:gd name="connsiteX0" fmla="*/ 1548 w 121333"/>
                <a:gd name="connsiteY0" fmla="*/ 27000 h 92000"/>
                <a:gd name="connsiteX1" fmla="*/ 71361 w 121333"/>
                <a:gd name="connsiteY1" fmla="*/ 91547 h 92000"/>
                <a:gd name="connsiteX2" fmla="*/ 74054 w 121333"/>
                <a:gd name="connsiteY2" fmla="*/ 91080 h 92000"/>
                <a:gd name="connsiteX3" fmla="*/ 120788 w 121333"/>
                <a:gd name="connsiteY3" fmla="*/ 1000 h 92000"/>
                <a:gd name="connsiteX4" fmla="*/ 2388 w 121333"/>
                <a:gd name="connsiteY4" fmla="*/ 24053 h 92000"/>
                <a:gd name="connsiteX5" fmla="*/ 1548 w 121333"/>
                <a:gd name="connsiteY5" fmla="*/ 27000 h 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333" h="92000">
                  <a:moveTo>
                    <a:pt x="1548" y="27000"/>
                  </a:moveTo>
                  <a:lnTo>
                    <a:pt x="71361" y="91547"/>
                  </a:lnTo>
                  <a:cubicBezTo>
                    <a:pt x="72188" y="92320"/>
                    <a:pt x="73534" y="92080"/>
                    <a:pt x="74054" y="91080"/>
                  </a:cubicBezTo>
                  <a:lnTo>
                    <a:pt x="120788" y="1000"/>
                  </a:lnTo>
                  <a:lnTo>
                    <a:pt x="2388" y="24053"/>
                  </a:lnTo>
                  <a:cubicBezTo>
                    <a:pt x="1014" y="24333"/>
                    <a:pt x="521" y="26053"/>
                    <a:pt x="1548" y="270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7A3C7499-1926-412E-B006-2FF80BAABC00}"/>
                </a:ext>
              </a:extLst>
            </p:cNvPr>
            <p:cNvSpPr/>
            <p:nvPr/>
          </p:nvSpPr>
          <p:spPr>
            <a:xfrm>
              <a:off x="8893262" y="5650053"/>
              <a:ext cx="121333" cy="56000"/>
            </a:xfrm>
            <a:custGeom>
              <a:avLst/>
              <a:gdLst>
                <a:gd name="connsiteX0" fmla="*/ 1548 w 121333"/>
                <a:gd name="connsiteY0" fmla="*/ 27000 h 56000"/>
                <a:gd name="connsiteX1" fmla="*/ 32414 w 121333"/>
                <a:gd name="connsiteY1" fmla="*/ 55533 h 56000"/>
                <a:gd name="connsiteX2" fmla="*/ 120788 w 121333"/>
                <a:gd name="connsiteY2" fmla="*/ 1000 h 56000"/>
                <a:gd name="connsiteX3" fmla="*/ 2388 w 121333"/>
                <a:gd name="connsiteY3" fmla="*/ 24053 h 56000"/>
                <a:gd name="connsiteX4" fmla="*/ 1548 w 121333"/>
                <a:gd name="connsiteY4" fmla="*/ 27000 h 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333" h="56000">
                  <a:moveTo>
                    <a:pt x="1548" y="27000"/>
                  </a:moveTo>
                  <a:lnTo>
                    <a:pt x="32414" y="55533"/>
                  </a:lnTo>
                  <a:lnTo>
                    <a:pt x="120788" y="1000"/>
                  </a:lnTo>
                  <a:lnTo>
                    <a:pt x="2388" y="24053"/>
                  </a:lnTo>
                  <a:cubicBezTo>
                    <a:pt x="1014" y="24333"/>
                    <a:pt x="521" y="26053"/>
                    <a:pt x="1548" y="270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10CFBE35-A2D2-441D-9FB3-85BC59138315}"/>
                </a:ext>
              </a:extLst>
            </p:cNvPr>
            <p:cNvSpPr/>
            <p:nvPr/>
          </p:nvSpPr>
          <p:spPr>
            <a:xfrm>
              <a:off x="9375476" y="6142853"/>
              <a:ext cx="192000" cy="122667"/>
            </a:xfrm>
            <a:custGeom>
              <a:avLst/>
              <a:gdLst>
                <a:gd name="connsiteX0" fmla="*/ 7000 w 192000"/>
                <a:gd name="connsiteY0" fmla="*/ 116147 h 122666"/>
                <a:gd name="connsiteX1" fmla="*/ 185600 w 192000"/>
                <a:gd name="connsiteY1" fmla="*/ 7000 h 1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000" h="122666">
                  <a:moveTo>
                    <a:pt x="7000" y="116147"/>
                  </a:moveTo>
                  <a:lnTo>
                    <a:pt x="1856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CA5185AD-ABB1-488C-9FAC-084741059C32}"/>
                </a:ext>
              </a:extLst>
            </p:cNvPr>
            <p:cNvSpPr/>
            <p:nvPr/>
          </p:nvSpPr>
          <p:spPr>
            <a:xfrm>
              <a:off x="9235663" y="5820360"/>
              <a:ext cx="145333" cy="408000"/>
            </a:xfrm>
            <a:custGeom>
              <a:avLst/>
              <a:gdLst>
                <a:gd name="connsiteX0" fmla="*/ 7000 w 145333"/>
                <a:gd name="connsiteY0" fmla="*/ 401147 h 408000"/>
                <a:gd name="connsiteX1" fmla="*/ 139360 w 145333"/>
                <a:gd name="connsiteY1" fmla="*/ 7000 h 4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333" h="408000">
                  <a:moveTo>
                    <a:pt x="7000" y="401147"/>
                  </a:moveTo>
                  <a:lnTo>
                    <a:pt x="13936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75330249-5491-4F87-B141-9C21A4E7A415}"/>
                </a:ext>
              </a:extLst>
            </p:cNvPr>
            <p:cNvSpPr/>
            <p:nvPr/>
          </p:nvSpPr>
          <p:spPr>
            <a:xfrm>
              <a:off x="8768369" y="6001813"/>
              <a:ext cx="178667" cy="112000"/>
            </a:xfrm>
            <a:custGeom>
              <a:avLst/>
              <a:gdLst>
                <a:gd name="connsiteX0" fmla="*/ 172547 w 178666"/>
                <a:gd name="connsiteY0" fmla="*/ 105867 h 112000"/>
                <a:gd name="connsiteX1" fmla="*/ 7000 w 178666"/>
                <a:gd name="connsiteY1" fmla="*/ 7000 h 1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666" h="112000">
                  <a:moveTo>
                    <a:pt x="172547" y="105867"/>
                  </a:moveTo>
                  <a:lnTo>
                    <a:pt x="70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22282FD2-9385-4ADA-814A-3CBA0DA55AF0}"/>
                </a:ext>
              </a:extLst>
            </p:cNvPr>
            <p:cNvSpPr/>
            <p:nvPr/>
          </p:nvSpPr>
          <p:spPr>
            <a:xfrm>
              <a:off x="9010596" y="5828133"/>
              <a:ext cx="74667" cy="120000"/>
            </a:xfrm>
            <a:custGeom>
              <a:avLst/>
              <a:gdLst>
                <a:gd name="connsiteX0" fmla="*/ 68453 w 74666"/>
                <a:gd name="connsiteY0" fmla="*/ 113693 h 120000"/>
                <a:gd name="connsiteX1" fmla="*/ 7000 w 74666"/>
                <a:gd name="connsiteY1" fmla="*/ 7000 h 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66" h="120000">
                  <a:moveTo>
                    <a:pt x="68453" y="113693"/>
                  </a:moveTo>
                  <a:lnTo>
                    <a:pt x="70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BEDCDD44-9A10-4665-B7AE-08A26ADAE4E0}"/>
                </a:ext>
              </a:extLst>
            </p:cNvPr>
            <p:cNvSpPr/>
            <p:nvPr/>
          </p:nvSpPr>
          <p:spPr>
            <a:xfrm>
              <a:off x="9343076" y="6556147"/>
              <a:ext cx="53333" cy="50667"/>
            </a:xfrm>
            <a:custGeom>
              <a:avLst/>
              <a:gdLst>
                <a:gd name="connsiteX0" fmla="*/ 27293 w 53333"/>
                <a:gd name="connsiteY0" fmla="*/ 1000 h 50666"/>
                <a:gd name="connsiteX1" fmla="*/ 52707 w 53333"/>
                <a:gd name="connsiteY1" fmla="*/ 46547 h 50666"/>
                <a:gd name="connsiteX2" fmla="*/ 22120 w 53333"/>
                <a:gd name="connsiteY2" fmla="*/ 49760 h 50666"/>
                <a:gd name="connsiteX3" fmla="*/ 1000 w 53333"/>
                <a:gd name="connsiteY3" fmla="*/ 25080 h 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33" h="50666">
                  <a:moveTo>
                    <a:pt x="27293" y="1000"/>
                  </a:moveTo>
                  <a:lnTo>
                    <a:pt x="52707" y="46547"/>
                  </a:lnTo>
                  <a:lnTo>
                    <a:pt x="22120" y="49760"/>
                  </a:lnTo>
                  <a:lnTo>
                    <a:pt x="1000" y="25080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10215B80-C67C-4BA5-8C92-89C5741E9D6A}"/>
                </a:ext>
              </a:extLst>
            </p:cNvPr>
            <p:cNvSpPr/>
            <p:nvPr/>
          </p:nvSpPr>
          <p:spPr>
            <a:xfrm>
              <a:off x="8875472" y="6505320"/>
              <a:ext cx="404000" cy="100000"/>
            </a:xfrm>
            <a:custGeom>
              <a:avLst/>
              <a:gdLst>
                <a:gd name="connsiteX0" fmla="*/ 366857 w 404000"/>
                <a:gd name="connsiteY0" fmla="*/ 1000 h 100000"/>
                <a:gd name="connsiteX1" fmla="*/ 207684 w 404000"/>
                <a:gd name="connsiteY1" fmla="*/ 1000 h 100000"/>
                <a:gd name="connsiteX2" fmla="*/ 204884 w 404000"/>
                <a:gd name="connsiteY2" fmla="*/ 2173 h 100000"/>
                <a:gd name="connsiteX3" fmla="*/ 86790 w 404000"/>
                <a:gd name="connsiteY3" fmla="*/ 2173 h 100000"/>
                <a:gd name="connsiteX4" fmla="*/ 1057 w 404000"/>
                <a:gd name="connsiteY4" fmla="*/ 53120 h 100000"/>
                <a:gd name="connsiteX5" fmla="*/ 70364 w 404000"/>
                <a:gd name="connsiteY5" fmla="*/ 99053 h 100000"/>
                <a:gd name="connsiteX6" fmla="*/ 354110 w 404000"/>
                <a:gd name="connsiteY6" fmla="*/ 99053 h 100000"/>
                <a:gd name="connsiteX7" fmla="*/ 403524 w 404000"/>
                <a:gd name="connsiteY7" fmla="*/ 55240 h 100000"/>
                <a:gd name="connsiteX8" fmla="*/ 366857 w 404000"/>
                <a:gd name="connsiteY8" fmla="*/ 1000 h 1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000" h="100000">
                  <a:moveTo>
                    <a:pt x="366857" y="1000"/>
                  </a:moveTo>
                  <a:lnTo>
                    <a:pt x="207684" y="1000"/>
                  </a:lnTo>
                  <a:cubicBezTo>
                    <a:pt x="207097" y="1693"/>
                    <a:pt x="206177" y="2173"/>
                    <a:pt x="204884" y="2173"/>
                  </a:cubicBezTo>
                  <a:lnTo>
                    <a:pt x="86790" y="2173"/>
                  </a:lnTo>
                  <a:cubicBezTo>
                    <a:pt x="49337" y="25080"/>
                    <a:pt x="13430" y="46707"/>
                    <a:pt x="1057" y="53120"/>
                  </a:cubicBezTo>
                  <a:cubicBezTo>
                    <a:pt x="-1303" y="101267"/>
                    <a:pt x="70364" y="99053"/>
                    <a:pt x="70364" y="99053"/>
                  </a:cubicBezTo>
                  <a:cubicBezTo>
                    <a:pt x="70364" y="99053"/>
                    <a:pt x="295124" y="99053"/>
                    <a:pt x="354110" y="99053"/>
                  </a:cubicBezTo>
                  <a:cubicBezTo>
                    <a:pt x="384404" y="99053"/>
                    <a:pt x="403524" y="73040"/>
                    <a:pt x="403524" y="55240"/>
                  </a:cubicBezTo>
                  <a:cubicBezTo>
                    <a:pt x="403524" y="12800"/>
                    <a:pt x="366857" y="1000"/>
                    <a:pt x="366857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914D5AE-A445-4BF7-8919-F2B23BCE4D9A}"/>
                </a:ext>
              </a:extLst>
            </p:cNvPr>
            <p:cNvSpPr/>
            <p:nvPr/>
          </p:nvSpPr>
          <p:spPr>
            <a:xfrm>
              <a:off x="8971649" y="6353173"/>
              <a:ext cx="422667" cy="254667"/>
            </a:xfrm>
            <a:custGeom>
              <a:avLst/>
              <a:gdLst>
                <a:gd name="connsiteX0" fmla="*/ 227147 w 422666"/>
                <a:gd name="connsiteY0" fmla="*/ 1000 h 254666"/>
                <a:gd name="connsiteX1" fmla="*/ 96933 w 422666"/>
                <a:gd name="connsiteY1" fmla="*/ 85853 h 254666"/>
                <a:gd name="connsiteX2" fmla="*/ 1000 w 422666"/>
                <a:gd name="connsiteY2" fmla="*/ 154880 h 254666"/>
                <a:gd name="connsiteX3" fmla="*/ 111213 w 422666"/>
                <a:gd name="connsiteY3" fmla="*/ 155893 h 254666"/>
                <a:gd name="connsiteX4" fmla="*/ 237573 w 422666"/>
                <a:gd name="connsiteY4" fmla="*/ 100440 h 254666"/>
                <a:gd name="connsiteX5" fmla="*/ 370107 w 422666"/>
                <a:gd name="connsiteY5" fmla="*/ 254267 h 254666"/>
                <a:gd name="connsiteX6" fmla="*/ 422227 w 422666"/>
                <a:gd name="connsiteY6" fmla="*/ 217707 h 254666"/>
                <a:gd name="connsiteX7" fmla="*/ 227147 w 422666"/>
                <a:gd name="connsiteY7" fmla="*/ 1000 h 2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666" h="254666">
                  <a:moveTo>
                    <a:pt x="227147" y="1000"/>
                  </a:moveTo>
                  <a:cubicBezTo>
                    <a:pt x="174547" y="1000"/>
                    <a:pt x="96933" y="85853"/>
                    <a:pt x="96933" y="85853"/>
                  </a:cubicBezTo>
                  <a:cubicBezTo>
                    <a:pt x="96933" y="85853"/>
                    <a:pt x="49347" y="120373"/>
                    <a:pt x="1000" y="154880"/>
                  </a:cubicBezTo>
                  <a:cubicBezTo>
                    <a:pt x="1000" y="154880"/>
                    <a:pt x="110613" y="155293"/>
                    <a:pt x="111213" y="155893"/>
                  </a:cubicBezTo>
                  <a:cubicBezTo>
                    <a:pt x="228987" y="154000"/>
                    <a:pt x="237573" y="100440"/>
                    <a:pt x="237573" y="100440"/>
                  </a:cubicBezTo>
                  <a:lnTo>
                    <a:pt x="370107" y="254267"/>
                  </a:lnTo>
                  <a:lnTo>
                    <a:pt x="422227" y="217707"/>
                  </a:lnTo>
                  <a:cubicBezTo>
                    <a:pt x="422227" y="217720"/>
                    <a:pt x="302067" y="1000"/>
                    <a:pt x="227147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560B9229-DD4D-4EFB-AE22-572B2BC01C3E}"/>
                </a:ext>
              </a:extLst>
            </p:cNvPr>
            <p:cNvSpPr/>
            <p:nvPr/>
          </p:nvSpPr>
          <p:spPr>
            <a:xfrm>
              <a:off x="8845407" y="6134227"/>
              <a:ext cx="236000" cy="433333"/>
            </a:xfrm>
            <a:custGeom>
              <a:avLst/>
              <a:gdLst>
                <a:gd name="connsiteX0" fmla="*/ 31122 w 236000"/>
                <a:gd name="connsiteY0" fmla="*/ 432773 h 433333"/>
                <a:gd name="connsiteX1" fmla="*/ 211615 w 236000"/>
                <a:gd name="connsiteY1" fmla="*/ 298960 h 433333"/>
                <a:gd name="connsiteX2" fmla="*/ 222509 w 236000"/>
                <a:gd name="connsiteY2" fmla="*/ 99800 h 433333"/>
                <a:gd name="connsiteX3" fmla="*/ 236122 w 236000"/>
                <a:gd name="connsiteY3" fmla="*/ 95520 h 433333"/>
                <a:gd name="connsiteX4" fmla="*/ 124482 w 236000"/>
                <a:gd name="connsiteY4" fmla="*/ 1000 h 433333"/>
                <a:gd name="connsiteX5" fmla="*/ 112815 w 236000"/>
                <a:gd name="connsiteY5" fmla="*/ 22400 h 433333"/>
                <a:gd name="connsiteX6" fmla="*/ 66135 w 236000"/>
                <a:gd name="connsiteY6" fmla="*/ 86587 h 433333"/>
                <a:gd name="connsiteX7" fmla="*/ 69642 w 236000"/>
                <a:gd name="connsiteY7" fmla="*/ 93400 h 433333"/>
                <a:gd name="connsiteX8" fmla="*/ 4295 w 236000"/>
                <a:gd name="connsiteY8" fmla="*/ 397973 h 433333"/>
                <a:gd name="connsiteX9" fmla="*/ 31122 w 236000"/>
                <a:gd name="connsiteY9" fmla="*/ 432773 h 4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000" h="433333">
                  <a:moveTo>
                    <a:pt x="31122" y="432773"/>
                  </a:moveTo>
                  <a:cubicBezTo>
                    <a:pt x="31122" y="432773"/>
                    <a:pt x="205389" y="370533"/>
                    <a:pt x="211615" y="298960"/>
                  </a:cubicBezTo>
                  <a:cubicBezTo>
                    <a:pt x="211615" y="214933"/>
                    <a:pt x="222509" y="99800"/>
                    <a:pt x="222509" y="99800"/>
                  </a:cubicBezTo>
                  <a:cubicBezTo>
                    <a:pt x="222509" y="99800"/>
                    <a:pt x="234562" y="104853"/>
                    <a:pt x="236122" y="95520"/>
                  </a:cubicBezTo>
                  <a:cubicBezTo>
                    <a:pt x="237682" y="86187"/>
                    <a:pt x="210455" y="9560"/>
                    <a:pt x="124482" y="1000"/>
                  </a:cubicBezTo>
                  <a:cubicBezTo>
                    <a:pt x="121375" y="1387"/>
                    <a:pt x="107762" y="11893"/>
                    <a:pt x="112815" y="22400"/>
                  </a:cubicBezTo>
                  <a:cubicBezTo>
                    <a:pt x="109309" y="22787"/>
                    <a:pt x="50189" y="44960"/>
                    <a:pt x="66135" y="86587"/>
                  </a:cubicBezTo>
                  <a:cubicBezTo>
                    <a:pt x="66909" y="88533"/>
                    <a:pt x="69642" y="93400"/>
                    <a:pt x="69642" y="93400"/>
                  </a:cubicBezTo>
                  <a:cubicBezTo>
                    <a:pt x="69642" y="93400"/>
                    <a:pt x="-16718" y="257947"/>
                    <a:pt x="4295" y="397973"/>
                  </a:cubicBezTo>
                  <a:cubicBezTo>
                    <a:pt x="11869" y="411960"/>
                    <a:pt x="20042" y="434333"/>
                    <a:pt x="31122" y="43277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6682884E-D7C1-4E9C-91EA-B53147ACF379}"/>
                </a:ext>
              </a:extLst>
            </p:cNvPr>
            <p:cNvSpPr/>
            <p:nvPr/>
          </p:nvSpPr>
          <p:spPr>
            <a:xfrm>
              <a:off x="9004329" y="6114107"/>
              <a:ext cx="77333" cy="90667"/>
            </a:xfrm>
            <a:custGeom>
              <a:avLst/>
              <a:gdLst>
                <a:gd name="connsiteX0" fmla="*/ 77080 w 77333"/>
                <a:gd name="connsiteY0" fmla="*/ 42227 h 90666"/>
                <a:gd name="connsiteX1" fmla="*/ 73787 w 77333"/>
                <a:gd name="connsiteY1" fmla="*/ 45520 h 90666"/>
                <a:gd name="connsiteX2" fmla="*/ 72733 w 77333"/>
                <a:gd name="connsiteY2" fmla="*/ 46667 h 90666"/>
                <a:gd name="connsiteX3" fmla="*/ 71067 w 77333"/>
                <a:gd name="connsiteY3" fmla="*/ 48627 h 90666"/>
                <a:gd name="connsiteX4" fmla="*/ 70973 w 77333"/>
                <a:gd name="connsiteY4" fmla="*/ 48720 h 90666"/>
                <a:gd name="connsiteX5" fmla="*/ 61853 w 77333"/>
                <a:gd name="connsiteY5" fmla="*/ 63533 h 90666"/>
                <a:gd name="connsiteX6" fmla="*/ 59707 w 77333"/>
                <a:gd name="connsiteY6" fmla="*/ 69653 h 90666"/>
                <a:gd name="connsiteX7" fmla="*/ 58707 w 77333"/>
                <a:gd name="connsiteY7" fmla="*/ 73947 h 90666"/>
                <a:gd name="connsiteX8" fmla="*/ 59133 w 77333"/>
                <a:gd name="connsiteY8" fmla="*/ 89800 h 90666"/>
                <a:gd name="connsiteX9" fmla="*/ 1000 w 77333"/>
                <a:gd name="connsiteY9" fmla="*/ 33773 h 90666"/>
                <a:gd name="connsiteX10" fmla="*/ 2293 w 77333"/>
                <a:gd name="connsiteY10" fmla="*/ 29853 h 90666"/>
                <a:gd name="connsiteX11" fmla="*/ 4107 w 77333"/>
                <a:gd name="connsiteY11" fmla="*/ 24120 h 90666"/>
                <a:gd name="connsiteX12" fmla="*/ 6013 w 77333"/>
                <a:gd name="connsiteY12" fmla="*/ 18147 h 90666"/>
                <a:gd name="connsiteX13" fmla="*/ 7973 w 77333"/>
                <a:gd name="connsiteY13" fmla="*/ 12080 h 90666"/>
                <a:gd name="connsiteX14" fmla="*/ 11560 w 77333"/>
                <a:gd name="connsiteY14" fmla="*/ 1000 h 90666"/>
                <a:gd name="connsiteX15" fmla="*/ 77080 w 77333"/>
                <a:gd name="connsiteY15" fmla="*/ 42227 h 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333" h="90666">
                  <a:moveTo>
                    <a:pt x="77080" y="42227"/>
                  </a:moveTo>
                  <a:cubicBezTo>
                    <a:pt x="77080" y="42227"/>
                    <a:pt x="75747" y="43373"/>
                    <a:pt x="73787" y="45520"/>
                  </a:cubicBezTo>
                  <a:cubicBezTo>
                    <a:pt x="73453" y="45853"/>
                    <a:pt x="73120" y="46240"/>
                    <a:pt x="72733" y="46667"/>
                  </a:cubicBezTo>
                  <a:cubicBezTo>
                    <a:pt x="72160" y="47293"/>
                    <a:pt x="71533" y="47907"/>
                    <a:pt x="71067" y="48627"/>
                  </a:cubicBezTo>
                  <a:cubicBezTo>
                    <a:pt x="71013" y="48627"/>
                    <a:pt x="71013" y="48680"/>
                    <a:pt x="70973" y="48720"/>
                  </a:cubicBezTo>
                  <a:cubicBezTo>
                    <a:pt x="67960" y="52400"/>
                    <a:pt x="64427" y="57467"/>
                    <a:pt x="61853" y="63533"/>
                  </a:cubicBezTo>
                  <a:cubicBezTo>
                    <a:pt x="61040" y="65493"/>
                    <a:pt x="60280" y="67493"/>
                    <a:pt x="59707" y="69653"/>
                  </a:cubicBezTo>
                  <a:cubicBezTo>
                    <a:pt x="59280" y="71040"/>
                    <a:pt x="58947" y="72467"/>
                    <a:pt x="58707" y="73947"/>
                  </a:cubicBezTo>
                  <a:cubicBezTo>
                    <a:pt x="57800" y="78920"/>
                    <a:pt x="57800" y="84213"/>
                    <a:pt x="59133" y="89800"/>
                  </a:cubicBezTo>
                  <a:cubicBezTo>
                    <a:pt x="36400" y="69160"/>
                    <a:pt x="1000" y="33773"/>
                    <a:pt x="1000" y="33773"/>
                  </a:cubicBezTo>
                  <a:lnTo>
                    <a:pt x="2293" y="29853"/>
                  </a:lnTo>
                  <a:lnTo>
                    <a:pt x="4107" y="24120"/>
                  </a:lnTo>
                  <a:lnTo>
                    <a:pt x="6013" y="18147"/>
                  </a:lnTo>
                  <a:lnTo>
                    <a:pt x="7973" y="12080"/>
                  </a:lnTo>
                  <a:lnTo>
                    <a:pt x="11560" y="1000"/>
                  </a:lnTo>
                  <a:lnTo>
                    <a:pt x="77080" y="42227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3B641439-0E38-45DC-B32F-8C009330CBD2}"/>
                </a:ext>
              </a:extLst>
            </p:cNvPr>
            <p:cNvSpPr/>
            <p:nvPr/>
          </p:nvSpPr>
          <p:spPr>
            <a:xfrm>
              <a:off x="9009356" y="6120267"/>
              <a:ext cx="69333" cy="57333"/>
            </a:xfrm>
            <a:custGeom>
              <a:avLst/>
              <a:gdLst>
                <a:gd name="connsiteX0" fmla="*/ 68813 w 69333"/>
                <a:gd name="connsiteY0" fmla="*/ 39360 h 57333"/>
                <a:gd name="connsiteX1" fmla="*/ 67720 w 69333"/>
                <a:gd name="connsiteY1" fmla="*/ 40507 h 57333"/>
                <a:gd name="connsiteX2" fmla="*/ 66053 w 69333"/>
                <a:gd name="connsiteY2" fmla="*/ 42467 h 57333"/>
                <a:gd name="connsiteX3" fmla="*/ 65960 w 69333"/>
                <a:gd name="connsiteY3" fmla="*/ 42560 h 57333"/>
                <a:gd name="connsiteX4" fmla="*/ 56840 w 69333"/>
                <a:gd name="connsiteY4" fmla="*/ 57373 h 57333"/>
                <a:gd name="connsiteX5" fmla="*/ 56600 w 69333"/>
                <a:gd name="connsiteY5" fmla="*/ 57520 h 57333"/>
                <a:gd name="connsiteX6" fmla="*/ 1000 w 69333"/>
                <a:gd name="connsiteY6" fmla="*/ 12000 h 57333"/>
                <a:gd name="connsiteX7" fmla="*/ 4440 w 69333"/>
                <a:gd name="connsiteY7" fmla="*/ 1000 h 57333"/>
                <a:gd name="connsiteX8" fmla="*/ 68773 w 69333"/>
                <a:gd name="connsiteY8" fmla="*/ 39360 h 57333"/>
                <a:gd name="connsiteX9" fmla="*/ 68813 w 69333"/>
                <a:gd name="connsiteY9" fmla="*/ 39360 h 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333" h="57333">
                  <a:moveTo>
                    <a:pt x="68813" y="39360"/>
                  </a:moveTo>
                  <a:cubicBezTo>
                    <a:pt x="68480" y="39747"/>
                    <a:pt x="68147" y="40120"/>
                    <a:pt x="67720" y="40507"/>
                  </a:cubicBezTo>
                  <a:cubicBezTo>
                    <a:pt x="67147" y="41133"/>
                    <a:pt x="66520" y="41747"/>
                    <a:pt x="66053" y="42467"/>
                  </a:cubicBezTo>
                  <a:cubicBezTo>
                    <a:pt x="66000" y="42467"/>
                    <a:pt x="66000" y="42520"/>
                    <a:pt x="65960" y="42560"/>
                  </a:cubicBezTo>
                  <a:cubicBezTo>
                    <a:pt x="62947" y="46240"/>
                    <a:pt x="59413" y="51307"/>
                    <a:pt x="56840" y="57373"/>
                  </a:cubicBezTo>
                  <a:cubicBezTo>
                    <a:pt x="56787" y="57427"/>
                    <a:pt x="56693" y="57467"/>
                    <a:pt x="56600" y="57520"/>
                  </a:cubicBezTo>
                  <a:cubicBezTo>
                    <a:pt x="35680" y="34547"/>
                    <a:pt x="3907" y="13907"/>
                    <a:pt x="1000" y="12000"/>
                  </a:cubicBezTo>
                  <a:lnTo>
                    <a:pt x="4440" y="1000"/>
                  </a:lnTo>
                  <a:lnTo>
                    <a:pt x="68773" y="39360"/>
                  </a:lnTo>
                  <a:lnTo>
                    <a:pt x="68813" y="39360"/>
                  </a:lnTo>
                  <a:close/>
                </a:path>
              </a:pathLst>
            </a:custGeom>
            <a:solidFill>
              <a:srgbClr val="C38C6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CC6389D8-E80D-4286-9721-BC88CE451C86}"/>
                </a:ext>
              </a:extLst>
            </p:cNvPr>
            <p:cNvSpPr/>
            <p:nvPr/>
          </p:nvSpPr>
          <p:spPr>
            <a:xfrm>
              <a:off x="9008289" y="6027600"/>
              <a:ext cx="125333" cy="133333"/>
            </a:xfrm>
            <a:custGeom>
              <a:avLst/>
              <a:gdLst>
                <a:gd name="connsiteX0" fmla="*/ 1200 w 125333"/>
                <a:gd name="connsiteY0" fmla="*/ 94027 h 133333"/>
                <a:gd name="connsiteX1" fmla="*/ 94280 w 125333"/>
                <a:gd name="connsiteY1" fmla="*/ 125573 h 133333"/>
                <a:gd name="connsiteX2" fmla="*/ 124667 w 125333"/>
                <a:gd name="connsiteY2" fmla="*/ 29400 h 133333"/>
                <a:gd name="connsiteX3" fmla="*/ 48947 w 125333"/>
                <a:gd name="connsiteY3" fmla="*/ 1000 h 133333"/>
                <a:gd name="connsiteX4" fmla="*/ 12667 w 125333"/>
                <a:gd name="connsiteY4" fmla="*/ 28613 h 133333"/>
                <a:gd name="connsiteX5" fmla="*/ 1200 w 125333"/>
                <a:gd name="connsiteY5" fmla="*/ 94027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333" h="133333">
                  <a:moveTo>
                    <a:pt x="1200" y="94027"/>
                  </a:moveTo>
                  <a:cubicBezTo>
                    <a:pt x="3174" y="98200"/>
                    <a:pt x="57200" y="151613"/>
                    <a:pt x="94280" y="125573"/>
                  </a:cubicBezTo>
                  <a:cubicBezTo>
                    <a:pt x="110054" y="113747"/>
                    <a:pt x="114414" y="109867"/>
                    <a:pt x="124667" y="29400"/>
                  </a:cubicBezTo>
                  <a:cubicBezTo>
                    <a:pt x="117574" y="22307"/>
                    <a:pt x="48947" y="1000"/>
                    <a:pt x="48947" y="1000"/>
                  </a:cubicBezTo>
                  <a:lnTo>
                    <a:pt x="12667" y="28613"/>
                  </a:lnTo>
                  <a:cubicBezTo>
                    <a:pt x="12654" y="28613"/>
                    <a:pt x="-786" y="89840"/>
                    <a:pt x="1200" y="94027"/>
                  </a:cubicBez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40D421B2-3D80-4A6B-B417-2ED0B828EB56}"/>
                </a:ext>
              </a:extLst>
            </p:cNvPr>
            <p:cNvSpPr/>
            <p:nvPr/>
          </p:nvSpPr>
          <p:spPr>
            <a:xfrm>
              <a:off x="9107851" y="6450131"/>
              <a:ext cx="121333" cy="41333"/>
            </a:xfrm>
            <a:custGeom>
              <a:avLst/>
              <a:gdLst>
                <a:gd name="connsiteX0" fmla="*/ 9319 w 121333"/>
                <a:gd name="connsiteY0" fmla="*/ 2375 h 41333"/>
                <a:gd name="connsiteX1" fmla="*/ 11265 w 121333"/>
                <a:gd name="connsiteY1" fmla="*/ 1002 h 41333"/>
                <a:gd name="connsiteX2" fmla="*/ 67732 w 121333"/>
                <a:gd name="connsiteY2" fmla="*/ 7442 h 41333"/>
                <a:gd name="connsiteX3" fmla="*/ 120079 w 121333"/>
                <a:gd name="connsiteY3" fmla="*/ 36029 h 41333"/>
                <a:gd name="connsiteX4" fmla="*/ 118972 w 121333"/>
                <a:gd name="connsiteY4" fmla="*/ 39615 h 41333"/>
                <a:gd name="connsiteX5" fmla="*/ 46185 w 121333"/>
                <a:gd name="connsiteY5" fmla="*/ 40602 h 41333"/>
                <a:gd name="connsiteX6" fmla="*/ 67319 w 121333"/>
                <a:gd name="connsiteY6" fmla="*/ 40549 h 41333"/>
                <a:gd name="connsiteX7" fmla="*/ 2532 w 121333"/>
                <a:gd name="connsiteY7" fmla="*/ 30589 h 41333"/>
                <a:gd name="connsiteX8" fmla="*/ 1092 w 121333"/>
                <a:gd name="connsiteY8" fmla="*/ 28055 h 41333"/>
                <a:gd name="connsiteX9" fmla="*/ 9319 w 121333"/>
                <a:gd name="connsiteY9" fmla="*/ 2375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333" h="41333">
                  <a:moveTo>
                    <a:pt x="9319" y="2375"/>
                  </a:moveTo>
                  <a:cubicBezTo>
                    <a:pt x="9585" y="1522"/>
                    <a:pt x="10385" y="962"/>
                    <a:pt x="11265" y="1002"/>
                  </a:cubicBezTo>
                  <a:cubicBezTo>
                    <a:pt x="17625" y="1255"/>
                    <a:pt x="43199" y="2562"/>
                    <a:pt x="67732" y="7442"/>
                  </a:cubicBezTo>
                  <a:cubicBezTo>
                    <a:pt x="82039" y="10295"/>
                    <a:pt x="108999" y="28309"/>
                    <a:pt x="120079" y="36029"/>
                  </a:cubicBezTo>
                  <a:cubicBezTo>
                    <a:pt x="121652" y="37122"/>
                    <a:pt x="120892" y="39589"/>
                    <a:pt x="118972" y="39615"/>
                  </a:cubicBezTo>
                  <a:lnTo>
                    <a:pt x="46185" y="40602"/>
                  </a:lnTo>
                  <a:cubicBezTo>
                    <a:pt x="46025" y="40602"/>
                    <a:pt x="67465" y="40589"/>
                    <a:pt x="67319" y="40549"/>
                  </a:cubicBezTo>
                  <a:lnTo>
                    <a:pt x="2532" y="30589"/>
                  </a:lnTo>
                  <a:cubicBezTo>
                    <a:pt x="1412" y="30335"/>
                    <a:pt x="745" y="29162"/>
                    <a:pt x="1092" y="28055"/>
                  </a:cubicBezTo>
                  <a:lnTo>
                    <a:pt x="9319" y="2375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ECE0C5A9-1DC5-4765-93DF-317CB46DBAED}"/>
                </a:ext>
              </a:extLst>
            </p:cNvPr>
            <p:cNvSpPr/>
            <p:nvPr/>
          </p:nvSpPr>
          <p:spPr>
            <a:xfrm>
              <a:off x="8932771" y="6202239"/>
              <a:ext cx="210667" cy="294667"/>
            </a:xfrm>
            <a:custGeom>
              <a:avLst/>
              <a:gdLst>
                <a:gd name="connsiteX0" fmla="*/ 192318 w 210666"/>
                <a:gd name="connsiteY0" fmla="*/ 293774 h 294666"/>
                <a:gd name="connsiteX1" fmla="*/ 209825 w 210666"/>
                <a:gd name="connsiteY1" fmla="*/ 245347 h 294666"/>
                <a:gd name="connsiteX2" fmla="*/ 87291 w 210666"/>
                <a:gd name="connsiteY2" fmla="*/ 199841 h 294666"/>
                <a:gd name="connsiteX3" fmla="*/ 103051 w 210666"/>
                <a:gd name="connsiteY3" fmla="*/ 5547 h 294666"/>
                <a:gd name="connsiteX4" fmla="*/ 26611 w 210666"/>
                <a:gd name="connsiteY4" fmla="*/ 68561 h 294666"/>
                <a:gd name="connsiteX5" fmla="*/ 16105 w 210666"/>
                <a:gd name="connsiteY5" fmla="*/ 255267 h 294666"/>
                <a:gd name="connsiteX6" fmla="*/ 192318 w 210666"/>
                <a:gd name="connsiteY6" fmla="*/ 293774 h 29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666" h="294666">
                  <a:moveTo>
                    <a:pt x="192318" y="293774"/>
                  </a:moveTo>
                  <a:lnTo>
                    <a:pt x="209825" y="245347"/>
                  </a:lnTo>
                  <a:cubicBezTo>
                    <a:pt x="209825" y="245347"/>
                    <a:pt x="105385" y="201587"/>
                    <a:pt x="87291" y="199841"/>
                  </a:cubicBezTo>
                  <a:cubicBezTo>
                    <a:pt x="93705" y="171254"/>
                    <a:pt x="158478" y="34721"/>
                    <a:pt x="103051" y="5547"/>
                  </a:cubicBezTo>
                  <a:cubicBezTo>
                    <a:pt x="96051" y="1467"/>
                    <a:pt x="45865" y="-17213"/>
                    <a:pt x="26611" y="68561"/>
                  </a:cubicBezTo>
                  <a:cubicBezTo>
                    <a:pt x="7358" y="154334"/>
                    <a:pt x="-14229" y="243601"/>
                    <a:pt x="16105" y="255267"/>
                  </a:cubicBezTo>
                  <a:cubicBezTo>
                    <a:pt x="46451" y="266934"/>
                    <a:pt x="192318" y="293774"/>
                    <a:pt x="192318" y="293774"/>
                  </a:cubicBezTo>
                  <a:close/>
                </a:path>
              </a:pathLst>
            </a:custGeom>
            <a:solidFill>
              <a:srgbClr val="F4B25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E898B72A-BB6B-456D-9114-DA4BE46E4BE0}"/>
                </a:ext>
              </a:extLst>
            </p:cNvPr>
            <p:cNvSpPr/>
            <p:nvPr/>
          </p:nvSpPr>
          <p:spPr>
            <a:xfrm>
              <a:off x="9133423" y="6488600"/>
              <a:ext cx="209333" cy="17333"/>
            </a:xfrm>
            <a:custGeom>
              <a:avLst/>
              <a:gdLst>
                <a:gd name="connsiteX0" fmla="*/ 206440 w 209333"/>
                <a:gd name="connsiteY0" fmla="*/ 17333 h 17333"/>
                <a:gd name="connsiteX1" fmla="*/ 3280 w 209333"/>
                <a:gd name="connsiteY1" fmla="*/ 17333 h 17333"/>
                <a:gd name="connsiteX2" fmla="*/ 1000 w 209333"/>
                <a:gd name="connsiteY2" fmla="*/ 15053 h 17333"/>
                <a:gd name="connsiteX3" fmla="*/ 1000 w 209333"/>
                <a:gd name="connsiteY3" fmla="*/ 3280 h 17333"/>
                <a:gd name="connsiteX4" fmla="*/ 3280 w 209333"/>
                <a:gd name="connsiteY4" fmla="*/ 1000 h 17333"/>
                <a:gd name="connsiteX5" fmla="*/ 206440 w 209333"/>
                <a:gd name="connsiteY5" fmla="*/ 1000 h 17333"/>
                <a:gd name="connsiteX6" fmla="*/ 208720 w 209333"/>
                <a:gd name="connsiteY6" fmla="*/ 3280 h 17333"/>
                <a:gd name="connsiteX7" fmla="*/ 208720 w 209333"/>
                <a:gd name="connsiteY7" fmla="*/ 15053 h 17333"/>
                <a:gd name="connsiteX8" fmla="*/ 206440 w 209333"/>
                <a:gd name="connsiteY8" fmla="*/ 17333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333" h="17333">
                  <a:moveTo>
                    <a:pt x="206440" y="17333"/>
                  </a:moveTo>
                  <a:lnTo>
                    <a:pt x="3280" y="17333"/>
                  </a:lnTo>
                  <a:cubicBezTo>
                    <a:pt x="2027" y="17333"/>
                    <a:pt x="1000" y="16307"/>
                    <a:pt x="1000" y="15053"/>
                  </a:cubicBezTo>
                  <a:lnTo>
                    <a:pt x="1000" y="3280"/>
                  </a:lnTo>
                  <a:cubicBezTo>
                    <a:pt x="1000" y="2027"/>
                    <a:pt x="2027" y="1000"/>
                    <a:pt x="3280" y="1000"/>
                  </a:cubicBezTo>
                  <a:lnTo>
                    <a:pt x="206440" y="1000"/>
                  </a:lnTo>
                  <a:cubicBezTo>
                    <a:pt x="207693" y="1000"/>
                    <a:pt x="208720" y="2027"/>
                    <a:pt x="208720" y="3280"/>
                  </a:cubicBezTo>
                  <a:lnTo>
                    <a:pt x="208720" y="15053"/>
                  </a:lnTo>
                  <a:cubicBezTo>
                    <a:pt x="208720" y="16307"/>
                    <a:pt x="207707" y="17333"/>
                    <a:pt x="206440" y="17333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16ACBED9-958C-4C0A-9667-9456B119DC8B}"/>
                </a:ext>
              </a:extLst>
            </p:cNvPr>
            <p:cNvSpPr/>
            <p:nvPr/>
          </p:nvSpPr>
          <p:spPr>
            <a:xfrm>
              <a:off x="9359276" y="6598760"/>
              <a:ext cx="101333" cy="37333"/>
            </a:xfrm>
            <a:custGeom>
              <a:avLst/>
              <a:gdLst>
                <a:gd name="connsiteX0" fmla="*/ 1000 w 101333"/>
                <a:gd name="connsiteY0" fmla="*/ 6333 h 37333"/>
                <a:gd name="connsiteX1" fmla="*/ 6920 w 101333"/>
                <a:gd name="connsiteY1" fmla="*/ 36760 h 37333"/>
                <a:gd name="connsiteX2" fmla="*/ 100493 w 101333"/>
                <a:gd name="connsiteY2" fmla="*/ 33920 h 37333"/>
                <a:gd name="connsiteX3" fmla="*/ 81760 w 101333"/>
                <a:gd name="connsiteY3" fmla="*/ 15467 h 37333"/>
                <a:gd name="connsiteX4" fmla="*/ 44587 w 101333"/>
                <a:gd name="connsiteY4" fmla="*/ 1000 h 37333"/>
                <a:gd name="connsiteX5" fmla="*/ 1000 w 101333"/>
                <a:gd name="connsiteY5" fmla="*/ 6333 h 3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333" h="37333">
                  <a:moveTo>
                    <a:pt x="1000" y="6333"/>
                  </a:moveTo>
                  <a:lnTo>
                    <a:pt x="6920" y="36760"/>
                  </a:lnTo>
                  <a:lnTo>
                    <a:pt x="100493" y="33920"/>
                  </a:lnTo>
                  <a:cubicBezTo>
                    <a:pt x="100493" y="33920"/>
                    <a:pt x="107400" y="21720"/>
                    <a:pt x="81760" y="15467"/>
                  </a:cubicBezTo>
                  <a:cubicBezTo>
                    <a:pt x="56120" y="9213"/>
                    <a:pt x="44587" y="1000"/>
                    <a:pt x="44587" y="1000"/>
                  </a:cubicBezTo>
                  <a:lnTo>
                    <a:pt x="1000" y="633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A885C18F-AEEB-45D1-93A6-156DC3BA14A3}"/>
                </a:ext>
              </a:extLst>
            </p:cNvPr>
            <p:cNvSpPr/>
            <p:nvPr/>
          </p:nvSpPr>
          <p:spPr>
            <a:xfrm>
              <a:off x="9326336" y="6318456"/>
              <a:ext cx="117333" cy="188000"/>
            </a:xfrm>
            <a:custGeom>
              <a:avLst/>
              <a:gdLst>
                <a:gd name="connsiteX0" fmla="*/ 1313 w 117333"/>
                <a:gd name="connsiteY0" fmla="*/ 178050 h 188000"/>
                <a:gd name="connsiteX1" fmla="*/ 102953 w 117333"/>
                <a:gd name="connsiteY1" fmla="*/ 2144 h 188000"/>
                <a:gd name="connsiteX2" fmla="*/ 106073 w 117333"/>
                <a:gd name="connsiteY2" fmla="*/ 1304 h 188000"/>
                <a:gd name="connsiteX3" fmla="*/ 116273 w 117333"/>
                <a:gd name="connsiteY3" fmla="*/ 7197 h 188000"/>
                <a:gd name="connsiteX4" fmla="*/ 117100 w 117333"/>
                <a:gd name="connsiteY4" fmla="*/ 10317 h 188000"/>
                <a:gd name="connsiteX5" fmla="*/ 15460 w 117333"/>
                <a:gd name="connsiteY5" fmla="*/ 186224 h 188000"/>
                <a:gd name="connsiteX6" fmla="*/ 12340 w 117333"/>
                <a:gd name="connsiteY6" fmla="*/ 187064 h 188000"/>
                <a:gd name="connsiteX7" fmla="*/ 2140 w 117333"/>
                <a:gd name="connsiteY7" fmla="*/ 181170 h 188000"/>
                <a:gd name="connsiteX8" fmla="*/ 1313 w 117333"/>
                <a:gd name="connsiteY8" fmla="*/ 178050 h 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333" h="188000">
                  <a:moveTo>
                    <a:pt x="1313" y="178050"/>
                  </a:moveTo>
                  <a:lnTo>
                    <a:pt x="102953" y="2144"/>
                  </a:lnTo>
                  <a:cubicBezTo>
                    <a:pt x="103580" y="1050"/>
                    <a:pt x="104980" y="677"/>
                    <a:pt x="106073" y="1304"/>
                  </a:cubicBezTo>
                  <a:lnTo>
                    <a:pt x="116273" y="7197"/>
                  </a:lnTo>
                  <a:cubicBezTo>
                    <a:pt x="117366" y="7824"/>
                    <a:pt x="117740" y="9224"/>
                    <a:pt x="117100" y="10317"/>
                  </a:cubicBezTo>
                  <a:lnTo>
                    <a:pt x="15460" y="186224"/>
                  </a:lnTo>
                  <a:cubicBezTo>
                    <a:pt x="14833" y="187317"/>
                    <a:pt x="13433" y="187690"/>
                    <a:pt x="12340" y="187064"/>
                  </a:cubicBezTo>
                  <a:lnTo>
                    <a:pt x="2140" y="181170"/>
                  </a:lnTo>
                  <a:cubicBezTo>
                    <a:pt x="1046" y="180530"/>
                    <a:pt x="673" y="179130"/>
                    <a:pt x="1313" y="178050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B99062CA-9E82-4C85-AE8B-B93AC9436140}"/>
                </a:ext>
              </a:extLst>
            </p:cNvPr>
            <p:cNvSpPr/>
            <p:nvPr/>
          </p:nvSpPr>
          <p:spPr>
            <a:xfrm>
              <a:off x="8998063" y="5991093"/>
              <a:ext cx="166667" cy="134667"/>
            </a:xfrm>
            <a:custGeom>
              <a:avLst/>
              <a:gdLst>
                <a:gd name="connsiteX0" fmla="*/ 50373 w 166666"/>
                <a:gd name="connsiteY0" fmla="*/ 113653 h 134666"/>
                <a:gd name="connsiteX1" fmla="*/ 65413 w 166666"/>
                <a:gd name="connsiteY1" fmla="*/ 85587 h 134666"/>
                <a:gd name="connsiteX2" fmla="*/ 68667 w 166666"/>
                <a:gd name="connsiteY2" fmla="*/ 73067 h 134666"/>
                <a:gd name="connsiteX3" fmla="*/ 148760 w 166666"/>
                <a:gd name="connsiteY3" fmla="*/ 74240 h 134666"/>
                <a:gd name="connsiteX4" fmla="*/ 129747 w 166666"/>
                <a:gd name="connsiteY4" fmla="*/ 6440 h 134666"/>
                <a:gd name="connsiteX5" fmla="*/ 95907 w 166666"/>
                <a:gd name="connsiteY5" fmla="*/ 16947 h 134666"/>
                <a:gd name="connsiteX6" fmla="*/ 59733 w 166666"/>
                <a:gd name="connsiteY6" fmla="*/ 1000 h 134666"/>
                <a:gd name="connsiteX7" fmla="*/ 34453 w 166666"/>
                <a:gd name="connsiteY7" fmla="*/ 27067 h 134666"/>
                <a:gd name="connsiteX8" fmla="*/ 1000 w 166666"/>
                <a:gd name="connsiteY8" fmla="*/ 42627 h 134666"/>
                <a:gd name="connsiteX9" fmla="*/ 6987 w 166666"/>
                <a:gd name="connsiteY9" fmla="*/ 79827 h 134666"/>
                <a:gd name="connsiteX10" fmla="*/ 10787 w 166666"/>
                <a:gd name="connsiteY10" fmla="*/ 131187 h 134666"/>
                <a:gd name="connsiteX11" fmla="*/ 25133 w 166666"/>
                <a:gd name="connsiteY11" fmla="*/ 126493 h 134666"/>
                <a:gd name="connsiteX12" fmla="*/ 50693 w 166666"/>
                <a:gd name="connsiteY12" fmla="*/ 81360 h 134666"/>
                <a:gd name="connsiteX13" fmla="*/ 56733 w 166666"/>
                <a:gd name="connsiteY13" fmla="*/ 84333 h 134666"/>
                <a:gd name="connsiteX14" fmla="*/ 48347 w 166666"/>
                <a:gd name="connsiteY14" fmla="*/ 97533 h 134666"/>
                <a:gd name="connsiteX15" fmla="*/ 50373 w 166666"/>
                <a:gd name="connsiteY15" fmla="*/ 113653 h 1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6666" h="134666">
                  <a:moveTo>
                    <a:pt x="50373" y="113653"/>
                  </a:moveTo>
                  <a:cubicBezTo>
                    <a:pt x="52493" y="114080"/>
                    <a:pt x="60547" y="94307"/>
                    <a:pt x="65413" y="85587"/>
                  </a:cubicBezTo>
                  <a:cubicBezTo>
                    <a:pt x="70280" y="76880"/>
                    <a:pt x="68667" y="73067"/>
                    <a:pt x="68667" y="73067"/>
                  </a:cubicBezTo>
                  <a:cubicBezTo>
                    <a:pt x="68667" y="73067"/>
                    <a:pt x="137573" y="85960"/>
                    <a:pt x="148760" y="74240"/>
                  </a:cubicBezTo>
                  <a:cubicBezTo>
                    <a:pt x="180653" y="44293"/>
                    <a:pt x="165920" y="6440"/>
                    <a:pt x="129747" y="6440"/>
                  </a:cubicBezTo>
                  <a:cubicBezTo>
                    <a:pt x="119627" y="6440"/>
                    <a:pt x="113413" y="16947"/>
                    <a:pt x="95907" y="16947"/>
                  </a:cubicBezTo>
                  <a:cubicBezTo>
                    <a:pt x="92400" y="16947"/>
                    <a:pt x="69840" y="1000"/>
                    <a:pt x="59733" y="1000"/>
                  </a:cubicBezTo>
                  <a:cubicBezTo>
                    <a:pt x="50400" y="1000"/>
                    <a:pt x="38733" y="27067"/>
                    <a:pt x="34453" y="27067"/>
                  </a:cubicBezTo>
                  <a:cubicBezTo>
                    <a:pt x="27453" y="27067"/>
                    <a:pt x="1000" y="15400"/>
                    <a:pt x="1000" y="42627"/>
                  </a:cubicBezTo>
                  <a:cubicBezTo>
                    <a:pt x="1000" y="69853"/>
                    <a:pt x="5520" y="79920"/>
                    <a:pt x="6987" y="79827"/>
                  </a:cubicBezTo>
                  <a:cubicBezTo>
                    <a:pt x="7640" y="79253"/>
                    <a:pt x="10787" y="131187"/>
                    <a:pt x="10787" y="131187"/>
                  </a:cubicBezTo>
                  <a:cubicBezTo>
                    <a:pt x="10787" y="131187"/>
                    <a:pt x="15800" y="140027"/>
                    <a:pt x="25133" y="126493"/>
                  </a:cubicBezTo>
                  <a:cubicBezTo>
                    <a:pt x="33600" y="114213"/>
                    <a:pt x="46213" y="79307"/>
                    <a:pt x="50693" y="81360"/>
                  </a:cubicBezTo>
                  <a:cubicBezTo>
                    <a:pt x="54173" y="81360"/>
                    <a:pt x="55907" y="83200"/>
                    <a:pt x="56733" y="84333"/>
                  </a:cubicBezTo>
                  <a:cubicBezTo>
                    <a:pt x="56733" y="84480"/>
                    <a:pt x="49493" y="90147"/>
                    <a:pt x="48347" y="97533"/>
                  </a:cubicBezTo>
                  <a:cubicBezTo>
                    <a:pt x="46600" y="108733"/>
                    <a:pt x="48253" y="113213"/>
                    <a:pt x="50373" y="11365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02D42CE6-CB82-498B-A573-DF7FD553622C}"/>
                </a:ext>
              </a:extLst>
            </p:cNvPr>
            <p:cNvSpPr/>
            <p:nvPr/>
          </p:nvSpPr>
          <p:spPr>
            <a:xfrm>
              <a:off x="9675556" y="6198013"/>
              <a:ext cx="24000" cy="24000"/>
            </a:xfrm>
            <a:custGeom>
              <a:avLst/>
              <a:gdLst>
                <a:gd name="connsiteX0" fmla="*/ 23933 w 24000"/>
                <a:gd name="connsiteY0" fmla="*/ 12467 h 24000"/>
                <a:gd name="connsiteX1" fmla="*/ 12467 w 24000"/>
                <a:gd name="connsiteY1" fmla="*/ 23933 h 24000"/>
                <a:gd name="connsiteX2" fmla="*/ 1000 w 24000"/>
                <a:gd name="connsiteY2" fmla="*/ 12467 h 24000"/>
                <a:gd name="connsiteX3" fmla="*/ 12467 w 24000"/>
                <a:gd name="connsiteY3" fmla="*/ 1000 h 24000"/>
                <a:gd name="connsiteX4" fmla="*/ 23933 w 24000"/>
                <a:gd name="connsiteY4" fmla="*/ 12467 h 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0" h="24000">
                  <a:moveTo>
                    <a:pt x="23933" y="12467"/>
                  </a:moveTo>
                  <a:cubicBezTo>
                    <a:pt x="23933" y="18799"/>
                    <a:pt x="18800" y="23933"/>
                    <a:pt x="12467" y="23933"/>
                  </a:cubicBezTo>
                  <a:cubicBezTo>
                    <a:pt x="6134" y="23933"/>
                    <a:pt x="1000" y="18799"/>
                    <a:pt x="1000" y="12467"/>
                  </a:cubicBezTo>
                  <a:cubicBezTo>
                    <a:pt x="1000" y="6134"/>
                    <a:pt x="6134" y="1000"/>
                    <a:pt x="12467" y="1000"/>
                  </a:cubicBezTo>
                  <a:cubicBezTo>
                    <a:pt x="18800" y="1000"/>
                    <a:pt x="23933" y="6134"/>
                    <a:pt x="23933" y="1246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34DE4528-9C83-4411-AA9B-2B21A8D694C2}"/>
                </a:ext>
              </a:extLst>
            </p:cNvPr>
            <p:cNvSpPr/>
            <p:nvPr/>
          </p:nvSpPr>
          <p:spPr>
            <a:xfrm>
              <a:off x="8783703" y="5764427"/>
              <a:ext cx="44000" cy="44000"/>
            </a:xfrm>
            <a:custGeom>
              <a:avLst/>
              <a:gdLst>
                <a:gd name="connsiteX0" fmla="*/ 43613 w 44000"/>
                <a:gd name="connsiteY0" fmla="*/ 22307 h 44000"/>
                <a:gd name="connsiteX1" fmla="*/ 22307 w 44000"/>
                <a:gd name="connsiteY1" fmla="*/ 43613 h 44000"/>
                <a:gd name="connsiteX2" fmla="*/ 1000 w 44000"/>
                <a:gd name="connsiteY2" fmla="*/ 22307 h 44000"/>
                <a:gd name="connsiteX3" fmla="*/ 22307 w 44000"/>
                <a:gd name="connsiteY3" fmla="*/ 1000 h 44000"/>
                <a:gd name="connsiteX4" fmla="*/ 43613 w 44000"/>
                <a:gd name="connsiteY4" fmla="*/ 22307 h 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0" h="44000">
                  <a:moveTo>
                    <a:pt x="43613" y="22307"/>
                  </a:moveTo>
                  <a:cubicBezTo>
                    <a:pt x="43613" y="34074"/>
                    <a:pt x="34074" y="43613"/>
                    <a:pt x="22307" y="43613"/>
                  </a:cubicBezTo>
                  <a:cubicBezTo>
                    <a:pt x="10539" y="43613"/>
                    <a:pt x="1000" y="34074"/>
                    <a:pt x="1000" y="22307"/>
                  </a:cubicBezTo>
                  <a:cubicBezTo>
                    <a:pt x="1000" y="10539"/>
                    <a:pt x="10539" y="1000"/>
                    <a:pt x="22307" y="1000"/>
                  </a:cubicBezTo>
                  <a:cubicBezTo>
                    <a:pt x="34074" y="1000"/>
                    <a:pt x="43613" y="10539"/>
                    <a:pt x="43613" y="2230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C3FF38E6-A05F-4EB4-93EB-78A5DA97A43A}"/>
                </a:ext>
              </a:extLst>
            </p:cNvPr>
            <p:cNvSpPr/>
            <p:nvPr/>
          </p:nvSpPr>
          <p:spPr>
            <a:xfrm>
              <a:off x="8536276" y="6169987"/>
              <a:ext cx="108000" cy="108000"/>
            </a:xfrm>
            <a:custGeom>
              <a:avLst/>
              <a:gdLst>
                <a:gd name="connsiteX0" fmla="*/ 107293 w 108000"/>
                <a:gd name="connsiteY0" fmla="*/ 54147 h 108000"/>
                <a:gd name="connsiteX1" fmla="*/ 54147 w 108000"/>
                <a:gd name="connsiteY1" fmla="*/ 107293 h 108000"/>
                <a:gd name="connsiteX2" fmla="*/ 1000 w 108000"/>
                <a:gd name="connsiteY2" fmla="*/ 54147 h 108000"/>
                <a:gd name="connsiteX3" fmla="*/ 54147 w 108000"/>
                <a:gd name="connsiteY3" fmla="*/ 1000 h 108000"/>
                <a:gd name="connsiteX4" fmla="*/ 107293 w 108000"/>
                <a:gd name="connsiteY4" fmla="*/ 54147 h 1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" h="108000">
                  <a:moveTo>
                    <a:pt x="107293" y="54147"/>
                  </a:moveTo>
                  <a:cubicBezTo>
                    <a:pt x="107293" y="83499"/>
                    <a:pt x="83499" y="107293"/>
                    <a:pt x="54147" y="107293"/>
                  </a:cubicBezTo>
                  <a:cubicBezTo>
                    <a:pt x="24795" y="107293"/>
                    <a:pt x="1000" y="83499"/>
                    <a:pt x="1000" y="54147"/>
                  </a:cubicBezTo>
                  <a:cubicBezTo>
                    <a:pt x="1000" y="24795"/>
                    <a:pt x="24795" y="1000"/>
                    <a:pt x="54147" y="1000"/>
                  </a:cubicBezTo>
                  <a:cubicBezTo>
                    <a:pt x="83499" y="1000"/>
                    <a:pt x="107293" y="24795"/>
                    <a:pt x="107293" y="5414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07DCD083-8F25-45E3-BA43-394EC8CFD86E}"/>
                </a:ext>
              </a:extLst>
            </p:cNvPr>
            <p:cNvSpPr/>
            <p:nvPr/>
          </p:nvSpPr>
          <p:spPr>
            <a:xfrm>
              <a:off x="9031711" y="6070223"/>
              <a:ext cx="24000" cy="36000"/>
            </a:xfrm>
            <a:custGeom>
              <a:avLst/>
              <a:gdLst>
                <a:gd name="connsiteX0" fmla="*/ 16712 w 24000"/>
                <a:gd name="connsiteY0" fmla="*/ 15737 h 36000"/>
                <a:gd name="connsiteX1" fmla="*/ 23085 w 24000"/>
                <a:gd name="connsiteY1" fmla="*/ 5190 h 36000"/>
                <a:gd name="connsiteX2" fmla="*/ 21446 w 24000"/>
                <a:gd name="connsiteY2" fmla="*/ 1563 h 36000"/>
                <a:gd name="connsiteX3" fmla="*/ 3152 w 24000"/>
                <a:gd name="connsiteY3" fmla="*/ 14150 h 36000"/>
                <a:gd name="connsiteX4" fmla="*/ 6992 w 24000"/>
                <a:gd name="connsiteY4" fmla="*/ 35510 h 36000"/>
                <a:gd name="connsiteX5" fmla="*/ 14579 w 24000"/>
                <a:gd name="connsiteY5" fmla="*/ 33510 h 36000"/>
                <a:gd name="connsiteX6" fmla="*/ 16712 w 24000"/>
                <a:gd name="connsiteY6" fmla="*/ 15737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00" h="36000">
                  <a:moveTo>
                    <a:pt x="16712" y="15737"/>
                  </a:moveTo>
                  <a:cubicBezTo>
                    <a:pt x="18352" y="11070"/>
                    <a:pt x="23219" y="6657"/>
                    <a:pt x="23085" y="5190"/>
                  </a:cubicBezTo>
                  <a:cubicBezTo>
                    <a:pt x="22952" y="3723"/>
                    <a:pt x="22925" y="2150"/>
                    <a:pt x="21446" y="1563"/>
                  </a:cubicBezTo>
                  <a:cubicBezTo>
                    <a:pt x="15339" y="-863"/>
                    <a:pt x="7139" y="4777"/>
                    <a:pt x="3152" y="14150"/>
                  </a:cubicBezTo>
                  <a:cubicBezTo>
                    <a:pt x="-835" y="23523"/>
                    <a:pt x="872" y="33083"/>
                    <a:pt x="6992" y="35510"/>
                  </a:cubicBezTo>
                  <a:cubicBezTo>
                    <a:pt x="9539" y="36523"/>
                    <a:pt x="13486" y="35670"/>
                    <a:pt x="14579" y="33510"/>
                  </a:cubicBezTo>
                  <a:cubicBezTo>
                    <a:pt x="15672" y="31350"/>
                    <a:pt x="14579" y="21777"/>
                    <a:pt x="16712" y="15737"/>
                  </a:cubicBezTo>
                  <a:close/>
                </a:path>
              </a:pathLst>
            </a:custGeom>
            <a:solidFill>
              <a:srgbClr val="C38C6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3B95A32B-2CA8-4228-AE66-1E45F15FF689}"/>
                </a:ext>
              </a:extLst>
            </p:cNvPr>
            <p:cNvSpPr/>
            <p:nvPr/>
          </p:nvSpPr>
          <p:spPr>
            <a:xfrm>
              <a:off x="8858977" y="6597984"/>
              <a:ext cx="437333" cy="41333"/>
            </a:xfrm>
            <a:custGeom>
              <a:avLst/>
              <a:gdLst>
                <a:gd name="connsiteX0" fmla="*/ 212806 w 437333"/>
                <a:gd name="connsiteY0" fmla="*/ 13043 h 41333"/>
                <a:gd name="connsiteX1" fmla="*/ 423286 w 437333"/>
                <a:gd name="connsiteY1" fmla="*/ 7629 h 41333"/>
                <a:gd name="connsiteX2" fmla="*/ 268979 w 437333"/>
                <a:gd name="connsiteY2" fmla="*/ 41469 h 41333"/>
                <a:gd name="connsiteX3" fmla="*/ 4352 w 437333"/>
                <a:gd name="connsiteY3" fmla="*/ 31989 h 41333"/>
                <a:gd name="connsiteX4" fmla="*/ 212806 w 437333"/>
                <a:gd name="connsiteY4" fmla="*/ 13043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333" h="41333">
                  <a:moveTo>
                    <a:pt x="212806" y="13043"/>
                  </a:moveTo>
                  <a:cubicBezTo>
                    <a:pt x="212806" y="13043"/>
                    <a:pt x="375232" y="-9971"/>
                    <a:pt x="423286" y="7629"/>
                  </a:cubicBezTo>
                  <a:cubicBezTo>
                    <a:pt x="438846" y="21163"/>
                    <a:pt x="481486" y="41469"/>
                    <a:pt x="268979" y="41469"/>
                  </a:cubicBezTo>
                  <a:cubicBezTo>
                    <a:pt x="56472" y="41469"/>
                    <a:pt x="4352" y="31989"/>
                    <a:pt x="4352" y="31989"/>
                  </a:cubicBezTo>
                  <a:cubicBezTo>
                    <a:pt x="4352" y="31989"/>
                    <a:pt x="-42341" y="-13344"/>
                    <a:pt x="212806" y="1304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EAB16D7-4C5C-4016-93B4-42875145A248}"/>
              </a:ext>
            </a:extLst>
          </p:cNvPr>
          <p:cNvSpPr txBox="1"/>
          <p:nvPr/>
        </p:nvSpPr>
        <p:spPr>
          <a:xfrm>
            <a:off x="1436626" y="1874425"/>
            <a:ext cx="1723549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01 </a:t>
            </a:r>
            <a:r>
              <a:rPr lang="zh-CN" altLang="en-US" sz="2400" dirty="0">
                <a:solidFill>
                  <a:schemeClr val="bg1"/>
                </a:solidFill>
              </a:rPr>
              <a:t>目标完成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71C58C45-CFDA-418F-AC60-8C98FFB5038F}"/>
              </a:ext>
            </a:extLst>
          </p:cNvPr>
          <p:cNvSpPr txBox="1"/>
          <p:nvPr/>
        </p:nvSpPr>
        <p:spPr>
          <a:xfrm>
            <a:off x="5227876" y="1874425"/>
            <a:ext cx="1723549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02 </a:t>
            </a:r>
            <a:r>
              <a:rPr lang="zh-CN" altLang="en-US" sz="2400" dirty="0">
                <a:solidFill>
                  <a:schemeClr val="bg1"/>
                </a:solidFill>
              </a:rPr>
              <a:t>业绩展示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47D962A-4E8C-4BBB-ACCD-2BDE1A0977D1}"/>
              </a:ext>
            </a:extLst>
          </p:cNvPr>
          <p:cNvSpPr txBox="1"/>
          <p:nvPr/>
        </p:nvSpPr>
        <p:spPr>
          <a:xfrm>
            <a:off x="9019126" y="1874425"/>
            <a:ext cx="1723549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03 </a:t>
            </a:r>
            <a:r>
              <a:rPr lang="zh-CN" altLang="en-US" sz="2400" dirty="0">
                <a:solidFill>
                  <a:schemeClr val="bg1"/>
                </a:solidFill>
              </a:rPr>
              <a:t>工作亮点</a:t>
            </a:r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96C00C71-2DC1-47CB-B543-1C5F64B70FB9}"/>
              </a:ext>
            </a:extLst>
          </p:cNvPr>
          <p:cNvCxnSpPr/>
          <p:nvPr/>
        </p:nvCxnSpPr>
        <p:spPr>
          <a:xfrm>
            <a:off x="1952977" y="2394104"/>
            <a:ext cx="6773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79B6B86-1E51-427E-9799-04A78D8E4B39}"/>
              </a:ext>
            </a:extLst>
          </p:cNvPr>
          <p:cNvCxnSpPr/>
          <p:nvPr/>
        </p:nvCxnSpPr>
        <p:spPr>
          <a:xfrm>
            <a:off x="5791199" y="2394104"/>
            <a:ext cx="6773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67C89D8B-A1A6-4ECE-9C3E-869BBBA9F22B}"/>
              </a:ext>
            </a:extLst>
          </p:cNvPr>
          <p:cNvCxnSpPr/>
          <p:nvPr/>
        </p:nvCxnSpPr>
        <p:spPr>
          <a:xfrm>
            <a:off x="9652765" y="2394104"/>
            <a:ext cx="6773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6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3FC9AA-EA35-4E20-A6A3-91820487AD41}"/>
              </a:ext>
            </a:extLst>
          </p:cNvPr>
          <p:cNvSpPr/>
          <p:nvPr/>
        </p:nvSpPr>
        <p:spPr>
          <a:xfrm>
            <a:off x="660400" y="2108200"/>
            <a:ext cx="10858500" cy="2781300"/>
          </a:xfrm>
          <a:prstGeom prst="roundRect">
            <a:avLst>
              <a:gd name="adj" fmla="val 1073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320C00-F731-4AAB-ACE1-95B090AA440F}"/>
              </a:ext>
            </a:extLst>
          </p:cNvPr>
          <p:cNvSpPr txBox="1"/>
          <p:nvPr/>
        </p:nvSpPr>
        <p:spPr>
          <a:xfrm>
            <a:off x="1732242" y="331294"/>
            <a:ext cx="2459328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02 </a:t>
            </a:r>
            <a:r>
              <a:rPr lang="zh-CN" altLang="en-US" sz="2400" dirty="0">
                <a:solidFill>
                  <a:schemeClr val="accent1"/>
                </a:solidFill>
              </a:rPr>
              <a:t>工作成果展示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5DC22A8-E0A7-44AB-9E57-6BE4257585F2}"/>
              </a:ext>
            </a:extLst>
          </p:cNvPr>
          <p:cNvSpPr/>
          <p:nvPr/>
        </p:nvSpPr>
        <p:spPr>
          <a:xfrm>
            <a:off x="812800" y="1422400"/>
            <a:ext cx="4826000" cy="3727450"/>
          </a:xfrm>
          <a:prstGeom prst="roundRect">
            <a:avLst>
              <a:gd name="adj" fmla="val 2751"/>
            </a:avLst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7979" r="-79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C1C2DC-521A-421E-ACA4-D31CFC408A79}"/>
              </a:ext>
            </a:extLst>
          </p:cNvPr>
          <p:cNvSpPr txBox="1"/>
          <p:nvPr/>
        </p:nvSpPr>
        <p:spPr>
          <a:xfrm>
            <a:off x="5918015" y="2386768"/>
            <a:ext cx="5168900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在这里输入年度工作的描述，可以重点描述工作的事项及业绩，完成了那些协同工作等。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CF0B7C-5CC3-4DCA-A258-263E364D4A68}"/>
              </a:ext>
            </a:extLst>
          </p:cNvPr>
          <p:cNvSpPr txBox="1"/>
          <p:nvPr/>
        </p:nvSpPr>
        <p:spPr>
          <a:xfrm>
            <a:off x="5918015" y="3498850"/>
            <a:ext cx="5168900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在这里输入年度工作的描述，可以重点描述工作的事项及业绩，完成了那些协同工作等。</a:t>
            </a:r>
          </a:p>
        </p:txBody>
      </p:sp>
    </p:spTree>
    <p:extLst>
      <p:ext uri="{BB962C8B-B14F-4D97-AF65-F5344CB8AC3E}">
        <p14:creationId xmlns:p14="http://schemas.microsoft.com/office/powerpoint/2010/main" val="230900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F56C031-A648-4BC5-A07F-31CE2E8E069E}"/>
              </a:ext>
            </a:extLst>
          </p:cNvPr>
          <p:cNvSpPr txBox="1"/>
          <p:nvPr/>
        </p:nvSpPr>
        <p:spPr>
          <a:xfrm>
            <a:off x="4762500" y="2141171"/>
            <a:ext cx="3570208" cy="9883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完成情况汇报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EF0D27-3CB7-4B66-A644-24EA1260C995}"/>
              </a:ext>
            </a:extLst>
          </p:cNvPr>
          <p:cNvSpPr txBox="1"/>
          <p:nvPr/>
        </p:nvSpPr>
        <p:spPr>
          <a:xfrm>
            <a:off x="2728416" y="1310992"/>
            <a:ext cx="906017" cy="20472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F2A47F-9FBE-436A-8ECA-AC04010EED21}"/>
              </a:ext>
            </a:extLst>
          </p:cNvPr>
          <p:cNvSpPr txBox="1"/>
          <p:nvPr/>
        </p:nvSpPr>
        <p:spPr>
          <a:xfrm>
            <a:off x="1913561" y="2404582"/>
            <a:ext cx="991553" cy="7439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50E52C-553B-44D6-9CAB-98CC04DF1C84}"/>
              </a:ext>
            </a:extLst>
          </p:cNvPr>
          <p:cNvSpPr txBox="1"/>
          <p:nvPr/>
        </p:nvSpPr>
        <p:spPr>
          <a:xfrm>
            <a:off x="4070350" y="3059668"/>
            <a:ext cx="4889500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dist"/>
            <a:r>
              <a:rPr lang="en-US" altLang="zh-CN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</a:gradFill>
              </a:rPr>
              <a:t>Annual work report of 20XX</a:t>
            </a:r>
            <a:endParaRPr lang="zh-CN" altLang="en-US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4108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663AD1A2-653E-4465-A433-6A79FBBB5402}"/>
              </a:ext>
            </a:extLst>
          </p:cNvPr>
          <p:cNvSpPr/>
          <p:nvPr/>
        </p:nvSpPr>
        <p:spPr>
          <a:xfrm>
            <a:off x="4353377" y="1783443"/>
            <a:ext cx="3485244" cy="34852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0A1A5F-EE6D-43B3-BCB7-13EEC491B445}"/>
              </a:ext>
            </a:extLst>
          </p:cNvPr>
          <p:cNvSpPr txBox="1"/>
          <p:nvPr/>
        </p:nvSpPr>
        <p:spPr>
          <a:xfrm>
            <a:off x="1281481" y="765434"/>
            <a:ext cx="24849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</a:rPr>
              <a:t>03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完成情况汇报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19F84CB-70AA-4DC0-97DC-EF95175C0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904553"/>
              </p:ext>
            </p:extLst>
          </p:nvPr>
        </p:nvGraphicFramePr>
        <p:xfrm>
          <a:off x="3534229" y="1818218"/>
          <a:ext cx="5123541" cy="3415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D62CAF6-0A83-4887-A5B2-EE8D386E4CFD}"/>
              </a:ext>
            </a:extLst>
          </p:cNvPr>
          <p:cNvSpPr txBox="1"/>
          <p:nvPr/>
        </p:nvSpPr>
        <p:spPr>
          <a:xfrm>
            <a:off x="4862287" y="2627085"/>
            <a:ext cx="1107996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</a:rPr>
              <a:t>65%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B78B59-6C9A-4B1F-85C6-E4EC0FB77AA0}"/>
              </a:ext>
            </a:extLst>
          </p:cNvPr>
          <p:cNvSpPr txBox="1"/>
          <p:nvPr/>
        </p:nvSpPr>
        <p:spPr>
          <a:xfrm>
            <a:off x="6299202" y="2627085"/>
            <a:ext cx="1107996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</a:rPr>
              <a:t>65%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9DA505-3161-4258-A45A-B6E4BB86EEE1}"/>
              </a:ext>
            </a:extLst>
          </p:cNvPr>
          <p:cNvSpPr txBox="1"/>
          <p:nvPr/>
        </p:nvSpPr>
        <p:spPr>
          <a:xfrm>
            <a:off x="4862287" y="3759199"/>
            <a:ext cx="1107996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</a:rPr>
              <a:t>65%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1CE099-80AF-440E-ABAE-74FE5A19FEC5}"/>
              </a:ext>
            </a:extLst>
          </p:cNvPr>
          <p:cNvSpPr txBox="1"/>
          <p:nvPr/>
        </p:nvSpPr>
        <p:spPr>
          <a:xfrm>
            <a:off x="6299202" y="3759199"/>
            <a:ext cx="1107996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</a:rPr>
              <a:t>65%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67F74B3-2232-45CF-9FC4-5C73EC855F08}"/>
              </a:ext>
            </a:extLst>
          </p:cNvPr>
          <p:cNvSpPr/>
          <p:nvPr/>
        </p:nvSpPr>
        <p:spPr>
          <a:xfrm>
            <a:off x="3643086" y="2162630"/>
            <a:ext cx="1117601" cy="609600"/>
          </a:xfrm>
          <a:custGeom>
            <a:avLst/>
            <a:gdLst>
              <a:gd name="connsiteX0" fmla="*/ 2394857 w 2394857"/>
              <a:gd name="connsiteY0" fmla="*/ 1306285 h 1306285"/>
              <a:gd name="connsiteX1" fmla="*/ 1088572 w 2394857"/>
              <a:gd name="connsiteY1" fmla="*/ 0 h 1306285"/>
              <a:gd name="connsiteX2" fmla="*/ 0 w 2394857"/>
              <a:gd name="connsiteY2" fmla="*/ 0 h 130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1306285">
                <a:moveTo>
                  <a:pt x="2394857" y="1306285"/>
                </a:moveTo>
                <a:lnTo>
                  <a:pt x="1088572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30DD1D7-7343-40AA-9B7E-DA3099E89FD2}"/>
              </a:ext>
            </a:extLst>
          </p:cNvPr>
          <p:cNvSpPr/>
          <p:nvPr/>
        </p:nvSpPr>
        <p:spPr>
          <a:xfrm flipH="1">
            <a:off x="7416800" y="2162630"/>
            <a:ext cx="1117601" cy="609600"/>
          </a:xfrm>
          <a:custGeom>
            <a:avLst/>
            <a:gdLst>
              <a:gd name="connsiteX0" fmla="*/ 2394857 w 2394857"/>
              <a:gd name="connsiteY0" fmla="*/ 1306285 h 1306285"/>
              <a:gd name="connsiteX1" fmla="*/ 1088572 w 2394857"/>
              <a:gd name="connsiteY1" fmla="*/ 0 h 1306285"/>
              <a:gd name="connsiteX2" fmla="*/ 0 w 2394857"/>
              <a:gd name="connsiteY2" fmla="*/ 0 h 130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1306285">
                <a:moveTo>
                  <a:pt x="2394857" y="1306285"/>
                </a:moveTo>
                <a:lnTo>
                  <a:pt x="1088572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3BDC715-E518-426D-A804-6D9C8DCE529C}"/>
              </a:ext>
            </a:extLst>
          </p:cNvPr>
          <p:cNvSpPr/>
          <p:nvPr/>
        </p:nvSpPr>
        <p:spPr>
          <a:xfrm flipV="1">
            <a:off x="3643086" y="4383315"/>
            <a:ext cx="1117601" cy="609600"/>
          </a:xfrm>
          <a:custGeom>
            <a:avLst/>
            <a:gdLst>
              <a:gd name="connsiteX0" fmla="*/ 2394857 w 2394857"/>
              <a:gd name="connsiteY0" fmla="*/ 1306285 h 1306285"/>
              <a:gd name="connsiteX1" fmla="*/ 1088572 w 2394857"/>
              <a:gd name="connsiteY1" fmla="*/ 0 h 1306285"/>
              <a:gd name="connsiteX2" fmla="*/ 0 w 2394857"/>
              <a:gd name="connsiteY2" fmla="*/ 0 h 130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1306285">
                <a:moveTo>
                  <a:pt x="2394857" y="1306285"/>
                </a:moveTo>
                <a:lnTo>
                  <a:pt x="1088572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F35839C-C107-4D06-A36E-337A06C8EB75}"/>
              </a:ext>
            </a:extLst>
          </p:cNvPr>
          <p:cNvSpPr/>
          <p:nvPr/>
        </p:nvSpPr>
        <p:spPr>
          <a:xfrm flipH="1" flipV="1">
            <a:off x="7416800" y="4383315"/>
            <a:ext cx="1117601" cy="609600"/>
          </a:xfrm>
          <a:custGeom>
            <a:avLst/>
            <a:gdLst>
              <a:gd name="connsiteX0" fmla="*/ 2394857 w 2394857"/>
              <a:gd name="connsiteY0" fmla="*/ 1306285 h 1306285"/>
              <a:gd name="connsiteX1" fmla="*/ 1088572 w 2394857"/>
              <a:gd name="connsiteY1" fmla="*/ 0 h 1306285"/>
              <a:gd name="connsiteX2" fmla="*/ 0 w 2394857"/>
              <a:gd name="connsiteY2" fmla="*/ 0 h 130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7" h="1306285">
                <a:moveTo>
                  <a:pt x="2394857" y="1306285"/>
                </a:moveTo>
                <a:lnTo>
                  <a:pt x="1088572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0F7E10-29FA-4115-AA43-073580B993EF}"/>
              </a:ext>
            </a:extLst>
          </p:cNvPr>
          <p:cNvSpPr txBox="1"/>
          <p:nvPr/>
        </p:nvSpPr>
        <p:spPr>
          <a:xfrm>
            <a:off x="660400" y="1641030"/>
            <a:ext cx="3106057" cy="1886332"/>
          </a:xfrm>
          <a:prstGeom prst="roundRect">
            <a:avLst>
              <a:gd name="adj" fmla="val 5125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/>
                </a:gs>
              </a:gsLst>
              <a:lin ang="13500000" scaled="1"/>
              <a:tileRect/>
            </a:gradFill>
          </a:ln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在这里输入年度工作的描述，可以重点描述工作的事项及业绩，负责的事项，完成了那些协同工作等。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6661CC7-ADAC-4F52-8F1B-580732B1AA3F}"/>
              </a:ext>
            </a:extLst>
          </p:cNvPr>
          <p:cNvSpPr txBox="1"/>
          <p:nvPr/>
        </p:nvSpPr>
        <p:spPr>
          <a:xfrm>
            <a:off x="660400" y="3992344"/>
            <a:ext cx="3106057" cy="1886332"/>
          </a:xfrm>
          <a:prstGeom prst="roundRect">
            <a:avLst>
              <a:gd name="adj" fmla="val 5895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/>
                </a:gs>
              </a:gsLst>
              <a:lin ang="13500000" scaled="1"/>
              <a:tileRect/>
            </a:gradFill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zh-CN" altLang="en-US" dirty="0"/>
              <a:t>在这里输入年度工作的描述，可以重点描述工作的事项及业绩，负责的事项，完成了那些协同工作等。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91B664-0DDD-4A9E-B45B-111FBD04E626}"/>
              </a:ext>
            </a:extLst>
          </p:cNvPr>
          <p:cNvSpPr txBox="1"/>
          <p:nvPr/>
        </p:nvSpPr>
        <p:spPr>
          <a:xfrm>
            <a:off x="8412843" y="1641030"/>
            <a:ext cx="3106057" cy="1886332"/>
          </a:xfrm>
          <a:prstGeom prst="roundRect">
            <a:avLst>
              <a:gd name="adj" fmla="val 5125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/>
                </a:gs>
              </a:gsLst>
              <a:lin ang="13500000" scaled="1"/>
              <a:tileRect/>
            </a:gradFill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zh-CN" altLang="en-US" dirty="0"/>
              <a:t>在这里输入年度工作的描述，可以重点描述工作的事项及业绩，负责的事项，完成了那些协同工作等。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5A5FF5-E080-420A-9C85-522DFEF2F9D5}"/>
              </a:ext>
            </a:extLst>
          </p:cNvPr>
          <p:cNvSpPr txBox="1"/>
          <p:nvPr/>
        </p:nvSpPr>
        <p:spPr>
          <a:xfrm>
            <a:off x="8412843" y="3992344"/>
            <a:ext cx="3106057" cy="1886332"/>
          </a:xfrm>
          <a:prstGeom prst="roundRect">
            <a:avLst>
              <a:gd name="adj" fmla="val 5125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/>
                </a:gs>
              </a:gsLst>
              <a:lin ang="13500000" scaled="1"/>
              <a:tileRect/>
            </a:gradFill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zh-CN" altLang="en-US" dirty="0"/>
              <a:t>在这里输入年度工作的描述，可以重点描述工作的事项及业绩，负责的事项，完成了那些协同工作等。</a:t>
            </a:r>
          </a:p>
        </p:txBody>
      </p:sp>
      <p:grpSp>
        <p:nvGrpSpPr>
          <p:cNvPr id="22" name="图形 1507">
            <a:extLst>
              <a:ext uri="{FF2B5EF4-FFF2-40B4-BE49-F238E27FC236}">
                <a16:creationId xmlns:a16="http://schemas.microsoft.com/office/drawing/2014/main" id="{79F71A72-D6F6-4F07-A598-75B90B3C1543}"/>
              </a:ext>
            </a:extLst>
          </p:cNvPr>
          <p:cNvGrpSpPr/>
          <p:nvPr/>
        </p:nvGrpSpPr>
        <p:grpSpPr>
          <a:xfrm>
            <a:off x="5598470" y="2938312"/>
            <a:ext cx="995059" cy="995059"/>
            <a:chOff x="2233791" y="1864255"/>
            <a:chExt cx="1440000" cy="1440000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B37C256C-9D4C-465A-8F26-58541D60442B}"/>
                </a:ext>
              </a:extLst>
            </p:cNvPr>
            <p:cNvSpPr/>
            <p:nvPr/>
          </p:nvSpPr>
          <p:spPr>
            <a:xfrm>
              <a:off x="2377575" y="2091703"/>
              <a:ext cx="931680" cy="910080"/>
            </a:xfrm>
            <a:custGeom>
              <a:avLst/>
              <a:gdLst>
                <a:gd name="connsiteX0" fmla="*/ 1080 w 931680"/>
                <a:gd name="connsiteY0" fmla="*/ 532440 h 910080"/>
                <a:gd name="connsiteX1" fmla="*/ 106344 w 931680"/>
                <a:gd name="connsiteY1" fmla="*/ 601848 h 910080"/>
                <a:gd name="connsiteX2" fmla="*/ 154008 w 931680"/>
                <a:gd name="connsiteY2" fmla="*/ 608616 h 910080"/>
                <a:gd name="connsiteX3" fmla="*/ 248760 w 931680"/>
                <a:gd name="connsiteY3" fmla="*/ 656280 h 910080"/>
                <a:gd name="connsiteX4" fmla="*/ 268344 w 931680"/>
                <a:gd name="connsiteY4" fmla="*/ 674856 h 910080"/>
                <a:gd name="connsiteX5" fmla="*/ 308520 w 931680"/>
                <a:gd name="connsiteY5" fmla="*/ 694872 h 910080"/>
                <a:gd name="connsiteX6" fmla="*/ 391752 w 931680"/>
                <a:gd name="connsiteY6" fmla="*/ 783000 h 910080"/>
                <a:gd name="connsiteX7" fmla="*/ 472824 w 931680"/>
                <a:gd name="connsiteY7" fmla="*/ 829368 h 910080"/>
                <a:gd name="connsiteX8" fmla="*/ 553320 w 931680"/>
                <a:gd name="connsiteY8" fmla="*/ 909720 h 910080"/>
                <a:gd name="connsiteX9" fmla="*/ 585432 w 931680"/>
                <a:gd name="connsiteY9" fmla="*/ 847944 h 910080"/>
                <a:gd name="connsiteX10" fmla="*/ 611208 w 931680"/>
                <a:gd name="connsiteY10" fmla="*/ 815112 h 910080"/>
                <a:gd name="connsiteX11" fmla="*/ 629496 w 931680"/>
                <a:gd name="connsiteY11" fmla="*/ 754920 h 910080"/>
                <a:gd name="connsiteX12" fmla="*/ 707544 w 931680"/>
                <a:gd name="connsiteY12" fmla="*/ 644760 h 910080"/>
                <a:gd name="connsiteX13" fmla="*/ 706824 w 931680"/>
                <a:gd name="connsiteY13" fmla="*/ 623304 h 910080"/>
                <a:gd name="connsiteX14" fmla="*/ 740664 w 931680"/>
                <a:gd name="connsiteY14" fmla="*/ 583704 h 910080"/>
                <a:gd name="connsiteX15" fmla="*/ 801000 w 931680"/>
                <a:gd name="connsiteY15" fmla="*/ 510120 h 910080"/>
                <a:gd name="connsiteX16" fmla="*/ 931608 w 931680"/>
                <a:gd name="connsiteY16" fmla="*/ 408312 h 910080"/>
                <a:gd name="connsiteX17" fmla="*/ 897912 w 931680"/>
                <a:gd name="connsiteY17" fmla="*/ 364104 h 910080"/>
                <a:gd name="connsiteX18" fmla="*/ 836568 w 931680"/>
                <a:gd name="connsiteY18" fmla="*/ 341064 h 910080"/>
                <a:gd name="connsiteX19" fmla="*/ 764136 w 931680"/>
                <a:gd name="connsiteY19" fmla="*/ 279288 h 910080"/>
                <a:gd name="connsiteX20" fmla="*/ 662904 w 931680"/>
                <a:gd name="connsiteY20" fmla="*/ 222984 h 910080"/>
                <a:gd name="connsiteX21" fmla="*/ 585432 w 931680"/>
                <a:gd name="connsiteY21" fmla="*/ 155016 h 910080"/>
                <a:gd name="connsiteX22" fmla="*/ 497736 w 931680"/>
                <a:gd name="connsiteY22" fmla="*/ 92376 h 910080"/>
                <a:gd name="connsiteX23" fmla="*/ 481032 w 931680"/>
                <a:gd name="connsiteY23" fmla="*/ 89064 h 910080"/>
                <a:gd name="connsiteX24" fmla="*/ 400680 w 931680"/>
                <a:gd name="connsiteY24" fmla="*/ 23688 h 910080"/>
                <a:gd name="connsiteX25" fmla="*/ 344808 w 931680"/>
                <a:gd name="connsiteY25" fmla="*/ 1080 h 910080"/>
                <a:gd name="connsiteX26" fmla="*/ 286632 w 931680"/>
                <a:gd name="connsiteY26" fmla="*/ 164520 h 910080"/>
                <a:gd name="connsiteX27" fmla="*/ 283464 w 931680"/>
                <a:gd name="connsiteY27" fmla="*/ 195480 h 910080"/>
                <a:gd name="connsiteX28" fmla="*/ 247320 w 931680"/>
                <a:gd name="connsiteY28" fmla="*/ 251640 h 910080"/>
                <a:gd name="connsiteX29" fmla="*/ 206856 w 931680"/>
                <a:gd name="connsiteY29" fmla="*/ 275112 h 910080"/>
                <a:gd name="connsiteX30" fmla="*/ 107496 w 931680"/>
                <a:gd name="connsiteY30" fmla="*/ 400104 h 910080"/>
                <a:gd name="connsiteX31" fmla="*/ 42552 w 931680"/>
                <a:gd name="connsiteY31" fmla="*/ 498600 h 910080"/>
                <a:gd name="connsiteX32" fmla="*/ 1080 w 931680"/>
                <a:gd name="connsiteY32" fmla="*/ 532440 h 91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31680" h="910080">
                  <a:moveTo>
                    <a:pt x="1080" y="532440"/>
                  </a:moveTo>
                  <a:lnTo>
                    <a:pt x="106344" y="601848"/>
                  </a:lnTo>
                  <a:lnTo>
                    <a:pt x="154008" y="608616"/>
                  </a:lnTo>
                  <a:lnTo>
                    <a:pt x="248760" y="656280"/>
                  </a:lnTo>
                  <a:lnTo>
                    <a:pt x="268344" y="674856"/>
                  </a:lnTo>
                  <a:lnTo>
                    <a:pt x="308520" y="694872"/>
                  </a:lnTo>
                  <a:lnTo>
                    <a:pt x="391752" y="783000"/>
                  </a:lnTo>
                  <a:lnTo>
                    <a:pt x="472824" y="829368"/>
                  </a:lnTo>
                  <a:lnTo>
                    <a:pt x="553320" y="909720"/>
                  </a:lnTo>
                  <a:lnTo>
                    <a:pt x="585432" y="847944"/>
                  </a:lnTo>
                  <a:lnTo>
                    <a:pt x="611208" y="815112"/>
                  </a:lnTo>
                  <a:lnTo>
                    <a:pt x="629496" y="754920"/>
                  </a:lnTo>
                  <a:lnTo>
                    <a:pt x="707544" y="644760"/>
                  </a:lnTo>
                  <a:lnTo>
                    <a:pt x="706824" y="623304"/>
                  </a:lnTo>
                  <a:lnTo>
                    <a:pt x="740664" y="583704"/>
                  </a:lnTo>
                  <a:lnTo>
                    <a:pt x="801000" y="510120"/>
                  </a:lnTo>
                  <a:lnTo>
                    <a:pt x="931608" y="408312"/>
                  </a:lnTo>
                  <a:lnTo>
                    <a:pt x="897912" y="364104"/>
                  </a:lnTo>
                  <a:lnTo>
                    <a:pt x="836568" y="341064"/>
                  </a:lnTo>
                  <a:lnTo>
                    <a:pt x="764136" y="279288"/>
                  </a:lnTo>
                  <a:lnTo>
                    <a:pt x="662904" y="222984"/>
                  </a:lnTo>
                  <a:lnTo>
                    <a:pt x="585432" y="155016"/>
                  </a:lnTo>
                  <a:cubicBezTo>
                    <a:pt x="556488" y="145368"/>
                    <a:pt x="497736" y="92376"/>
                    <a:pt x="497736" y="92376"/>
                  </a:cubicBezTo>
                  <a:lnTo>
                    <a:pt x="481032" y="89064"/>
                  </a:lnTo>
                  <a:lnTo>
                    <a:pt x="400680" y="23688"/>
                  </a:lnTo>
                  <a:lnTo>
                    <a:pt x="344808" y="1080"/>
                  </a:lnTo>
                  <a:lnTo>
                    <a:pt x="286632" y="164520"/>
                  </a:lnTo>
                  <a:lnTo>
                    <a:pt x="283464" y="195480"/>
                  </a:lnTo>
                  <a:lnTo>
                    <a:pt x="247320" y="251640"/>
                  </a:lnTo>
                  <a:lnTo>
                    <a:pt x="206856" y="275112"/>
                  </a:lnTo>
                  <a:lnTo>
                    <a:pt x="107496" y="400104"/>
                  </a:lnTo>
                  <a:lnTo>
                    <a:pt x="42552" y="498600"/>
                  </a:lnTo>
                  <a:lnTo>
                    <a:pt x="1080" y="532440"/>
                  </a:lnTo>
                  <a:close/>
                </a:path>
              </a:pathLst>
            </a:custGeom>
            <a:solidFill>
              <a:srgbClr val="FFCF8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CABA9447-6A84-4AA7-AD3B-6C39DAB195FE}"/>
                </a:ext>
              </a:extLst>
            </p:cNvPr>
            <p:cNvSpPr/>
            <p:nvPr/>
          </p:nvSpPr>
          <p:spPr>
            <a:xfrm>
              <a:off x="2414295" y="2127991"/>
              <a:ext cx="859680" cy="839520"/>
            </a:xfrm>
            <a:custGeom>
              <a:avLst/>
              <a:gdLst>
                <a:gd name="connsiteX0" fmla="*/ 1080 w 859680"/>
                <a:gd name="connsiteY0" fmla="*/ 490680 h 839520"/>
                <a:gd name="connsiteX1" fmla="*/ 98136 w 859680"/>
                <a:gd name="connsiteY1" fmla="*/ 554616 h 839520"/>
                <a:gd name="connsiteX2" fmla="*/ 142056 w 859680"/>
                <a:gd name="connsiteY2" fmla="*/ 560808 h 839520"/>
                <a:gd name="connsiteX3" fmla="*/ 229320 w 859680"/>
                <a:gd name="connsiteY3" fmla="*/ 604728 h 839520"/>
                <a:gd name="connsiteX4" fmla="*/ 247320 w 859680"/>
                <a:gd name="connsiteY4" fmla="*/ 621864 h 839520"/>
                <a:gd name="connsiteX5" fmla="*/ 284472 w 859680"/>
                <a:gd name="connsiteY5" fmla="*/ 640296 h 839520"/>
                <a:gd name="connsiteX6" fmla="*/ 361224 w 859680"/>
                <a:gd name="connsiteY6" fmla="*/ 721512 h 839520"/>
                <a:gd name="connsiteX7" fmla="*/ 435960 w 859680"/>
                <a:gd name="connsiteY7" fmla="*/ 764280 h 839520"/>
                <a:gd name="connsiteX8" fmla="*/ 510120 w 859680"/>
                <a:gd name="connsiteY8" fmla="*/ 838440 h 839520"/>
                <a:gd name="connsiteX9" fmla="*/ 539784 w 859680"/>
                <a:gd name="connsiteY9" fmla="*/ 781416 h 839520"/>
                <a:gd name="connsiteX10" fmla="*/ 563544 w 859680"/>
                <a:gd name="connsiteY10" fmla="*/ 751176 h 839520"/>
                <a:gd name="connsiteX11" fmla="*/ 580392 w 859680"/>
                <a:gd name="connsiteY11" fmla="*/ 695736 h 839520"/>
                <a:gd name="connsiteX12" fmla="*/ 652392 w 859680"/>
                <a:gd name="connsiteY12" fmla="*/ 594216 h 839520"/>
                <a:gd name="connsiteX13" fmla="*/ 651672 w 859680"/>
                <a:gd name="connsiteY13" fmla="*/ 574488 h 839520"/>
                <a:gd name="connsiteX14" fmla="*/ 682920 w 859680"/>
                <a:gd name="connsiteY14" fmla="*/ 537912 h 839520"/>
                <a:gd name="connsiteX15" fmla="*/ 738504 w 859680"/>
                <a:gd name="connsiteY15" fmla="*/ 470088 h 839520"/>
                <a:gd name="connsiteX16" fmla="*/ 858888 w 859680"/>
                <a:gd name="connsiteY16" fmla="*/ 376344 h 839520"/>
                <a:gd name="connsiteX17" fmla="*/ 827784 w 859680"/>
                <a:gd name="connsiteY17" fmla="*/ 335592 h 839520"/>
                <a:gd name="connsiteX18" fmla="*/ 771336 w 859680"/>
                <a:gd name="connsiteY18" fmla="*/ 314136 h 839520"/>
                <a:gd name="connsiteX19" fmla="*/ 704520 w 859680"/>
                <a:gd name="connsiteY19" fmla="*/ 257256 h 839520"/>
                <a:gd name="connsiteX20" fmla="*/ 611208 w 859680"/>
                <a:gd name="connsiteY20" fmla="*/ 205416 h 839520"/>
                <a:gd name="connsiteX21" fmla="*/ 539784 w 859680"/>
                <a:gd name="connsiteY21" fmla="*/ 142776 h 839520"/>
                <a:gd name="connsiteX22" fmla="*/ 459000 w 859680"/>
                <a:gd name="connsiteY22" fmla="*/ 85032 h 839520"/>
                <a:gd name="connsiteX23" fmla="*/ 443592 w 859680"/>
                <a:gd name="connsiteY23" fmla="*/ 82008 h 839520"/>
                <a:gd name="connsiteX24" fmla="*/ 369432 w 859680"/>
                <a:gd name="connsiteY24" fmla="*/ 21816 h 839520"/>
                <a:gd name="connsiteX25" fmla="*/ 317880 w 859680"/>
                <a:gd name="connsiteY25" fmla="*/ 1080 h 839520"/>
                <a:gd name="connsiteX26" fmla="*/ 264312 w 859680"/>
                <a:gd name="connsiteY26" fmla="*/ 151848 h 839520"/>
                <a:gd name="connsiteX27" fmla="*/ 261432 w 859680"/>
                <a:gd name="connsiteY27" fmla="*/ 180360 h 839520"/>
                <a:gd name="connsiteX28" fmla="*/ 228168 w 859680"/>
                <a:gd name="connsiteY28" fmla="*/ 232200 h 839520"/>
                <a:gd name="connsiteX29" fmla="*/ 190872 w 859680"/>
                <a:gd name="connsiteY29" fmla="*/ 253800 h 839520"/>
                <a:gd name="connsiteX30" fmla="*/ 99288 w 859680"/>
                <a:gd name="connsiteY30" fmla="*/ 369000 h 839520"/>
                <a:gd name="connsiteX31" fmla="*/ 39384 w 859680"/>
                <a:gd name="connsiteY31" fmla="*/ 459720 h 839520"/>
                <a:gd name="connsiteX32" fmla="*/ 1080 w 859680"/>
                <a:gd name="connsiteY32" fmla="*/ 490680 h 83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59680" h="839520">
                  <a:moveTo>
                    <a:pt x="1080" y="490680"/>
                  </a:moveTo>
                  <a:lnTo>
                    <a:pt x="98136" y="554616"/>
                  </a:lnTo>
                  <a:lnTo>
                    <a:pt x="142056" y="560808"/>
                  </a:lnTo>
                  <a:lnTo>
                    <a:pt x="229320" y="604728"/>
                  </a:lnTo>
                  <a:lnTo>
                    <a:pt x="247320" y="621864"/>
                  </a:lnTo>
                  <a:lnTo>
                    <a:pt x="284472" y="640296"/>
                  </a:lnTo>
                  <a:lnTo>
                    <a:pt x="361224" y="721512"/>
                  </a:lnTo>
                  <a:lnTo>
                    <a:pt x="435960" y="764280"/>
                  </a:lnTo>
                  <a:lnTo>
                    <a:pt x="510120" y="838440"/>
                  </a:lnTo>
                  <a:lnTo>
                    <a:pt x="539784" y="781416"/>
                  </a:lnTo>
                  <a:lnTo>
                    <a:pt x="563544" y="751176"/>
                  </a:lnTo>
                  <a:lnTo>
                    <a:pt x="580392" y="695736"/>
                  </a:lnTo>
                  <a:lnTo>
                    <a:pt x="652392" y="594216"/>
                  </a:lnTo>
                  <a:lnTo>
                    <a:pt x="651672" y="574488"/>
                  </a:lnTo>
                  <a:lnTo>
                    <a:pt x="682920" y="537912"/>
                  </a:lnTo>
                  <a:lnTo>
                    <a:pt x="738504" y="470088"/>
                  </a:lnTo>
                  <a:lnTo>
                    <a:pt x="858888" y="376344"/>
                  </a:lnTo>
                  <a:lnTo>
                    <a:pt x="827784" y="335592"/>
                  </a:lnTo>
                  <a:lnTo>
                    <a:pt x="771336" y="314136"/>
                  </a:lnTo>
                  <a:lnTo>
                    <a:pt x="704520" y="257256"/>
                  </a:lnTo>
                  <a:lnTo>
                    <a:pt x="611208" y="205416"/>
                  </a:lnTo>
                  <a:lnTo>
                    <a:pt x="539784" y="142776"/>
                  </a:lnTo>
                  <a:cubicBezTo>
                    <a:pt x="513144" y="133848"/>
                    <a:pt x="459000" y="85032"/>
                    <a:pt x="459000" y="85032"/>
                  </a:cubicBezTo>
                  <a:lnTo>
                    <a:pt x="443592" y="82008"/>
                  </a:lnTo>
                  <a:lnTo>
                    <a:pt x="369432" y="21816"/>
                  </a:lnTo>
                  <a:lnTo>
                    <a:pt x="317880" y="1080"/>
                  </a:lnTo>
                  <a:lnTo>
                    <a:pt x="264312" y="151848"/>
                  </a:lnTo>
                  <a:lnTo>
                    <a:pt x="261432" y="180360"/>
                  </a:lnTo>
                  <a:lnTo>
                    <a:pt x="228168" y="232200"/>
                  </a:lnTo>
                  <a:lnTo>
                    <a:pt x="190872" y="253800"/>
                  </a:lnTo>
                  <a:lnTo>
                    <a:pt x="99288" y="369000"/>
                  </a:lnTo>
                  <a:lnTo>
                    <a:pt x="39384" y="459720"/>
                  </a:lnTo>
                  <a:lnTo>
                    <a:pt x="1080" y="490680"/>
                  </a:lnTo>
                  <a:close/>
                </a:path>
              </a:pathLst>
            </a:custGeom>
            <a:solidFill>
              <a:srgbClr val="FFCF8A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6843EAC4-0E93-407F-8651-C1B5CD4873A6}"/>
                </a:ext>
              </a:extLst>
            </p:cNvPr>
            <p:cNvSpPr/>
            <p:nvPr/>
          </p:nvSpPr>
          <p:spPr>
            <a:xfrm>
              <a:off x="2878177" y="2503975"/>
              <a:ext cx="73440" cy="231840"/>
            </a:xfrm>
            <a:custGeom>
              <a:avLst/>
              <a:gdLst>
                <a:gd name="connsiteX0" fmla="*/ 73454 w 73440"/>
                <a:gd name="connsiteY0" fmla="*/ 180792 h 231840"/>
                <a:gd name="connsiteX1" fmla="*/ 56318 w 73440"/>
                <a:gd name="connsiteY1" fmla="*/ 108648 h 231840"/>
                <a:gd name="connsiteX2" fmla="*/ 59630 w 73440"/>
                <a:gd name="connsiteY2" fmla="*/ 40248 h 231840"/>
                <a:gd name="connsiteX3" fmla="*/ 55598 w 73440"/>
                <a:gd name="connsiteY3" fmla="*/ 1080 h 231840"/>
                <a:gd name="connsiteX4" fmla="*/ 19886 w 73440"/>
                <a:gd name="connsiteY4" fmla="*/ 69480 h 231840"/>
                <a:gd name="connsiteX5" fmla="*/ 4190 w 73440"/>
                <a:gd name="connsiteY5" fmla="*/ 128952 h 231840"/>
                <a:gd name="connsiteX6" fmla="*/ 1598 w 73440"/>
                <a:gd name="connsiteY6" fmla="*/ 164232 h 231840"/>
                <a:gd name="connsiteX7" fmla="*/ 8078 w 73440"/>
                <a:gd name="connsiteY7" fmla="*/ 193176 h 231840"/>
                <a:gd name="connsiteX8" fmla="*/ 22190 w 73440"/>
                <a:gd name="connsiteY8" fmla="*/ 200232 h 231840"/>
                <a:gd name="connsiteX9" fmla="*/ 23918 w 73440"/>
                <a:gd name="connsiteY9" fmla="*/ 221400 h 231840"/>
                <a:gd name="connsiteX10" fmla="*/ 47390 w 73440"/>
                <a:gd name="connsiteY10" fmla="*/ 222984 h 231840"/>
                <a:gd name="connsiteX11" fmla="*/ 73454 w 73440"/>
                <a:gd name="connsiteY11" fmla="*/ 180792 h 23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440" h="231840">
                  <a:moveTo>
                    <a:pt x="73454" y="180792"/>
                  </a:moveTo>
                  <a:cubicBezTo>
                    <a:pt x="73886" y="157176"/>
                    <a:pt x="58910" y="132696"/>
                    <a:pt x="56318" y="108648"/>
                  </a:cubicBezTo>
                  <a:cubicBezTo>
                    <a:pt x="53726" y="84456"/>
                    <a:pt x="58478" y="64008"/>
                    <a:pt x="59630" y="40248"/>
                  </a:cubicBezTo>
                  <a:cubicBezTo>
                    <a:pt x="60062" y="30312"/>
                    <a:pt x="62654" y="8136"/>
                    <a:pt x="55598" y="1080"/>
                  </a:cubicBezTo>
                  <a:cubicBezTo>
                    <a:pt x="40046" y="22104"/>
                    <a:pt x="30542" y="45720"/>
                    <a:pt x="19886" y="69480"/>
                  </a:cubicBezTo>
                  <a:cubicBezTo>
                    <a:pt x="13694" y="83304"/>
                    <a:pt x="-6610" y="113544"/>
                    <a:pt x="4190" y="128952"/>
                  </a:cubicBezTo>
                  <a:cubicBezTo>
                    <a:pt x="1310" y="140328"/>
                    <a:pt x="1310" y="154440"/>
                    <a:pt x="1598" y="164232"/>
                  </a:cubicBezTo>
                  <a:cubicBezTo>
                    <a:pt x="1886" y="172584"/>
                    <a:pt x="2030" y="186120"/>
                    <a:pt x="8078" y="193176"/>
                  </a:cubicBezTo>
                  <a:cubicBezTo>
                    <a:pt x="11822" y="197640"/>
                    <a:pt x="18734" y="196920"/>
                    <a:pt x="22190" y="200232"/>
                  </a:cubicBezTo>
                  <a:cubicBezTo>
                    <a:pt x="29534" y="207144"/>
                    <a:pt x="21182" y="210024"/>
                    <a:pt x="23918" y="221400"/>
                  </a:cubicBezTo>
                  <a:cubicBezTo>
                    <a:pt x="27662" y="236520"/>
                    <a:pt x="38174" y="231192"/>
                    <a:pt x="47390" y="222984"/>
                  </a:cubicBezTo>
                  <a:cubicBezTo>
                    <a:pt x="59054" y="212760"/>
                    <a:pt x="73166" y="196632"/>
                    <a:pt x="73454" y="180792"/>
                  </a:cubicBezTo>
                  <a:close/>
                </a:path>
              </a:pathLst>
            </a:custGeom>
            <a:solidFill>
              <a:srgbClr val="FEBE5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AB91E1C-9F0A-4B08-8778-6826C30F1398}"/>
                </a:ext>
              </a:extLst>
            </p:cNvPr>
            <p:cNvSpPr/>
            <p:nvPr/>
          </p:nvSpPr>
          <p:spPr>
            <a:xfrm>
              <a:off x="2606247" y="2639151"/>
              <a:ext cx="203040" cy="230400"/>
            </a:xfrm>
            <a:custGeom>
              <a:avLst/>
              <a:gdLst>
                <a:gd name="connsiteX0" fmla="*/ 177192 w 203040"/>
                <a:gd name="connsiteY0" fmla="*/ 163264 h 230400"/>
                <a:gd name="connsiteX1" fmla="*/ 161064 w 203040"/>
                <a:gd name="connsiteY1" fmla="*/ 71392 h 230400"/>
                <a:gd name="connsiteX2" fmla="*/ 174744 w 203040"/>
                <a:gd name="connsiteY2" fmla="*/ 10048 h 230400"/>
                <a:gd name="connsiteX3" fmla="*/ 131256 w 203040"/>
                <a:gd name="connsiteY3" fmla="*/ 41152 h 230400"/>
                <a:gd name="connsiteX4" fmla="*/ 69336 w 203040"/>
                <a:gd name="connsiteY4" fmla="*/ 58000 h 230400"/>
                <a:gd name="connsiteX5" fmla="*/ 53352 w 203040"/>
                <a:gd name="connsiteY5" fmla="*/ 66352 h 230400"/>
                <a:gd name="connsiteX6" fmla="*/ 26424 w 203040"/>
                <a:gd name="connsiteY6" fmla="*/ 74704 h 230400"/>
                <a:gd name="connsiteX7" fmla="*/ 1080 w 203040"/>
                <a:gd name="connsiteY7" fmla="*/ 75280 h 230400"/>
                <a:gd name="connsiteX8" fmla="*/ 37512 w 203040"/>
                <a:gd name="connsiteY8" fmla="*/ 93568 h 230400"/>
                <a:gd name="connsiteX9" fmla="*/ 55512 w 203040"/>
                <a:gd name="connsiteY9" fmla="*/ 110704 h 230400"/>
                <a:gd name="connsiteX10" fmla="*/ 92664 w 203040"/>
                <a:gd name="connsiteY10" fmla="*/ 129136 h 230400"/>
                <a:gd name="connsiteX11" fmla="*/ 169416 w 203040"/>
                <a:gd name="connsiteY11" fmla="*/ 210352 h 230400"/>
                <a:gd name="connsiteX12" fmla="*/ 203256 w 203040"/>
                <a:gd name="connsiteY12" fmla="*/ 229648 h 230400"/>
                <a:gd name="connsiteX13" fmla="*/ 177192 w 203040"/>
                <a:gd name="connsiteY13" fmla="*/ 163264 h 23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3040" h="230400">
                  <a:moveTo>
                    <a:pt x="177192" y="163264"/>
                  </a:moveTo>
                  <a:cubicBezTo>
                    <a:pt x="154296" y="132304"/>
                    <a:pt x="150840" y="108832"/>
                    <a:pt x="161064" y="71392"/>
                  </a:cubicBezTo>
                  <a:cubicBezTo>
                    <a:pt x="164952" y="56992"/>
                    <a:pt x="182664" y="25456"/>
                    <a:pt x="174744" y="10048"/>
                  </a:cubicBezTo>
                  <a:cubicBezTo>
                    <a:pt x="159336" y="-19760"/>
                    <a:pt x="138888" y="33664"/>
                    <a:pt x="131256" y="41152"/>
                  </a:cubicBezTo>
                  <a:cubicBezTo>
                    <a:pt x="114984" y="56848"/>
                    <a:pt x="89784" y="47344"/>
                    <a:pt x="69336" y="58000"/>
                  </a:cubicBezTo>
                  <a:cubicBezTo>
                    <a:pt x="63000" y="61312"/>
                    <a:pt x="61992" y="64192"/>
                    <a:pt x="53352" y="66352"/>
                  </a:cubicBezTo>
                  <a:cubicBezTo>
                    <a:pt x="44280" y="68656"/>
                    <a:pt x="35640" y="72688"/>
                    <a:pt x="26424" y="74704"/>
                  </a:cubicBezTo>
                  <a:cubicBezTo>
                    <a:pt x="19224" y="76288"/>
                    <a:pt x="9720" y="74848"/>
                    <a:pt x="1080" y="75280"/>
                  </a:cubicBezTo>
                  <a:lnTo>
                    <a:pt x="37512" y="93568"/>
                  </a:lnTo>
                  <a:lnTo>
                    <a:pt x="55512" y="110704"/>
                  </a:lnTo>
                  <a:lnTo>
                    <a:pt x="92664" y="129136"/>
                  </a:lnTo>
                  <a:lnTo>
                    <a:pt x="169416" y="210352"/>
                  </a:lnTo>
                  <a:lnTo>
                    <a:pt x="203256" y="229648"/>
                  </a:lnTo>
                  <a:cubicBezTo>
                    <a:pt x="200376" y="206032"/>
                    <a:pt x="189432" y="179824"/>
                    <a:pt x="177192" y="163264"/>
                  </a:cubicBezTo>
                  <a:close/>
                </a:path>
              </a:pathLst>
            </a:custGeom>
            <a:solidFill>
              <a:srgbClr val="FEBE5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D3497EA-502A-48D0-9E18-4F578E7ACBDB}"/>
                </a:ext>
              </a:extLst>
            </p:cNvPr>
            <p:cNvSpPr/>
            <p:nvPr/>
          </p:nvSpPr>
          <p:spPr>
            <a:xfrm>
              <a:off x="2579607" y="2333623"/>
              <a:ext cx="97920" cy="184320"/>
            </a:xfrm>
            <a:custGeom>
              <a:avLst/>
              <a:gdLst>
                <a:gd name="connsiteX0" fmla="*/ 16776 w 97920"/>
                <a:gd name="connsiteY0" fmla="*/ 120312 h 184320"/>
                <a:gd name="connsiteX1" fmla="*/ 38376 w 97920"/>
                <a:gd name="connsiteY1" fmla="*/ 136440 h 184320"/>
                <a:gd name="connsiteX2" fmla="*/ 58968 w 97920"/>
                <a:gd name="connsiteY2" fmla="*/ 182952 h 184320"/>
                <a:gd name="connsiteX3" fmla="*/ 93816 w 97920"/>
                <a:gd name="connsiteY3" fmla="*/ 151272 h 184320"/>
                <a:gd name="connsiteX4" fmla="*/ 73800 w 97920"/>
                <a:gd name="connsiteY4" fmla="*/ 66168 h 184320"/>
                <a:gd name="connsiteX5" fmla="*/ 81576 w 97920"/>
                <a:gd name="connsiteY5" fmla="*/ 14616 h 184320"/>
                <a:gd name="connsiteX6" fmla="*/ 78984 w 97920"/>
                <a:gd name="connsiteY6" fmla="*/ 1080 h 184320"/>
                <a:gd name="connsiteX7" fmla="*/ 62856 w 97920"/>
                <a:gd name="connsiteY7" fmla="*/ 26280 h 184320"/>
                <a:gd name="connsiteX8" fmla="*/ 25560 w 97920"/>
                <a:gd name="connsiteY8" fmla="*/ 47880 h 184320"/>
                <a:gd name="connsiteX9" fmla="*/ 1080 w 97920"/>
                <a:gd name="connsiteY9" fmla="*/ 78552 h 184320"/>
                <a:gd name="connsiteX10" fmla="*/ 7704 w 97920"/>
                <a:gd name="connsiteY10" fmla="*/ 91368 h 184320"/>
                <a:gd name="connsiteX11" fmla="*/ 16776 w 97920"/>
                <a:gd name="connsiteY11" fmla="*/ 120312 h 18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920" h="184320">
                  <a:moveTo>
                    <a:pt x="16776" y="120312"/>
                  </a:moveTo>
                  <a:cubicBezTo>
                    <a:pt x="22392" y="126216"/>
                    <a:pt x="34632" y="128808"/>
                    <a:pt x="38376" y="136440"/>
                  </a:cubicBezTo>
                  <a:cubicBezTo>
                    <a:pt x="44568" y="148824"/>
                    <a:pt x="32184" y="191160"/>
                    <a:pt x="58968" y="182952"/>
                  </a:cubicBezTo>
                  <a:cubicBezTo>
                    <a:pt x="70488" y="179352"/>
                    <a:pt x="88488" y="162504"/>
                    <a:pt x="93816" y="151272"/>
                  </a:cubicBezTo>
                  <a:cubicBezTo>
                    <a:pt x="108072" y="121608"/>
                    <a:pt x="74088" y="95400"/>
                    <a:pt x="73800" y="66168"/>
                  </a:cubicBezTo>
                  <a:cubicBezTo>
                    <a:pt x="73656" y="47592"/>
                    <a:pt x="84312" y="34056"/>
                    <a:pt x="81576" y="14616"/>
                  </a:cubicBezTo>
                  <a:cubicBezTo>
                    <a:pt x="81000" y="10296"/>
                    <a:pt x="80136" y="5688"/>
                    <a:pt x="78984" y="1080"/>
                  </a:cubicBezTo>
                  <a:lnTo>
                    <a:pt x="62856" y="26280"/>
                  </a:lnTo>
                  <a:lnTo>
                    <a:pt x="25560" y="47880"/>
                  </a:lnTo>
                  <a:lnTo>
                    <a:pt x="1080" y="78552"/>
                  </a:lnTo>
                  <a:cubicBezTo>
                    <a:pt x="4392" y="81720"/>
                    <a:pt x="6696" y="85896"/>
                    <a:pt x="7704" y="91368"/>
                  </a:cubicBezTo>
                  <a:cubicBezTo>
                    <a:pt x="9576" y="103320"/>
                    <a:pt x="7704" y="110952"/>
                    <a:pt x="16776" y="120312"/>
                  </a:cubicBezTo>
                  <a:close/>
                </a:path>
              </a:pathLst>
            </a:custGeom>
            <a:solidFill>
              <a:srgbClr val="FEBE5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FB7F1EC-7BD1-46F6-8313-F1228562F896}"/>
                </a:ext>
              </a:extLst>
            </p:cNvPr>
            <p:cNvSpPr/>
            <p:nvPr/>
          </p:nvSpPr>
          <p:spPr>
            <a:xfrm>
              <a:off x="2694663" y="2127847"/>
              <a:ext cx="120960" cy="103680"/>
            </a:xfrm>
            <a:custGeom>
              <a:avLst/>
              <a:gdLst>
                <a:gd name="connsiteX0" fmla="*/ 11016 w 120960"/>
                <a:gd name="connsiteY0" fmla="*/ 101304 h 103680"/>
                <a:gd name="connsiteX1" fmla="*/ 89784 w 120960"/>
                <a:gd name="connsiteY1" fmla="*/ 78984 h 103680"/>
                <a:gd name="connsiteX2" fmla="*/ 120168 w 120960"/>
                <a:gd name="connsiteY2" fmla="*/ 47016 h 103680"/>
                <a:gd name="connsiteX3" fmla="*/ 89208 w 120960"/>
                <a:gd name="connsiteY3" fmla="*/ 21816 h 103680"/>
                <a:gd name="connsiteX4" fmla="*/ 37656 w 120960"/>
                <a:gd name="connsiteY4" fmla="*/ 1080 h 103680"/>
                <a:gd name="connsiteX5" fmla="*/ 1080 w 120960"/>
                <a:gd name="connsiteY5" fmla="*/ 103608 h 103680"/>
                <a:gd name="connsiteX6" fmla="*/ 11016 w 120960"/>
                <a:gd name="connsiteY6" fmla="*/ 101304 h 10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960" h="103680">
                  <a:moveTo>
                    <a:pt x="11016" y="101304"/>
                  </a:moveTo>
                  <a:cubicBezTo>
                    <a:pt x="41544" y="96840"/>
                    <a:pt x="65448" y="101016"/>
                    <a:pt x="89784" y="78984"/>
                  </a:cubicBezTo>
                  <a:cubicBezTo>
                    <a:pt x="100584" y="69336"/>
                    <a:pt x="110952" y="58536"/>
                    <a:pt x="120168" y="47016"/>
                  </a:cubicBezTo>
                  <a:lnTo>
                    <a:pt x="89208" y="21816"/>
                  </a:lnTo>
                  <a:lnTo>
                    <a:pt x="37656" y="1080"/>
                  </a:lnTo>
                  <a:lnTo>
                    <a:pt x="1080" y="103608"/>
                  </a:lnTo>
                  <a:cubicBezTo>
                    <a:pt x="4680" y="102600"/>
                    <a:pt x="8136" y="101736"/>
                    <a:pt x="11016" y="101304"/>
                  </a:cubicBezTo>
                  <a:close/>
                </a:path>
              </a:pathLst>
            </a:custGeom>
            <a:solidFill>
              <a:srgbClr val="FEBE5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E7D533B-1225-44C2-8D60-AF30A7704E21}"/>
                </a:ext>
              </a:extLst>
            </p:cNvPr>
            <p:cNvSpPr/>
            <p:nvPr/>
          </p:nvSpPr>
          <p:spPr>
            <a:xfrm>
              <a:off x="2945073" y="2269255"/>
              <a:ext cx="328320" cy="273600"/>
            </a:xfrm>
            <a:custGeom>
              <a:avLst/>
              <a:gdLst>
                <a:gd name="connsiteX0" fmla="*/ 13614 w 328320"/>
                <a:gd name="connsiteY0" fmla="*/ 74952 h 273600"/>
                <a:gd name="connsiteX1" fmla="*/ 41695 w 328320"/>
                <a:gd name="connsiteY1" fmla="*/ 100152 h 273600"/>
                <a:gd name="connsiteX2" fmla="*/ 29022 w 328320"/>
                <a:gd name="connsiteY2" fmla="*/ 132696 h 273600"/>
                <a:gd name="connsiteX3" fmla="*/ 53790 w 328320"/>
                <a:gd name="connsiteY3" fmla="*/ 170712 h 273600"/>
                <a:gd name="connsiteX4" fmla="*/ 101598 w 328320"/>
                <a:gd name="connsiteY4" fmla="*/ 173160 h 273600"/>
                <a:gd name="connsiteX5" fmla="*/ 177198 w 328320"/>
                <a:gd name="connsiteY5" fmla="*/ 188280 h 273600"/>
                <a:gd name="connsiteX6" fmla="*/ 246750 w 328320"/>
                <a:gd name="connsiteY6" fmla="*/ 247464 h 273600"/>
                <a:gd name="connsiteX7" fmla="*/ 275695 w 328320"/>
                <a:gd name="connsiteY7" fmla="*/ 262152 h 273600"/>
                <a:gd name="connsiteX8" fmla="*/ 279439 w 328320"/>
                <a:gd name="connsiteY8" fmla="*/ 273240 h 273600"/>
                <a:gd name="connsiteX9" fmla="*/ 328542 w 328320"/>
                <a:gd name="connsiteY9" fmla="*/ 235080 h 273600"/>
                <a:gd name="connsiteX10" fmla="*/ 297439 w 328320"/>
                <a:gd name="connsiteY10" fmla="*/ 194328 h 273600"/>
                <a:gd name="connsiteX11" fmla="*/ 240558 w 328320"/>
                <a:gd name="connsiteY11" fmla="*/ 172872 h 273600"/>
                <a:gd name="connsiteX12" fmla="*/ 173742 w 328320"/>
                <a:gd name="connsiteY12" fmla="*/ 115992 h 273600"/>
                <a:gd name="connsiteX13" fmla="*/ 80430 w 328320"/>
                <a:gd name="connsiteY13" fmla="*/ 64152 h 273600"/>
                <a:gd name="connsiteX14" fmla="*/ 9007 w 328320"/>
                <a:gd name="connsiteY14" fmla="*/ 1512 h 273600"/>
                <a:gd name="connsiteX15" fmla="*/ 7854 w 328320"/>
                <a:gd name="connsiteY15" fmla="*/ 1080 h 273600"/>
                <a:gd name="connsiteX16" fmla="*/ 13614 w 328320"/>
                <a:gd name="connsiteY16" fmla="*/ 74952 h 2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8320" h="273600">
                  <a:moveTo>
                    <a:pt x="13614" y="74952"/>
                  </a:moveTo>
                  <a:cubicBezTo>
                    <a:pt x="19950" y="82152"/>
                    <a:pt x="40542" y="90936"/>
                    <a:pt x="41695" y="100152"/>
                  </a:cubicBezTo>
                  <a:cubicBezTo>
                    <a:pt x="42990" y="109944"/>
                    <a:pt x="27438" y="121032"/>
                    <a:pt x="29022" y="132696"/>
                  </a:cubicBezTo>
                  <a:cubicBezTo>
                    <a:pt x="30030" y="140616"/>
                    <a:pt x="47022" y="166248"/>
                    <a:pt x="53790" y="170712"/>
                  </a:cubicBezTo>
                  <a:cubicBezTo>
                    <a:pt x="70638" y="181944"/>
                    <a:pt x="99295" y="145368"/>
                    <a:pt x="101598" y="173160"/>
                  </a:cubicBezTo>
                  <a:cubicBezTo>
                    <a:pt x="121182" y="159480"/>
                    <a:pt x="159775" y="177192"/>
                    <a:pt x="177198" y="188280"/>
                  </a:cubicBezTo>
                  <a:cubicBezTo>
                    <a:pt x="202830" y="204552"/>
                    <a:pt x="221838" y="229752"/>
                    <a:pt x="246750" y="247464"/>
                  </a:cubicBezTo>
                  <a:cubicBezTo>
                    <a:pt x="254095" y="252648"/>
                    <a:pt x="269935" y="256680"/>
                    <a:pt x="275695" y="262152"/>
                  </a:cubicBezTo>
                  <a:cubicBezTo>
                    <a:pt x="278862" y="265320"/>
                    <a:pt x="279582" y="269064"/>
                    <a:pt x="279439" y="273240"/>
                  </a:cubicBezTo>
                  <a:lnTo>
                    <a:pt x="328542" y="235080"/>
                  </a:lnTo>
                  <a:lnTo>
                    <a:pt x="297439" y="194328"/>
                  </a:lnTo>
                  <a:lnTo>
                    <a:pt x="240558" y="172872"/>
                  </a:lnTo>
                  <a:lnTo>
                    <a:pt x="173742" y="115992"/>
                  </a:lnTo>
                  <a:lnTo>
                    <a:pt x="80430" y="64152"/>
                  </a:lnTo>
                  <a:lnTo>
                    <a:pt x="9007" y="1512"/>
                  </a:lnTo>
                  <a:cubicBezTo>
                    <a:pt x="8574" y="1368"/>
                    <a:pt x="8287" y="1224"/>
                    <a:pt x="7854" y="1080"/>
                  </a:cubicBezTo>
                  <a:cubicBezTo>
                    <a:pt x="2527" y="27576"/>
                    <a:pt x="-6690" y="51768"/>
                    <a:pt x="13614" y="74952"/>
                  </a:cubicBezTo>
                  <a:close/>
                </a:path>
              </a:pathLst>
            </a:custGeom>
            <a:solidFill>
              <a:srgbClr val="FEBE5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0D7C92AE-E028-4594-A34E-43E2625F892E}"/>
                </a:ext>
              </a:extLst>
            </p:cNvPr>
            <p:cNvSpPr/>
            <p:nvPr/>
          </p:nvSpPr>
          <p:spPr>
            <a:xfrm>
              <a:off x="2456055" y="2163415"/>
              <a:ext cx="766080" cy="770400"/>
            </a:xfrm>
            <a:custGeom>
              <a:avLst/>
              <a:gdLst>
                <a:gd name="connsiteX0" fmla="*/ 497160 w 766080"/>
                <a:gd name="connsiteY0" fmla="*/ 747864 h 770400"/>
                <a:gd name="connsiteX1" fmla="*/ 498024 w 766080"/>
                <a:gd name="connsiteY1" fmla="*/ 746136 h 770400"/>
                <a:gd name="connsiteX2" fmla="*/ 498024 w 766080"/>
                <a:gd name="connsiteY2" fmla="*/ 746136 h 770400"/>
                <a:gd name="connsiteX3" fmla="*/ 453384 w 766080"/>
                <a:gd name="connsiteY3" fmla="*/ 703656 h 770400"/>
                <a:gd name="connsiteX4" fmla="*/ 460728 w 766080"/>
                <a:gd name="connsiteY4" fmla="*/ 677016 h 770400"/>
                <a:gd name="connsiteX5" fmla="*/ 476856 w 766080"/>
                <a:gd name="connsiteY5" fmla="*/ 661608 h 770400"/>
                <a:gd name="connsiteX6" fmla="*/ 494424 w 766080"/>
                <a:gd name="connsiteY6" fmla="*/ 621864 h 770400"/>
                <a:gd name="connsiteX7" fmla="*/ 508536 w 766080"/>
                <a:gd name="connsiteY7" fmla="*/ 602712 h 770400"/>
                <a:gd name="connsiteX8" fmla="*/ 555912 w 766080"/>
                <a:gd name="connsiteY8" fmla="*/ 635976 h 770400"/>
                <a:gd name="connsiteX9" fmla="*/ 557064 w 766080"/>
                <a:gd name="connsiteY9" fmla="*/ 634392 h 770400"/>
                <a:gd name="connsiteX10" fmla="*/ 509688 w 766080"/>
                <a:gd name="connsiteY10" fmla="*/ 601128 h 770400"/>
                <a:gd name="connsiteX11" fmla="*/ 563832 w 766080"/>
                <a:gd name="connsiteY11" fmla="*/ 527544 h 770400"/>
                <a:gd name="connsiteX12" fmla="*/ 563976 w 766080"/>
                <a:gd name="connsiteY12" fmla="*/ 527400 h 770400"/>
                <a:gd name="connsiteX13" fmla="*/ 566568 w 766080"/>
                <a:gd name="connsiteY13" fmla="*/ 520056 h 770400"/>
                <a:gd name="connsiteX14" fmla="*/ 610776 w 766080"/>
                <a:gd name="connsiteY14" fmla="*/ 555768 h 770400"/>
                <a:gd name="connsiteX15" fmla="*/ 610632 w 766080"/>
                <a:gd name="connsiteY15" fmla="*/ 553320 h 770400"/>
                <a:gd name="connsiteX16" fmla="*/ 567576 w 766080"/>
                <a:gd name="connsiteY16" fmla="*/ 518472 h 770400"/>
                <a:gd name="connsiteX17" fmla="*/ 567144 w 766080"/>
                <a:gd name="connsiteY17" fmla="*/ 518184 h 770400"/>
                <a:gd name="connsiteX18" fmla="*/ 581544 w 766080"/>
                <a:gd name="connsiteY18" fmla="*/ 477288 h 770400"/>
                <a:gd name="connsiteX19" fmla="*/ 606456 w 766080"/>
                <a:gd name="connsiteY19" fmla="*/ 441576 h 770400"/>
                <a:gd name="connsiteX20" fmla="*/ 608328 w 766080"/>
                <a:gd name="connsiteY20" fmla="*/ 442728 h 770400"/>
                <a:gd name="connsiteX21" fmla="*/ 663912 w 766080"/>
                <a:gd name="connsiteY21" fmla="*/ 474552 h 770400"/>
                <a:gd name="connsiteX22" fmla="*/ 665064 w 766080"/>
                <a:gd name="connsiteY22" fmla="*/ 473112 h 770400"/>
                <a:gd name="connsiteX23" fmla="*/ 609336 w 766080"/>
                <a:gd name="connsiteY23" fmla="*/ 441144 h 770400"/>
                <a:gd name="connsiteX24" fmla="*/ 607608 w 766080"/>
                <a:gd name="connsiteY24" fmla="*/ 439992 h 770400"/>
                <a:gd name="connsiteX25" fmla="*/ 650520 w 766080"/>
                <a:gd name="connsiteY25" fmla="*/ 378504 h 770400"/>
                <a:gd name="connsiteX26" fmla="*/ 675000 w 766080"/>
                <a:gd name="connsiteY26" fmla="*/ 360504 h 770400"/>
                <a:gd name="connsiteX27" fmla="*/ 675864 w 766080"/>
                <a:gd name="connsiteY27" fmla="*/ 361080 h 770400"/>
                <a:gd name="connsiteX28" fmla="*/ 723528 w 766080"/>
                <a:gd name="connsiteY28" fmla="*/ 413640 h 770400"/>
                <a:gd name="connsiteX29" fmla="*/ 724968 w 766080"/>
                <a:gd name="connsiteY29" fmla="*/ 412488 h 770400"/>
                <a:gd name="connsiteX30" fmla="*/ 677160 w 766080"/>
                <a:gd name="connsiteY30" fmla="*/ 359784 h 770400"/>
                <a:gd name="connsiteX31" fmla="*/ 677016 w 766080"/>
                <a:gd name="connsiteY31" fmla="*/ 359640 h 770400"/>
                <a:gd name="connsiteX32" fmla="*/ 676440 w 766080"/>
                <a:gd name="connsiteY32" fmla="*/ 359352 h 770400"/>
                <a:gd name="connsiteX33" fmla="*/ 755064 w 766080"/>
                <a:gd name="connsiteY33" fmla="*/ 301464 h 770400"/>
                <a:gd name="connsiteX34" fmla="*/ 765864 w 766080"/>
                <a:gd name="connsiteY34" fmla="*/ 292248 h 770400"/>
                <a:gd name="connsiteX35" fmla="*/ 763848 w 766080"/>
                <a:gd name="connsiteY35" fmla="*/ 291528 h 770400"/>
                <a:gd name="connsiteX36" fmla="*/ 753912 w 766080"/>
                <a:gd name="connsiteY36" fmla="*/ 300024 h 770400"/>
                <a:gd name="connsiteX37" fmla="*/ 674856 w 766080"/>
                <a:gd name="connsiteY37" fmla="*/ 358488 h 770400"/>
                <a:gd name="connsiteX38" fmla="*/ 596952 w 766080"/>
                <a:gd name="connsiteY38" fmla="*/ 307080 h 770400"/>
                <a:gd name="connsiteX39" fmla="*/ 593064 w 766080"/>
                <a:gd name="connsiteY39" fmla="*/ 303768 h 770400"/>
                <a:gd name="connsiteX40" fmla="*/ 639864 w 766080"/>
                <a:gd name="connsiteY40" fmla="*/ 253512 h 770400"/>
                <a:gd name="connsiteX41" fmla="*/ 662040 w 766080"/>
                <a:gd name="connsiteY41" fmla="*/ 221544 h 770400"/>
                <a:gd name="connsiteX42" fmla="*/ 660312 w 766080"/>
                <a:gd name="connsiteY42" fmla="*/ 220680 h 770400"/>
                <a:gd name="connsiteX43" fmla="*/ 638424 w 766080"/>
                <a:gd name="connsiteY43" fmla="*/ 252360 h 770400"/>
                <a:gd name="connsiteX44" fmla="*/ 591624 w 766080"/>
                <a:gd name="connsiteY44" fmla="*/ 302616 h 770400"/>
                <a:gd name="connsiteX45" fmla="*/ 502056 w 766080"/>
                <a:gd name="connsiteY45" fmla="*/ 227160 h 770400"/>
                <a:gd name="connsiteX46" fmla="*/ 557208 w 766080"/>
                <a:gd name="connsiteY46" fmla="*/ 159192 h 770400"/>
                <a:gd name="connsiteX47" fmla="*/ 555768 w 766080"/>
                <a:gd name="connsiteY47" fmla="*/ 157896 h 770400"/>
                <a:gd name="connsiteX48" fmla="*/ 500616 w 766080"/>
                <a:gd name="connsiteY48" fmla="*/ 226008 h 770400"/>
                <a:gd name="connsiteX49" fmla="*/ 500328 w 766080"/>
                <a:gd name="connsiteY49" fmla="*/ 225720 h 770400"/>
                <a:gd name="connsiteX50" fmla="*/ 387000 w 766080"/>
                <a:gd name="connsiteY50" fmla="*/ 155016 h 770400"/>
                <a:gd name="connsiteX51" fmla="*/ 435528 w 766080"/>
                <a:gd name="connsiteY51" fmla="*/ 65448 h 770400"/>
                <a:gd name="connsiteX52" fmla="*/ 434088 w 766080"/>
                <a:gd name="connsiteY52" fmla="*/ 64152 h 770400"/>
                <a:gd name="connsiteX53" fmla="*/ 385416 w 766080"/>
                <a:gd name="connsiteY53" fmla="*/ 153864 h 770400"/>
                <a:gd name="connsiteX54" fmla="*/ 311544 w 766080"/>
                <a:gd name="connsiteY54" fmla="*/ 96120 h 770400"/>
                <a:gd name="connsiteX55" fmla="*/ 310536 w 766080"/>
                <a:gd name="connsiteY55" fmla="*/ 95400 h 770400"/>
                <a:gd name="connsiteX56" fmla="*/ 338760 w 766080"/>
                <a:gd name="connsiteY56" fmla="*/ 38520 h 770400"/>
                <a:gd name="connsiteX57" fmla="*/ 347256 w 766080"/>
                <a:gd name="connsiteY57" fmla="*/ 2376 h 770400"/>
                <a:gd name="connsiteX58" fmla="*/ 345672 w 766080"/>
                <a:gd name="connsiteY58" fmla="*/ 1080 h 770400"/>
                <a:gd name="connsiteX59" fmla="*/ 337032 w 766080"/>
                <a:gd name="connsiteY59" fmla="*/ 37800 h 770400"/>
                <a:gd name="connsiteX60" fmla="*/ 309096 w 766080"/>
                <a:gd name="connsiteY60" fmla="*/ 94248 h 770400"/>
                <a:gd name="connsiteX61" fmla="*/ 247176 w 766080"/>
                <a:gd name="connsiteY61" fmla="*/ 46584 h 770400"/>
                <a:gd name="connsiteX62" fmla="*/ 246456 w 766080"/>
                <a:gd name="connsiteY62" fmla="*/ 48456 h 770400"/>
                <a:gd name="connsiteX63" fmla="*/ 308088 w 766080"/>
                <a:gd name="connsiteY63" fmla="*/ 95976 h 770400"/>
                <a:gd name="connsiteX64" fmla="*/ 285768 w 766080"/>
                <a:gd name="connsiteY64" fmla="*/ 140904 h 770400"/>
                <a:gd name="connsiteX65" fmla="*/ 271656 w 766080"/>
                <a:gd name="connsiteY65" fmla="*/ 177048 h 770400"/>
                <a:gd name="connsiteX66" fmla="*/ 267768 w 766080"/>
                <a:gd name="connsiteY66" fmla="*/ 183384 h 770400"/>
                <a:gd name="connsiteX67" fmla="*/ 219384 w 766080"/>
                <a:gd name="connsiteY67" fmla="*/ 144072 h 770400"/>
                <a:gd name="connsiteX68" fmla="*/ 219384 w 766080"/>
                <a:gd name="connsiteY68" fmla="*/ 144648 h 770400"/>
                <a:gd name="connsiteX69" fmla="*/ 218664 w 766080"/>
                <a:gd name="connsiteY69" fmla="*/ 145800 h 770400"/>
                <a:gd name="connsiteX70" fmla="*/ 266760 w 766080"/>
                <a:gd name="connsiteY70" fmla="*/ 184968 h 770400"/>
                <a:gd name="connsiteX71" fmla="*/ 239544 w 766080"/>
                <a:gd name="connsiteY71" fmla="*/ 229608 h 770400"/>
                <a:gd name="connsiteX72" fmla="*/ 206280 w 766080"/>
                <a:gd name="connsiteY72" fmla="*/ 259272 h 770400"/>
                <a:gd name="connsiteX73" fmla="*/ 150840 w 766080"/>
                <a:gd name="connsiteY73" fmla="*/ 216792 h 770400"/>
                <a:gd name="connsiteX74" fmla="*/ 149112 w 766080"/>
                <a:gd name="connsiteY74" fmla="*/ 217800 h 770400"/>
                <a:gd name="connsiteX75" fmla="*/ 204840 w 766080"/>
                <a:gd name="connsiteY75" fmla="*/ 260568 h 770400"/>
                <a:gd name="connsiteX76" fmla="*/ 202248 w 766080"/>
                <a:gd name="connsiteY76" fmla="*/ 262872 h 770400"/>
                <a:gd name="connsiteX77" fmla="*/ 135000 w 766080"/>
                <a:gd name="connsiteY77" fmla="*/ 342648 h 770400"/>
                <a:gd name="connsiteX78" fmla="*/ 132408 w 766080"/>
                <a:gd name="connsiteY78" fmla="*/ 340920 h 770400"/>
                <a:gd name="connsiteX79" fmla="*/ 83304 w 766080"/>
                <a:gd name="connsiteY79" fmla="*/ 300168 h 770400"/>
                <a:gd name="connsiteX80" fmla="*/ 82152 w 766080"/>
                <a:gd name="connsiteY80" fmla="*/ 301608 h 770400"/>
                <a:gd name="connsiteX81" fmla="*/ 131256 w 766080"/>
                <a:gd name="connsiteY81" fmla="*/ 342360 h 770400"/>
                <a:gd name="connsiteX82" fmla="*/ 133704 w 766080"/>
                <a:gd name="connsiteY82" fmla="*/ 343944 h 770400"/>
                <a:gd name="connsiteX83" fmla="*/ 116136 w 766080"/>
                <a:gd name="connsiteY83" fmla="*/ 365400 h 770400"/>
                <a:gd name="connsiteX84" fmla="*/ 71496 w 766080"/>
                <a:gd name="connsiteY84" fmla="*/ 434808 h 770400"/>
                <a:gd name="connsiteX85" fmla="*/ 57672 w 766080"/>
                <a:gd name="connsiteY85" fmla="*/ 445320 h 770400"/>
                <a:gd name="connsiteX86" fmla="*/ 2088 w 766080"/>
                <a:gd name="connsiteY86" fmla="*/ 416952 h 770400"/>
                <a:gd name="connsiteX87" fmla="*/ 1080 w 766080"/>
                <a:gd name="connsiteY87" fmla="*/ 418536 h 770400"/>
                <a:gd name="connsiteX88" fmla="*/ 56088 w 766080"/>
                <a:gd name="connsiteY88" fmla="*/ 446616 h 770400"/>
                <a:gd name="connsiteX89" fmla="*/ 5112 w 766080"/>
                <a:gd name="connsiteY89" fmla="*/ 485496 h 770400"/>
                <a:gd name="connsiteX90" fmla="*/ 6840 w 766080"/>
                <a:gd name="connsiteY90" fmla="*/ 486648 h 770400"/>
                <a:gd name="connsiteX91" fmla="*/ 58104 w 766080"/>
                <a:gd name="connsiteY91" fmla="*/ 447624 h 770400"/>
                <a:gd name="connsiteX92" fmla="*/ 95688 w 766080"/>
                <a:gd name="connsiteY92" fmla="*/ 466776 h 770400"/>
                <a:gd name="connsiteX93" fmla="*/ 139896 w 766080"/>
                <a:gd name="connsiteY93" fmla="*/ 467928 h 770400"/>
                <a:gd name="connsiteX94" fmla="*/ 174312 w 766080"/>
                <a:gd name="connsiteY94" fmla="*/ 488088 h 770400"/>
                <a:gd name="connsiteX95" fmla="*/ 171432 w 766080"/>
                <a:gd name="connsiteY95" fmla="*/ 497736 h 770400"/>
                <a:gd name="connsiteX96" fmla="*/ 126936 w 766080"/>
                <a:gd name="connsiteY96" fmla="*/ 538920 h 770400"/>
                <a:gd name="connsiteX97" fmla="*/ 128808 w 766080"/>
                <a:gd name="connsiteY97" fmla="*/ 539784 h 770400"/>
                <a:gd name="connsiteX98" fmla="*/ 172728 w 766080"/>
                <a:gd name="connsiteY98" fmla="*/ 498888 h 770400"/>
                <a:gd name="connsiteX99" fmla="*/ 172872 w 766080"/>
                <a:gd name="connsiteY99" fmla="*/ 498744 h 770400"/>
                <a:gd name="connsiteX100" fmla="*/ 175752 w 766080"/>
                <a:gd name="connsiteY100" fmla="*/ 488952 h 770400"/>
                <a:gd name="connsiteX101" fmla="*/ 217368 w 766080"/>
                <a:gd name="connsiteY101" fmla="*/ 513432 h 770400"/>
                <a:gd name="connsiteX102" fmla="*/ 243432 w 766080"/>
                <a:gd name="connsiteY102" fmla="*/ 545832 h 770400"/>
                <a:gd name="connsiteX103" fmla="*/ 243576 w 766080"/>
                <a:gd name="connsiteY103" fmla="*/ 546120 h 770400"/>
                <a:gd name="connsiteX104" fmla="*/ 284904 w 766080"/>
                <a:gd name="connsiteY104" fmla="*/ 555768 h 770400"/>
                <a:gd name="connsiteX105" fmla="*/ 281448 w 766080"/>
                <a:gd name="connsiteY105" fmla="*/ 561672 h 770400"/>
                <a:gd name="connsiteX106" fmla="*/ 241704 w 766080"/>
                <a:gd name="connsiteY106" fmla="*/ 604440 h 770400"/>
                <a:gd name="connsiteX107" fmla="*/ 242424 w 766080"/>
                <a:gd name="connsiteY107" fmla="*/ 604872 h 770400"/>
                <a:gd name="connsiteX108" fmla="*/ 243144 w 766080"/>
                <a:gd name="connsiteY108" fmla="*/ 605592 h 770400"/>
                <a:gd name="connsiteX109" fmla="*/ 282888 w 766080"/>
                <a:gd name="connsiteY109" fmla="*/ 562680 h 770400"/>
                <a:gd name="connsiteX110" fmla="*/ 286632 w 766080"/>
                <a:gd name="connsiteY110" fmla="*/ 556056 h 770400"/>
                <a:gd name="connsiteX111" fmla="*/ 292680 w 766080"/>
                <a:gd name="connsiteY111" fmla="*/ 557496 h 770400"/>
                <a:gd name="connsiteX112" fmla="*/ 342504 w 766080"/>
                <a:gd name="connsiteY112" fmla="*/ 644904 h 770400"/>
                <a:gd name="connsiteX113" fmla="*/ 360072 w 766080"/>
                <a:gd name="connsiteY113" fmla="*/ 651960 h 770400"/>
                <a:gd name="connsiteX114" fmla="*/ 344232 w 766080"/>
                <a:gd name="connsiteY114" fmla="*/ 700344 h 770400"/>
                <a:gd name="connsiteX115" fmla="*/ 345960 w 766080"/>
                <a:gd name="connsiteY115" fmla="*/ 701352 h 770400"/>
                <a:gd name="connsiteX116" fmla="*/ 361800 w 766080"/>
                <a:gd name="connsiteY116" fmla="*/ 652680 h 770400"/>
                <a:gd name="connsiteX117" fmla="*/ 422712 w 766080"/>
                <a:gd name="connsiteY117" fmla="*/ 677304 h 770400"/>
                <a:gd name="connsiteX118" fmla="*/ 450792 w 766080"/>
                <a:gd name="connsiteY118" fmla="*/ 703944 h 770400"/>
                <a:gd name="connsiteX119" fmla="*/ 433224 w 766080"/>
                <a:gd name="connsiteY119" fmla="*/ 768024 h 770400"/>
                <a:gd name="connsiteX120" fmla="*/ 434808 w 766080"/>
                <a:gd name="connsiteY120" fmla="*/ 769608 h 770400"/>
                <a:gd name="connsiteX121" fmla="*/ 452376 w 766080"/>
                <a:gd name="connsiteY121" fmla="*/ 705384 h 770400"/>
                <a:gd name="connsiteX122" fmla="*/ 497160 w 766080"/>
                <a:gd name="connsiteY122" fmla="*/ 747864 h 770400"/>
                <a:gd name="connsiteX123" fmla="*/ 562104 w 766080"/>
                <a:gd name="connsiteY123" fmla="*/ 526680 h 770400"/>
                <a:gd name="connsiteX124" fmla="*/ 508104 w 766080"/>
                <a:gd name="connsiteY124" fmla="*/ 600120 h 770400"/>
                <a:gd name="connsiteX125" fmla="*/ 430056 w 766080"/>
                <a:gd name="connsiteY125" fmla="*/ 543960 h 770400"/>
                <a:gd name="connsiteX126" fmla="*/ 428472 w 766080"/>
                <a:gd name="connsiteY126" fmla="*/ 542808 h 770400"/>
                <a:gd name="connsiteX127" fmla="*/ 485064 w 766080"/>
                <a:gd name="connsiteY127" fmla="*/ 470952 h 770400"/>
                <a:gd name="connsiteX128" fmla="*/ 485496 w 766080"/>
                <a:gd name="connsiteY128" fmla="*/ 469944 h 770400"/>
                <a:gd name="connsiteX129" fmla="*/ 564840 w 766080"/>
                <a:gd name="connsiteY129" fmla="*/ 519192 h 770400"/>
                <a:gd name="connsiteX130" fmla="*/ 562104 w 766080"/>
                <a:gd name="connsiteY130" fmla="*/ 526680 h 770400"/>
                <a:gd name="connsiteX131" fmla="*/ 332280 w 766080"/>
                <a:gd name="connsiteY131" fmla="*/ 473400 h 770400"/>
                <a:gd name="connsiteX132" fmla="*/ 222408 w 766080"/>
                <a:gd name="connsiteY132" fmla="*/ 401544 h 770400"/>
                <a:gd name="connsiteX133" fmla="*/ 287352 w 766080"/>
                <a:gd name="connsiteY133" fmla="*/ 323784 h 770400"/>
                <a:gd name="connsiteX134" fmla="*/ 288072 w 766080"/>
                <a:gd name="connsiteY134" fmla="*/ 324360 h 770400"/>
                <a:gd name="connsiteX135" fmla="*/ 388008 w 766080"/>
                <a:gd name="connsiteY135" fmla="*/ 401688 h 770400"/>
                <a:gd name="connsiteX136" fmla="*/ 333000 w 766080"/>
                <a:gd name="connsiteY136" fmla="*/ 471672 h 770400"/>
                <a:gd name="connsiteX137" fmla="*/ 332280 w 766080"/>
                <a:gd name="connsiteY137" fmla="*/ 473400 h 770400"/>
                <a:gd name="connsiteX138" fmla="*/ 484488 w 766080"/>
                <a:gd name="connsiteY138" fmla="*/ 467064 h 770400"/>
                <a:gd name="connsiteX139" fmla="*/ 482760 w 766080"/>
                <a:gd name="connsiteY139" fmla="*/ 465912 h 770400"/>
                <a:gd name="connsiteX140" fmla="*/ 393336 w 766080"/>
                <a:gd name="connsiteY140" fmla="*/ 403272 h 770400"/>
                <a:gd name="connsiteX141" fmla="*/ 390888 w 766080"/>
                <a:gd name="connsiteY141" fmla="*/ 401400 h 770400"/>
                <a:gd name="connsiteX142" fmla="*/ 408600 w 766080"/>
                <a:gd name="connsiteY142" fmla="*/ 378936 h 770400"/>
                <a:gd name="connsiteX143" fmla="*/ 415224 w 766080"/>
                <a:gd name="connsiteY143" fmla="*/ 328392 h 770400"/>
                <a:gd name="connsiteX144" fmla="*/ 429336 w 766080"/>
                <a:gd name="connsiteY144" fmla="*/ 311976 h 770400"/>
                <a:gd name="connsiteX145" fmla="*/ 521784 w 766080"/>
                <a:gd name="connsiteY145" fmla="*/ 387864 h 770400"/>
                <a:gd name="connsiteX146" fmla="*/ 522504 w 766080"/>
                <a:gd name="connsiteY146" fmla="*/ 388296 h 770400"/>
                <a:gd name="connsiteX147" fmla="*/ 504504 w 766080"/>
                <a:gd name="connsiteY147" fmla="*/ 411768 h 770400"/>
                <a:gd name="connsiteX148" fmla="*/ 504360 w 766080"/>
                <a:gd name="connsiteY148" fmla="*/ 411912 h 770400"/>
                <a:gd name="connsiteX149" fmla="*/ 484488 w 766080"/>
                <a:gd name="connsiteY149" fmla="*/ 467064 h 770400"/>
                <a:gd name="connsiteX150" fmla="*/ 413208 w 766080"/>
                <a:gd name="connsiteY150" fmla="*/ 327672 h 770400"/>
                <a:gd name="connsiteX151" fmla="*/ 406584 w 766080"/>
                <a:gd name="connsiteY151" fmla="*/ 378216 h 770400"/>
                <a:gd name="connsiteX152" fmla="*/ 389304 w 766080"/>
                <a:gd name="connsiteY152" fmla="*/ 400248 h 770400"/>
                <a:gd name="connsiteX153" fmla="*/ 289224 w 766080"/>
                <a:gd name="connsiteY153" fmla="*/ 322920 h 770400"/>
                <a:gd name="connsiteX154" fmla="*/ 288504 w 766080"/>
                <a:gd name="connsiteY154" fmla="*/ 322344 h 770400"/>
                <a:gd name="connsiteX155" fmla="*/ 293112 w 766080"/>
                <a:gd name="connsiteY155" fmla="*/ 316728 h 770400"/>
                <a:gd name="connsiteX156" fmla="*/ 329832 w 766080"/>
                <a:gd name="connsiteY156" fmla="*/ 289656 h 770400"/>
                <a:gd name="connsiteX157" fmla="*/ 347976 w 766080"/>
                <a:gd name="connsiteY157" fmla="*/ 252648 h 770400"/>
                <a:gd name="connsiteX158" fmla="*/ 427464 w 766080"/>
                <a:gd name="connsiteY158" fmla="*/ 310824 h 770400"/>
                <a:gd name="connsiteX159" fmla="*/ 413208 w 766080"/>
                <a:gd name="connsiteY159" fmla="*/ 327672 h 770400"/>
                <a:gd name="connsiteX160" fmla="*/ 389592 w 766080"/>
                <a:gd name="connsiteY160" fmla="*/ 402984 h 770400"/>
                <a:gd name="connsiteX161" fmla="*/ 392040 w 766080"/>
                <a:gd name="connsiteY161" fmla="*/ 404856 h 770400"/>
                <a:gd name="connsiteX162" fmla="*/ 481608 w 766080"/>
                <a:gd name="connsiteY162" fmla="*/ 467640 h 770400"/>
                <a:gd name="connsiteX163" fmla="*/ 483768 w 766080"/>
                <a:gd name="connsiteY163" fmla="*/ 468936 h 770400"/>
                <a:gd name="connsiteX164" fmla="*/ 483336 w 766080"/>
                <a:gd name="connsiteY164" fmla="*/ 470088 h 770400"/>
                <a:gd name="connsiteX165" fmla="*/ 427032 w 766080"/>
                <a:gd name="connsiteY165" fmla="*/ 541800 h 770400"/>
                <a:gd name="connsiteX166" fmla="*/ 333864 w 766080"/>
                <a:gd name="connsiteY166" fmla="*/ 474552 h 770400"/>
                <a:gd name="connsiteX167" fmla="*/ 334728 w 766080"/>
                <a:gd name="connsiteY167" fmla="*/ 472968 h 770400"/>
                <a:gd name="connsiteX168" fmla="*/ 389592 w 766080"/>
                <a:gd name="connsiteY168" fmla="*/ 402984 h 770400"/>
                <a:gd name="connsiteX169" fmla="*/ 565416 w 766080"/>
                <a:gd name="connsiteY169" fmla="*/ 517320 h 770400"/>
                <a:gd name="connsiteX170" fmla="*/ 486072 w 766080"/>
                <a:gd name="connsiteY170" fmla="*/ 468072 h 770400"/>
                <a:gd name="connsiteX171" fmla="*/ 505944 w 766080"/>
                <a:gd name="connsiteY171" fmla="*/ 412776 h 770400"/>
                <a:gd name="connsiteX172" fmla="*/ 523944 w 766080"/>
                <a:gd name="connsiteY172" fmla="*/ 389304 h 770400"/>
                <a:gd name="connsiteX173" fmla="*/ 604872 w 766080"/>
                <a:gd name="connsiteY173" fmla="*/ 440712 h 770400"/>
                <a:gd name="connsiteX174" fmla="*/ 579960 w 766080"/>
                <a:gd name="connsiteY174" fmla="*/ 476424 h 770400"/>
                <a:gd name="connsiteX175" fmla="*/ 579816 w 766080"/>
                <a:gd name="connsiteY175" fmla="*/ 476568 h 770400"/>
                <a:gd name="connsiteX176" fmla="*/ 565416 w 766080"/>
                <a:gd name="connsiteY176" fmla="*/ 517320 h 770400"/>
                <a:gd name="connsiteX177" fmla="*/ 591768 w 766080"/>
                <a:gd name="connsiteY177" fmla="*/ 305064 h 770400"/>
                <a:gd name="connsiteX178" fmla="*/ 595800 w 766080"/>
                <a:gd name="connsiteY178" fmla="*/ 308520 h 770400"/>
                <a:gd name="connsiteX179" fmla="*/ 673272 w 766080"/>
                <a:gd name="connsiteY179" fmla="*/ 359640 h 770400"/>
                <a:gd name="connsiteX180" fmla="*/ 649224 w 766080"/>
                <a:gd name="connsiteY180" fmla="*/ 377352 h 770400"/>
                <a:gd name="connsiteX181" fmla="*/ 606024 w 766080"/>
                <a:gd name="connsiteY181" fmla="*/ 439272 h 770400"/>
                <a:gd name="connsiteX182" fmla="*/ 525096 w 766080"/>
                <a:gd name="connsiteY182" fmla="*/ 387864 h 770400"/>
                <a:gd name="connsiteX183" fmla="*/ 573048 w 766080"/>
                <a:gd name="connsiteY183" fmla="*/ 325368 h 770400"/>
                <a:gd name="connsiteX184" fmla="*/ 591768 w 766080"/>
                <a:gd name="connsiteY184" fmla="*/ 305064 h 770400"/>
                <a:gd name="connsiteX185" fmla="*/ 499752 w 766080"/>
                <a:gd name="connsiteY185" fmla="*/ 230040 h 770400"/>
                <a:gd name="connsiteX186" fmla="*/ 500904 w 766080"/>
                <a:gd name="connsiteY186" fmla="*/ 228600 h 770400"/>
                <a:gd name="connsiteX187" fmla="*/ 590328 w 766080"/>
                <a:gd name="connsiteY187" fmla="*/ 303912 h 770400"/>
                <a:gd name="connsiteX188" fmla="*/ 571464 w 766080"/>
                <a:gd name="connsiteY188" fmla="*/ 324216 h 770400"/>
                <a:gd name="connsiteX189" fmla="*/ 523368 w 766080"/>
                <a:gd name="connsiteY189" fmla="*/ 387000 h 770400"/>
                <a:gd name="connsiteX190" fmla="*/ 522648 w 766080"/>
                <a:gd name="connsiteY190" fmla="*/ 386568 h 770400"/>
                <a:gd name="connsiteX191" fmla="*/ 430344 w 766080"/>
                <a:gd name="connsiteY191" fmla="*/ 310680 h 770400"/>
                <a:gd name="connsiteX192" fmla="*/ 499752 w 766080"/>
                <a:gd name="connsiteY192" fmla="*/ 230040 h 770400"/>
                <a:gd name="connsiteX193" fmla="*/ 499176 w 766080"/>
                <a:gd name="connsiteY193" fmla="*/ 227304 h 770400"/>
                <a:gd name="connsiteX194" fmla="*/ 499320 w 766080"/>
                <a:gd name="connsiteY194" fmla="*/ 227448 h 770400"/>
                <a:gd name="connsiteX195" fmla="*/ 498168 w 766080"/>
                <a:gd name="connsiteY195" fmla="*/ 228888 h 770400"/>
                <a:gd name="connsiteX196" fmla="*/ 428760 w 766080"/>
                <a:gd name="connsiteY196" fmla="*/ 309528 h 770400"/>
                <a:gd name="connsiteX197" fmla="*/ 348984 w 766080"/>
                <a:gd name="connsiteY197" fmla="*/ 250920 h 770400"/>
                <a:gd name="connsiteX198" fmla="*/ 351720 w 766080"/>
                <a:gd name="connsiteY198" fmla="*/ 245448 h 770400"/>
                <a:gd name="connsiteX199" fmla="*/ 365688 w 766080"/>
                <a:gd name="connsiteY199" fmla="*/ 194328 h 770400"/>
                <a:gd name="connsiteX200" fmla="*/ 386136 w 766080"/>
                <a:gd name="connsiteY200" fmla="*/ 156600 h 770400"/>
                <a:gd name="connsiteX201" fmla="*/ 499176 w 766080"/>
                <a:gd name="connsiteY201" fmla="*/ 227304 h 770400"/>
                <a:gd name="connsiteX202" fmla="*/ 273528 w 766080"/>
                <a:gd name="connsiteY202" fmla="*/ 177912 h 770400"/>
                <a:gd name="connsiteX203" fmla="*/ 287640 w 766080"/>
                <a:gd name="connsiteY203" fmla="*/ 141624 h 770400"/>
                <a:gd name="connsiteX204" fmla="*/ 309816 w 766080"/>
                <a:gd name="connsiteY204" fmla="*/ 96984 h 770400"/>
                <a:gd name="connsiteX205" fmla="*/ 310536 w 766080"/>
                <a:gd name="connsiteY205" fmla="*/ 97560 h 770400"/>
                <a:gd name="connsiteX206" fmla="*/ 384552 w 766080"/>
                <a:gd name="connsiteY206" fmla="*/ 155448 h 770400"/>
                <a:gd name="connsiteX207" fmla="*/ 363960 w 766080"/>
                <a:gd name="connsiteY207" fmla="*/ 193608 h 770400"/>
                <a:gd name="connsiteX208" fmla="*/ 349992 w 766080"/>
                <a:gd name="connsiteY208" fmla="*/ 244728 h 770400"/>
                <a:gd name="connsiteX209" fmla="*/ 347544 w 766080"/>
                <a:gd name="connsiteY209" fmla="*/ 249768 h 770400"/>
                <a:gd name="connsiteX210" fmla="*/ 346968 w 766080"/>
                <a:gd name="connsiteY210" fmla="*/ 249336 h 770400"/>
                <a:gd name="connsiteX211" fmla="*/ 269496 w 766080"/>
                <a:gd name="connsiteY211" fmla="*/ 184536 h 770400"/>
                <a:gd name="connsiteX212" fmla="*/ 273528 w 766080"/>
                <a:gd name="connsiteY212" fmla="*/ 177912 h 770400"/>
                <a:gd name="connsiteX213" fmla="*/ 241128 w 766080"/>
                <a:gd name="connsiteY213" fmla="*/ 231048 h 770400"/>
                <a:gd name="connsiteX214" fmla="*/ 241128 w 766080"/>
                <a:gd name="connsiteY214" fmla="*/ 231048 h 770400"/>
                <a:gd name="connsiteX215" fmla="*/ 268488 w 766080"/>
                <a:gd name="connsiteY215" fmla="*/ 186264 h 770400"/>
                <a:gd name="connsiteX216" fmla="*/ 345816 w 766080"/>
                <a:gd name="connsiteY216" fmla="*/ 250920 h 770400"/>
                <a:gd name="connsiteX217" fmla="*/ 346680 w 766080"/>
                <a:gd name="connsiteY217" fmla="*/ 251496 h 770400"/>
                <a:gd name="connsiteX218" fmla="*/ 328536 w 766080"/>
                <a:gd name="connsiteY218" fmla="*/ 288360 h 770400"/>
                <a:gd name="connsiteX219" fmla="*/ 292104 w 766080"/>
                <a:gd name="connsiteY219" fmla="*/ 315288 h 770400"/>
                <a:gd name="connsiteX220" fmla="*/ 287208 w 766080"/>
                <a:gd name="connsiteY220" fmla="*/ 321048 h 770400"/>
                <a:gd name="connsiteX221" fmla="*/ 208008 w 766080"/>
                <a:gd name="connsiteY221" fmla="*/ 260424 h 770400"/>
                <a:gd name="connsiteX222" fmla="*/ 241128 w 766080"/>
                <a:gd name="connsiteY222" fmla="*/ 231048 h 770400"/>
                <a:gd name="connsiteX223" fmla="*/ 203688 w 766080"/>
                <a:gd name="connsiteY223" fmla="*/ 264312 h 770400"/>
                <a:gd name="connsiteX224" fmla="*/ 206424 w 766080"/>
                <a:gd name="connsiteY224" fmla="*/ 261864 h 770400"/>
                <a:gd name="connsiteX225" fmla="*/ 285768 w 766080"/>
                <a:gd name="connsiteY225" fmla="*/ 322776 h 770400"/>
                <a:gd name="connsiteX226" fmla="*/ 220680 w 766080"/>
                <a:gd name="connsiteY226" fmla="*/ 400536 h 770400"/>
                <a:gd name="connsiteX227" fmla="*/ 136584 w 766080"/>
                <a:gd name="connsiteY227" fmla="*/ 343800 h 770400"/>
                <a:gd name="connsiteX228" fmla="*/ 203688 w 766080"/>
                <a:gd name="connsiteY228" fmla="*/ 264312 h 770400"/>
                <a:gd name="connsiteX229" fmla="*/ 140472 w 766080"/>
                <a:gd name="connsiteY229" fmla="*/ 466200 h 770400"/>
                <a:gd name="connsiteX230" fmla="*/ 140328 w 766080"/>
                <a:gd name="connsiteY230" fmla="*/ 466056 h 770400"/>
                <a:gd name="connsiteX231" fmla="*/ 96264 w 766080"/>
                <a:gd name="connsiteY231" fmla="*/ 465048 h 770400"/>
                <a:gd name="connsiteX232" fmla="*/ 59688 w 766080"/>
                <a:gd name="connsiteY232" fmla="*/ 446328 h 770400"/>
                <a:gd name="connsiteX233" fmla="*/ 72792 w 766080"/>
                <a:gd name="connsiteY233" fmla="*/ 436248 h 770400"/>
                <a:gd name="connsiteX234" fmla="*/ 72936 w 766080"/>
                <a:gd name="connsiteY234" fmla="*/ 436104 h 770400"/>
                <a:gd name="connsiteX235" fmla="*/ 117576 w 766080"/>
                <a:gd name="connsiteY235" fmla="*/ 366408 h 770400"/>
                <a:gd name="connsiteX236" fmla="*/ 135432 w 766080"/>
                <a:gd name="connsiteY236" fmla="*/ 345096 h 770400"/>
                <a:gd name="connsiteX237" fmla="*/ 219528 w 766080"/>
                <a:gd name="connsiteY237" fmla="*/ 401832 h 770400"/>
                <a:gd name="connsiteX238" fmla="*/ 214632 w 766080"/>
                <a:gd name="connsiteY238" fmla="*/ 407736 h 770400"/>
                <a:gd name="connsiteX239" fmla="*/ 180216 w 766080"/>
                <a:gd name="connsiteY239" fmla="*/ 467352 h 770400"/>
                <a:gd name="connsiteX240" fmla="*/ 174600 w 766080"/>
                <a:gd name="connsiteY240" fmla="*/ 486072 h 770400"/>
                <a:gd name="connsiteX241" fmla="*/ 140472 w 766080"/>
                <a:gd name="connsiteY241" fmla="*/ 466200 h 770400"/>
                <a:gd name="connsiteX242" fmla="*/ 244728 w 766080"/>
                <a:gd name="connsiteY242" fmla="*/ 544392 h 770400"/>
                <a:gd name="connsiteX243" fmla="*/ 218664 w 766080"/>
                <a:gd name="connsiteY243" fmla="*/ 511992 h 770400"/>
                <a:gd name="connsiteX244" fmla="*/ 176328 w 766080"/>
                <a:gd name="connsiteY244" fmla="*/ 487224 h 770400"/>
                <a:gd name="connsiteX245" fmla="*/ 181944 w 766080"/>
                <a:gd name="connsiteY245" fmla="*/ 468360 h 770400"/>
                <a:gd name="connsiteX246" fmla="*/ 216216 w 766080"/>
                <a:gd name="connsiteY246" fmla="*/ 409176 h 770400"/>
                <a:gd name="connsiteX247" fmla="*/ 221256 w 766080"/>
                <a:gd name="connsiteY247" fmla="*/ 403272 h 770400"/>
                <a:gd name="connsiteX248" fmla="*/ 331416 w 766080"/>
                <a:gd name="connsiteY248" fmla="*/ 475272 h 770400"/>
                <a:gd name="connsiteX249" fmla="*/ 286056 w 766080"/>
                <a:gd name="connsiteY249" fmla="*/ 554184 h 770400"/>
                <a:gd name="connsiteX250" fmla="*/ 244728 w 766080"/>
                <a:gd name="connsiteY250" fmla="*/ 544392 h 770400"/>
                <a:gd name="connsiteX251" fmla="*/ 344232 w 766080"/>
                <a:gd name="connsiteY251" fmla="*/ 643608 h 770400"/>
                <a:gd name="connsiteX252" fmla="*/ 294552 w 766080"/>
                <a:gd name="connsiteY252" fmla="*/ 556344 h 770400"/>
                <a:gd name="connsiteX253" fmla="*/ 294408 w 766080"/>
                <a:gd name="connsiteY253" fmla="*/ 556056 h 770400"/>
                <a:gd name="connsiteX254" fmla="*/ 288072 w 766080"/>
                <a:gd name="connsiteY254" fmla="*/ 554616 h 770400"/>
                <a:gd name="connsiteX255" fmla="*/ 333000 w 766080"/>
                <a:gd name="connsiteY255" fmla="*/ 476136 h 770400"/>
                <a:gd name="connsiteX256" fmla="*/ 425880 w 766080"/>
                <a:gd name="connsiteY256" fmla="*/ 543240 h 770400"/>
                <a:gd name="connsiteX257" fmla="*/ 402984 w 766080"/>
                <a:gd name="connsiteY257" fmla="*/ 572472 h 770400"/>
                <a:gd name="connsiteX258" fmla="*/ 377784 w 766080"/>
                <a:gd name="connsiteY258" fmla="*/ 599400 h 770400"/>
                <a:gd name="connsiteX259" fmla="*/ 361080 w 766080"/>
                <a:gd name="connsiteY259" fmla="*/ 650520 h 770400"/>
                <a:gd name="connsiteX260" fmla="*/ 344232 w 766080"/>
                <a:gd name="connsiteY260" fmla="*/ 643608 h 770400"/>
                <a:gd name="connsiteX261" fmla="*/ 424440 w 766080"/>
                <a:gd name="connsiteY261" fmla="*/ 676008 h 770400"/>
                <a:gd name="connsiteX262" fmla="*/ 424440 w 766080"/>
                <a:gd name="connsiteY262" fmla="*/ 676008 h 770400"/>
                <a:gd name="connsiteX263" fmla="*/ 362808 w 766080"/>
                <a:gd name="connsiteY263" fmla="*/ 651240 h 770400"/>
                <a:gd name="connsiteX264" fmla="*/ 379368 w 766080"/>
                <a:gd name="connsiteY264" fmla="*/ 600408 h 770400"/>
                <a:gd name="connsiteX265" fmla="*/ 404136 w 766080"/>
                <a:gd name="connsiteY265" fmla="*/ 573768 h 770400"/>
                <a:gd name="connsiteX266" fmla="*/ 427176 w 766080"/>
                <a:gd name="connsiteY266" fmla="*/ 544392 h 770400"/>
                <a:gd name="connsiteX267" fmla="*/ 428760 w 766080"/>
                <a:gd name="connsiteY267" fmla="*/ 545544 h 770400"/>
                <a:gd name="connsiteX268" fmla="*/ 506808 w 766080"/>
                <a:gd name="connsiteY268" fmla="*/ 601560 h 770400"/>
                <a:gd name="connsiteX269" fmla="*/ 492552 w 766080"/>
                <a:gd name="connsiteY269" fmla="*/ 620856 h 770400"/>
                <a:gd name="connsiteX270" fmla="*/ 474984 w 766080"/>
                <a:gd name="connsiteY270" fmla="*/ 660312 h 770400"/>
                <a:gd name="connsiteX271" fmla="*/ 458712 w 766080"/>
                <a:gd name="connsiteY271" fmla="*/ 675864 h 770400"/>
                <a:gd name="connsiteX272" fmla="*/ 451512 w 766080"/>
                <a:gd name="connsiteY272" fmla="*/ 702072 h 770400"/>
                <a:gd name="connsiteX273" fmla="*/ 424440 w 766080"/>
                <a:gd name="connsiteY273" fmla="*/ 676008 h 77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766080" h="770400">
                  <a:moveTo>
                    <a:pt x="497160" y="747864"/>
                  </a:moveTo>
                  <a:lnTo>
                    <a:pt x="498024" y="746136"/>
                  </a:lnTo>
                  <a:lnTo>
                    <a:pt x="498024" y="746136"/>
                  </a:lnTo>
                  <a:lnTo>
                    <a:pt x="453384" y="703656"/>
                  </a:lnTo>
                  <a:lnTo>
                    <a:pt x="460728" y="677016"/>
                  </a:lnTo>
                  <a:lnTo>
                    <a:pt x="476856" y="661608"/>
                  </a:lnTo>
                  <a:lnTo>
                    <a:pt x="494424" y="621864"/>
                  </a:lnTo>
                  <a:lnTo>
                    <a:pt x="508536" y="602712"/>
                  </a:lnTo>
                  <a:lnTo>
                    <a:pt x="555912" y="635976"/>
                  </a:lnTo>
                  <a:lnTo>
                    <a:pt x="557064" y="634392"/>
                  </a:lnTo>
                  <a:lnTo>
                    <a:pt x="509688" y="601128"/>
                  </a:lnTo>
                  <a:lnTo>
                    <a:pt x="563832" y="527544"/>
                  </a:lnTo>
                  <a:lnTo>
                    <a:pt x="563976" y="527400"/>
                  </a:lnTo>
                  <a:lnTo>
                    <a:pt x="566568" y="520056"/>
                  </a:lnTo>
                  <a:lnTo>
                    <a:pt x="610776" y="555768"/>
                  </a:lnTo>
                  <a:lnTo>
                    <a:pt x="610632" y="553320"/>
                  </a:lnTo>
                  <a:lnTo>
                    <a:pt x="567576" y="518472"/>
                  </a:lnTo>
                  <a:lnTo>
                    <a:pt x="567144" y="518184"/>
                  </a:lnTo>
                  <a:lnTo>
                    <a:pt x="581544" y="477288"/>
                  </a:lnTo>
                  <a:lnTo>
                    <a:pt x="606456" y="441576"/>
                  </a:lnTo>
                  <a:lnTo>
                    <a:pt x="608328" y="442728"/>
                  </a:lnTo>
                  <a:lnTo>
                    <a:pt x="663912" y="474552"/>
                  </a:lnTo>
                  <a:lnTo>
                    <a:pt x="665064" y="473112"/>
                  </a:lnTo>
                  <a:lnTo>
                    <a:pt x="609336" y="441144"/>
                  </a:lnTo>
                  <a:lnTo>
                    <a:pt x="607608" y="439992"/>
                  </a:lnTo>
                  <a:lnTo>
                    <a:pt x="650520" y="378504"/>
                  </a:lnTo>
                  <a:lnTo>
                    <a:pt x="675000" y="360504"/>
                  </a:lnTo>
                  <a:lnTo>
                    <a:pt x="675864" y="361080"/>
                  </a:lnTo>
                  <a:lnTo>
                    <a:pt x="723528" y="413640"/>
                  </a:lnTo>
                  <a:lnTo>
                    <a:pt x="724968" y="412488"/>
                  </a:lnTo>
                  <a:lnTo>
                    <a:pt x="677160" y="359784"/>
                  </a:lnTo>
                  <a:lnTo>
                    <a:pt x="677016" y="359640"/>
                  </a:lnTo>
                  <a:lnTo>
                    <a:pt x="676440" y="359352"/>
                  </a:lnTo>
                  <a:lnTo>
                    <a:pt x="755064" y="301464"/>
                  </a:lnTo>
                  <a:lnTo>
                    <a:pt x="765864" y="292248"/>
                  </a:lnTo>
                  <a:lnTo>
                    <a:pt x="763848" y="291528"/>
                  </a:lnTo>
                  <a:lnTo>
                    <a:pt x="753912" y="300024"/>
                  </a:lnTo>
                  <a:lnTo>
                    <a:pt x="674856" y="358488"/>
                  </a:lnTo>
                  <a:lnTo>
                    <a:pt x="596952" y="307080"/>
                  </a:lnTo>
                  <a:lnTo>
                    <a:pt x="593064" y="303768"/>
                  </a:lnTo>
                  <a:lnTo>
                    <a:pt x="639864" y="253512"/>
                  </a:lnTo>
                  <a:lnTo>
                    <a:pt x="662040" y="221544"/>
                  </a:lnTo>
                  <a:lnTo>
                    <a:pt x="660312" y="220680"/>
                  </a:lnTo>
                  <a:lnTo>
                    <a:pt x="638424" y="252360"/>
                  </a:lnTo>
                  <a:lnTo>
                    <a:pt x="591624" y="302616"/>
                  </a:lnTo>
                  <a:lnTo>
                    <a:pt x="502056" y="227160"/>
                  </a:lnTo>
                  <a:lnTo>
                    <a:pt x="557208" y="159192"/>
                  </a:lnTo>
                  <a:lnTo>
                    <a:pt x="555768" y="157896"/>
                  </a:lnTo>
                  <a:lnTo>
                    <a:pt x="500616" y="226008"/>
                  </a:lnTo>
                  <a:lnTo>
                    <a:pt x="500328" y="225720"/>
                  </a:lnTo>
                  <a:lnTo>
                    <a:pt x="387000" y="155016"/>
                  </a:lnTo>
                  <a:lnTo>
                    <a:pt x="435528" y="65448"/>
                  </a:lnTo>
                  <a:cubicBezTo>
                    <a:pt x="434952" y="65016"/>
                    <a:pt x="434520" y="64584"/>
                    <a:pt x="434088" y="64152"/>
                  </a:cubicBezTo>
                  <a:lnTo>
                    <a:pt x="385416" y="153864"/>
                  </a:lnTo>
                  <a:lnTo>
                    <a:pt x="311544" y="96120"/>
                  </a:lnTo>
                  <a:lnTo>
                    <a:pt x="310536" y="95400"/>
                  </a:lnTo>
                  <a:lnTo>
                    <a:pt x="338760" y="38520"/>
                  </a:lnTo>
                  <a:lnTo>
                    <a:pt x="347256" y="2376"/>
                  </a:lnTo>
                  <a:lnTo>
                    <a:pt x="345672" y="1080"/>
                  </a:lnTo>
                  <a:lnTo>
                    <a:pt x="337032" y="37800"/>
                  </a:lnTo>
                  <a:lnTo>
                    <a:pt x="309096" y="94248"/>
                  </a:lnTo>
                  <a:lnTo>
                    <a:pt x="247176" y="46584"/>
                  </a:lnTo>
                  <a:lnTo>
                    <a:pt x="246456" y="48456"/>
                  </a:lnTo>
                  <a:lnTo>
                    <a:pt x="308088" y="95976"/>
                  </a:lnTo>
                  <a:lnTo>
                    <a:pt x="285768" y="140904"/>
                  </a:lnTo>
                  <a:lnTo>
                    <a:pt x="271656" y="177048"/>
                  </a:lnTo>
                  <a:lnTo>
                    <a:pt x="267768" y="183384"/>
                  </a:lnTo>
                  <a:lnTo>
                    <a:pt x="219384" y="144072"/>
                  </a:lnTo>
                  <a:lnTo>
                    <a:pt x="219384" y="144648"/>
                  </a:lnTo>
                  <a:lnTo>
                    <a:pt x="218664" y="145800"/>
                  </a:lnTo>
                  <a:lnTo>
                    <a:pt x="266760" y="184968"/>
                  </a:lnTo>
                  <a:lnTo>
                    <a:pt x="239544" y="229608"/>
                  </a:lnTo>
                  <a:lnTo>
                    <a:pt x="206280" y="259272"/>
                  </a:lnTo>
                  <a:lnTo>
                    <a:pt x="150840" y="216792"/>
                  </a:lnTo>
                  <a:lnTo>
                    <a:pt x="149112" y="217800"/>
                  </a:lnTo>
                  <a:lnTo>
                    <a:pt x="204840" y="260568"/>
                  </a:lnTo>
                  <a:lnTo>
                    <a:pt x="202248" y="262872"/>
                  </a:lnTo>
                  <a:lnTo>
                    <a:pt x="135000" y="342648"/>
                  </a:lnTo>
                  <a:lnTo>
                    <a:pt x="132408" y="340920"/>
                  </a:lnTo>
                  <a:lnTo>
                    <a:pt x="83304" y="300168"/>
                  </a:lnTo>
                  <a:lnTo>
                    <a:pt x="82152" y="301608"/>
                  </a:lnTo>
                  <a:lnTo>
                    <a:pt x="131256" y="342360"/>
                  </a:lnTo>
                  <a:lnTo>
                    <a:pt x="133704" y="343944"/>
                  </a:lnTo>
                  <a:lnTo>
                    <a:pt x="116136" y="365400"/>
                  </a:lnTo>
                  <a:lnTo>
                    <a:pt x="71496" y="434808"/>
                  </a:lnTo>
                  <a:lnTo>
                    <a:pt x="57672" y="445320"/>
                  </a:lnTo>
                  <a:lnTo>
                    <a:pt x="2088" y="416952"/>
                  </a:lnTo>
                  <a:lnTo>
                    <a:pt x="1080" y="418536"/>
                  </a:lnTo>
                  <a:lnTo>
                    <a:pt x="56088" y="446616"/>
                  </a:lnTo>
                  <a:lnTo>
                    <a:pt x="5112" y="485496"/>
                  </a:lnTo>
                  <a:lnTo>
                    <a:pt x="6840" y="486648"/>
                  </a:lnTo>
                  <a:lnTo>
                    <a:pt x="58104" y="447624"/>
                  </a:lnTo>
                  <a:lnTo>
                    <a:pt x="95688" y="466776"/>
                  </a:lnTo>
                  <a:lnTo>
                    <a:pt x="139896" y="467928"/>
                  </a:lnTo>
                  <a:lnTo>
                    <a:pt x="174312" y="488088"/>
                  </a:lnTo>
                  <a:lnTo>
                    <a:pt x="171432" y="497736"/>
                  </a:lnTo>
                  <a:lnTo>
                    <a:pt x="126936" y="538920"/>
                  </a:lnTo>
                  <a:lnTo>
                    <a:pt x="128808" y="539784"/>
                  </a:lnTo>
                  <a:lnTo>
                    <a:pt x="172728" y="498888"/>
                  </a:lnTo>
                  <a:lnTo>
                    <a:pt x="172872" y="498744"/>
                  </a:lnTo>
                  <a:lnTo>
                    <a:pt x="175752" y="488952"/>
                  </a:lnTo>
                  <a:lnTo>
                    <a:pt x="217368" y="513432"/>
                  </a:lnTo>
                  <a:lnTo>
                    <a:pt x="243432" y="545832"/>
                  </a:lnTo>
                  <a:lnTo>
                    <a:pt x="243576" y="546120"/>
                  </a:lnTo>
                  <a:lnTo>
                    <a:pt x="284904" y="555768"/>
                  </a:lnTo>
                  <a:lnTo>
                    <a:pt x="281448" y="561672"/>
                  </a:lnTo>
                  <a:lnTo>
                    <a:pt x="241704" y="604440"/>
                  </a:lnTo>
                  <a:lnTo>
                    <a:pt x="242424" y="604872"/>
                  </a:lnTo>
                  <a:lnTo>
                    <a:pt x="243144" y="605592"/>
                  </a:lnTo>
                  <a:lnTo>
                    <a:pt x="282888" y="562680"/>
                  </a:lnTo>
                  <a:lnTo>
                    <a:pt x="286632" y="556056"/>
                  </a:lnTo>
                  <a:lnTo>
                    <a:pt x="292680" y="557496"/>
                  </a:lnTo>
                  <a:lnTo>
                    <a:pt x="342504" y="644904"/>
                  </a:lnTo>
                  <a:lnTo>
                    <a:pt x="360072" y="651960"/>
                  </a:lnTo>
                  <a:lnTo>
                    <a:pt x="344232" y="700344"/>
                  </a:lnTo>
                  <a:lnTo>
                    <a:pt x="345960" y="701352"/>
                  </a:lnTo>
                  <a:lnTo>
                    <a:pt x="361800" y="652680"/>
                  </a:lnTo>
                  <a:lnTo>
                    <a:pt x="422712" y="677304"/>
                  </a:lnTo>
                  <a:lnTo>
                    <a:pt x="450792" y="703944"/>
                  </a:lnTo>
                  <a:lnTo>
                    <a:pt x="433224" y="768024"/>
                  </a:lnTo>
                  <a:lnTo>
                    <a:pt x="434808" y="769608"/>
                  </a:lnTo>
                  <a:lnTo>
                    <a:pt x="452376" y="705384"/>
                  </a:lnTo>
                  <a:lnTo>
                    <a:pt x="497160" y="747864"/>
                  </a:lnTo>
                  <a:close/>
                  <a:moveTo>
                    <a:pt x="562104" y="526680"/>
                  </a:moveTo>
                  <a:lnTo>
                    <a:pt x="508104" y="600120"/>
                  </a:lnTo>
                  <a:lnTo>
                    <a:pt x="430056" y="543960"/>
                  </a:lnTo>
                  <a:lnTo>
                    <a:pt x="428472" y="542808"/>
                  </a:lnTo>
                  <a:lnTo>
                    <a:pt x="485064" y="470952"/>
                  </a:lnTo>
                  <a:lnTo>
                    <a:pt x="485496" y="469944"/>
                  </a:lnTo>
                  <a:lnTo>
                    <a:pt x="564840" y="519192"/>
                  </a:lnTo>
                  <a:lnTo>
                    <a:pt x="562104" y="526680"/>
                  </a:lnTo>
                  <a:close/>
                  <a:moveTo>
                    <a:pt x="332280" y="473400"/>
                  </a:moveTo>
                  <a:lnTo>
                    <a:pt x="222408" y="401544"/>
                  </a:lnTo>
                  <a:lnTo>
                    <a:pt x="287352" y="323784"/>
                  </a:lnTo>
                  <a:lnTo>
                    <a:pt x="288072" y="324360"/>
                  </a:lnTo>
                  <a:lnTo>
                    <a:pt x="388008" y="401688"/>
                  </a:lnTo>
                  <a:lnTo>
                    <a:pt x="333000" y="471672"/>
                  </a:lnTo>
                  <a:lnTo>
                    <a:pt x="332280" y="473400"/>
                  </a:lnTo>
                  <a:close/>
                  <a:moveTo>
                    <a:pt x="484488" y="467064"/>
                  </a:moveTo>
                  <a:lnTo>
                    <a:pt x="482760" y="465912"/>
                  </a:lnTo>
                  <a:lnTo>
                    <a:pt x="393336" y="403272"/>
                  </a:lnTo>
                  <a:lnTo>
                    <a:pt x="390888" y="401400"/>
                  </a:lnTo>
                  <a:lnTo>
                    <a:pt x="408600" y="378936"/>
                  </a:lnTo>
                  <a:lnTo>
                    <a:pt x="415224" y="328392"/>
                  </a:lnTo>
                  <a:lnTo>
                    <a:pt x="429336" y="311976"/>
                  </a:lnTo>
                  <a:lnTo>
                    <a:pt x="521784" y="387864"/>
                  </a:lnTo>
                  <a:lnTo>
                    <a:pt x="522504" y="388296"/>
                  </a:lnTo>
                  <a:lnTo>
                    <a:pt x="504504" y="411768"/>
                  </a:lnTo>
                  <a:lnTo>
                    <a:pt x="504360" y="411912"/>
                  </a:lnTo>
                  <a:lnTo>
                    <a:pt x="484488" y="467064"/>
                  </a:lnTo>
                  <a:close/>
                  <a:moveTo>
                    <a:pt x="413208" y="327672"/>
                  </a:moveTo>
                  <a:lnTo>
                    <a:pt x="406584" y="378216"/>
                  </a:lnTo>
                  <a:lnTo>
                    <a:pt x="389304" y="400248"/>
                  </a:lnTo>
                  <a:lnTo>
                    <a:pt x="289224" y="322920"/>
                  </a:lnTo>
                  <a:lnTo>
                    <a:pt x="288504" y="322344"/>
                  </a:lnTo>
                  <a:lnTo>
                    <a:pt x="293112" y="316728"/>
                  </a:lnTo>
                  <a:lnTo>
                    <a:pt x="329832" y="289656"/>
                  </a:lnTo>
                  <a:lnTo>
                    <a:pt x="347976" y="252648"/>
                  </a:lnTo>
                  <a:lnTo>
                    <a:pt x="427464" y="310824"/>
                  </a:lnTo>
                  <a:lnTo>
                    <a:pt x="413208" y="327672"/>
                  </a:lnTo>
                  <a:close/>
                  <a:moveTo>
                    <a:pt x="389592" y="402984"/>
                  </a:moveTo>
                  <a:lnTo>
                    <a:pt x="392040" y="404856"/>
                  </a:lnTo>
                  <a:lnTo>
                    <a:pt x="481608" y="467640"/>
                  </a:lnTo>
                  <a:lnTo>
                    <a:pt x="483768" y="468936"/>
                  </a:lnTo>
                  <a:lnTo>
                    <a:pt x="483336" y="470088"/>
                  </a:lnTo>
                  <a:lnTo>
                    <a:pt x="427032" y="541800"/>
                  </a:lnTo>
                  <a:lnTo>
                    <a:pt x="333864" y="474552"/>
                  </a:lnTo>
                  <a:lnTo>
                    <a:pt x="334728" y="472968"/>
                  </a:lnTo>
                  <a:lnTo>
                    <a:pt x="389592" y="402984"/>
                  </a:lnTo>
                  <a:close/>
                  <a:moveTo>
                    <a:pt x="565416" y="517320"/>
                  </a:moveTo>
                  <a:lnTo>
                    <a:pt x="486072" y="468072"/>
                  </a:lnTo>
                  <a:lnTo>
                    <a:pt x="505944" y="412776"/>
                  </a:lnTo>
                  <a:lnTo>
                    <a:pt x="523944" y="389304"/>
                  </a:lnTo>
                  <a:lnTo>
                    <a:pt x="604872" y="440712"/>
                  </a:lnTo>
                  <a:lnTo>
                    <a:pt x="579960" y="476424"/>
                  </a:lnTo>
                  <a:lnTo>
                    <a:pt x="579816" y="476568"/>
                  </a:lnTo>
                  <a:lnTo>
                    <a:pt x="565416" y="517320"/>
                  </a:lnTo>
                  <a:close/>
                  <a:moveTo>
                    <a:pt x="591768" y="305064"/>
                  </a:moveTo>
                  <a:lnTo>
                    <a:pt x="595800" y="308520"/>
                  </a:lnTo>
                  <a:lnTo>
                    <a:pt x="673272" y="359640"/>
                  </a:lnTo>
                  <a:lnTo>
                    <a:pt x="649224" y="377352"/>
                  </a:lnTo>
                  <a:lnTo>
                    <a:pt x="606024" y="439272"/>
                  </a:lnTo>
                  <a:lnTo>
                    <a:pt x="525096" y="387864"/>
                  </a:lnTo>
                  <a:lnTo>
                    <a:pt x="573048" y="325368"/>
                  </a:lnTo>
                  <a:lnTo>
                    <a:pt x="591768" y="305064"/>
                  </a:lnTo>
                  <a:close/>
                  <a:moveTo>
                    <a:pt x="499752" y="230040"/>
                  </a:moveTo>
                  <a:lnTo>
                    <a:pt x="500904" y="228600"/>
                  </a:lnTo>
                  <a:lnTo>
                    <a:pt x="590328" y="303912"/>
                  </a:lnTo>
                  <a:lnTo>
                    <a:pt x="571464" y="324216"/>
                  </a:lnTo>
                  <a:lnTo>
                    <a:pt x="523368" y="387000"/>
                  </a:lnTo>
                  <a:lnTo>
                    <a:pt x="522648" y="386568"/>
                  </a:lnTo>
                  <a:lnTo>
                    <a:pt x="430344" y="310680"/>
                  </a:lnTo>
                  <a:lnTo>
                    <a:pt x="499752" y="230040"/>
                  </a:lnTo>
                  <a:close/>
                  <a:moveTo>
                    <a:pt x="499176" y="227304"/>
                  </a:moveTo>
                  <a:lnTo>
                    <a:pt x="499320" y="227448"/>
                  </a:lnTo>
                  <a:lnTo>
                    <a:pt x="498168" y="228888"/>
                  </a:lnTo>
                  <a:lnTo>
                    <a:pt x="428760" y="309528"/>
                  </a:lnTo>
                  <a:lnTo>
                    <a:pt x="348984" y="250920"/>
                  </a:lnTo>
                  <a:lnTo>
                    <a:pt x="351720" y="245448"/>
                  </a:lnTo>
                  <a:lnTo>
                    <a:pt x="365688" y="194328"/>
                  </a:lnTo>
                  <a:lnTo>
                    <a:pt x="386136" y="156600"/>
                  </a:lnTo>
                  <a:lnTo>
                    <a:pt x="499176" y="227304"/>
                  </a:lnTo>
                  <a:close/>
                  <a:moveTo>
                    <a:pt x="273528" y="177912"/>
                  </a:moveTo>
                  <a:lnTo>
                    <a:pt x="287640" y="141624"/>
                  </a:lnTo>
                  <a:lnTo>
                    <a:pt x="309816" y="96984"/>
                  </a:lnTo>
                  <a:lnTo>
                    <a:pt x="310536" y="97560"/>
                  </a:lnTo>
                  <a:lnTo>
                    <a:pt x="384552" y="155448"/>
                  </a:lnTo>
                  <a:lnTo>
                    <a:pt x="363960" y="193608"/>
                  </a:lnTo>
                  <a:lnTo>
                    <a:pt x="349992" y="244728"/>
                  </a:lnTo>
                  <a:lnTo>
                    <a:pt x="347544" y="249768"/>
                  </a:lnTo>
                  <a:lnTo>
                    <a:pt x="346968" y="249336"/>
                  </a:lnTo>
                  <a:lnTo>
                    <a:pt x="269496" y="184536"/>
                  </a:lnTo>
                  <a:lnTo>
                    <a:pt x="273528" y="177912"/>
                  </a:lnTo>
                  <a:close/>
                  <a:moveTo>
                    <a:pt x="241128" y="231048"/>
                  </a:moveTo>
                  <a:lnTo>
                    <a:pt x="241128" y="231048"/>
                  </a:lnTo>
                  <a:lnTo>
                    <a:pt x="268488" y="186264"/>
                  </a:lnTo>
                  <a:lnTo>
                    <a:pt x="345816" y="250920"/>
                  </a:lnTo>
                  <a:lnTo>
                    <a:pt x="346680" y="251496"/>
                  </a:lnTo>
                  <a:lnTo>
                    <a:pt x="328536" y="288360"/>
                  </a:lnTo>
                  <a:lnTo>
                    <a:pt x="292104" y="315288"/>
                  </a:lnTo>
                  <a:lnTo>
                    <a:pt x="287208" y="321048"/>
                  </a:lnTo>
                  <a:lnTo>
                    <a:pt x="208008" y="260424"/>
                  </a:lnTo>
                  <a:lnTo>
                    <a:pt x="241128" y="231048"/>
                  </a:lnTo>
                  <a:close/>
                  <a:moveTo>
                    <a:pt x="203688" y="264312"/>
                  </a:moveTo>
                  <a:lnTo>
                    <a:pt x="206424" y="261864"/>
                  </a:lnTo>
                  <a:lnTo>
                    <a:pt x="285768" y="322776"/>
                  </a:lnTo>
                  <a:lnTo>
                    <a:pt x="220680" y="400536"/>
                  </a:lnTo>
                  <a:lnTo>
                    <a:pt x="136584" y="343800"/>
                  </a:lnTo>
                  <a:lnTo>
                    <a:pt x="203688" y="264312"/>
                  </a:lnTo>
                  <a:close/>
                  <a:moveTo>
                    <a:pt x="140472" y="466200"/>
                  </a:moveTo>
                  <a:lnTo>
                    <a:pt x="140328" y="466056"/>
                  </a:lnTo>
                  <a:lnTo>
                    <a:pt x="96264" y="465048"/>
                  </a:lnTo>
                  <a:lnTo>
                    <a:pt x="59688" y="446328"/>
                  </a:lnTo>
                  <a:lnTo>
                    <a:pt x="72792" y="436248"/>
                  </a:lnTo>
                  <a:lnTo>
                    <a:pt x="72936" y="436104"/>
                  </a:lnTo>
                  <a:lnTo>
                    <a:pt x="117576" y="366408"/>
                  </a:lnTo>
                  <a:lnTo>
                    <a:pt x="135432" y="345096"/>
                  </a:lnTo>
                  <a:lnTo>
                    <a:pt x="219528" y="401832"/>
                  </a:lnTo>
                  <a:lnTo>
                    <a:pt x="214632" y="407736"/>
                  </a:lnTo>
                  <a:lnTo>
                    <a:pt x="180216" y="467352"/>
                  </a:lnTo>
                  <a:lnTo>
                    <a:pt x="174600" y="486072"/>
                  </a:lnTo>
                  <a:lnTo>
                    <a:pt x="140472" y="466200"/>
                  </a:lnTo>
                  <a:close/>
                  <a:moveTo>
                    <a:pt x="244728" y="544392"/>
                  </a:moveTo>
                  <a:lnTo>
                    <a:pt x="218664" y="511992"/>
                  </a:lnTo>
                  <a:lnTo>
                    <a:pt x="176328" y="487224"/>
                  </a:lnTo>
                  <a:lnTo>
                    <a:pt x="181944" y="468360"/>
                  </a:lnTo>
                  <a:lnTo>
                    <a:pt x="216216" y="409176"/>
                  </a:lnTo>
                  <a:lnTo>
                    <a:pt x="221256" y="403272"/>
                  </a:lnTo>
                  <a:lnTo>
                    <a:pt x="331416" y="475272"/>
                  </a:lnTo>
                  <a:lnTo>
                    <a:pt x="286056" y="554184"/>
                  </a:lnTo>
                  <a:lnTo>
                    <a:pt x="244728" y="544392"/>
                  </a:lnTo>
                  <a:close/>
                  <a:moveTo>
                    <a:pt x="344232" y="643608"/>
                  </a:moveTo>
                  <a:lnTo>
                    <a:pt x="294552" y="556344"/>
                  </a:lnTo>
                  <a:lnTo>
                    <a:pt x="294408" y="556056"/>
                  </a:lnTo>
                  <a:lnTo>
                    <a:pt x="288072" y="554616"/>
                  </a:lnTo>
                  <a:lnTo>
                    <a:pt x="333000" y="476136"/>
                  </a:lnTo>
                  <a:lnTo>
                    <a:pt x="425880" y="543240"/>
                  </a:lnTo>
                  <a:lnTo>
                    <a:pt x="402984" y="572472"/>
                  </a:lnTo>
                  <a:lnTo>
                    <a:pt x="377784" y="599400"/>
                  </a:lnTo>
                  <a:lnTo>
                    <a:pt x="361080" y="650520"/>
                  </a:lnTo>
                  <a:lnTo>
                    <a:pt x="344232" y="643608"/>
                  </a:lnTo>
                  <a:close/>
                  <a:moveTo>
                    <a:pt x="424440" y="676008"/>
                  </a:moveTo>
                  <a:lnTo>
                    <a:pt x="424440" y="676008"/>
                  </a:lnTo>
                  <a:lnTo>
                    <a:pt x="362808" y="651240"/>
                  </a:lnTo>
                  <a:lnTo>
                    <a:pt x="379368" y="600408"/>
                  </a:lnTo>
                  <a:lnTo>
                    <a:pt x="404136" y="573768"/>
                  </a:lnTo>
                  <a:lnTo>
                    <a:pt x="427176" y="544392"/>
                  </a:lnTo>
                  <a:lnTo>
                    <a:pt x="428760" y="545544"/>
                  </a:lnTo>
                  <a:lnTo>
                    <a:pt x="506808" y="601560"/>
                  </a:lnTo>
                  <a:lnTo>
                    <a:pt x="492552" y="620856"/>
                  </a:lnTo>
                  <a:lnTo>
                    <a:pt x="474984" y="660312"/>
                  </a:lnTo>
                  <a:lnTo>
                    <a:pt x="458712" y="675864"/>
                  </a:lnTo>
                  <a:lnTo>
                    <a:pt x="451512" y="702072"/>
                  </a:lnTo>
                  <a:lnTo>
                    <a:pt x="424440" y="676008"/>
                  </a:lnTo>
                  <a:close/>
                </a:path>
              </a:pathLst>
            </a:custGeom>
            <a:solidFill>
              <a:srgbClr val="C19E6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8EF4180D-0249-4C2C-B717-A24BC9B208E1}"/>
                </a:ext>
              </a:extLst>
            </p:cNvPr>
            <p:cNvSpPr/>
            <p:nvPr/>
          </p:nvSpPr>
          <p:spPr>
            <a:xfrm>
              <a:off x="2901879" y="2527447"/>
              <a:ext cx="280800" cy="190080"/>
            </a:xfrm>
            <a:custGeom>
              <a:avLst/>
              <a:gdLst>
                <a:gd name="connsiteX0" fmla="*/ 87768 w 280800"/>
                <a:gd name="connsiteY0" fmla="*/ 1080 h 190080"/>
                <a:gd name="connsiteX1" fmla="*/ 1080 w 280800"/>
                <a:gd name="connsiteY1" fmla="*/ 34344 h 190080"/>
                <a:gd name="connsiteX2" fmla="*/ 153720 w 280800"/>
                <a:gd name="connsiteY2" fmla="*/ 157032 h 190080"/>
                <a:gd name="connsiteX3" fmla="*/ 182664 w 280800"/>
                <a:gd name="connsiteY3" fmla="*/ 189720 h 190080"/>
                <a:gd name="connsiteX4" fmla="*/ 182664 w 280800"/>
                <a:gd name="connsiteY4" fmla="*/ 187560 h 190080"/>
                <a:gd name="connsiteX5" fmla="*/ 216504 w 280800"/>
                <a:gd name="connsiteY5" fmla="*/ 147816 h 190080"/>
                <a:gd name="connsiteX6" fmla="*/ 276840 w 280800"/>
                <a:gd name="connsiteY6" fmla="*/ 74232 h 190080"/>
                <a:gd name="connsiteX7" fmla="*/ 280584 w 280800"/>
                <a:gd name="connsiteY7" fmla="*/ 71208 h 190080"/>
                <a:gd name="connsiteX8" fmla="*/ 216504 w 280800"/>
                <a:gd name="connsiteY8" fmla="*/ 43560 h 1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800" h="190080">
                  <a:moveTo>
                    <a:pt x="87768" y="1080"/>
                  </a:moveTo>
                  <a:lnTo>
                    <a:pt x="1080" y="34344"/>
                  </a:lnTo>
                  <a:lnTo>
                    <a:pt x="153720" y="157032"/>
                  </a:lnTo>
                  <a:lnTo>
                    <a:pt x="182664" y="189720"/>
                  </a:lnTo>
                  <a:lnTo>
                    <a:pt x="182664" y="187560"/>
                  </a:lnTo>
                  <a:lnTo>
                    <a:pt x="216504" y="147816"/>
                  </a:lnTo>
                  <a:lnTo>
                    <a:pt x="276840" y="74232"/>
                  </a:lnTo>
                  <a:lnTo>
                    <a:pt x="280584" y="71208"/>
                  </a:lnTo>
                  <a:lnTo>
                    <a:pt x="216504" y="43560"/>
                  </a:lnTo>
                  <a:close/>
                </a:path>
              </a:pathLst>
            </a:custGeom>
            <a:solidFill>
              <a:srgbClr val="FEBE54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71F080B-BB77-4494-BE7F-4997691619B7}"/>
                </a:ext>
              </a:extLst>
            </p:cNvPr>
            <p:cNvSpPr/>
            <p:nvPr/>
          </p:nvSpPr>
          <p:spPr>
            <a:xfrm>
              <a:off x="2621079" y="2280487"/>
              <a:ext cx="214560" cy="122400"/>
            </a:xfrm>
            <a:custGeom>
              <a:avLst/>
              <a:gdLst>
                <a:gd name="connsiteX0" fmla="*/ 214776 w 214560"/>
                <a:gd name="connsiteY0" fmla="*/ 109080 h 122400"/>
                <a:gd name="connsiteX1" fmla="*/ 74808 w 214560"/>
                <a:gd name="connsiteY1" fmla="*/ 46728 h 122400"/>
                <a:gd name="connsiteX2" fmla="*/ 40392 w 214560"/>
                <a:gd name="connsiteY2" fmla="*/ 1080 h 122400"/>
                <a:gd name="connsiteX3" fmla="*/ 39816 w 214560"/>
                <a:gd name="connsiteY3" fmla="*/ 6696 h 122400"/>
                <a:gd name="connsiteX4" fmla="*/ 3672 w 214560"/>
                <a:gd name="connsiteY4" fmla="*/ 63000 h 122400"/>
                <a:gd name="connsiteX5" fmla="*/ 1080 w 214560"/>
                <a:gd name="connsiteY5" fmla="*/ 64584 h 122400"/>
                <a:gd name="connsiteX6" fmla="*/ 100440 w 214560"/>
                <a:gd name="connsiteY6" fmla="*/ 122040 h 1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560" h="122400">
                  <a:moveTo>
                    <a:pt x="214776" y="109080"/>
                  </a:moveTo>
                  <a:lnTo>
                    <a:pt x="74808" y="46728"/>
                  </a:lnTo>
                  <a:lnTo>
                    <a:pt x="40392" y="1080"/>
                  </a:lnTo>
                  <a:lnTo>
                    <a:pt x="39816" y="6696"/>
                  </a:lnTo>
                  <a:lnTo>
                    <a:pt x="3672" y="63000"/>
                  </a:lnTo>
                  <a:lnTo>
                    <a:pt x="1080" y="64584"/>
                  </a:lnTo>
                  <a:lnTo>
                    <a:pt x="100440" y="122040"/>
                  </a:lnTo>
                  <a:close/>
                </a:path>
              </a:pathLst>
            </a:custGeom>
            <a:solidFill>
              <a:srgbClr val="FEBE54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90860B98-4961-4B14-83E3-3BB3C65FF958}"/>
                </a:ext>
              </a:extLst>
            </p:cNvPr>
            <p:cNvSpPr/>
            <p:nvPr/>
          </p:nvSpPr>
          <p:spPr>
            <a:xfrm>
              <a:off x="2955735" y="2274583"/>
              <a:ext cx="112320" cy="142560"/>
            </a:xfrm>
            <a:custGeom>
              <a:avLst/>
              <a:gdLst>
                <a:gd name="connsiteX0" fmla="*/ 1080 w 112320"/>
                <a:gd name="connsiteY0" fmla="*/ 141624 h 142560"/>
                <a:gd name="connsiteX1" fmla="*/ 96264 w 112320"/>
                <a:gd name="connsiteY1" fmla="*/ 91224 h 142560"/>
                <a:gd name="connsiteX2" fmla="*/ 112392 w 112320"/>
                <a:gd name="connsiteY2" fmla="*/ 55368 h 142560"/>
                <a:gd name="connsiteX3" fmla="*/ 84744 w 112320"/>
                <a:gd name="connsiteY3" fmla="*/ 39960 h 142560"/>
                <a:gd name="connsiteX4" fmla="*/ 40392 w 112320"/>
                <a:gd name="connsiteY4" fmla="*/ 1080 h 142560"/>
                <a:gd name="connsiteX5" fmla="*/ 49752 w 112320"/>
                <a:gd name="connsiteY5" fmla="*/ 71928 h 14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320" h="142560">
                  <a:moveTo>
                    <a:pt x="1080" y="141624"/>
                  </a:moveTo>
                  <a:lnTo>
                    <a:pt x="96264" y="91224"/>
                  </a:lnTo>
                  <a:lnTo>
                    <a:pt x="112392" y="55368"/>
                  </a:lnTo>
                  <a:lnTo>
                    <a:pt x="84744" y="39960"/>
                  </a:lnTo>
                  <a:lnTo>
                    <a:pt x="40392" y="1080"/>
                  </a:lnTo>
                  <a:lnTo>
                    <a:pt x="49752" y="71928"/>
                  </a:lnTo>
                  <a:close/>
                </a:path>
              </a:pathLst>
            </a:custGeom>
            <a:solidFill>
              <a:srgbClr val="FEBE54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CC9B7D9-4D1F-475C-9477-B9E81D5216D4}"/>
                </a:ext>
              </a:extLst>
            </p:cNvPr>
            <p:cNvSpPr/>
            <p:nvPr/>
          </p:nvSpPr>
          <p:spPr>
            <a:xfrm>
              <a:off x="2426967" y="2486407"/>
              <a:ext cx="214560" cy="144000"/>
            </a:xfrm>
            <a:custGeom>
              <a:avLst/>
              <a:gdLst>
                <a:gd name="connsiteX0" fmla="*/ 124632 w 214560"/>
                <a:gd name="connsiteY0" fmla="*/ 143784 h 144000"/>
                <a:gd name="connsiteX1" fmla="*/ 168552 w 214560"/>
                <a:gd name="connsiteY1" fmla="*/ 136872 h 144000"/>
                <a:gd name="connsiteX2" fmla="*/ 214200 w 214560"/>
                <a:gd name="connsiteY2" fmla="*/ 137160 h 144000"/>
                <a:gd name="connsiteX3" fmla="*/ 166680 w 214560"/>
                <a:gd name="connsiteY3" fmla="*/ 99000 h 144000"/>
                <a:gd name="connsiteX4" fmla="*/ 130248 w 214560"/>
                <a:gd name="connsiteY4" fmla="*/ 66744 h 144000"/>
                <a:gd name="connsiteX5" fmla="*/ 61416 w 214560"/>
                <a:gd name="connsiteY5" fmla="*/ 1080 h 144000"/>
                <a:gd name="connsiteX6" fmla="*/ 57960 w 214560"/>
                <a:gd name="connsiteY6" fmla="*/ 5400 h 144000"/>
                <a:gd name="connsiteX7" fmla="*/ 1080 w 214560"/>
                <a:gd name="connsiteY7" fmla="*/ 91656 h 144000"/>
                <a:gd name="connsiteX8" fmla="*/ 91656 w 214560"/>
                <a:gd name="connsiteY8" fmla="*/ 121752 h 144000"/>
                <a:gd name="connsiteX9" fmla="*/ 124632 w 214560"/>
                <a:gd name="connsiteY9" fmla="*/ 143784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4560" h="144000">
                  <a:moveTo>
                    <a:pt x="124632" y="143784"/>
                  </a:moveTo>
                  <a:lnTo>
                    <a:pt x="168552" y="136872"/>
                  </a:lnTo>
                  <a:lnTo>
                    <a:pt x="214200" y="137160"/>
                  </a:lnTo>
                  <a:lnTo>
                    <a:pt x="166680" y="99000"/>
                  </a:lnTo>
                  <a:lnTo>
                    <a:pt x="130248" y="66744"/>
                  </a:lnTo>
                  <a:lnTo>
                    <a:pt x="61416" y="1080"/>
                  </a:lnTo>
                  <a:lnTo>
                    <a:pt x="57960" y="5400"/>
                  </a:lnTo>
                  <a:lnTo>
                    <a:pt x="1080" y="91656"/>
                  </a:lnTo>
                  <a:cubicBezTo>
                    <a:pt x="31320" y="100584"/>
                    <a:pt x="91656" y="121752"/>
                    <a:pt x="91656" y="121752"/>
                  </a:cubicBezTo>
                  <a:lnTo>
                    <a:pt x="124632" y="143784"/>
                  </a:lnTo>
                  <a:close/>
                </a:path>
              </a:pathLst>
            </a:custGeom>
            <a:solidFill>
              <a:srgbClr val="FEBE54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A4FFE056-825A-4BC8-A7E2-EFD21CDE09A3}"/>
                </a:ext>
              </a:extLst>
            </p:cNvPr>
            <p:cNvSpPr/>
            <p:nvPr/>
          </p:nvSpPr>
          <p:spPr>
            <a:xfrm>
              <a:off x="2764503" y="2746039"/>
              <a:ext cx="87840" cy="171360"/>
            </a:xfrm>
            <a:custGeom>
              <a:avLst/>
              <a:gdLst>
                <a:gd name="connsiteX0" fmla="*/ 48600 w 87840"/>
                <a:gd name="connsiteY0" fmla="*/ 1080 h 171360"/>
                <a:gd name="connsiteX1" fmla="*/ 37368 w 87840"/>
                <a:gd name="connsiteY1" fmla="*/ 65304 h 171360"/>
                <a:gd name="connsiteX2" fmla="*/ 1080 w 87840"/>
                <a:gd name="connsiteY2" fmla="*/ 124776 h 171360"/>
                <a:gd name="connsiteX3" fmla="*/ 4824 w 87840"/>
                <a:gd name="connsiteY3" fmla="*/ 128664 h 171360"/>
                <a:gd name="connsiteX4" fmla="*/ 78264 w 87840"/>
                <a:gd name="connsiteY4" fmla="*/ 170568 h 171360"/>
                <a:gd name="connsiteX5" fmla="*/ 87192 w 87840"/>
                <a:gd name="connsiteY5" fmla="*/ 73080 h 17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40" h="171360">
                  <a:moveTo>
                    <a:pt x="48600" y="1080"/>
                  </a:moveTo>
                  <a:lnTo>
                    <a:pt x="37368" y="65304"/>
                  </a:lnTo>
                  <a:lnTo>
                    <a:pt x="1080" y="124776"/>
                  </a:lnTo>
                  <a:lnTo>
                    <a:pt x="4824" y="128664"/>
                  </a:lnTo>
                  <a:lnTo>
                    <a:pt x="78264" y="170568"/>
                  </a:lnTo>
                  <a:lnTo>
                    <a:pt x="87192" y="73080"/>
                  </a:lnTo>
                  <a:close/>
                </a:path>
              </a:pathLst>
            </a:custGeom>
            <a:solidFill>
              <a:srgbClr val="FEBE54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02868C7A-ECDE-4621-A671-B4C6397FD492}"/>
                </a:ext>
              </a:extLst>
            </p:cNvPr>
            <p:cNvSpPr/>
            <p:nvPr/>
          </p:nvSpPr>
          <p:spPr>
            <a:xfrm>
              <a:off x="2888199" y="2753671"/>
              <a:ext cx="164160" cy="87840"/>
            </a:xfrm>
            <a:custGeom>
              <a:avLst/>
              <a:gdLst>
                <a:gd name="connsiteX0" fmla="*/ 1080 w 164160"/>
                <a:gd name="connsiteY0" fmla="*/ 5112 h 87840"/>
                <a:gd name="connsiteX1" fmla="*/ 91800 w 164160"/>
                <a:gd name="connsiteY1" fmla="*/ 54216 h 87840"/>
                <a:gd name="connsiteX2" fmla="*/ 123192 w 164160"/>
                <a:gd name="connsiteY2" fmla="*/ 86760 h 87840"/>
                <a:gd name="connsiteX3" fmla="*/ 163800 w 164160"/>
                <a:gd name="connsiteY3" fmla="*/ 29736 h 87840"/>
                <a:gd name="connsiteX4" fmla="*/ 101592 w 164160"/>
                <a:gd name="connsiteY4" fmla="*/ 1080 h 8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60" h="87840">
                  <a:moveTo>
                    <a:pt x="1080" y="5112"/>
                  </a:moveTo>
                  <a:lnTo>
                    <a:pt x="91800" y="54216"/>
                  </a:lnTo>
                  <a:lnTo>
                    <a:pt x="123192" y="86760"/>
                  </a:lnTo>
                  <a:lnTo>
                    <a:pt x="163800" y="29736"/>
                  </a:lnTo>
                  <a:lnTo>
                    <a:pt x="101592" y="1080"/>
                  </a:lnTo>
                  <a:close/>
                </a:path>
              </a:pathLst>
            </a:custGeom>
            <a:solidFill>
              <a:srgbClr val="FEBE54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8FC89024-6EA2-48D6-8353-8AFE9F693458}"/>
                </a:ext>
              </a:extLst>
            </p:cNvPr>
            <p:cNvSpPr/>
            <p:nvPr/>
          </p:nvSpPr>
          <p:spPr>
            <a:xfrm>
              <a:off x="2844999" y="2179687"/>
              <a:ext cx="30240" cy="93600"/>
            </a:xfrm>
            <a:custGeom>
              <a:avLst/>
              <a:gdLst>
                <a:gd name="connsiteX0" fmla="*/ 1080 w 30240"/>
                <a:gd name="connsiteY0" fmla="*/ 92664 h 93600"/>
                <a:gd name="connsiteX1" fmla="*/ 28296 w 30240"/>
                <a:gd name="connsiteY1" fmla="*/ 33336 h 93600"/>
                <a:gd name="connsiteX2" fmla="*/ 30312 w 30240"/>
                <a:gd name="connsiteY2" fmla="*/ 4392 h 93600"/>
                <a:gd name="connsiteX3" fmla="*/ 13608 w 30240"/>
                <a:gd name="connsiteY3" fmla="*/ 1080 h 93600"/>
                <a:gd name="connsiteX4" fmla="*/ 11736 w 30240"/>
                <a:gd name="connsiteY4" fmla="*/ 27576 h 9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40" h="93600">
                  <a:moveTo>
                    <a:pt x="1080" y="92664"/>
                  </a:moveTo>
                  <a:lnTo>
                    <a:pt x="28296" y="33336"/>
                  </a:lnTo>
                  <a:lnTo>
                    <a:pt x="30312" y="4392"/>
                  </a:lnTo>
                  <a:lnTo>
                    <a:pt x="13608" y="1080"/>
                  </a:lnTo>
                  <a:lnTo>
                    <a:pt x="11736" y="27576"/>
                  </a:lnTo>
                  <a:close/>
                </a:path>
              </a:pathLst>
            </a:custGeom>
            <a:solidFill>
              <a:srgbClr val="EFD6A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A900E2D-725F-4B71-9F7A-174D21C41A78}"/>
                </a:ext>
              </a:extLst>
            </p:cNvPr>
            <p:cNvSpPr/>
            <p:nvPr/>
          </p:nvSpPr>
          <p:spPr>
            <a:xfrm>
              <a:off x="2742903" y="2485399"/>
              <a:ext cx="87840" cy="129600"/>
            </a:xfrm>
            <a:custGeom>
              <a:avLst/>
              <a:gdLst>
                <a:gd name="connsiteX0" fmla="*/ 1080 w 87840"/>
                <a:gd name="connsiteY0" fmla="*/ 1080 h 129600"/>
                <a:gd name="connsiteX1" fmla="*/ 36504 w 87840"/>
                <a:gd name="connsiteY1" fmla="*/ 81144 h 129600"/>
                <a:gd name="connsiteX2" fmla="*/ 19080 w 87840"/>
                <a:gd name="connsiteY2" fmla="*/ 129096 h 129600"/>
                <a:gd name="connsiteX3" fmla="*/ 87192 w 87840"/>
                <a:gd name="connsiteY3" fmla="*/ 67176 h 129600"/>
                <a:gd name="connsiteX4" fmla="*/ 65592 w 87840"/>
                <a:gd name="connsiteY4" fmla="*/ 22824 h 129600"/>
                <a:gd name="connsiteX5" fmla="*/ 44712 w 87840"/>
                <a:gd name="connsiteY5" fmla="*/ 31752 h 1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40" h="129600">
                  <a:moveTo>
                    <a:pt x="1080" y="1080"/>
                  </a:moveTo>
                  <a:lnTo>
                    <a:pt x="36504" y="81144"/>
                  </a:lnTo>
                  <a:lnTo>
                    <a:pt x="19080" y="129096"/>
                  </a:lnTo>
                  <a:lnTo>
                    <a:pt x="87192" y="67176"/>
                  </a:lnTo>
                  <a:lnTo>
                    <a:pt x="65592" y="22824"/>
                  </a:lnTo>
                  <a:lnTo>
                    <a:pt x="44712" y="31752"/>
                  </a:lnTo>
                  <a:close/>
                </a:path>
              </a:pathLst>
            </a:custGeom>
            <a:solidFill>
              <a:srgbClr val="FEBE54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BD3091E-95DC-4AAF-BD2D-1BC8FEEE97AA}"/>
                </a:ext>
              </a:extLst>
            </p:cNvPr>
            <p:cNvSpPr/>
            <p:nvPr/>
          </p:nvSpPr>
          <p:spPr>
            <a:xfrm>
              <a:off x="2566898" y="2512615"/>
              <a:ext cx="20160" cy="17280"/>
            </a:xfrm>
            <a:custGeom>
              <a:avLst/>
              <a:gdLst>
                <a:gd name="connsiteX0" fmla="*/ 1837 w 20160"/>
                <a:gd name="connsiteY0" fmla="*/ 17208 h 17280"/>
                <a:gd name="connsiteX1" fmla="*/ 1117 w 20160"/>
                <a:gd name="connsiteY1" fmla="*/ 1080 h 17280"/>
                <a:gd name="connsiteX2" fmla="*/ 18541 w 20160"/>
                <a:gd name="connsiteY2" fmla="*/ 1512 h 17280"/>
                <a:gd name="connsiteX3" fmla="*/ 19117 w 20160"/>
                <a:gd name="connsiteY3" fmla="*/ 15336 h 17280"/>
                <a:gd name="connsiteX4" fmla="*/ 1837 w 20160"/>
                <a:gd name="connsiteY4" fmla="*/ 17208 h 1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0" h="17280">
                  <a:moveTo>
                    <a:pt x="1837" y="17208"/>
                  </a:moveTo>
                  <a:cubicBezTo>
                    <a:pt x="1261" y="11736"/>
                    <a:pt x="973" y="6408"/>
                    <a:pt x="1117" y="1080"/>
                  </a:cubicBezTo>
                  <a:lnTo>
                    <a:pt x="18541" y="1512"/>
                  </a:lnTo>
                  <a:cubicBezTo>
                    <a:pt x="18397" y="5976"/>
                    <a:pt x="18685" y="10584"/>
                    <a:pt x="19117" y="15336"/>
                  </a:cubicBezTo>
                  <a:lnTo>
                    <a:pt x="1837" y="17208"/>
                  </a:lnTo>
                  <a:close/>
                </a:path>
              </a:pathLst>
            </a:custGeom>
            <a:solidFill>
              <a:srgbClr val="2B94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4431BBA2-EA1D-4555-BAA8-35A7A59E7DD6}"/>
                </a:ext>
              </a:extLst>
            </p:cNvPr>
            <p:cNvSpPr/>
            <p:nvPr/>
          </p:nvSpPr>
          <p:spPr>
            <a:xfrm>
              <a:off x="2574855" y="2305543"/>
              <a:ext cx="537120" cy="472320"/>
            </a:xfrm>
            <a:custGeom>
              <a:avLst/>
              <a:gdLst>
                <a:gd name="connsiteX0" fmla="*/ 49608 w 537120"/>
                <a:gd name="connsiteY0" fmla="*/ 320904 h 472320"/>
                <a:gd name="connsiteX1" fmla="*/ 35352 w 537120"/>
                <a:gd name="connsiteY1" fmla="*/ 309384 h 472320"/>
                <a:gd name="connsiteX2" fmla="*/ 47448 w 537120"/>
                <a:gd name="connsiteY2" fmla="*/ 296712 h 472320"/>
                <a:gd name="connsiteX3" fmla="*/ 69768 w 537120"/>
                <a:gd name="connsiteY3" fmla="*/ 312408 h 472320"/>
                <a:gd name="connsiteX4" fmla="*/ 62136 w 537120"/>
                <a:gd name="connsiteY4" fmla="*/ 328104 h 472320"/>
                <a:gd name="connsiteX5" fmla="*/ 49608 w 537120"/>
                <a:gd name="connsiteY5" fmla="*/ 320904 h 472320"/>
                <a:gd name="connsiteX6" fmla="*/ 15048 w 537120"/>
                <a:gd name="connsiteY6" fmla="*/ 284472 h 472320"/>
                <a:gd name="connsiteX7" fmla="*/ 1080 w 537120"/>
                <a:gd name="connsiteY7" fmla="*/ 255672 h 472320"/>
                <a:gd name="connsiteX8" fmla="*/ 17496 w 537120"/>
                <a:gd name="connsiteY8" fmla="*/ 249912 h 472320"/>
                <a:gd name="connsiteX9" fmla="*/ 29736 w 537120"/>
                <a:gd name="connsiteY9" fmla="*/ 275256 h 472320"/>
                <a:gd name="connsiteX10" fmla="*/ 15048 w 537120"/>
                <a:gd name="connsiteY10" fmla="*/ 284472 h 472320"/>
                <a:gd name="connsiteX11" fmla="*/ 94248 w 537120"/>
                <a:gd name="connsiteY11" fmla="*/ 336888 h 472320"/>
                <a:gd name="connsiteX12" fmla="*/ 95544 w 537120"/>
                <a:gd name="connsiteY12" fmla="*/ 319464 h 472320"/>
                <a:gd name="connsiteX13" fmla="*/ 122328 w 537120"/>
                <a:gd name="connsiteY13" fmla="*/ 316584 h 472320"/>
                <a:gd name="connsiteX14" fmla="*/ 127080 w 537120"/>
                <a:gd name="connsiteY14" fmla="*/ 333432 h 472320"/>
                <a:gd name="connsiteX15" fmla="*/ 94248 w 537120"/>
                <a:gd name="connsiteY15" fmla="*/ 336888 h 472320"/>
                <a:gd name="connsiteX16" fmla="*/ 289944 w 537120"/>
                <a:gd name="connsiteY16" fmla="*/ 453960 h 472320"/>
                <a:gd name="connsiteX17" fmla="*/ 276552 w 537120"/>
                <a:gd name="connsiteY17" fmla="*/ 442728 h 472320"/>
                <a:gd name="connsiteX18" fmla="*/ 289080 w 537120"/>
                <a:gd name="connsiteY18" fmla="*/ 430488 h 472320"/>
                <a:gd name="connsiteX19" fmla="*/ 311112 w 537120"/>
                <a:gd name="connsiteY19" fmla="*/ 445608 h 472320"/>
                <a:gd name="connsiteX20" fmla="*/ 303912 w 537120"/>
                <a:gd name="connsiteY20" fmla="*/ 461592 h 472320"/>
                <a:gd name="connsiteX21" fmla="*/ 289944 w 537120"/>
                <a:gd name="connsiteY21" fmla="*/ 453960 h 472320"/>
                <a:gd name="connsiteX22" fmla="*/ 335016 w 537120"/>
                <a:gd name="connsiteY22" fmla="*/ 470664 h 472320"/>
                <a:gd name="connsiteX23" fmla="*/ 337752 w 537120"/>
                <a:gd name="connsiteY23" fmla="*/ 453384 h 472320"/>
                <a:gd name="connsiteX24" fmla="*/ 363816 w 537120"/>
                <a:gd name="connsiteY24" fmla="*/ 452808 h 472320"/>
                <a:gd name="connsiteX25" fmla="*/ 368568 w 537120"/>
                <a:gd name="connsiteY25" fmla="*/ 469656 h 472320"/>
                <a:gd name="connsiteX26" fmla="*/ 335016 w 537120"/>
                <a:gd name="connsiteY26" fmla="*/ 470664 h 472320"/>
                <a:gd name="connsiteX27" fmla="*/ 258408 w 537120"/>
                <a:gd name="connsiteY27" fmla="*/ 415080 h 472320"/>
                <a:gd name="connsiteX28" fmla="*/ 250344 w 537120"/>
                <a:gd name="connsiteY28" fmla="*/ 383688 h 472320"/>
                <a:gd name="connsiteX29" fmla="*/ 267624 w 537120"/>
                <a:gd name="connsiteY29" fmla="*/ 381528 h 472320"/>
                <a:gd name="connsiteX30" fmla="*/ 274392 w 537120"/>
                <a:gd name="connsiteY30" fmla="*/ 408312 h 472320"/>
                <a:gd name="connsiteX31" fmla="*/ 258408 w 537120"/>
                <a:gd name="connsiteY31" fmla="*/ 415080 h 472320"/>
                <a:gd name="connsiteX32" fmla="*/ 156744 w 537120"/>
                <a:gd name="connsiteY32" fmla="*/ 320328 h 472320"/>
                <a:gd name="connsiteX33" fmla="*/ 147672 w 537120"/>
                <a:gd name="connsiteY33" fmla="*/ 305352 h 472320"/>
                <a:gd name="connsiteX34" fmla="*/ 148680 w 537120"/>
                <a:gd name="connsiteY34" fmla="*/ 304776 h 472320"/>
                <a:gd name="connsiteX35" fmla="*/ 164088 w 537120"/>
                <a:gd name="connsiteY35" fmla="*/ 290088 h 472320"/>
                <a:gd name="connsiteX36" fmla="*/ 165816 w 537120"/>
                <a:gd name="connsiteY36" fmla="*/ 287352 h 472320"/>
                <a:gd name="connsiteX37" fmla="*/ 180936 w 537120"/>
                <a:gd name="connsiteY37" fmla="*/ 296136 h 472320"/>
                <a:gd name="connsiteX38" fmla="*/ 178632 w 537120"/>
                <a:gd name="connsiteY38" fmla="*/ 299736 h 472320"/>
                <a:gd name="connsiteX39" fmla="*/ 157896 w 537120"/>
                <a:gd name="connsiteY39" fmla="*/ 319464 h 472320"/>
                <a:gd name="connsiteX40" fmla="*/ 156744 w 537120"/>
                <a:gd name="connsiteY40" fmla="*/ 320328 h 472320"/>
                <a:gd name="connsiteX41" fmla="*/ 249624 w 537120"/>
                <a:gd name="connsiteY41" fmla="*/ 352008 h 472320"/>
                <a:gd name="connsiteX42" fmla="*/ 253656 w 537120"/>
                <a:gd name="connsiteY42" fmla="*/ 321048 h 472320"/>
                <a:gd name="connsiteX43" fmla="*/ 270792 w 537120"/>
                <a:gd name="connsiteY43" fmla="*/ 324360 h 472320"/>
                <a:gd name="connsiteX44" fmla="*/ 267048 w 537120"/>
                <a:gd name="connsiteY44" fmla="*/ 353160 h 472320"/>
                <a:gd name="connsiteX45" fmla="*/ 249624 w 537120"/>
                <a:gd name="connsiteY45" fmla="*/ 352008 h 472320"/>
                <a:gd name="connsiteX46" fmla="*/ 382392 w 537120"/>
                <a:gd name="connsiteY46" fmla="*/ 438840 h 472320"/>
                <a:gd name="connsiteX47" fmla="*/ 391896 w 537120"/>
                <a:gd name="connsiteY47" fmla="*/ 413784 h 472320"/>
                <a:gd name="connsiteX48" fmla="*/ 409032 w 537120"/>
                <a:gd name="connsiteY48" fmla="*/ 417528 h 472320"/>
                <a:gd name="connsiteX49" fmla="*/ 397080 w 537120"/>
                <a:gd name="connsiteY49" fmla="*/ 448488 h 472320"/>
                <a:gd name="connsiteX50" fmla="*/ 382392 w 537120"/>
                <a:gd name="connsiteY50" fmla="*/ 438840 h 472320"/>
                <a:gd name="connsiteX51" fmla="*/ 174024 w 537120"/>
                <a:gd name="connsiteY51" fmla="*/ 262152 h 472320"/>
                <a:gd name="connsiteX52" fmla="*/ 174888 w 537120"/>
                <a:gd name="connsiteY52" fmla="*/ 233784 h 472320"/>
                <a:gd name="connsiteX53" fmla="*/ 192312 w 537120"/>
                <a:gd name="connsiteY53" fmla="*/ 232920 h 472320"/>
                <a:gd name="connsiteX54" fmla="*/ 191304 w 537120"/>
                <a:gd name="connsiteY54" fmla="*/ 264744 h 472320"/>
                <a:gd name="connsiteX55" fmla="*/ 174024 w 537120"/>
                <a:gd name="connsiteY55" fmla="*/ 262152 h 472320"/>
                <a:gd name="connsiteX56" fmla="*/ 396072 w 537120"/>
                <a:gd name="connsiteY56" fmla="*/ 384984 h 472320"/>
                <a:gd name="connsiteX57" fmla="*/ 398088 w 537120"/>
                <a:gd name="connsiteY57" fmla="*/ 355176 h 472320"/>
                <a:gd name="connsiteX58" fmla="*/ 415512 w 537120"/>
                <a:gd name="connsiteY58" fmla="*/ 356184 h 472320"/>
                <a:gd name="connsiteX59" fmla="*/ 413496 w 537120"/>
                <a:gd name="connsiteY59" fmla="*/ 386568 h 472320"/>
                <a:gd name="connsiteX60" fmla="*/ 396072 w 537120"/>
                <a:gd name="connsiteY60" fmla="*/ 384984 h 472320"/>
                <a:gd name="connsiteX61" fmla="*/ 261144 w 537120"/>
                <a:gd name="connsiteY61" fmla="*/ 290808 h 472320"/>
                <a:gd name="connsiteX62" fmla="*/ 271080 w 537120"/>
                <a:gd name="connsiteY62" fmla="*/ 261576 h 472320"/>
                <a:gd name="connsiteX63" fmla="*/ 287352 w 537120"/>
                <a:gd name="connsiteY63" fmla="*/ 267768 h 472320"/>
                <a:gd name="connsiteX64" fmla="*/ 277848 w 537120"/>
                <a:gd name="connsiteY64" fmla="*/ 295704 h 472320"/>
                <a:gd name="connsiteX65" fmla="*/ 261144 w 537120"/>
                <a:gd name="connsiteY65" fmla="*/ 290808 h 472320"/>
                <a:gd name="connsiteX66" fmla="*/ 171864 w 537120"/>
                <a:gd name="connsiteY66" fmla="*/ 204552 h 472320"/>
                <a:gd name="connsiteX67" fmla="*/ 167112 w 537120"/>
                <a:gd name="connsiteY67" fmla="*/ 175032 h 472320"/>
                <a:gd name="connsiteX68" fmla="*/ 184392 w 537120"/>
                <a:gd name="connsiteY68" fmla="*/ 172008 h 472320"/>
                <a:gd name="connsiteX69" fmla="*/ 189288 w 537120"/>
                <a:gd name="connsiteY69" fmla="*/ 202104 h 472320"/>
                <a:gd name="connsiteX70" fmla="*/ 171864 w 537120"/>
                <a:gd name="connsiteY70" fmla="*/ 204552 h 472320"/>
                <a:gd name="connsiteX71" fmla="*/ 399960 w 537120"/>
                <a:gd name="connsiteY71" fmla="*/ 324936 h 472320"/>
                <a:gd name="connsiteX72" fmla="*/ 403272 w 537120"/>
                <a:gd name="connsiteY72" fmla="*/ 294264 h 472320"/>
                <a:gd name="connsiteX73" fmla="*/ 420552 w 537120"/>
                <a:gd name="connsiteY73" fmla="*/ 296856 h 472320"/>
                <a:gd name="connsiteX74" fmla="*/ 417384 w 537120"/>
                <a:gd name="connsiteY74" fmla="*/ 326232 h 472320"/>
                <a:gd name="connsiteX75" fmla="*/ 399960 w 537120"/>
                <a:gd name="connsiteY75" fmla="*/ 324936 h 472320"/>
                <a:gd name="connsiteX76" fmla="*/ 282888 w 537120"/>
                <a:gd name="connsiteY76" fmla="*/ 233352 h 472320"/>
                <a:gd name="connsiteX77" fmla="*/ 296712 w 537120"/>
                <a:gd name="connsiteY77" fmla="*/ 205848 h 472320"/>
                <a:gd name="connsiteX78" fmla="*/ 311976 w 537120"/>
                <a:gd name="connsiteY78" fmla="*/ 214200 h 472320"/>
                <a:gd name="connsiteX79" fmla="*/ 298728 w 537120"/>
                <a:gd name="connsiteY79" fmla="*/ 240552 h 472320"/>
                <a:gd name="connsiteX80" fmla="*/ 282888 w 537120"/>
                <a:gd name="connsiteY80" fmla="*/ 233352 h 472320"/>
                <a:gd name="connsiteX81" fmla="*/ 162072 w 537120"/>
                <a:gd name="connsiteY81" fmla="*/ 145080 h 472320"/>
                <a:gd name="connsiteX82" fmla="*/ 158184 w 537120"/>
                <a:gd name="connsiteY82" fmla="*/ 114552 h 472320"/>
                <a:gd name="connsiteX83" fmla="*/ 175608 w 537120"/>
                <a:gd name="connsiteY83" fmla="*/ 112968 h 472320"/>
                <a:gd name="connsiteX84" fmla="*/ 179352 w 537120"/>
                <a:gd name="connsiteY84" fmla="*/ 142344 h 472320"/>
                <a:gd name="connsiteX85" fmla="*/ 162072 w 537120"/>
                <a:gd name="connsiteY85" fmla="*/ 145080 h 472320"/>
                <a:gd name="connsiteX86" fmla="*/ 409896 w 537120"/>
                <a:gd name="connsiteY86" fmla="*/ 263592 h 472320"/>
                <a:gd name="connsiteX87" fmla="*/ 422136 w 537120"/>
                <a:gd name="connsiteY87" fmla="*/ 233928 h 472320"/>
                <a:gd name="connsiteX88" fmla="*/ 437256 w 537120"/>
                <a:gd name="connsiteY88" fmla="*/ 242568 h 472320"/>
                <a:gd name="connsiteX89" fmla="*/ 426600 w 537120"/>
                <a:gd name="connsiteY89" fmla="*/ 268488 h 472320"/>
                <a:gd name="connsiteX90" fmla="*/ 409896 w 537120"/>
                <a:gd name="connsiteY90" fmla="*/ 263592 h 472320"/>
                <a:gd name="connsiteX91" fmla="*/ 157320 w 537120"/>
                <a:gd name="connsiteY91" fmla="*/ 83304 h 472320"/>
                <a:gd name="connsiteX92" fmla="*/ 163368 w 537120"/>
                <a:gd name="connsiteY92" fmla="*/ 51336 h 472320"/>
                <a:gd name="connsiteX93" fmla="*/ 179784 w 537120"/>
                <a:gd name="connsiteY93" fmla="*/ 57384 h 472320"/>
                <a:gd name="connsiteX94" fmla="*/ 174744 w 537120"/>
                <a:gd name="connsiteY94" fmla="*/ 84312 h 472320"/>
                <a:gd name="connsiteX95" fmla="*/ 157320 w 537120"/>
                <a:gd name="connsiteY95" fmla="*/ 83304 h 472320"/>
                <a:gd name="connsiteX96" fmla="*/ 308664 w 537120"/>
                <a:gd name="connsiteY96" fmla="*/ 179928 h 472320"/>
                <a:gd name="connsiteX97" fmla="*/ 314712 w 537120"/>
                <a:gd name="connsiteY97" fmla="*/ 152280 h 472320"/>
                <a:gd name="connsiteX98" fmla="*/ 332136 w 537120"/>
                <a:gd name="connsiteY98" fmla="*/ 154296 h 472320"/>
                <a:gd name="connsiteX99" fmla="*/ 325368 w 537120"/>
                <a:gd name="connsiteY99" fmla="*/ 185400 h 472320"/>
                <a:gd name="connsiteX100" fmla="*/ 308664 w 537120"/>
                <a:gd name="connsiteY100" fmla="*/ 179928 h 472320"/>
                <a:gd name="connsiteX101" fmla="*/ 454248 w 537120"/>
                <a:gd name="connsiteY101" fmla="*/ 221400 h 472320"/>
                <a:gd name="connsiteX102" fmla="*/ 442728 w 537120"/>
                <a:gd name="connsiteY102" fmla="*/ 208296 h 472320"/>
                <a:gd name="connsiteX103" fmla="*/ 471672 w 537120"/>
                <a:gd name="connsiteY103" fmla="*/ 191448 h 472320"/>
                <a:gd name="connsiteX104" fmla="*/ 477144 w 537120"/>
                <a:gd name="connsiteY104" fmla="*/ 208008 h 472320"/>
                <a:gd name="connsiteX105" fmla="*/ 454248 w 537120"/>
                <a:gd name="connsiteY105" fmla="*/ 221400 h 472320"/>
                <a:gd name="connsiteX106" fmla="*/ 315432 w 537120"/>
                <a:gd name="connsiteY106" fmla="*/ 123768 h 472320"/>
                <a:gd name="connsiteX107" fmla="*/ 311112 w 537120"/>
                <a:gd name="connsiteY107" fmla="*/ 95544 h 472320"/>
                <a:gd name="connsiteX108" fmla="*/ 328104 w 537120"/>
                <a:gd name="connsiteY108" fmla="*/ 91368 h 472320"/>
                <a:gd name="connsiteX109" fmla="*/ 332856 w 537120"/>
                <a:gd name="connsiteY109" fmla="*/ 122616 h 472320"/>
                <a:gd name="connsiteX110" fmla="*/ 315432 w 537120"/>
                <a:gd name="connsiteY110" fmla="*/ 123768 h 472320"/>
                <a:gd name="connsiteX111" fmla="*/ 193896 w 537120"/>
                <a:gd name="connsiteY111" fmla="*/ 35640 h 472320"/>
                <a:gd name="connsiteX112" fmla="*/ 182088 w 537120"/>
                <a:gd name="connsiteY112" fmla="*/ 22824 h 472320"/>
                <a:gd name="connsiteX113" fmla="*/ 197352 w 537120"/>
                <a:gd name="connsiteY113" fmla="*/ 12024 h 472320"/>
                <a:gd name="connsiteX114" fmla="*/ 210888 w 537120"/>
                <a:gd name="connsiteY114" fmla="*/ 5832 h 472320"/>
                <a:gd name="connsiteX115" fmla="*/ 216936 w 537120"/>
                <a:gd name="connsiteY115" fmla="*/ 22248 h 472320"/>
                <a:gd name="connsiteX116" fmla="*/ 205704 w 537120"/>
                <a:gd name="connsiteY116" fmla="*/ 27288 h 472320"/>
                <a:gd name="connsiteX117" fmla="*/ 193896 w 537120"/>
                <a:gd name="connsiteY117" fmla="*/ 35640 h 472320"/>
                <a:gd name="connsiteX118" fmla="*/ 503496 w 537120"/>
                <a:gd name="connsiteY118" fmla="*/ 205272 h 472320"/>
                <a:gd name="connsiteX119" fmla="*/ 504792 w 537120"/>
                <a:gd name="connsiteY119" fmla="*/ 187848 h 472320"/>
                <a:gd name="connsiteX120" fmla="*/ 536472 w 537120"/>
                <a:gd name="connsiteY120" fmla="*/ 194904 h 472320"/>
                <a:gd name="connsiteX121" fmla="*/ 530568 w 537120"/>
                <a:gd name="connsiteY121" fmla="*/ 211320 h 472320"/>
                <a:gd name="connsiteX122" fmla="*/ 503496 w 537120"/>
                <a:gd name="connsiteY122" fmla="*/ 205272 h 472320"/>
                <a:gd name="connsiteX123" fmla="*/ 301752 w 537120"/>
                <a:gd name="connsiteY123" fmla="*/ 68616 h 472320"/>
                <a:gd name="connsiteX124" fmla="*/ 287208 w 537120"/>
                <a:gd name="connsiteY124" fmla="*/ 44712 h 472320"/>
                <a:gd name="connsiteX125" fmla="*/ 300888 w 537120"/>
                <a:gd name="connsiteY125" fmla="*/ 33768 h 472320"/>
                <a:gd name="connsiteX126" fmla="*/ 317592 w 537120"/>
                <a:gd name="connsiteY126" fmla="*/ 61272 h 472320"/>
                <a:gd name="connsiteX127" fmla="*/ 301752 w 537120"/>
                <a:gd name="connsiteY127" fmla="*/ 68616 h 472320"/>
                <a:gd name="connsiteX128" fmla="*/ 242712 w 537120"/>
                <a:gd name="connsiteY128" fmla="*/ 18504 h 472320"/>
                <a:gd name="connsiteX129" fmla="*/ 244152 w 537120"/>
                <a:gd name="connsiteY129" fmla="*/ 1080 h 472320"/>
                <a:gd name="connsiteX130" fmla="*/ 276408 w 537120"/>
                <a:gd name="connsiteY130" fmla="*/ 11736 h 472320"/>
                <a:gd name="connsiteX131" fmla="*/ 267336 w 537120"/>
                <a:gd name="connsiteY131" fmla="*/ 26712 h 472320"/>
                <a:gd name="connsiteX132" fmla="*/ 242712 w 537120"/>
                <a:gd name="connsiteY132" fmla="*/ 18504 h 47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537120" h="472320">
                  <a:moveTo>
                    <a:pt x="49608" y="320904"/>
                  </a:moveTo>
                  <a:cubicBezTo>
                    <a:pt x="44568" y="317592"/>
                    <a:pt x="39816" y="313704"/>
                    <a:pt x="35352" y="309384"/>
                  </a:cubicBezTo>
                  <a:lnTo>
                    <a:pt x="47448" y="296712"/>
                  </a:lnTo>
                  <a:cubicBezTo>
                    <a:pt x="54360" y="303192"/>
                    <a:pt x="61992" y="308520"/>
                    <a:pt x="69768" y="312408"/>
                  </a:cubicBezTo>
                  <a:lnTo>
                    <a:pt x="62136" y="328104"/>
                  </a:lnTo>
                  <a:cubicBezTo>
                    <a:pt x="57960" y="326088"/>
                    <a:pt x="53784" y="323640"/>
                    <a:pt x="49608" y="320904"/>
                  </a:cubicBezTo>
                  <a:close/>
                  <a:moveTo>
                    <a:pt x="15048" y="284472"/>
                  </a:moveTo>
                  <a:cubicBezTo>
                    <a:pt x="9432" y="275544"/>
                    <a:pt x="4680" y="265752"/>
                    <a:pt x="1080" y="255672"/>
                  </a:cubicBezTo>
                  <a:lnTo>
                    <a:pt x="17496" y="249912"/>
                  </a:lnTo>
                  <a:cubicBezTo>
                    <a:pt x="20664" y="258840"/>
                    <a:pt x="24840" y="267336"/>
                    <a:pt x="29736" y="275256"/>
                  </a:cubicBezTo>
                  <a:lnTo>
                    <a:pt x="15048" y="284472"/>
                  </a:lnTo>
                  <a:close/>
                  <a:moveTo>
                    <a:pt x="94248" y="336888"/>
                  </a:moveTo>
                  <a:lnTo>
                    <a:pt x="95544" y="319464"/>
                  </a:lnTo>
                  <a:cubicBezTo>
                    <a:pt x="104328" y="320184"/>
                    <a:pt x="113256" y="319176"/>
                    <a:pt x="122328" y="316584"/>
                  </a:cubicBezTo>
                  <a:lnTo>
                    <a:pt x="127080" y="333432"/>
                  </a:lnTo>
                  <a:cubicBezTo>
                    <a:pt x="116136" y="336456"/>
                    <a:pt x="105048" y="337752"/>
                    <a:pt x="94248" y="336888"/>
                  </a:cubicBezTo>
                  <a:close/>
                  <a:moveTo>
                    <a:pt x="289944" y="453960"/>
                  </a:moveTo>
                  <a:cubicBezTo>
                    <a:pt x="285048" y="450648"/>
                    <a:pt x="280584" y="446904"/>
                    <a:pt x="276552" y="442728"/>
                  </a:cubicBezTo>
                  <a:lnTo>
                    <a:pt x="289080" y="430488"/>
                  </a:lnTo>
                  <a:cubicBezTo>
                    <a:pt x="295128" y="436680"/>
                    <a:pt x="302472" y="441864"/>
                    <a:pt x="311112" y="445608"/>
                  </a:cubicBezTo>
                  <a:lnTo>
                    <a:pt x="303912" y="461592"/>
                  </a:lnTo>
                  <a:cubicBezTo>
                    <a:pt x="298872" y="459432"/>
                    <a:pt x="294264" y="456840"/>
                    <a:pt x="289944" y="453960"/>
                  </a:cubicBezTo>
                  <a:close/>
                  <a:moveTo>
                    <a:pt x="335016" y="470664"/>
                  </a:moveTo>
                  <a:lnTo>
                    <a:pt x="337752" y="453384"/>
                  </a:lnTo>
                  <a:cubicBezTo>
                    <a:pt x="347976" y="454968"/>
                    <a:pt x="356760" y="454824"/>
                    <a:pt x="363816" y="452808"/>
                  </a:cubicBezTo>
                  <a:lnTo>
                    <a:pt x="368568" y="469656"/>
                  </a:lnTo>
                  <a:cubicBezTo>
                    <a:pt x="358920" y="472392"/>
                    <a:pt x="347976" y="472824"/>
                    <a:pt x="335016" y="470664"/>
                  </a:cubicBezTo>
                  <a:close/>
                  <a:moveTo>
                    <a:pt x="258408" y="415080"/>
                  </a:moveTo>
                  <a:cubicBezTo>
                    <a:pt x="254520" y="405720"/>
                    <a:pt x="251784" y="395064"/>
                    <a:pt x="250344" y="383688"/>
                  </a:cubicBezTo>
                  <a:lnTo>
                    <a:pt x="267624" y="381528"/>
                  </a:lnTo>
                  <a:cubicBezTo>
                    <a:pt x="268776" y="391320"/>
                    <a:pt x="271080" y="400392"/>
                    <a:pt x="274392" y="408312"/>
                  </a:cubicBezTo>
                  <a:lnTo>
                    <a:pt x="258408" y="415080"/>
                  </a:lnTo>
                  <a:close/>
                  <a:moveTo>
                    <a:pt x="156744" y="320328"/>
                  </a:moveTo>
                  <a:lnTo>
                    <a:pt x="147672" y="305352"/>
                  </a:lnTo>
                  <a:lnTo>
                    <a:pt x="148680" y="304776"/>
                  </a:lnTo>
                  <a:cubicBezTo>
                    <a:pt x="155016" y="300888"/>
                    <a:pt x="160056" y="296136"/>
                    <a:pt x="164088" y="290088"/>
                  </a:cubicBezTo>
                  <a:cubicBezTo>
                    <a:pt x="164664" y="289224"/>
                    <a:pt x="165240" y="288216"/>
                    <a:pt x="165816" y="287352"/>
                  </a:cubicBezTo>
                  <a:lnTo>
                    <a:pt x="180936" y="296136"/>
                  </a:lnTo>
                  <a:cubicBezTo>
                    <a:pt x="180216" y="297432"/>
                    <a:pt x="179496" y="298584"/>
                    <a:pt x="178632" y="299736"/>
                  </a:cubicBezTo>
                  <a:cubicBezTo>
                    <a:pt x="173304" y="307656"/>
                    <a:pt x="166248" y="314280"/>
                    <a:pt x="157896" y="319464"/>
                  </a:cubicBezTo>
                  <a:lnTo>
                    <a:pt x="156744" y="320328"/>
                  </a:lnTo>
                  <a:close/>
                  <a:moveTo>
                    <a:pt x="249624" y="352008"/>
                  </a:moveTo>
                  <a:cubicBezTo>
                    <a:pt x="250200" y="342216"/>
                    <a:pt x="251640" y="331704"/>
                    <a:pt x="253656" y="321048"/>
                  </a:cubicBezTo>
                  <a:lnTo>
                    <a:pt x="270792" y="324360"/>
                  </a:lnTo>
                  <a:cubicBezTo>
                    <a:pt x="268920" y="334296"/>
                    <a:pt x="267624" y="344088"/>
                    <a:pt x="267048" y="353160"/>
                  </a:cubicBezTo>
                  <a:lnTo>
                    <a:pt x="249624" y="352008"/>
                  </a:lnTo>
                  <a:close/>
                  <a:moveTo>
                    <a:pt x="382392" y="438840"/>
                  </a:moveTo>
                  <a:cubicBezTo>
                    <a:pt x="386424" y="432648"/>
                    <a:pt x="389592" y="424440"/>
                    <a:pt x="391896" y="413784"/>
                  </a:cubicBezTo>
                  <a:lnTo>
                    <a:pt x="409032" y="417528"/>
                  </a:lnTo>
                  <a:cubicBezTo>
                    <a:pt x="406296" y="430344"/>
                    <a:pt x="402408" y="440424"/>
                    <a:pt x="397080" y="448488"/>
                  </a:cubicBezTo>
                  <a:lnTo>
                    <a:pt x="382392" y="438840"/>
                  </a:lnTo>
                  <a:close/>
                  <a:moveTo>
                    <a:pt x="174024" y="262152"/>
                  </a:moveTo>
                  <a:cubicBezTo>
                    <a:pt x="175176" y="253944"/>
                    <a:pt x="175464" y="244584"/>
                    <a:pt x="174888" y="233784"/>
                  </a:cubicBezTo>
                  <a:lnTo>
                    <a:pt x="192312" y="232920"/>
                  </a:lnTo>
                  <a:cubicBezTo>
                    <a:pt x="192888" y="244872"/>
                    <a:pt x="192600" y="255384"/>
                    <a:pt x="191304" y="264744"/>
                  </a:cubicBezTo>
                  <a:lnTo>
                    <a:pt x="174024" y="262152"/>
                  </a:lnTo>
                  <a:close/>
                  <a:moveTo>
                    <a:pt x="396072" y="384984"/>
                  </a:moveTo>
                  <a:cubicBezTo>
                    <a:pt x="396936" y="375768"/>
                    <a:pt x="397512" y="366408"/>
                    <a:pt x="398088" y="355176"/>
                  </a:cubicBezTo>
                  <a:lnTo>
                    <a:pt x="415512" y="356184"/>
                  </a:lnTo>
                  <a:cubicBezTo>
                    <a:pt x="414792" y="367560"/>
                    <a:pt x="414360" y="377064"/>
                    <a:pt x="413496" y="386568"/>
                  </a:cubicBezTo>
                  <a:lnTo>
                    <a:pt x="396072" y="384984"/>
                  </a:lnTo>
                  <a:close/>
                  <a:moveTo>
                    <a:pt x="261144" y="290808"/>
                  </a:moveTo>
                  <a:cubicBezTo>
                    <a:pt x="264024" y="281304"/>
                    <a:pt x="267336" y="271368"/>
                    <a:pt x="271080" y="261576"/>
                  </a:cubicBezTo>
                  <a:lnTo>
                    <a:pt x="287352" y="267768"/>
                  </a:lnTo>
                  <a:cubicBezTo>
                    <a:pt x="283752" y="277128"/>
                    <a:pt x="280584" y="286632"/>
                    <a:pt x="277848" y="295704"/>
                  </a:cubicBezTo>
                  <a:lnTo>
                    <a:pt x="261144" y="290808"/>
                  </a:lnTo>
                  <a:close/>
                  <a:moveTo>
                    <a:pt x="171864" y="204552"/>
                  </a:moveTo>
                  <a:cubicBezTo>
                    <a:pt x="170424" y="194472"/>
                    <a:pt x="168696" y="183960"/>
                    <a:pt x="167112" y="175032"/>
                  </a:cubicBezTo>
                  <a:lnTo>
                    <a:pt x="184392" y="172008"/>
                  </a:lnTo>
                  <a:cubicBezTo>
                    <a:pt x="185976" y="181080"/>
                    <a:pt x="187704" y="191736"/>
                    <a:pt x="189288" y="202104"/>
                  </a:cubicBezTo>
                  <a:lnTo>
                    <a:pt x="171864" y="204552"/>
                  </a:lnTo>
                  <a:close/>
                  <a:moveTo>
                    <a:pt x="399960" y="324936"/>
                  </a:moveTo>
                  <a:cubicBezTo>
                    <a:pt x="400824" y="313272"/>
                    <a:pt x="401976" y="303336"/>
                    <a:pt x="403272" y="294264"/>
                  </a:cubicBezTo>
                  <a:lnTo>
                    <a:pt x="420552" y="296856"/>
                  </a:lnTo>
                  <a:cubicBezTo>
                    <a:pt x="419256" y="305496"/>
                    <a:pt x="418248" y="315000"/>
                    <a:pt x="417384" y="326232"/>
                  </a:cubicBezTo>
                  <a:lnTo>
                    <a:pt x="399960" y="324936"/>
                  </a:lnTo>
                  <a:close/>
                  <a:moveTo>
                    <a:pt x="282888" y="233352"/>
                  </a:moveTo>
                  <a:cubicBezTo>
                    <a:pt x="287208" y="224136"/>
                    <a:pt x="291816" y="214920"/>
                    <a:pt x="296712" y="205848"/>
                  </a:cubicBezTo>
                  <a:lnTo>
                    <a:pt x="311976" y="214200"/>
                  </a:lnTo>
                  <a:cubicBezTo>
                    <a:pt x="307224" y="222840"/>
                    <a:pt x="302760" y="231768"/>
                    <a:pt x="298728" y="240552"/>
                  </a:cubicBezTo>
                  <a:lnTo>
                    <a:pt x="282888" y="233352"/>
                  </a:lnTo>
                  <a:close/>
                  <a:moveTo>
                    <a:pt x="162072" y="145080"/>
                  </a:moveTo>
                  <a:cubicBezTo>
                    <a:pt x="160200" y="133128"/>
                    <a:pt x="158904" y="123480"/>
                    <a:pt x="158184" y="114552"/>
                  </a:cubicBezTo>
                  <a:lnTo>
                    <a:pt x="175608" y="112968"/>
                  </a:lnTo>
                  <a:cubicBezTo>
                    <a:pt x="176328" y="121464"/>
                    <a:pt x="177624" y="130824"/>
                    <a:pt x="179352" y="142344"/>
                  </a:cubicBezTo>
                  <a:lnTo>
                    <a:pt x="162072" y="145080"/>
                  </a:lnTo>
                  <a:close/>
                  <a:moveTo>
                    <a:pt x="409896" y="263592"/>
                  </a:moveTo>
                  <a:cubicBezTo>
                    <a:pt x="413208" y="252360"/>
                    <a:pt x="417240" y="242712"/>
                    <a:pt x="422136" y="233928"/>
                  </a:cubicBezTo>
                  <a:lnTo>
                    <a:pt x="437256" y="242568"/>
                  </a:lnTo>
                  <a:cubicBezTo>
                    <a:pt x="432936" y="250200"/>
                    <a:pt x="429480" y="258696"/>
                    <a:pt x="426600" y="268488"/>
                  </a:cubicBezTo>
                  <a:lnTo>
                    <a:pt x="409896" y="263592"/>
                  </a:lnTo>
                  <a:close/>
                  <a:moveTo>
                    <a:pt x="157320" y="83304"/>
                  </a:moveTo>
                  <a:cubicBezTo>
                    <a:pt x="158040" y="71064"/>
                    <a:pt x="159912" y="60696"/>
                    <a:pt x="163368" y="51336"/>
                  </a:cubicBezTo>
                  <a:lnTo>
                    <a:pt x="179784" y="57384"/>
                  </a:lnTo>
                  <a:cubicBezTo>
                    <a:pt x="176904" y="65016"/>
                    <a:pt x="175320" y="73944"/>
                    <a:pt x="174744" y="84312"/>
                  </a:cubicBezTo>
                  <a:lnTo>
                    <a:pt x="157320" y="83304"/>
                  </a:lnTo>
                  <a:close/>
                  <a:moveTo>
                    <a:pt x="308664" y="179928"/>
                  </a:moveTo>
                  <a:cubicBezTo>
                    <a:pt x="311544" y="171288"/>
                    <a:pt x="313560" y="161928"/>
                    <a:pt x="314712" y="152280"/>
                  </a:cubicBezTo>
                  <a:lnTo>
                    <a:pt x="332136" y="154296"/>
                  </a:lnTo>
                  <a:cubicBezTo>
                    <a:pt x="330840" y="165096"/>
                    <a:pt x="328680" y="175608"/>
                    <a:pt x="325368" y="185400"/>
                  </a:cubicBezTo>
                  <a:lnTo>
                    <a:pt x="308664" y="179928"/>
                  </a:lnTo>
                  <a:close/>
                  <a:moveTo>
                    <a:pt x="454248" y="221400"/>
                  </a:moveTo>
                  <a:lnTo>
                    <a:pt x="442728" y="208296"/>
                  </a:lnTo>
                  <a:cubicBezTo>
                    <a:pt x="451368" y="200520"/>
                    <a:pt x="461160" y="194904"/>
                    <a:pt x="471672" y="191448"/>
                  </a:cubicBezTo>
                  <a:lnTo>
                    <a:pt x="477144" y="208008"/>
                  </a:lnTo>
                  <a:cubicBezTo>
                    <a:pt x="468936" y="210888"/>
                    <a:pt x="461160" y="215352"/>
                    <a:pt x="454248" y="221400"/>
                  </a:cubicBezTo>
                  <a:close/>
                  <a:moveTo>
                    <a:pt x="315432" y="123768"/>
                  </a:moveTo>
                  <a:cubicBezTo>
                    <a:pt x="314856" y="114264"/>
                    <a:pt x="313272" y="104760"/>
                    <a:pt x="311112" y="95544"/>
                  </a:cubicBezTo>
                  <a:lnTo>
                    <a:pt x="328104" y="91368"/>
                  </a:lnTo>
                  <a:cubicBezTo>
                    <a:pt x="330552" y="101592"/>
                    <a:pt x="332280" y="112104"/>
                    <a:pt x="332856" y="122616"/>
                  </a:cubicBezTo>
                  <a:lnTo>
                    <a:pt x="315432" y="123768"/>
                  </a:lnTo>
                  <a:close/>
                  <a:moveTo>
                    <a:pt x="193896" y="35640"/>
                  </a:moveTo>
                  <a:lnTo>
                    <a:pt x="182088" y="22824"/>
                  </a:lnTo>
                  <a:cubicBezTo>
                    <a:pt x="186552" y="18792"/>
                    <a:pt x="191592" y="15192"/>
                    <a:pt x="197352" y="12024"/>
                  </a:cubicBezTo>
                  <a:cubicBezTo>
                    <a:pt x="201816" y="9576"/>
                    <a:pt x="206424" y="7560"/>
                    <a:pt x="210888" y="5832"/>
                  </a:cubicBezTo>
                  <a:lnTo>
                    <a:pt x="216936" y="22248"/>
                  </a:lnTo>
                  <a:cubicBezTo>
                    <a:pt x="213192" y="23544"/>
                    <a:pt x="209448" y="25272"/>
                    <a:pt x="205704" y="27288"/>
                  </a:cubicBezTo>
                  <a:cubicBezTo>
                    <a:pt x="201096" y="29880"/>
                    <a:pt x="197208" y="32616"/>
                    <a:pt x="193896" y="35640"/>
                  </a:cubicBezTo>
                  <a:close/>
                  <a:moveTo>
                    <a:pt x="503496" y="205272"/>
                  </a:moveTo>
                  <a:lnTo>
                    <a:pt x="504792" y="187848"/>
                  </a:lnTo>
                  <a:cubicBezTo>
                    <a:pt x="514872" y="188568"/>
                    <a:pt x="525528" y="191016"/>
                    <a:pt x="536472" y="194904"/>
                  </a:cubicBezTo>
                  <a:lnTo>
                    <a:pt x="530568" y="211320"/>
                  </a:lnTo>
                  <a:cubicBezTo>
                    <a:pt x="521208" y="208008"/>
                    <a:pt x="511992" y="205848"/>
                    <a:pt x="503496" y="205272"/>
                  </a:cubicBezTo>
                  <a:close/>
                  <a:moveTo>
                    <a:pt x="301752" y="68616"/>
                  </a:moveTo>
                  <a:cubicBezTo>
                    <a:pt x="297576" y="59688"/>
                    <a:pt x="292680" y="51624"/>
                    <a:pt x="287208" y="44712"/>
                  </a:cubicBezTo>
                  <a:lnTo>
                    <a:pt x="300888" y="33768"/>
                  </a:lnTo>
                  <a:cubicBezTo>
                    <a:pt x="307224" y="41832"/>
                    <a:pt x="312984" y="51048"/>
                    <a:pt x="317592" y="61272"/>
                  </a:cubicBezTo>
                  <a:lnTo>
                    <a:pt x="301752" y="68616"/>
                  </a:lnTo>
                  <a:close/>
                  <a:moveTo>
                    <a:pt x="242712" y="18504"/>
                  </a:moveTo>
                  <a:lnTo>
                    <a:pt x="244152" y="1080"/>
                  </a:lnTo>
                  <a:cubicBezTo>
                    <a:pt x="255384" y="1944"/>
                    <a:pt x="266328" y="5544"/>
                    <a:pt x="276408" y="11736"/>
                  </a:cubicBezTo>
                  <a:lnTo>
                    <a:pt x="267336" y="26712"/>
                  </a:lnTo>
                  <a:cubicBezTo>
                    <a:pt x="259416" y="21960"/>
                    <a:pt x="251208" y="19224"/>
                    <a:pt x="242712" y="18504"/>
                  </a:cubicBezTo>
                  <a:close/>
                </a:path>
              </a:pathLst>
            </a:custGeom>
            <a:solidFill>
              <a:srgbClr val="2B94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7AA3206-A7E0-4F27-A494-FAC64E6B9C1A}"/>
                </a:ext>
              </a:extLst>
            </p:cNvPr>
            <p:cNvSpPr/>
            <p:nvPr/>
          </p:nvSpPr>
          <p:spPr>
            <a:xfrm>
              <a:off x="3122199" y="2494759"/>
              <a:ext cx="60480" cy="63360"/>
            </a:xfrm>
            <a:custGeom>
              <a:avLst/>
              <a:gdLst>
                <a:gd name="connsiteX0" fmla="*/ 60408 w 60480"/>
                <a:gd name="connsiteY0" fmla="*/ 34920 h 63360"/>
                <a:gd name="connsiteX1" fmla="*/ 53064 w 60480"/>
                <a:gd name="connsiteY1" fmla="*/ 16632 h 63360"/>
                <a:gd name="connsiteX2" fmla="*/ 30888 w 60480"/>
                <a:gd name="connsiteY2" fmla="*/ 28728 h 63360"/>
                <a:gd name="connsiteX3" fmla="*/ 32328 w 60480"/>
                <a:gd name="connsiteY3" fmla="*/ 1080 h 63360"/>
                <a:gd name="connsiteX4" fmla="*/ 14040 w 60480"/>
                <a:gd name="connsiteY4" fmla="*/ 8424 h 63360"/>
                <a:gd name="connsiteX5" fmla="*/ 23832 w 60480"/>
                <a:gd name="connsiteY5" fmla="*/ 30312 h 63360"/>
                <a:gd name="connsiteX6" fmla="*/ 1080 w 60480"/>
                <a:gd name="connsiteY6" fmla="*/ 30024 h 63360"/>
                <a:gd name="connsiteX7" fmla="*/ 8136 w 60480"/>
                <a:gd name="connsiteY7" fmla="*/ 50904 h 63360"/>
                <a:gd name="connsiteX8" fmla="*/ 25992 w 60480"/>
                <a:gd name="connsiteY8" fmla="*/ 36792 h 63360"/>
                <a:gd name="connsiteX9" fmla="*/ 24264 w 60480"/>
                <a:gd name="connsiteY9" fmla="*/ 63144 h 63360"/>
                <a:gd name="connsiteX10" fmla="*/ 45144 w 60480"/>
                <a:gd name="connsiteY10" fmla="*/ 56088 h 63360"/>
                <a:gd name="connsiteX11" fmla="*/ 30600 w 60480"/>
                <a:gd name="connsiteY11" fmla="*/ 34920 h 6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480" h="63360">
                  <a:moveTo>
                    <a:pt x="60408" y="34920"/>
                  </a:moveTo>
                  <a:lnTo>
                    <a:pt x="53064" y="16632"/>
                  </a:lnTo>
                  <a:lnTo>
                    <a:pt x="30888" y="28728"/>
                  </a:lnTo>
                  <a:lnTo>
                    <a:pt x="32328" y="1080"/>
                  </a:lnTo>
                  <a:lnTo>
                    <a:pt x="14040" y="8424"/>
                  </a:lnTo>
                  <a:lnTo>
                    <a:pt x="23832" y="30312"/>
                  </a:lnTo>
                  <a:lnTo>
                    <a:pt x="1080" y="30024"/>
                  </a:lnTo>
                  <a:lnTo>
                    <a:pt x="8136" y="50904"/>
                  </a:lnTo>
                  <a:lnTo>
                    <a:pt x="25992" y="36792"/>
                  </a:lnTo>
                  <a:lnTo>
                    <a:pt x="24264" y="63144"/>
                  </a:lnTo>
                  <a:lnTo>
                    <a:pt x="45144" y="56088"/>
                  </a:lnTo>
                  <a:lnTo>
                    <a:pt x="30600" y="34920"/>
                  </a:lnTo>
                  <a:close/>
                </a:path>
              </a:pathLst>
            </a:custGeom>
            <a:solidFill>
              <a:srgbClr val="2B94F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E5C8DE5-0FB6-407D-A7CB-62C39C9C9127}"/>
                </a:ext>
              </a:extLst>
            </p:cNvPr>
            <p:cNvSpPr/>
            <p:nvPr/>
          </p:nvSpPr>
          <p:spPr>
            <a:xfrm>
              <a:off x="2554549" y="2463403"/>
              <a:ext cx="41760" cy="41760"/>
            </a:xfrm>
            <a:custGeom>
              <a:avLst/>
              <a:gdLst>
                <a:gd name="connsiteX0" fmla="*/ 4538 w 41760"/>
                <a:gd name="connsiteY0" fmla="*/ 9972 h 41760"/>
                <a:gd name="connsiteX1" fmla="*/ 10010 w 41760"/>
                <a:gd name="connsiteY1" fmla="*/ 38052 h 41760"/>
                <a:gd name="connsiteX2" fmla="*/ 38090 w 41760"/>
                <a:gd name="connsiteY2" fmla="*/ 32580 h 41760"/>
                <a:gd name="connsiteX3" fmla="*/ 32618 w 41760"/>
                <a:gd name="connsiteY3" fmla="*/ 4500 h 41760"/>
                <a:gd name="connsiteX4" fmla="*/ 4538 w 41760"/>
                <a:gd name="connsiteY4" fmla="*/ 9972 h 4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60" h="41760">
                  <a:moveTo>
                    <a:pt x="4538" y="9972"/>
                  </a:moveTo>
                  <a:cubicBezTo>
                    <a:pt x="-1654" y="19188"/>
                    <a:pt x="650" y="31860"/>
                    <a:pt x="10010" y="38052"/>
                  </a:cubicBezTo>
                  <a:cubicBezTo>
                    <a:pt x="19226" y="44244"/>
                    <a:pt x="31898" y="41796"/>
                    <a:pt x="38090" y="32580"/>
                  </a:cubicBezTo>
                  <a:cubicBezTo>
                    <a:pt x="44282" y="23220"/>
                    <a:pt x="41834" y="10692"/>
                    <a:pt x="32618" y="4500"/>
                  </a:cubicBezTo>
                  <a:cubicBezTo>
                    <a:pt x="23402" y="-1692"/>
                    <a:pt x="10874" y="756"/>
                    <a:pt x="4538" y="9972"/>
                  </a:cubicBezTo>
                  <a:close/>
                </a:path>
              </a:pathLst>
            </a:custGeom>
            <a:solidFill>
              <a:srgbClr val="2B94F4">
                <a:alpha val="7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6FB5FB90-7244-465E-A582-0C092C7F22FF}"/>
                </a:ext>
              </a:extLst>
            </p:cNvPr>
            <p:cNvSpPr/>
            <p:nvPr/>
          </p:nvSpPr>
          <p:spPr>
            <a:xfrm>
              <a:off x="2556999" y="2432839"/>
              <a:ext cx="256320" cy="328320"/>
            </a:xfrm>
            <a:custGeom>
              <a:avLst/>
              <a:gdLst>
                <a:gd name="connsiteX0" fmla="*/ 91224 w 256320"/>
                <a:gd name="connsiteY0" fmla="*/ 286344 h 328320"/>
                <a:gd name="connsiteX1" fmla="*/ 93528 w 256320"/>
                <a:gd name="connsiteY1" fmla="*/ 276552 h 328320"/>
                <a:gd name="connsiteX2" fmla="*/ 101304 w 256320"/>
                <a:gd name="connsiteY2" fmla="*/ 269928 h 328320"/>
                <a:gd name="connsiteX3" fmla="*/ 104760 w 256320"/>
                <a:gd name="connsiteY3" fmla="*/ 259848 h 328320"/>
                <a:gd name="connsiteX4" fmla="*/ 105768 w 256320"/>
                <a:gd name="connsiteY4" fmla="*/ 259992 h 328320"/>
                <a:gd name="connsiteX5" fmla="*/ 108216 w 256320"/>
                <a:gd name="connsiteY5" fmla="*/ 260424 h 328320"/>
                <a:gd name="connsiteX6" fmla="*/ 111816 w 256320"/>
                <a:gd name="connsiteY6" fmla="*/ 261000 h 328320"/>
                <a:gd name="connsiteX7" fmla="*/ 114552 w 256320"/>
                <a:gd name="connsiteY7" fmla="*/ 261288 h 328320"/>
                <a:gd name="connsiteX8" fmla="*/ 118008 w 256320"/>
                <a:gd name="connsiteY8" fmla="*/ 261576 h 328320"/>
                <a:gd name="connsiteX9" fmla="*/ 120744 w 256320"/>
                <a:gd name="connsiteY9" fmla="*/ 261720 h 328320"/>
                <a:gd name="connsiteX10" fmla="*/ 124056 w 256320"/>
                <a:gd name="connsiteY10" fmla="*/ 261864 h 328320"/>
                <a:gd name="connsiteX11" fmla="*/ 126936 w 256320"/>
                <a:gd name="connsiteY11" fmla="*/ 261864 h 328320"/>
                <a:gd name="connsiteX12" fmla="*/ 130104 w 256320"/>
                <a:gd name="connsiteY12" fmla="*/ 261864 h 328320"/>
                <a:gd name="connsiteX13" fmla="*/ 132984 w 256320"/>
                <a:gd name="connsiteY13" fmla="*/ 261720 h 328320"/>
                <a:gd name="connsiteX14" fmla="*/ 136152 w 256320"/>
                <a:gd name="connsiteY14" fmla="*/ 261576 h 328320"/>
                <a:gd name="connsiteX15" fmla="*/ 139032 w 256320"/>
                <a:gd name="connsiteY15" fmla="*/ 261288 h 328320"/>
                <a:gd name="connsiteX16" fmla="*/ 142056 w 256320"/>
                <a:gd name="connsiteY16" fmla="*/ 261000 h 328320"/>
                <a:gd name="connsiteX17" fmla="*/ 145080 w 256320"/>
                <a:gd name="connsiteY17" fmla="*/ 260568 h 328320"/>
                <a:gd name="connsiteX18" fmla="*/ 147960 w 256320"/>
                <a:gd name="connsiteY18" fmla="*/ 260136 h 328320"/>
                <a:gd name="connsiteX19" fmla="*/ 150984 w 256320"/>
                <a:gd name="connsiteY19" fmla="*/ 259560 h 328320"/>
                <a:gd name="connsiteX20" fmla="*/ 153720 w 256320"/>
                <a:gd name="connsiteY20" fmla="*/ 258984 h 328320"/>
                <a:gd name="connsiteX21" fmla="*/ 156888 w 256320"/>
                <a:gd name="connsiteY21" fmla="*/ 258264 h 328320"/>
                <a:gd name="connsiteX22" fmla="*/ 159480 w 256320"/>
                <a:gd name="connsiteY22" fmla="*/ 257544 h 328320"/>
                <a:gd name="connsiteX23" fmla="*/ 162648 w 256320"/>
                <a:gd name="connsiteY23" fmla="*/ 256680 h 328320"/>
                <a:gd name="connsiteX24" fmla="*/ 164808 w 256320"/>
                <a:gd name="connsiteY24" fmla="*/ 255960 h 328320"/>
                <a:gd name="connsiteX25" fmla="*/ 168264 w 256320"/>
                <a:gd name="connsiteY25" fmla="*/ 254808 h 328320"/>
                <a:gd name="connsiteX26" fmla="*/ 169560 w 256320"/>
                <a:gd name="connsiteY26" fmla="*/ 254376 h 328320"/>
                <a:gd name="connsiteX27" fmla="*/ 184104 w 256320"/>
                <a:gd name="connsiteY27" fmla="*/ 248040 h 328320"/>
                <a:gd name="connsiteX28" fmla="*/ 184248 w 256320"/>
                <a:gd name="connsiteY28" fmla="*/ 248040 h 328320"/>
                <a:gd name="connsiteX29" fmla="*/ 188424 w 256320"/>
                <a:gd name="connsiteY29" fmla="*/ 245736 h 328320"/>
                <a:gd name="connsiteX30" fmla="*/ 189432 w 256320"/>
                <a:gd name="connsiteY30" fmla="*/ 245160 h 328320"/>
                <a:gd name="connsiteX31" fmla="*/ 193320 w 256320"/>
                <a:gd name="connsiteY31" fmla="*/ 242856 h 328320"/>
                <a:gd name="connsiteX32" fmla="*/ 194472 w 256320"/>
                <a:gd name="connsiteY32" fmla="*/ 242136 h 328320"/>
                <a:gd name="connsiteX33" fmla="*/ 198216 w 256320"/>
                <a:gd name="connsiteY33" fmla="*/ 239688 h 328320"/>
                <a:gd name="connsiteX34" fmla="*/ 199512 w 256320"/>
                <a:gd name="connsiteY34" fmla="*/ 238824 h 328320"/>
                <a:gd name="connsiteX35" fmla="*/ 203112 w 256320"/>
                <a:gd name="connsiteY35" fmla="*/ 236232 h 328320"/>
                <a:gd name="connsiteX36" fmla="*/ 204264 w 256320"/>
                <a:gd name="connsiteY36" fmla="*/ 235368 h 328320"/>
                <a:gd name="connsiteX37" fmla="*/ 207720 w 256320"/>
                <a:gd name="connsiteY37" fmla="*/ 232632 h 328320"/>
                <a:gd name="connsiteX38" fmla="*/ 208872 w 256320"/>
                <a:gd name="connsiteY38" fmla="*/ 231768 h 328320"/>
                <a:gd name="connsiteX39" fmla="*/ 212328 w 256320"/>
                <a:gd name="connsiteY39" fmla="*/ 228744 h 328320"/>
                <a:gd name="connsiteX40" fmla="*/ 213336 w 256320"/>
                <a:gd name="connsiteY40" fmla="*/ 227880 h 328320"/>
                <a:gd name="connsiteX41" fmla="*/ 216648 w 256320"/>
                <a:gd name="connsiteY41" fmla="*/ 224712 h 328320"/>
                <a:gd name="connsiteX42" fmla="*/ 217512 w 256320"/>
                <a:gd name="connsiteY42" fmla="*/ 223848 h 328320"/>
                <a:gd name="connsiteX43" fmla="*/ 220824 w 256320"/>
                <a:gd name="connsiteY43" fmla="*/ 220392 h 328320"/>
                <a:gd name="connsiteX44" fmla="*/ 221400 w 256320"/>
                <a:gd name="connsiteY44" fmla="*/ 219672 h 328320"/>
                <a:gd name="connsiteX45" fmla="*/ 224424 w 256320"/>
                <a:gd name="connsiteY45" fmla="*/ 216360 h 328320"/>
                <a:gd name="connsiteX46" fmla="*/ 225432 w 256320"/>
                <a:gd name="connsiteY46" fmla="*/ 215208 h 328320"/>
                <a:gd name="connsiteX47" fmla="*/ 229176 w 256320"/>
                <a:gd name="connsiteY47" fmla="*/ 210600 h 328320"/>
                <a:gd name="connsiteX48" fmla="*/ 230328 w 256320"/>
                <a:gd name="connsiteY48" fmla="*/ 209016 h 328320"/>
                <a:gd name="connsiteX49" fmla="*/ 233640 w 256320"/>
                <a:gd name="connsiteY49" fmla="*/ 204408 h 328320"/>
                <a:gd name="connsiteX50" fmla="*/ 234648 w 256320"/>
                <a:gd name="connsiteY50" fmla="*/ 202824 h 328320"/>
                <a:gd name="connsiteX51" fmla="*/ 242136 w 256320"/>
                <a:gd name="connsiteY51" fmla="*/ 189720 h 328320"/>
                <a:gd name="connsiteX52" fmla="*/ 243000 w 256320"/>
                <a:gd name="connsiteY52" fmla="*/ 187848 h 328320"/>
                <a:gd name="connsiteX53" fmla="*/ 245304 w 256320"/>
                <a:gd name="connsiteY53" fmla="*/ 182808 h 328320"/>
                <a:gd name="connsiteX54" fmla="*/ 246312 w 256320"/>
                <a:gd name="connsiteY54" fmla="*/ 180504 h 328320"/>
                <a:gd name="connsiteX55" fmla="*/ 246600 w 256320"/>
                <a:gd name="connsiteY55" fmla="*/ 179928 h 328320"/>
                <a:gd name="connsiteX56" fmla="*/ 246600 w 256320"/>
                <a:gd name="connsiteY56" fmla="*/ 179928 h 328320"/>
                <a:gd name="connsiteX57" fmla="*/ 248328 w 256320"/>
                <a:gd name="connsiteY57" fmla="*/ 175464 h 328320"/>
                <a:gd name="connsiteX58" fmla="*/ 249048 w 256320"/>
                <a:gd name="connsiteY58" fmla="*/ 173304 h 328320"/>
                <a:gd name="connsiteX59" fmla="*/ 251352 w 256320"/>
                <a:gd name="connsiteY59" fmla="*/ 165960 h 328320"/>
                <a:gd name="connsiteX60" fmla="*/ 163944 w 256320"/>
                <a:gd name="connsiteY60" fmla="*/ 5688 h 328320"/>
                <a:gd name="connsiteX61" fmla="*/ 158184 w 256320"/>
                <a:gd name="connsiteY61" fmla="*/ 4248 h 328320"/>
                <a:gd name="connsiteX62" fmla="*/ 156600 w 256320"/>
                <a:gd name="connsiteY62" fmla="*/ 3960 h 328320"/>
                <a:gd name="connsiteX63" fmla="*/ 152136 w 256320"/>
                <a:gd name="connsiteY63" fmla="*/ 3096 h 328320"/>
                <a:gd name="connsiteX64" fmla="*/ 150696 w 256320"/>
                <a:gd name="connsiteY64" fmla="*/ 2808 h 328320"/>
                <a:gd name="connsiteX65" fmla="*/ 145080 w 256320"/>
                <a:gd name="connsiteY65" fmla="*/ 1944 h 328320"/>
                <a:gd name="connsiteX66" fmla="*/ 143928 w 256320"/>
                <a:gd name="connsiteY66" fmla="*/ 1800 h 328320"/>
                <a:gd name="connsiteX67" fmla="*/ 139320 w 256320"/>
                <a:gd name="connsiteY67" fmla="*/ 1368 h 328320"/>
                <a:gd name="connsiteX68" fmla="*/ 137592 w 256320"/>
                <a:gd name="connsiteY68" fmla="*/ 1224 h 328320"/>
                <a:gd name="connsiteX69" fmla="*/ 132984 w 256320"/>
                <a:gd name="connsiteY69" fmla="*/ 1080 h 328320"/>
                <a:gd name="connsiteX70" fmla="*/ 131976 w 256320"/>
                <a:gd name="connsiteY70" fmla="*/ 1080 h 328320"/>
                <a:gd name="connsiteX71" fmla="*/ 126504 w 256320"/>
                <a:gd name="connsiteY71" fmla="*/ 1080 h 328320"/>
                <a:gd name="connsiteX72" fmla="*/ 124776 w 256320"/>
                <a:gd name="connsiteY72" fmla="*/ 1080 h 328320"/>
                <a:gd name="connsiteX73" fmla="*/ 120744 w 256320"/>
                <a:gd name="connsiteY73" fmla="*/ 1368 h 328320"/>
                <a:gd name="connsiteX74" fmla="*/ 119016 w 256320"/>
                <a:gd name="connsiteY74" fmla="*/ 1512 h 328320"/>
                <a:gd name="connsiteX75" fmla="*/ 113688 w 256320"/>
                <a:gd name="connsiteY75" fmla="*/ 2088 h 328320"/>
                <a:gd name="connsiteX76" fmla="*/ 112536 w 256320"/>
                <a:gd name="connsiteY76" fmla="*/ 2232 h 328320"/>
                <a:gd name="connsiteX77" fmla="*/ 108216 w 256320"/>
                <a:gd name="connsiteY77" fmla="*/ 2952 h 328320"/>
                <a:gd name="connsiteX78" fmla="*/ 106200 w 256320"/>
                <a:gd name="connsiteY78" fmla="*/ 3384 h 328320"/>
                <a:gd name="connsiteX79" fmla="*/ 102600 w 256320"/>
                <a:gd name="connsiteY79" fmla="*/ 4104 h 328320"/>
                <a:gd name="connsiteX80" fmla="*/ 100728 w 256320"/>
                <a:gd name="connsiteY80" fmla="*/ 4536 h 328320"/>
                <a:gd name="connsiteX81" fmla="*/ 95832 w 256320"/>
                <a:gd name="connsiteY81" fmla="*/ 5832 h 328320"/>
                <a:gd name="connsiteX82" fmla="*/ 93672 w 256320"/>
                <a:gd name="connsiteY82" fmla="*/ 6408 h 328320"/>
                <a:gd name="connsiteX83" fmla="*/ 90648 w 256320"/>
                <a:gd name="connsiteY83" fmla="*/ 7416 h 328320"/>
                <a:gd name="connsiteX84" fmla="*/ 88344 w 256320"/>
                <a:gd name="connsiteY84" fmla="*/ 8280 h 328320"/>
                <a:gd name="connsiteX85" fmla="*/ 85320 w 256320"/>
                <a:gd name="connsiteY85" fmla="*/ 9432 h 328320"/>
                <a:gd name="connsiteX86" fmla="*/ 82008 w 256320"/>
                <a:gd name="connsiteY86" fmla="*/ 10728 h 328320"/>
                <a:gd name="connsiteX87" fmla="*/ 78840 w 256320"/>
                <a:gd name="connsiteY87" fmla="*/ 12024 h 328320"/>
                <a:gd name="connsiteX88" fmla="*/ 76248 w 256320"/>
                <a:gd name="connsiteY88" fmla="*/ 13176 h 328320"/>
                <a:gd name="connsiteX89" fmla="*/ 73944 w 256320"/>
                <a:gd name="connsiteY89" fmla="*/ 14328 h 328320"/>
                <a:gd name="connsiteX90" fmla="*/ 71352 w 256320"/>
                <a:gd name="connsiteY90" fmla="*/ 15624 h 328320"/>
                <a:gd name="connsiteX91" fmla="*/ 69192 w 256320"/>
                <a:gd name="connsiteY91" fmla="*/ 16776 h 328320"/>
                <a:gd name="connsiteX92" fmla="*/ 64584 w 256320"/>
                <a:gd name="connsiteY92" fmla="*/ 19512 h 328320"/>
                <a:gd name="connsiteX93" fmla="*/ 62856 w 256320"/>
                <a:gd name="connsiteY93" fmla="*/ 20520 h 328320"/>
                <a:gd name="connsiteX94" fmla="*/ 60120 w 256320"/>
                <a:gd name="connsiteY94" fmla="*/ 22248 h 328320"/>
                <a:gd name="connsiteX95" fmla="*/ 58536 w 256320"/>
                <a:gd name="connsiteY95" fmla="*/ 23256 h 328320"/>
                <a:gd name="connsiteX96" fmla="*/ 49464 w 256320"/>
                <a:gd name="connsiteY96" fmla="*/ 30024 h 328320"/>
                <a:gd name="connsiteX97" fmla="*/ 48168 w 256320"/>
                <a:gd name="connsiteY97" fmla="*/ 31032 h 328320"/>
                <a:gd name="connsiteX98" fmla="*/ 45432 w 256320"/>
                <a:gd name="connsiteY98" fmla="*/ 33336 h 328320"/>
                <a:gd name="connsiteX99" fmla="*/ 44568 w 256320"/>
                <a:gd name="connsiteY99" fmla="*/ 34200 h 328320"/>
                <a:gd name="connsiteX100" fmla="*/ 39240 w 256320"/>
                <a:gd name="connsiteY100" fmla="*/ 39240 h 328320"/>
                <a:gd name="connsiteX101" fmla="*/ 38664 w 256320"/>
                <a:gd name="connsiteY101" fmla="*/ 39816 h 328320"/>
                <a:gd name="connsiteX102" fmla="*/ 36072 w 256320"/>
                <a:gd name="connsiteY102" fmla="*/ 42552 h 328320"/>
                <a:gd name="connsiteX103" fmla="*/ 35064 w 256320"/>
                <a:gd name="connsiteY103" fmla="*/ 43704 h 328320"/>
                <a:gd name="connsiteX104" fmla="*/ 34632 w 256320"/>
                <a:gd name="connsiteY104" fmla="*/ 44136 h 328320"/>
                <a:gd name="connsiteX105" fmla="*/ 34632 w 256320"/>
                <a:gd name="connsiteY105" fmla="*/ 44136 h 328320"/>
                <a:gd name="connsiteX106" fmla="*/ 21384 w 256320"/>
                <a:gd name="connsiteY106" fmla="*/ 61704 h 328320"/>
                <a:gd name="connsiteX107" fmla="*/ 21240 w 256320"/>
                <a:gd name="connsiteY107" fmla="*/ 61992 h 328320"/>
                <a:gd name="connsiteX108" fmla="*/ 17928 w 256320"/>
                <a:gd name="connsiteY108" fmla="*/ 67608 h 328320"/>
                <a:gd name="connsiteX109" fmla="*/ 17208 w 256320"/>
                <a:gd name="connsiteY109" fmla="*/ 69048 h 328320"/>
                <a:gd name="connsiteX110" fmla="*/ 14760 w 256320"/>
                <a:gd name="connsiteY110" fmla="*/ 73800 h 328320"/>
                <a:gd name="connsiteX111" fmla="*/ 13752 w 256320"/>
                <a:gd name="connsiteY111" fmla="*/ 75816 h 328320"/>
                <a:gd name="connsiteX112" fmla="*/ 11736 w 256320"/>
                <a:gd name="connsiteY112" fmla="*/ 80424 h 328320"/>
                <a:gd name="connsiteX113" fmla="*/ 10872 w 256320"/>
                <a:gd name="connsiteY113" fmla="*/ 82584 h 328320"/>
                <a:gd name="connsiteX114" fmla="*/ 9000 w 256320"/>
                <a:gd name="connsiteY114" fmla="*/ 87480 h 328320"/>
                <a:gd name="connsiteX115" fmla="*/ 8280 w 256320"/>
                <a:gd name="connsiteY115" fmla="*/ 89496 h 328320"/>
                <a:gd name="connsiteX116" fmla="*/ 6120 w 256320"/>
                <a:gd name="connsiteY116" fmla="*/ 96552 h 328320"/>
                <a:gd name="connsiteX117" fmla="*/ 3096 w 256320"/>
                <a:gd name="connsiteY117" fmla="*/ 109512 h 328320"/>
                <a:gd name="connsiteX118" fmla="*/ 3096 w 256320"/>
                <a:gd name="connsiteY118" fmla="*/ 109512 h 328320"/>
                <a:gd name="connsiteX119" fmla="*/ 3096 w 256320"/>
                <a:gd name="connsiteY119" fmla="*/ 109512 h 328320"/>
                <a:gd name="connsiteX120" fmla="*/ 2808 w 256320"/>
                <a:gd name="connsiteY120" fmla="*/ 111528 h 328320"/>
                <a:gd name="connsiteX121" fmla="*/ 2088 w 256320"/>
                <a:gd name="connsiteY121" fmla="*/ 115848 h 328320"/>
                <a:gd name="connsiteX122" fmla="*/ 1800 w 256320"/>
                <a:gd name="connsiteY122" fmla="*/ 118584 h 328320"/>
                <a:gd name="connsiteX123" fmla="*/ 1368 w 256320"/>
                <a:gd name="connsiteY123" fmla="*/ 122184 h 328320"/>
                <a:gd name="connsiteX124" fmla="*/ 1224 w 256320"/>
                <a:gd name="connsiteY124" fmla="*/ 125064 h 328320"/>
                <a:gd name="connsiteX125" fmla="*/ 1080 w 256320"/>
                <a:gd name="connsiteY125" fmla="*/ 128520 h 328320"/>
                <a:gd name="connsiteX126" fmla="*/ 1080 w 256320"/>
                <a:gd name="connsiteY126" fmla="*/ 131400 h 328320"/>
                <a:gd name="connsiteX127" fmla="*/ 1080 w 256320"/>
                <a:gd name="connsiteY127" fmla="*/ 134712 h 328320"/>
                <a:gd name="connsiteX128" fmla="*/ 1224 w 256320"/>
                <a:gd name="connsiteY128" fmla="*/ 137736 h 328320"/>
                <a:gd name="connsiteX129" fmla="*/ 1368 w 256320"/>
                <a:gd name="connsiteY129" fmla="*/ 141048 h 328320"/>
                <a:gd name="connsiteX130" fmla="*/ 1656 w 256320"/>
                <a:gd name="connsiteY130" fmla="*/ 144072 h 328320"/>
                <a:gd name="connsiteX131" fmla="*/ 1944 w 256320"/>
                <a:gd name="connsiteY131" fmla="*/ 147240 h 328320"/>
                <a:gd name="connsiteX132" fmla="*/ 2232 w 256320"/>
                <a:gd name="connsiteY132" fmla="*/ 150120 h 328320"/>
                <a:gd name="connsiteX133" fmla="*/ 2664 w 256320"/>
                <a:gd name="connsiteY133" fmla="*/ 153288 h 328320"/>
                <a:gd name="connsiteX134" fmla="*/ 3096 w 256320"/>
                <a:gd name="connsiteY134" fmla="*/ 156168 h 328320"/>
                <a:gd name="connsiteX135" fmla="*/ 3672 w 256320"/>
                <a:gd name="connsiteY135" fmla="*/ 159336 h 328320"/>
                <a:gd name="connsiteX136" fmla="*/ 4248 w 256320"/>
                <a:gd name="connsiteY136" fmla="*/ 162216 h 328320"/>
                <a:gd name="connsiteX137" fmla="*/ 4968 w 256320"/>
                <a:gd name="connsiteY137" fmla="*/ 165240 h 328320"/>
                <a:gd name="connsiteX138" fmla="*/ 5688 w 256320"/>
                <a:gd name="connsiteY138" fmla="*/ 168120 h 328320"/>
                <a:gd name="connsiteX139" fmla="*/ 6552 w 256320"/>
                <a:gd name="connsiteY139" fmla="*/ 171144 h 328320"/>
                <a:gd name="connsiteX140" fmla="*/ 7416 w 256320"/>
                <a:gd name="connsiteY140" fmla="*/ 173880 h 328320"/>
                <a:gd name="connsiteX141" fmla="*/ 8424 w 256320"/>
                <a:gd name="connsiteY141" fmla="*/ 176904 h 328320"/>
                <a:gd name="connsiteX142" fmla="*/ 9432 w 256320"/>
                <a:gd name="connsiteY142" fmla="*/ 179496 h 328320"/>
                <a:gd name="connsiteX143" fmla="*/ 10584 w 256320"/>
                <a:gd name="connsiteY143" fmla="*/ 182520 h 328320"/>
                <a:gd name="connsiteX144" fmla="*/ 11592 w 256320"/>
                <a:gd name="connsiteY144" fmla="*/ 185112 h 328320"/>
                <a:gd name="connsiteX145" fmla="*/ 13032 w 256320"/>
                <a:gd name="connsiteY145" fmla="*/ 188280 h 328320"/>
                <a:gd name="connsiteX146" fmla="*/ 14184 w 256320"/>
                <a:gd name="connsiteY146" fmla="*/ 190584 h 328320"/>
                <a:gd name="connsiteX147" fmla="*/ 15912 w 256320"/>
                <a:gd name="connsiteY147" fmla="*/ 193896 h 328320"/>
                <a:gd name="connsiteX148" fmla="*/ 16920 w 256320"/>
                <a:gd name="connsiteY148" fmla="*/ 195912 h 328320"/>
                <a:gd name="connsiteX149" fmla="*/ 19800 w 256320"/>
                <a:gd name="connsiteY149" fmla="*/ 200952 h 328320"/>
                <a:gd name="connsiteX150" fmla="*/ 20520 w 256320"/>
                <a:gd name="connsiteY150" fmla="*/ 202104 h 328320"/>
                <a:gd name="connsiteX151" fmla="*/ 23112 w 256320"/>
                <a:gd name="connsiteY151" fmla="*/ 206136 h 328320"/>
                <a:gd name="connsiteX152" fmla="*/ 24408 w 256320"/>
                <a:gd name="connsiteY152" fmla="*/ 208008 h 328320"/>
                <a:gd name="connsiteX153" fmla="*/ 26568 w 256320"/>
                <a:gd name="connsiteY153" fmla="*/ 211032 h 328320"/>
                <a:gd name="connsiteX154" fmla="*/ 28152 w 256320"/>
                <a:gd name="connsiteY154" fmla="*/ 213048 h 328320"/>
                <a:gd name="connsiteX155" fmla="*/ 30312 w 256320"/>
                <a:gd name="connsiteY155" fmla="*/ 215784 h 328320"/>
                <a:gd name="connsiteX156" fmla="*/ 32040 w 256320"/>
                <a:gd name="connsiteY156" fmla="*/ 217800 h 328320"/>
                <a:gd name="connsiteX157" fmla="*/ 34200 w 256320"/>
                <a:gd name="connsiteY157" fmla="*/ 220392 h 328320"/>
                <a:gd name="connsiteX158" fmla="*/ 36072 w 256320"/>
                <a:gd name="connsiteY158" fmla="*/ 222408 h 328320"/>
                <a:gd name="connsiteX159" fmla="*/ 38376 w 256320"/>
                <a:gd name="connsiteY159" fmla="*/ 224856 h 328320"/>
                <a:gd name="connsiteX160" fmla="*/ 40392 w 256320"/>
                <a:gd name="connsiteY160" fmla="*/ 226728 h 328320"/>
                <a:gd name="connsiteX161" fmla="*/ 42840 w 256320"/>
                <a:gd name="connsiteY161" fmla="*/ 229032 h 328320"/>
                <a:gd name="connsiteX162" fmla="*/ 44856 w 256320"/>
                <a:gd name="connsiteY162" fmla="*/ 230904 h 328320"/>
                <a:gd name="connsiteX163" fmla="*/ 47304 w 256320"/>
                <a:gd name="connsiteY163" fmla="*/ 233064 h 328320"/>
                <a:gd name="connsiteX164" fmla="*/ 49464 w 256320"/>
                <a:gd name="connsiteY164" fmla="*/ 234792 h 328320"/>
                <a:gd name="connsiteX165" fmla="*/ 52056 w 256320"/>
                <a:gd name="connsiteY165" fmla="*/ 236808 h 328320"/>
                <a:gd name="connsiteX166" fmla="*/ 54360 w 256320"/>
                <a:gd name="connsiteY166" fmla="*/ 238392 h 328320"/>
                <a:gd name="connsiteX167" fmla="*/ 57096 w 256320"/>
                <a:gd name="connsiteY167" fmla="*/ 240264 h 328320"/>
                <a:gd name="connsiteX168" fmla="*/ 59400 w 256320"/>
                <a:gd name="connsiteY168" fmla="*/ 241848 h 328320"/>
                <a:gd name="connsiteX169" fmla="*/ 62280 w 256320"/>
                <a:gd name="connsiteY169" fmla="*/ 243576 h 328320"/>
                <a:gd name="connsiteX170" fmla="*/ 64584 w 256320"/>
                <a:gd name="connsiteY170" fmla="*/ 245016 h 328320"/>
                <a:gd name="connsiteX171" fmla="*/ 67608 w 256320"/>
                <a:gd name="connsiteY171" fmla="*/ 246744 h 328320"/>
                <a:gd name="connsiteX172" fmla="*/ 70056 w 256320"/>
                <a:gd name="connsiteY172" fmla="*/ 248040 h 328320"/>
                <a:gd name="connsiteX173" fmla="*/ 73224 w 256320"/>
                <a:gd name="connsiteY173" fmla="*/ 249624 h 328320"/>
                <a:gd name="connsiteX174" fmla="*/ 75672 w 256320"/>
                <a:gd name="connsiteY174" fmla="*/ 250776 h 328320"/>
                <a:gd name="connsiteX175" fmla="*/ 79128 w 256320"/>
                <a:gd name="connsiteY175" fmla="*/ 252216 h 328320"/>
                <a:gd name="connsiteX176" fmla="*/ 81432 w 256320"/>
                <a:gd name="connsiteY176" fmla="*/ 253224 h 328320"/>
                <a:gd name="connsiteX177" fmla="*/ 82584 w 256320"/>
                <a:gd name="connsiteY177" fmla="*/ 253656 h 328320"/>
                <a:gd name="connsiteX178" fmla="*/ 79704 w 256320"/>
                <a:gd name="connsiteY178" fmla="*/ 266328 h 328320"/>
                <a:gd name="connsiteX179" fmla="*/ 83304 w 256320"/>
                <a:gd name="connsiteY179" fmla="*/ 274104 h 328320"/>
                <a:gd name="connsiteX180" fmla="*/ 73800 w 256320"/>
                <a:gd name="connsiteY180" fmla="*/ 303048 h 328320"/>
                <a:gd name="connsiteX181" fmla="*/ 73800 w 256320"/>
                <a:gd name="connsiteY181" fmla="*/ 303048 h 328320"/>
                <a:gd name="connsiteX182" fmla="*/ 69336 w 256320"/>
                <a:gd name="connsiteY182" fmla="*/ 316872 h 328320"/>
                <a:gd name="connsiteX183" fmla="*/ 81432 w 256320"/>
                <a:gd name="connsiteY183" fmla="*/ 328392 h 328320"/>
                <a:gd name="connsiteX184" fmla="*/ 91224 w 256320"/>
                <a:gd name="connsiteY184" fmla="*/ 286344 h 328320"/>
                <a:gd name="connsiteX185" fmla="*/ 91224 w 256320"/>
                <a:gd name="connsiteY185" fmla="*/ 286344 h 32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256320" h="328320">
                  <a:moveTo>
                    <a:pt x="91224" y="286344"/>
                  </a:moveTo>
                  <a:lnTo>
                    <a:pt x="93528" y="276552"/>
                  </a:lnTo>
                  <a:cubicBezTo>
                    <a:pt x="96840" y="276408"/>
                    <a:pt x="100008" y="273816"/>
                    <a:pt x="101304" y="269928"/>
                  </a:cubicBezTo>
                  <a:lnTo>
                    <a:pt x="104760" y="259848"/>
                  </a:lnTo>
                  <a:cubicBezTo>
                    <a:pt x="105048" y="259848"/>
                    <a:pt x="105480" y="259992"/>
                    <a:pt x="105768" y="259992"/>
                  </a:cubicBezTo>
                  <a:cubicBezTo>
                    <a:pt x="106632" y="260136"/>
                    <a:pt x="107496" y="260280"/>
                    <a:pt x="108216" y="260424"/>
                  </a:cubicBezTo>
                  <a:cubicBezTo>
                    <a:pt x="109368" y="260568"/>
                    <a:pt x="110664" y="260856"/>
                    <a:pt x="111816" y="261000"/>
                  </a:cubicBezTo>
                  <a:cubicBezTo>
                    <a:pt x="112680" y="261144"/>
                    <a:pt x="113544" y="261144"/>
                    <a:pt x="114552" y="261288"/>
                  </a:cubicBezTo>
                  <a:cubicBezTo>
                    <a:pt x="115704" y="261432"/>
                    <a:pt x="116856" y="261576"/>
                    <a:pt x="118008" y="261576"/>
                  </a:cubicBezTo>
                  <a:cubicBezTo>
                    <a:pt x="118872" y="261576"/>
                    <a:pt x="119880" y="261720"/>
                    <a:pt x="120744" y="261720"/>
                  </a:cubicBezTo>
                  <a:cubicBezTo>
                    <a:pt x="121896" y="261720"/>
                    <a:pt x="122904" y="261864"/>
                    <a:pt x="124056" y="261864"/>
                  </a:cubicBezTo>
                  <a:cubicBezTo>
                    <a:pt x="125064" y="261864"/>
                    <a:pt x="125928" y="261864"/>
                    <a:pt x="126936" y="261864"/>
                  </a:cubicBezTo>
                  <a:cubicBezTo>
                    <a:pt x="128088" y="261864"/>
                    <a:pt x="129096" y="261864"/>
                    <a:pt x="130104" y="261864"/>
                  </a:cubicBezTo>
                  <a:cubicBezTo>
                    <a:pt x="131112" y="261864"/>
                    <a:pt x="131976" y="261864"/>
                    <a:pt x="132984" y="261720"/>
                  </a:cubicBezTo>
                  <a:cubicBezTo>
                    <a:pt x="133992" y="261720"/>
                    <a:pt x="135144" y="261576"/>
                    <a:pt x="136152" y="261576"/>
                  </a:cubicBezTo>
                  <a:cubicBezTo>
                    <a:pt x="137160" y="261576"/>
                    <a:pt x="138168" y="261432"/>
                    <a:pt x="139032" y="261288"/>
                  </a:cubicBezTo>
                  <a:cubicBezTo>
                    <a:pt x="140040" y="261144"/>
                    <a:pt x="141048" y="261000"/>
                    <a:pt x="142056" y="261000"/>
                  </a:cubicBezTo>
                  <a:cubicBezTo>
                    <a:pt x="143064" y="260856"/>
                    <a:pt x="144072" y="260712"/>
                    <a:pt x="145080" y="260568"/>
                  </a:cubicBezTo>
                  <a:cubicBezTo>
                    <a:pt x="146088" y="260424"/>
                    <a:pt x="146952" y="260280"/>
                    <a:pt x="147960" y="260136"/>
                  </a:cubicBezTo>
                  <a:cubicBezTo>
                    <a:pt x="148968" y="259992"/>
                    <a:pt x="149976" y="259848"/>
                    <a:pt x="150984" y="259560"/>
                  </a:cubicBezTo>
                  <a:cubicBezTo>
                    <a:pt x="151848" y="259416"/>
                    <a:pt x="152856" y="259128"/>
                    <a:pt x="153720" y="258984"/>
                  </a:cubicBezTo>
                  <a:cubicBezTo>
                    <a:pt x="154728" y="258696"/>
                    <a:pt x="155736" y="258552"/>
                    <a:pt x="156888" y="258264"/>
                  </a:cubicBezTo>
                  <a:cubicBezTo>
                    <a:pt x="157752" y="258120"/>
                    <a:pt x="158616" y="257832"/>
                    <a:pt x="159480" y="257544"/>
                  </a:cubicBezTo>
                  <a:cubicBezTo>
                    <a:pt x="160632" y="257256"/>
                    <a:pt x="161640" y="256968"/>
                    <a:pt x="162648" y="256680"/>
                  </a:cubicBezTo>
                  <a:cubicBezTo>
                    <a:pt x="163368" y="256392"/>
                    <a:pt x="164088" y="256248"/>
                    <a:pt x="164808" y="255960"/>
                  </a:cubicBezTo>
                  <a:cubicBezTo>
                    <a:pt x="165960" y="255528"/>
                    <a:pt x="167112" y="255240"/>
                    <a:pt x="168264" y="254808"/>
                  </a:cubicBezTo>
                  <a:cubicBezTo>
                    <a:pt x="168696" y="254664"/>
                    <a:pt x="169128" y="254520"/>
                    <a:pt x="169560" y="254376"/>
                  </a:cubicBezTo>
                  <a:cubicBezTo>
                    <a:pt x="174600" y="252648"/>
                    <a:pt x="179352" y="250488"/>
                    <a:pt x="184104" y="248040"/>
                  </a:cubicBezTo>
                  <a:cubicBezTo>
                    <a:pt x="184104" y="248040"/>
                    <a:pt x="184248" y="248040"/>
                    <a:pt x="184248" y="248040"/>
                  </a:cubicBezTo>
                  <a:cubicBezTo>
                    <a:pt x="185688" y="247320"/>
                    <a:pt x="187128" y="246600"/>
                    <a:pt x="188424" y="245736"/>
                  </a:cubicBezTo>
                  <a:cubicBezTo>
                    <a:pt x="188712" y="245592"/>
                    <a:pt x="189144" y="245448"/>
                    <a:pt x="189432" y="245160"/>
                  </a:cubicBezTo>
                  <a:cubicBezTo>
                    <a:pt x="190728" y="244440"/>
                    <a:pt x="192024" y="243576"/>
                    <a:pt x="193320" y="242856"/>
                  </a:cubicBezTo>
                  <a:cubicBezTo>
                    <a:pt x="193752" y="242568"/>
                    <a:pt x="194184" y="242424"/>
                    <a:pt x="194472" y="242136"/>
                  </a:cubicBezTo>
                  <a:cubicBezTo>
                    <a:pt x="195768" y="241416"/>
                    <a:pt x="196920" y="240552"/>
                    <a:pt x="198216" y="239688"/>
                  </a:cubicBezTo>
                  <a:cubicBezTo>
                    <a:pt x="198648" y="239400"/>
                    <a:pt x="199080" y="239112"/>
                    <a:pt x="199512" y="238824"/>
                  </a:cubicBezTo>
                  <a:cubicBezTo>
                    <a:pt x="200664" y="237960"/>
                    <a:pt x="201960" y="237096"/>
                    <a:pt x="203112" y="236232"/>
                  </a:cubicBezTo>
                  <a:cubicBezTo>
                    <a:pt x="203544" y="235944"/>
                    <a:pt x="203976" y="235656"/>
                    <a:pt x="204264" y="235368"/>
                  </a:cubicBezTo>
                  <a:cubicBezTo>
                    <a:pt x="205416" y="234504"/>
                    <a:pt x="206568" y="233496"/>
                    <a:pt x="207720" y="232632"/>
                  </a:cubicBezTo>
                  <a:cubicBezTo>
                    <a:pt x="208152" y="232344"/>
                    <a:pt x="208440" y="232056"/>
                    <a:pt x="208872" y="231768"/>
                  </a:cubicBezTo>
                  <a:cubicBezTo>
                    <a:pt x="210024" y="230760"/>
                    <a:pt x="211176" y="229752"/>
                    <a:pt x="212328" y="228744"/>
                  </a:cubicBezTo>
                  <a:cubicBezTo>
                    <a:pt x="212616" y="228456"/>
                    <a:pt x="213048" y="228168"/>
                    <a:pt x="213336" y="227880"/>
                  </a:cubicBezTo>
                  <a:cubicBezTo>
                    <a:pt x="214488" y="226872"/>
                    <a:pt x="215640" y="225720"/>
                    <a:pt x="216648" y="224712"/>
                  </a:cubicBezTo>
                  <a:cubicBezTo>
                    <a:pt x="216936" y="224424"/>
                    <a:pt x="217224" y="224136"/>
                    <a:pt x="217512" y="223848"/>
                  </a:cubicBezTo>
                  <a:cubicBezTo>
                    <a:pt x="218664" y="222696"/>
                    <a:pt x="219816" y="221544"/>
                    <a:pt x="220824" y="220392"/>
                  </a:cubicBezTo>
                  <a:cubicBezTo>
                    <a:pt x="220968" y="220104"/>
                    <a:pt x="221256" y="219960"/>
                    <a:pt x="221400" y="219672"/>
                  </a:cubicBezTo>
                  <a:cubicBezTo>
                    <a:pt x="222408" y="218520"/>
                    <a:pt x="223416" y="217512"/>
                    <a:pt x="224424" y="216360"/>
                  </a:cubicBezTo>
                  <a:cubicBezTo>
                    <a:pt x="224712" y="215928"/>
                    <a:pt x="225000" y="215640"/>
                    <a:pt x="225432" y="215208"/>
                  </a:cubicBezTo>
                  <a:cubicBezTo>
                    <a:pt x="226728" y="213768"/>
                    <a:pt x="227880" y="212184"/>
                    <a:pt x="229176" y="210600"/>
                  </a:cubicBezTo>
                  <a:cubicBezTo>
                    <a:pt x="229608" y="210024"/>
                    <a:pt x="230040" y="209592"/>
                    <a:pt x="230328" y="209016"/>
                  </a:cubicBezTo>
                  <a:cubicBezTo>
                    <a:pt x="231480" y="207432"/>
                    <a:pt x="232488" y="205992"/>
                    <a:pt x="233640" y="204408"/>
                  </a:cubicBezTo>
                  <a:cubicBezTo>
                    <a:pt x="233928" y="203832"/>
                    <a:pt x="234360" y="203400"/>
                    <a:pt x="234648" y="202824"/>
                  </a:cubicBezTo>
                  <a:cubicBezTo>
                    <a:pt x="237384" y="198648"/>
                    <a:pt x="239832" y="194328"/>
                    <a:pt x="242136" y="189720"/>
                  </a:cubicBezTo>
                  <a:cubicBezTo>
                    <a:pt x="242424" y="189144"/>
                    <a:pt x="242712" y="188568"/>
                    <a:pt x="243000" y="187848"/>
                  </a:cubicBezTo>
                  <a:cubicBezTo>
                    <a:pt x="243864" y="186120"/>
                    <a:pt x="244584" y="184536"/>
                    <a:pt x="245304" y="182808"/>
                  </a:cubicBezTo>
                  <a:cubicBezTo>
                    <a:pt x="245592" y="182088"/>
                    <a:pt x="246024" y="181224"/>
                    <a:pt x="246312" y="180504"/>
                  </a:cubicBezTo>
                  <a:cubicBezTo>
                    <a:pt x="246456" y="180360"/>
                    <a:pt x="246456" y="180072"/>
                    <a:pt x="246600" y="179928"/>
                  </a:cubicBezTo>
                  <a:cubicBezTo>
                    <a:pt x="246600" y="179928"/>
                    <a:pt x="246600" y="179928"/>
                    <a:pt x="246600" y="179928"/>
                  </a:cubicBezTo>
                  <a:cubicBezTo>
                    <a:pt x="247176" y="178488"/>
                    <a:pt x="247752" y="177048"/>
                    <a:pt x="248328" y="175464"/>
                  </a:cubicBezTo>
                  <a:cubicBezTo>
                    <a:pt x="248616" y="174744"/>
                    <a:pt x="248904" y="174024"/>
                    <a:pt x="249048" y="173304"/>
                  </a:cubicBezTo>
                  <a:cubicBezTo>
                    <a:pt x="249912" y="170856"/>
                    <a:pt x="250632" y="168408"/>
                    <a:pt x="251352" y="165960"/>
                  </a:cubicBezTo>
                  <a:cubicBezTo>
                    <a:pt x="270792" y="96408"/>
                    <a:pt x="231768" y="24696"/>
                    <a:pt x="163944" y="5688"/>
                  </a:cubicBezTo>
                  <a:cubicBezTo>
                    <a:pt x="162072" y="5112"/>
                    <a:pt x="160200" y="4680"/>
                    <a:pt x="158184" y="4248"/>
                  </a:cubicBezTo>
                  <a:cubicBezTo>
                    <a:pt x="157608" y="4104"/>
                    <a:pt x="157176" y="3960"/>
                    <a:pt x="156600" y="3960"/>
                  </a:cubicBezTo>
                  <a:cubicBezTo>
                    <a:pt x="155160" y="3672"/>
                    <a:pt x="153576" y="3384"/>
                    <a:pt x="152136" y="3096"/>
                  </a:cubicBezTo>
                  <a:cubicBezTo>
                    <a:pt x="151704" y="2952"/>
                    <a:pt x="151272" y="2952"/>
                    <a:pt x="150696" y="2808"/>
                  </a:cubicBezTo>
                  <a:cubicBezTo>
                    <a:pt x="148824" y="2520"/>
                    <a:pt x="146952" y="2232"/>
                    <a:pt x="145080" y="1944"/>
                  </a:cubicBezTo>
                  <a:cubicBezTo>
                    <a:pt x="144648" y="1944"/>
                    <a:pt x="144360" y="1800"/>
                    <a:pt x="143928" y="1800"/>
                  </a:cubicBezTo>
                  <a:cubicBezTo>
                    <a:pt x="142344" y="1656"/>
                    <a:pt x="140904" y="1512"/>
                    <a:pt x="139320" y="1368"/>
                  </a:cubicBezTo>
                  <a:cubicBezTo>
                    <a:pt x="138744" y="1368"/>
                    <a:pt x="138168" y="1224"/>
                    <a:pt x="137592" y="1224"/>
                  </a:cubicBezTo>
                  <a:cubicBezTo>
                    <a:pt x="136008" y="1080"/>
                    <a:pt x="134424" y="1080"/>
                    <a:pt x="132984" y="1080"/>
                  </a:cubicBezTo>
                  <a:cubicBezTo>
                    <a:pt x="132696" y="1080"/>
                    <a:pt x="132264" y="1080"/>
                    <a:pt x="131976" y="1080"/>
                  </a:cubicBezTo>
                  <a:cubicBezTo>
                    <a:pt x="130104" y="1080"/>
                    <a:pt x="128232" y="1080"/>
                    <a:pt x="126504" y="1080"/>
                  </a:cubicBezTo>
                  <a:cubicBezTo>
                    <a:pt x="125928" y="1080"/>
                    <a:pt x="125352" y="1080"/>
                    <a:pt x="124776" y="1080"/>
                  </a:cubicBezTo>
                  <a:cubicBezTo>
                    <a:pt x="123480" y="1080"/>
                    <a:pt x="122040" y="1224"/>
                    <a:pt x="120744" y="1368"/>
                  </a:cubicBezTo>
                  <a:cubicBezTo>
                    <a:pt x="120168" y="1368"/>
                    <a:pt x="119592" y="1512"/>
                    <a:pt x="119016" y="1512"/>
                  </a:cubicBezTo>
                  <a:cubicBezTo>
                    <a:pt x="117288" y="1656"/>
                    <a:pt x="115416" y="1800"/>
                    <a:pt x="113688" y="2088"/>
                  </a:cubicBezTo>
                  <a:cubicBezTo>
                    <a:pt x="113256" y="2088"/>
                    <a:pt x="112968" y="2232"/>
                    <a:pt x="112536" y="2232"/>
                  </a:cubicBezTo>
                  <a:cubicBezTo>
                    <a:pt x="111096" y="2376"/>
                    <a:pt x="109656" y="2664"/>
                    <a:pt x="108216" y="2952"/>
                  </a:cubicBezTo>
                  <a:cubicBezTo>
                    <a:pt x="107496" y="3096"/>
                    <a:pt x="106920" y="3240"/>
                    <a:pt x="106200" y="3384"/>
                  </a:cubicBezTo>
                  <a:cubicBezTo>
                    <a:pt x="105048" y="3672"/>
                    <a:pt x="103896" y="3816"/>
                    <a:pt x="102600" y="4104"/>
                  </a:cubicBezTo>
                  <a:cubicBezTo>
                    <a:pt x="102024" y="4248"/>
                    <a:pt x="101304" y="4392"/>
                    <a:pt x="100728" y="4536"/>
                  </a:cubicBezTo>
                  <a:cubicBezTo>
                    <a:pt x="99144" y="4968"/>
                    <a:pt x="97416" y="5400"/>
                    <a:pt x="95832" y="5832"/>
                  </a:cubicBezTo>
                  <a:cubicBezTo>
                    <a:pt x="95112" y="5976"/>
                    <a:pt x="94392" y="6264"/>
                    <a:pt x="93672" y="6408"/>
                  </a:cubicBezTo>
                  <a:cubicBezTo>
                    <a:pt x="92664" y="6696"/>
                    <a:pt x="91656" y="6984"/>
                    <a:pt x="90648" y="7416"/>
                  </a:cubicBezTo>
                  <a:cubicBezTo>
                    <a:pt x="89928" y="7704"/>
                    <a:pt x="89064" y="7992"/>
                    <a:pt x="88344" y="8280"/>
                  </a:cubicBezTo>
                  <a:cubicBezTo>
                    <a:pt x="87336" y="8568"/>
                    <a:pt x="86328" y="9000"/>
                    <a:pt x="85320" y="9432"/>
                  </a:cubicBezTo>
                  <a:cubicBezTo>
                    <a:pt x="84168" y="9864"/>
                    <a:pt x="83016" y="10296"/>
                    <a:pt x="82008" y="10728"/>
                  </a:cubicBezTo>
                  <a:cubicBezTo>
                    <a:pt x="81000" y="11160"/>
                    <a:pt x="79992" y="11592"/>
                    <a:pt x="78840" y="12024"/>
                  </a:cubicBezTo>
                  <a:cubicBezTo>
                    <a:pt x="77976" y="12456"/>
                    <a:pt x="77112" y="12744"/>
                    <a:pt x="76248" y="13176"/>
                  </a:cubicBezTo>
                  <a:cubicBezTo>
                    <a:pt x="75528" y="13464"/>
                    <a:pt x="74808" y="13896"/>
                    <a:pt x="73944" y="14328"/>
                  </a:cubicBezTo>
                  <a:cubicBezTo>
                    <a:pt x="73080" y="14760"/>
                    <a:pt x="72216" y="15192"/>
                    <a:pt x="71352" y="15624"/>
                  </a:cubicBezTo>
                  <a:cubicBezTo>
                    <a:pt x="70632" y="16056"/>
                    <a:pt x="69912" y="16344"/>
                    <a:pt x="69192" y="16776"/>
                  </a:cubicBezTo>
                  <a:cubicBezTo>
                    <a:pt x="67608" y="17640"/>
                    <a:pt x="66024" y="18504"/>
                    <a:pt x="64584" y="19512"/>
                  </a:cubicBezTo>
                  <a:cubicBezTo>
                    <a:pt x="64008" y="19800"/>
                    <a:pt x="63432" y="20232"/>
                    <a:pt x="62856" y="20520"/>
                  </a:cubicBezTo>
                  <a:cubicBezTo>
                    <a:pt x="61992" y="21096"/>
                    <a:pt x="60984" y="21672"/>
                    <a:pt x="60120" y="22248"/>
                  </a:cubicBezTo>
                  <a:cubicBezTo>
                    <a:pt x="59544" y="22536"/>
                    <a:pt x="59112" y="22968"/>
                    <a:pt x="58536" y="23256"/>
                  </a:cubicBezTo>
                  <a:cubicBezTo>
                    <a:pt x="55368" y="25416"/>
                    <a:pt x="52344" y="27576"/>
                    <a:pt x="49464" y="30024"/>
                  </a:cubicBezTo>
                  <a:cubicBezTo>
                    <a:pt x="49032" y="30312"/>
                    <a:pt x="48600" y="30744"/>
                    <a:pt x="48168" y="31032"/>
                  </a:cubicBezTo>
                  <a:cubicBezTo>
                    <a:pt x="47304" y="31752"/>
                    <a:pt x="46296" y="32616"/>
                    <a:pt x="45432" y="33336"/>
                  </a:cubicBezTo>
                  <a:cubicBezTo>
                    <a:pt x="45144" y="33624"/>
                    <a:pt x="44856" y="33912"/>
                    <a:pt x="44568" y="34200"/>
                  </a:cubicBezTo>
                  <a:cubicBezTo>
                    <a:pt x="42696" y="35784"/>
                    <a:pt x="40968" y="37512"/>
                    <a:pt x="39240" y="39240"/>
                  </a:cubicBezTo>
                  <a:cubicBezTo>
                    <a:pt x="39096" y="39384"/>
                    <a:pt x="38808" y="39672"/>
                    <a:pt x="38664" y="39816"/>
                  </a:cubicBezTo>
                  <a:cubicBezTo>
                    <a:pt x="37800" y="40680"/>
                    <a:pt x="36936" y="41688"/>
                    <a:pt x="36072" y="42552"/>
                  </a:cubicBezTo>
                  <a:cubicBezTo>
                    <a:pt x="35784" y="42984"/>
                    <a:pt x="35352" y="43272"/>
                    <a:pt x="35064" y="43704"/>
                  </a:cubicBezTo>
                  <a:cubicBezTo>
                    <a:pt x="34920" y="43848"/>
                    <a:pt x="34776" y="43992"/>
                    <a:pt x="34632" y="44136"/>
                  </a:cubicBezTo>
                  <a:cubicBezTo>
                    <a:pt x="34632" y="44136"/>
                    <a:pt x="34632" y="44136"/>
                    <a:pt x="34632" y="44136"/>
                  </a:cubicBezTo>
                  <a:cubicBezTo>
                    <a:pt x="29736" y="49608"/>
                    <a:pt x="25416" y="55512"/>
                    <a:pt x="21384" y="61704"/>
                  </a:cubicBezTo>
                  <a:cubicBezTo>
                    <a:pt x="21240" y="61848"/>
                    <a:pt x="21240" y="61992"/>
                    <a:pt x="21240" y="61992"/>
                  </a:cubicBezTo>
                  <a:cubicBezTo>
                    <a:pt x="20088" y="63864"/>
                    <a:pt x="18936" y="65736"/>
                    <a:pt x="17928" y="67608"/>
                  </a:cubicBezTo>
                  <a:cubicBezTo>
                    <a:pt x="17640" y="68040"/>
                    <a:pt x="17352" y="68616"/>
                    <a:pt x="17208" y="69048"/>
                  </a:cubicBezTo>
                  <a:cubicBezTo>
                    <a:pt x="16344" y="70632"/>
                    <a:pt x="15480" y="72216"/>
                    <a:pt x="14760" y="73800"/>
                  </a:cubicBezTo>
                  <a:cubicBezTo>
                    <a:pt x="14472" y="74520"/>
                    <a:pt x="14184" y="75096"/>
                    <a:pt x="13752" y="75816"/>
                  </a:cubicBezTo>
                  <a:cubicBezTo>
                    <a:pt x="13032" y="77400"/>
                    <a:pt x="12312" y="78840"/>
                    <a:pt x="11736" y="80424"/>
                  </a:cubicBezTo>
                  <a:cubicBezTo>
                    <a:pt x="11448" y="81144"/>
                    <a:pt x="11160" y="81864"/>
                    <a:pt x="10872" y="82584"/>
                  </a:cubicBezTo>
                  <a:cubicBezTo>
                    <a:pt x="10296" y="84168"/>
                    <a:pt x="9576" y="85752"/>
                    <a:pt x="9000" y="87480"/>
                  </a:cubicBezTo>
                  <a:cubicBezTo>
                    <a:pt x="8712" y="88200"/>
                    <a:pt x="8424" y="88776"/>
                    <a:pt x="8280" y="89496"/>
                  </a:cubicBezTo>
                  <a:cubicBezTo>
                    <a:pt x="7560" y="91800"/>
                    <a:pt x="6696" y="94104"/>
                    <a:pt x="6120" y="96552"/>
                  </a:cubicBezTo>
                  <a:cubicBezTo>
                    <a:pt x="4968" y="100872"/>
                    <a:pt x="3960" y="105192"/>
                    <a:pt x="3096" y="109512"/>
                  </a:cubicBezTo>
                  <a:lnTo>
                    <a:pt x="3096" y="109512"/>
                  </a:lnTo>
                  <a:lnTo>
                    <a:pt x="3096" y="109512"/>
                  </a:lnTo>
                  <a:cubicBezTo>
                    <a:pt x="2952" y="110232"/>
                    <a:pt x="2952" y="110808"/>
                    <a:pt x="2808" y="111528"/>
                  </a:cubicBezTo>
                  <a:cubicBezTo>
                    <a:pt x="2520" y="112968"/>
                    <a:pt x="2376" y="114408"/>
                    <a:pt x="2088" y="115848"/>
                  </a:cubicBezTo>
                  <a:cubicBezTo>
                    <a:pt x="1944" y="116712"/>
                    <a:pt x="1944" y="117720"/>
                    <a:pt x="1800" y="118584"/>
                  </a:cubicBezTo>
                  <a:cubicBezTo>
                    <a:pt x="1656" y="119736"/>
                    <a:pt x="1512" y="121032"/>
                    <a:pt x="1368" y="122184"/>
                  </a:cubicBezTo>
                  <a:cubicBezTo>
                    <a:pt x="1224" y="123192"/>
                    <a:pt x="1224" y="124056"/>
                    <a:pt x="1224" y="125064"/>
                  </a:cubicBezTo>
                  <a:cubicBezTo>
                    <a:pt x="1224" y="126216"/>
                    <a:pt x="1080" y="127368"/>
                    <a:pt x="1080" y="128520"/>
                  </a:cubicBezTo>
                  <a:cubicBezTo>
                    <a:pt x="1080" y="129528"/>
                    <a:pt x="1080" y="130536"/>
                    <a:pt x="1080" y="131400"/>
                  </a:cubicBezTo>
                  <a:cubicBezTo>
                    <a:pt x="1080" y="132552"/>
                    <a:pt x="1080" y="133560"/>
                    <a:pt x="1080" y="134712"/>
                  </a:cubicBezTo>
                  <a:cubicBezTo>
                    <a:pt x="1080" y="135720"/>
                    <a:pt x="1080" y="136728"/>
                    <a:pt x="1224" y="137736"/>
                  </a:cubicBezTo>
                  <a:cubicBezTo>
                    <a:pt x="1224" y="138888"/>
                    <a:pt x="1368" y="139896"/>
                    <a:pt x="1368" y="141048"/>
                  </a:cubicBezTo>
                  <a:cubicBezTo>
                    <a:pt x="1368" y="142056"/>
                    <a:pt x="1512" y="143064"/>
                    <a:pt x="1656" y="144072"/>
                  </a:cubicBezTo>
                  <a:cubicBezTo>
                    <a:pt x="1800" y="145080"/>
                    <a:pt x="1800" y="146232"/>
                    <a:pt x="1944" y="147240"/>
                  </a:cubicBezTo>
                  <a:cubicBezTo>
                    <a:pt x="2088" y="148248"/>
                    <a:pt x="2232" y="149256"/>
                    <a:pt x="2232" y="150120"/>
                  </a:cubicBezTo>
                  <a:cubicBezTo>
                    <a:pt x="2376" y="151128"/>
                    <a:pt x="2520" y="152280"/>
                    <a:pt x="2664" y="153288"/>
                  </a:cubicBezTo>
                  <a:cubicBezTo>
                    <a:pt x="2808" y="154296"/>
                    <a:pt x="2952" y="155160"/>
                    <a:pt x="3096" y="156168"/>
                  </a:cubicBezTo>
                  <a:cubicBezTo>
                    <a:pt x="3240" y="157176"/>
                    <a:pt x="3528" y="158184"/>
                    <a:pt x="3672" y="159336"/>
                  </a:cubicBezTo>
                  <a:cubicBezTo>
                    <a:pt x="3816" y="160344"/>
                    <a:pt x="4104" y="161208"/>
                    <a:pt x="4248" y="162216"/>
                  </a:cubicBezTo>
                  <a:cubicBezTo>
                    <a:pt x="4536" y="163224"/>
                    <a:pt x="4680" y="164232"/>
                    <a:pt x="4968" y="165240"/>
                  </a:cubicBezTo>
                  <a:cubicBezTo>
                    <a:pt x="5256" y="166248"/>
                    <a:pt x="5400" y="167112"/>
                    <a:pt x="5688" y="168120"/>
                  </a:cubicBezTo>
                  <a:cubicBezTo>
                    <a:pt x="5976" y="169128"/>
                    <a:pt x="6264" y="170136"/>
                    <a:pt x="6552" y="171144"/>
                  </a:cubicBezTo>
                  <a:cubicBezTo>
                    <a:pt x="6840" y="172008"/>
                    <a:pt x="7128" y="173016"/>
                    <a:pt x="7416" y="173880"/>
                  </a:cubicBezTo>
                  <a:cubicBezTo>
                    <a:pt x="7704" y="174888"/>
                    <a:pt x="8136" y="175896"/>
                    <a:pt x="8424" y="176904"/>
                  </a:cubicBezTo>
                  <a:cubicBezTo>
                    <a:pt x="8712" y="177768"/>
                    <a:pt x="9000" y="178632"/>
                    <a:pt x="9432" y="179496"/>
                  </a:cubicBezTo>
                  <a:cubicBezTo>
                    <a:pt x="9864" y="180504"/>
                    <a:pt x="10296" y="181512"/>
                    <a:pt x="10584" y="182520"/>
                  </a:cubicBezTo>
                  <a:cubicBezTo>
                    <a:pt x="10872" y="183384"/>
                    <a:pt x="11304" y="184248"/>
                    <a:pt x="11592" y="185112"/>
                  </a:cubicBezTo>
                  <a:cubicBezTo>
                    <a:pt x="12024" y="186120"/>
                    <a:pt x="12600" y="187128"/>
                    <a:pt x="13032" y="188280"/>
                  </a:cubicBezTo>
                  <a:cubicBezTo>
                    <a:pt x="13464" y="189000"/>
                    <a:pt x="13752" y="189864"/>
                    <a:pt x="14184" y="190584"/>
                  </a:cubicBezTo>
                  <a:cubicBezTo>
                    <a:pt x="14760" y="191736"/>
                    <a:pt x="15336" y="192744"/>
                    <a:pt x="15912" y="193896"/>
                  </a:cubicBezTo>
                  <a:cubicBezTo>
                    <a:pt x="16200" y="194616"/>
                    <a:pt x="16632" y="195192"/>
                    <a:pt x="16920" y="195912"/>
                  </a:cubicBezTo>
                  <a:cubicBezTo>
                    <a:pt x="17784" y="197640"/>
                    <a:pt x="18792" y="199224"/>
                    <a:pt x="19800" y="200952"/>
                  </a:cubicBezTo>
                  <a:cubicBezTo>
                    <a:pt x="20088" y="201384"/>
                    <a:pt x="20232" y="201672"/>
                    <a:pt x="20520" y="202104"/>
                  </a:cubicBezTo>
                  <a:cubicBezTo>
                    <a:pt x="21384" y="203400"/>
                    <a:pt x="22248" y="204840"/>
                    <a:pt x="23112" y="206136"/>
                  </a:cubicBezTo>
                  <a:cubicBezTo>
                    <a:pt x="23544" y="206712"/>
                    <a:pt x="23976" y="207432"/>
                    <a:pt x="24408" y="208008"/>
                  </a:cubicBezTo>
                  <a:cubicBezTo>
                    <a:pt x="25128" y="209016"/>
                    <a:pt x="25848" y="210024"/>
                    <a:pt x="26568" y="211032"/>
                  </a:cubicBezTo>
                  <a:cubicBezTo>
                    <a:pt x="27144" y="211752"/>
                    <a:pt x="27576" y="212328"/>
                    <a:pt x="28152" y="213048"/>
                  </a:cubicBezTo>
                  <a:cubicBezTo>
                    <a:pt x="28872" y="213912"/>
                    <a:pt x="29592" y="214920"/>
                    <a:pt x="30312" y="215784"/>
                  </a:cubicBezTo>
                  <a:cubicBezTo>
                    <a:pt x="30888" y="216504"/>
                    <a:pt x="31464" y="217080"/>
                    <a:pt x="32040" y="217800"/>
                  </a:cubicBezTo>
                  <a:cubicBezTo>
                    <a:pt x="32760" y="218664"/>
                    <a:pt x="33480" y="219528"/>
                    <a:pt x="34200" y="220392"/>
                  </a:cubicBezTo>
                  <a:cubicBezTo>
                    <a:pt x="34776" y="221112"/>
                    <a:pt x="35496" y="221688"/>
                    <a:pt x="36072" y="222408"/>
                  </a:cubicBezTo>
                  <a:cubicBezTo>
                    <a:pt x="36792" y="223272"/>
                    <a:pt x="37512" y="223992"/>
                    <a:pt x="38376" y="224856"/>
                  </a:cubicBezTo>
                  <a:cubicBezTo>
                    <a:pt x="38952" y="225576"/>
                    <a:pt x="39672" y="226152"/>
                    <a:pt x="40392" y="226728"/>
                  </a:cubicBezTo>
                  <a:cubicBezTo>
                    <a:pt x="41112" y="227448"/>
                    <a:pt x="41976" y="228312"/>
                    <a:pt x="42840" y="229032"/>
                  </a:cubicBezTo>
                  <a:cubicBezTo>
                    <a:pt x="43560" y="229608"/>
                    <a:pt x="44280" y="230328"/>
                    <a:pt x="44856" y="230904"/>
                  </a:cubicBezTo>
                  <a:cubicBezTo>
                    <a:pt x="45720" y="231624"/>
                    <a:pt x="46440" y="232344"/>
                    <a:pt x="47304" y="233064"/>
                  </a:cubicBezTo>
                  <a:cubicBezTo>
                    <a:pt x="48024" y="233640"/>
                    <a:pt x="48744" y="234216"/>
                    <a:pt x="49464" y="234792"/>
                  </a:cubicBezTo>
                  <a:cubicBezTo>
                    <a:pt x="50328" y="235512"/>
                    <a:pt x="51192" y="236088"/>
                    <a:pt x="52056" y="236808"/>
                  </a:cubicBezTo>
                  <a:cubicBezTo>
                    <a:pt x="52776" y="237384"/>
                    <a:pt x="53496" y="237960"/>
                    <a:pt x="54360" y="238392"/>
                  </a:cubicBezTo>
                  <a:cubicBezTo>
                    <a:pt x="55224" y="238968"/>
                    <a:pt x="56232" y="239688"/>
                    <a:pt x="57096" y="240264"/>
                  </a:cubicBezTo>
                  <a:cubicBezTo>
                    <a:pt x="57816" y="240840"/>
                    <a:pt x="58680" y="241272"/>
                    <a:pt x="59400" y="241848"/>
                  </a:cubicBezTo>
                  <a:cubicBezTo>
                    <a:pt x="60408" y="242424"/>
                    <a:pt x="61272" y="243000"/>
                    <a:pt x="62280" y="243576"/>
                  </a:cubicBezTo>
                  <a:cubicBezTo>
                    <a:pt x="63000" y="244008"/>
                    <a:pt x="63864" y="244584"/>
                    <a:pt x="64584" y="245016"/>
                  </a:cubicBezTo>
                  <a:cubicBezTo>
                    <a:pt x="65592" y="245592"/>
                    <a:pt x="66600" y="246168"/>
                    <a:pt x="67608" y="246744"/>
                  </a:cubicBezTo>
                  <a:cubicBezTo>
                    <a:pt x="68472" y="247176"/>
                    <a:pt x="69192" y="247608"/>
                    <a:pt x="70056" y="248040"/>
                  </a:cubicBezTo>
                  <a:cubicBezTo>
                    <a:pt x="71064" y="248616"/>
                    <a:pt x="72216" y="249048"/>
                    <a:pt x="73224" y="249624"/>
                  </a:cubicBezTo>
                  <a:cubicBezTo>
                    <a:pt x="74088" y="250056"/>
                    <a:pt x="74808" y="250344"/>
                    <a:pt x="75672" y="250776"/>
                  </a:cubicBezTo>
                  <a:cubicBezTo>
                    <a:pt x="76824" y="251352"/>
                    <a:pt x="77976" y="251784"/>
                    <a:pt x="79128" y="252216"/>
                  </a:cubicBezTo>
                  <a:cubicBezTo>
                    <a:pt x="79848" y="252504"/>
                    <a:pt x="80712" y="252936"/>
                    <a:pt x="81432" y="253224"/>
                  </a:cubicBezTo>
                  <a:cubicBezTo>
                    <a:pt x="81864" y="253368"/>
                    <a:pt x="82152" y="253512"/>
                    <a:pt x="82584" y="253656"/>
                  </a:cubicBezTo>
                  <a:lnTo>
                    <a:pt x="79704" y="266328"/>
                  </a:lnTo>
                  <a:cubicBezTo>
                    <a:pt x="78840" y="269928"/>
                    <a:pt x="80424" y="273240"/>
                    <a:pt x="83304" y="274104"/>
                  </a:cubicBezTo>
                  <a:lnTo>
                    <a:pt x="73800" y="303048"/>
                  </a:lnTo>
                  <a:lnTo>
                    <a:pt x="73800" y="303048"/>
                  </a:lnTo>
                  <a:lnTo>
                    <a:pt x="69336" y="316872"/>
                  </a:lnTo>
                  <a:lnTo>
                    <a:pt x="81432" y="328392"/>
                  </a:lnTo>
                  <a:lnTo>
                    <a:pt x="91224" y="286344"/>
                  </a:lnTo>
                  <a:cubicBezTo>
                    <a:pt x="91224" y="286344"/>
                    <a:pt x="91224" y="286344"/>
                    <a:pt x="91224" y="286344"/>
                  </a:cubicBezTo>
                  <a:close/>
                </a:path>
              </a:pathLst>
            </a:custGeom>
            <a:solidFill>
              <a:srgbClr val="2995F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4784EA2E-8358-433D-8C20-6CB6DA057FF3}"/>
                </a:ext>
              </a:extLst>
            </p:cNvPr>
            <p:cNvSpPr/>
            <p:nvPr/>
          </p:nvSpPr>
          <p:spPr>
            <a:xfrm>
              <a:off x="2561029" y="2423153"/>
              <a:ext cx="214560" cy="220320"/>
            </a:xfrm>
            <a:custGeom>
              <a:avLst/>
              <a:gdLst>
                <a:gd name="connsiteX0" fmla="*/ 78410 w 214560"/>
                <a:gd name="connsiteY0" fmla="*/ 215534 h 220320"/>
                <a:gd name="connsiteX1" fmla="*/ 5258 w 214560"/>
                <a:gd name="connsiteY1" fmla="*/ 81470 h 220320"/>
                <a:gd name="connsiteX2" fmla="*/ 137450 w 214560"/>
                <a:gd name="connsiteY2" fmla="*/ 5006 h 220320"/>
                <a:gd name="connsiteX3" fmla="*/ 210602 w 214560"/>
                <a:gd name="connsiteY3" fmla="*/ 139070 h 220320"/>
                <a:gd name="connsiteX4" fmla="*/ 78410 w 214560"/>
                <a:gd name="connsiteY4" fmla="*/ 215534 h 22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60" h="220320">
                  <a:moveTo>
                    <a:pt x="78410" y="215534"/>
                  </a:moveTo>
                  <a:cubicBezTo>
                    <a:pt x="21674" y="199550"/>
                    <a:pt x="-11014" y="139646"/>
                    <a:pt x="5258" y="81470"/>
                  </a:cubicBezTo>
                  <a:cubicBezTo>
                    <a:pt x="21530" y="23294"/>
                    <a:pt x="80714" y="-10978"/>
                    <a:pt x="137450" y="5006"/>
                  </a:cubicBezTo>
                  <a:cubicBezTo>
                    <a:pt x="194186" y="20990"/>
                    <a:pt x="226874" y="80894"/>
                    <a:pt x="210602" y="139070"/>
                  </a:cubicBezTo>
                  <a:cubicBezTo>
                    <a:pt x="194186" y="197246"/>
                    <a:pt x="135146" y="231518"/>
                    <a:pt x="78410" y="215534"/>
                  </a:cubicBezTo>
                  <a:close/>
                </a:path>
              </a:pathLst>
            </a:custGeom>
            <a:solidFill>
              <a:srgbClr val="2A94F4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E6571656-2054-491D-AFBB-543552DA70A8}"/>
                </a:ext>
              </a:extLst>
            </p:cNvPr>
            <p:cNvSpPr/>
            <p:nvPr/>
          </p:nvSpPr>
          <p:spPr>
            <a:xfrm>
              <a:off x="2560885" y="2443207"/>
              <a:ext cx="213120" cy="200160"/>
            </a:xfrm>
            <a:custGeom>
              <a:avLst/>
              <a:gdLst>
                <a:gd name="connsiteX0" fmla="*/ 212618 w 213120"/>
                <a:gd name="connsiteY0" fmla="*/ 110808 h 200160"/>
                <a:gd name="connsiteX1" fmla="*/ 85322 w 213120"/>
                <a:gd name="connsiteY1" fmla="*/ 182808 h 200160"/>
                <a:gd name="connsiteX2" fmla="*/ 14618 w 213120"/>
                <a:gd name="connsiteY2" fmla="*/ 53064 h 200160"/>
                <a:gd name="connsiteX3" fmla="*/ 47306 w 213120"/>
                <a:gd name="connsiteY3" fmla="*/ 1080 h 200160"/>
                <a:gd name="connsiteX4" fmla="*/ 5258 w 213120"/>
                <a:gd name="connsiteY4" fmla="*/ 61272 h 200160"/>
                <a:gd name="connsiteX5" fmla="*/ 78410 w 213120"/>
                <a:gd name="connsiteY5" fmla="*/ 195336 h 200160"/>
                <a:gd name="connsiteX6" fmla="*/ 210602 w 213120"/>
                <a:gd name="connsiteY6" fmla="*/ 118872 h 200160"/>
                <a:gd name="connsiteX7" fmla="*/ 212618 w 213120"/>
                <a:gd name="connsiteY7" fmla="*/ 110808 h 20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20" h="200160">
                  <a:moveTo>
                    <a:pt x="212618" y="110808"/>
                  </a:moveTo>
                  <a:cubicBezTo>
                    <a:pt x="196058" y="165816"/>
                    <a:pt x="139610" y="198072"/>
                    <a:pt x="85322" y="182808"/>
                  </a:cubicBezTo>
                  <a:cubicBezTo>
                    <a:pt x="30458" y="167400"/>
                    <a:pt x="-1078" y="109368"/>
                    <a:pt x="14618" y="53064"/>
                  </a:cubicBezTo>
                  <a:cubicBezTo>
                    <a:pt x="20522" y="32040"/>
                    <a:pt x="32186" y="14328"/>
                    <a:pt x="47306" y="1080"/>
                  </a:cubicBezTo>
                  <a:cubicBezTo>
                    <a:pt x="27722" y="15192"/>
                    <a:pt x="12458" y="35928"/>
                    <a:pt x="5258" y="61272"/>
                  </a:cubicBezTo>
                  <a:cubicBezTo>
                    <a:pt x="-11014" y="119448"/>
                    <a:pt x="21674" y="179496"/>
                    <a:pt x="78410" y="195336"/>
                  </a:cubicBezTo>
                  <a:cubicBezTo>
                    <a:pt x="135146" y="211176"/>
                    <a:pt x="194330" y="177048"/>
                    <a:pt x="210602" y="118872"/>
                  </a:cubicBezTo>
                  <a:cubicBezTo>
                    <a:pt x="211466" y="116280"/>
                    <a:pt x="212042" y="113544"/>
                    <a:pt x="212618" y="110808"/>
                  </a:cubicBezTo>
                  <a:close/>
                </a:path>
              </a:pathLst>
            </a:custGeom>
            <a:solidFill>
              <a:srgbClr val="CCE9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E66685BB-C3E2-4020-92B5-752B65CCC1C6}"/>
                </a:ext>
              </a:extLst>
            </p:cNvPr>
            <p:cNvSpPr/>
            <p:nvPr/>
          </p:nvSpPr>
          <p:spPr>
            <a:xfrm>
              <a:off x="2577303" y="2423211"/>
              <a:ext cx="198720" cy="178560"/>
            </a:xfrm>
            <a:custGeom>
              <a:avLst/>
              <a:gdLst>
                <a:gd name="connsiteX0" fmla="*/ 113400 w 198720"/>
                <a:gd name="connsiteY0" fmla="*/ 16324 h 178560"/>
                <a:gd name="connsiteX1" fmla="*/ 186552 w 198720"/>
                <a:gd name="connsiteY1" fmla="*/ 150388 h 178560"/>
                <a:gd name="connsiteX2" fmla="*/ 174456 w 198720"/>
                <a:gd name="connsiteY2" fmla="*/ 178180 h 178560"/>
                <a:gd name="connsiteX3" fmla="*/ 194328 w 198720"/>
                <a:gd name="connsiteY3" fmla="*/ 139012 h 178560"/>
                <a:gd name="connsiteX4" fmla="*/ 121176 w 198720"/>
                <a:gd name="connsiteY4" fmla="*/ 4948 h 178560"/>
                <a:gd name="connsiteX5" fmla="*/ 1080 w 198720"/>
                <a:gd name="connsiteY5" fmla="*/ 53620 h 178560"/>
                <a:gd name="connsiteX6" fmla="*/ 113400 w 198720"/>
                <a:gd name="connsiteY6" fmla="*/ 16324 h 17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720" h="178560">
                  <a:moveTo>
                    <a:pt x="113400" y="16324"/>
                  </a:moveTo>
                  <a:cubicBezTo>
                    <a:pt x="170136" y="32164"/>
                    <a:pt x="202824" y="92212"/>
                    <a:pt x="186552" y="150388"/>
                  </a:cubicBezTo>
                  <a:cubicBezTo>
                    <a:pt x="183672" y="160468"/>
                    <a:pt x="179640" y="169684"/>
                    <a:pt x="174456" y="178180"/>
                  </a:cubicBezTo>
                  <a:cubicBezTo>
                    <a:pt x="183384" y="166948"/>
                    <a:pt x="190152" y="153844"/>
                    <a:pt x="194328" y="139012"/>
                  </a:cubicBezTo>
                  <a:cubicBezTo>
                    <a:pt x="210600" y="80836"/>
                    <a:pt x="177912" y="20788"/>
                    <a:pt x="121176" y="4948"/>
                  </a:cubicBezTo>
                  <a:cubicBezTo>
                    <a:pt x="74232" y="-8156"/>
                    <a:pt x="25704" y="13012"/>
                    <a:pt x="1080" y="53620"/>
                  </a:cubicBezTo>
                  <a:cubicBezTo>
                    <a:pt x="27288" y="20500"/>
                    <a:pt x="71064" y="4372"/>
                    <a:pt x="113400" y="16324"/>
                  </a:cubicBezTo>
                  <a:close/>
                </a:path>
              </a:pathLst>
            </a:custGeom>
            <a:solidFill>
              <a:srgbClr val="CCE9FF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A2EC9C59-3838-4559-9F9F-D5AC480BBB0B}"/>
                </a:ext>
              </a:extLst>
            </p:cNvPr>
            <p:cNvSpPr/>
            <p:nvPr/>
          </p:nvSpPr>
          <p:spPr>
            <a:xfrm>
              <a:off x="2603079" y="2657191"/>
              <a:ext cx="34560" cy="82080"/>
            </a:xfrm>
            <a:custGeom>
              <a:avLst/>
              <a:gdLst>
                <a:gd name="connsiteX0" fmla="*/ 34776 w 34560"/>
                <a:gd name="connsiteY0" fmla="*/ 3528 h 82080"/>
                <a:gd name="connsiteX1" fmla="*/ 26136 w 34560"/>
                <a:gd name="connsiteY1" fmla="*/ 1080 h 82080"/>
                <a:gd name="connsiteX2" fmla="*/ 1080 w 34560"/>
                <a:gd name="connsiteY2" fmla="*/ 77688 h 82080"/>
                <a:gd name="connsiteX3" fmla="*/ 16344 w 34560"/>
                <a:gd name="connsiteY3" fmla="*/ 82008 h 8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0" h="82080">
                  <a:moveTo>
                    <a:pt x="34776" y="3528"/>
                  </a:moveTo>
                  <a:lnTo>
                    <a:pt x="26136" y="1080"/>
                  </a:lnTo>
                  <a:lnTo>
                    <a:pt x="1080" y="77688"/>
                  </a:lnTo>
                  <a:lnTo>
                    <a:pt x="16344" y="82008"/>
                  </a:lnTo>
                  <a:close/>
                </a:path>
              </a:pathLst>
            </a:custGeom>
            <a:solidFill>
              <a:srgbClr val="2995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8017846-827E-4ED5-B095-8901EB515CD9}"/>
                </a:ext>
              </a:extLst>
            </p:cNvPr>
            <p:cNvSpPr/>
            <p:nvPr/>
          </p:nvSpPr>
          <p:spPr>
            <a:xfrm>
              <a:off x="2524023" y="2735671"/>
              <a:ext cx="100800" cy="234720"/>
            </a:xfrm>
            <a:custGeom>
              <a:avLst/>
              <a:gdLst>
                <a:gd name="connsiteX0" fmla="*/ 100152 w 100800"/>
                <a:gd name="connsiteY0" fmla="*/ 8856 h 234720"/>
                <a:gd name="connsiteX1" fmla="*/ 72072 w 100800"/>
                <a:gd name="connsiteY1" fmla="*/ 1080 h 234720"/>
                <a:gd name="connsiteX2" fmla="*/ 1080 w 100800"/>
                <a:gd name="connsiteY2" fmla="*/ 222408 h 234720"/>
                <a:gd name="connsiteX3" fmla="*/ 45576 w 100800"/>
                <a:gd name="connsiteY3" fmla="*/ 234792 h 23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800" h="234720">
                  <a:moveTo>
                    <a:pt x="100152" y="8856"/>
                  </a:moveTo>
                  <a:lnTo>
                    <a:pt x="72072" y="1080"/>
                  </a:lnTo>
                  <a:lnTo>
                    <a:pt x="1080" y="222408"/>
                  </a:lnTo>
                  <a:lnTo>
                    <a:pt x="45576" y="234792"/>
                  </a:lnTo>
                  <a:close/>
                </a:path>
              </a:pathLst>
            </a:custGeom>
            <a:solidFill>
              <a:srgbClr val="2995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8CB65913-3B72-4144-B811-3DB726DE205A}"/>
                </a:ext>
              </a:extLst>
            </p:cNvPr>
            <p:cNvSpPr/>
            <p:nvPr/>
          </p:nvSpPr>
          <p:spPr>
            <a:xfrm>
              <a:off x="2520218" y="2948223"/>
              <a:ext cx="53280" cy="31680"/>
            </a:xfrm>
            <a:custGeom>
              <a:avLst/>
              <a:gdLst>
                <a:gd name="connsiteX0" fmla="*/ 52549 w 53280"/>
                <a:gd name="connsiteY0" fmla="*/ 17344 h 31680"/>
                <a:gd name="connsiteX1" fmla="*/ 49957 w 53280"/>
                <a:gd name="connsiteY1" fmla="*/ 12592 h 31680"/>
                <a:gd name="connsiteX2" fmla="*/ 9637 w 53280"/>
                <a:gd name="connsiteY2" fmla="*/ 1216 h 31680"/>
                <a:gd name="connsiteX3" fmla="*/ 4309 w 53280"/>
                <a:gd name="connsiteY3" fmla="*/ 4240 h 31680"/>
                <a:gd name="connsiteX4" fmla="*/ 1141 w 53280"/>
                <a:gd name="connsiteY4" fmla="*/ 15616 h 31680"/>
                <a:gd name="connsiteX5" fmla="*/ 49381 w 53280"/>
                <a:gd name="connsiteY5" fmla="*/ 29152 h 31680"/>
                <a:gd name="connsiteX6" fmla="*/ 52549 w 53280"/>
                <a:gd name="connsiteY6" fmla="*/ 17344 h 3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80" h="31680">
                  <a:moveTo>
                    <a:pt x="52549" y="17344"/>
                  </a:moveTo>
                  <a:cubicBezTo>
                    <a:pt x="53125" y="15328"/>
                    <a:pt x="51973" y="13168"/>
                    <a:pt x="49957" y="12592"/>
                  </a:cubicBezTo>
                  <a:lnTo>
                    <a:pt x="9637" y="1216"/>
                  </a:lnTo>
                  <a:cubicBezTo>
                    <a:pt x="7333" y="640"/>
                    <a:pt x="5029" y="1936"/>
                    <a:pt x="4309" y="4240"/>
                  </a:cubicBezTo>
                  <a:lnTo>
                    <a:pt x="1141" y="15616"/>
                  </a:lnTo>
                  <a:cubicBezTo>
                    <a:pt x="-875" y="22816"/>
                    <a:pt x="47365" y="36352"/>
                    <a:pt x="49381" y="29152"/>
                  </a:cubicBezTo>
                  <a:lnTo>
                    <a:pt x="52549" y="17344"/>
                  </a:lnTo>
                  <a:close/>
                </a:path>
              </a:pathLst>
            </a:custGeom>
            <a:solidFill>
              <a:srgbClr val="2995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76678392-446B-4BDE-BBCD-FFD456258CF6}"/>
                </a:ext>
              </a:extLst>
            </p:cNvPr>
            <p:cNvSpPr/>
            <p:nvPr/>
          </p:nvSpPr>
          <p:spPr>
            <a:xfrm>
              <a:off x="2589004" y="2725295"/>
              <a:ext cx="38880" cy="36000"/>
            </a:xfrm>
            <a:custGeom>
              <a:avLst/>
              <a:gdLst>
                <a:gd name="connsiteX0" fmla="*/ 38051 w 38880"/>
                <a:gd name="connsiteY0" fmla="*/ 15776 h 36000"/>
                <a:gd name="connsiteX1" fmla="*/ 32147 w 38880"/>
                <a:gd name="connsiteY1" fmla="*/ 5696 h 36000"/>
                <a:gd name="connsiteX2" fmla="*/ 16595 w 38880"/>
                <a:gd name="connsiteY2" fmla="*/ 1376 h 36000"/>
                <a:gd name="connsiteX3" fmla="*/ 6659 w 38880"/>
                <a:gd name="connsiteY3" fmla="*/ 6704 h 36000"/>
                <a:gd name="connsiteX4" fmla="*/ 1331 w 38880"/>
                <a:gd name="connsiteY4" fmla="*/ 21968 h 36000"/>
                <a:gd name="connsiteX5" fmla="*/ 1619 w 38880"/>
                <a:gd name="connsiteY5" fmla="*/ 25568 h 36000"/>
                <a:gd name="connsiteX6" fmla="*/ 4355 w 38880"/>
                <a:gd name="connsiteY6" fmla="*/ 27872 h 36000"/>
                <a:gd name="connsiteX7" fmla="*/ 30419 w 38880"/>
                <a:gd name="connsiteY7" fmla="*/ 35216 h 36000"/>
                <a:gd name="connsiteX8" fmla="*/ 33155 w 38880"/>
                <a:gd name="connsiteY8" fmla="*/ 34784 h 36000"/>
                <a:gd name="connsiteX9" fmla="*/ 34739 w 38880"/>
                <a:gd name="connsiteY9" fmla="*/ 32480 h 36000"/>
                <a:gd name="connsiteX10" fmla="*/ 38051 w 38880"/>
                <a:gd name="connsiteY10" fmla="*/ 15776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880" h="36000">
                  <a:moveTo>
                    <a:pt x="38051" y="15776"/>
                  </a:moveTo>
                  <a:cubicBezTo>
                    <a:pt x="39059" y="11312"/>
                    <a:pt x="36323" y="6992"/>
                    <a:pt x="32147" y="5696"/>
                  </a:cubicBezTo>
                  <a:lnTo>
                    <a:pt x="16595" y="1376"/>
                  </a:lnTo>
                  <a:cubicBezTo>
                    <a:pt x="12419" y="224"/>
                    <a:pt x="8099" y="2528"/>
                    <a:pt x="6659" y="6704"/>
                  </a:cubicBezTo>
                  <a:lnTo>
                    <a:pt x="1331" y="21968"/>
                  </a:lnTo>
                  <a:cubicBezTo>
                    <a:pt x="899" y="23120"/>
                    <a:pt x="1043" y="24416"/>
                    <a:pt x="1619" y="25568"/>
                  </a:cubicBezTo>
                  <a:cubicBezTo>
                    <a:pt x="2195" y="26720"/>
                    <a:pt x="3203" y="27440"/>
                    <a:pt x="4355" y="27872"/>
                  </a:cubicBezTo>
                  <a:lnTo>
                    <a:pt x="30419" y="35216"/>
                  </a:lnTo>
                  <a:cubicBezTo>
                    <a:pt x="31283" y="35504"/>
                    <a:pt x="32291" y="35360"/>
                    <a:pt x="33155" y="34784"/>
                  </a:cubicBezTo>
                  <a:cubicBezTo>
                    <a:pt x="34019" y="34352"/>
                    <a:pt x="34595" y="33488"/>
                    <a:pt x="34739" y="32480"/>
                  </a:cubicBezTo>
                  <a:lnTo>
                    <a:pt x="38051" y="15776"/>
                  </a:lnTo>
                  <a:close/>
                </a:path>
              </a:pathLst>
            </a:custGeom>
            <a:solidFill>
              <a:srgbClr val="2995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36965E60-E779-4F69-8BF8-233428386B2C}"/>
                </a:ext>
              </a:extLst>
            </p:cNvPr>
            <p:cNvSpPr/>
            <p:nvPr/>
          </p:nvSpPr>
          <p:spPr>
            <a:xfrm>
              <a:off x="2540196" y="2401974"/>
              <a:ext cx="256320" cy="262080"/>
            </a:xfrm>
            <a:custGeom>
              <a:avLst/>
              <a:gdLst>
                <a:gd name="connsiteX0" fmla="*/ 164043 w 256320"/>
                <a:gd name="connsiteY0" fmla="*/ 5737 h 262080"/>
                <a:gd name="connsiteX1" fmla="*/ 6075 w 256320"/>
                <a:gd name="connsiteY1" fmla="*/ 97177 h 262080"/>
                <a:gd name="connsiteX2" fmla="*/ 93339 w 256320"/>
                <a:gd name="connsiteY2" fmla="*/ 257449 h 262080"/>
                <a:gd name="connsiteX3" fmla="*/ 251307 w 256320"/>
                <a:gd name="connsiteY3" fmla="*/ 166009 h 262080"/>
                <a:gd name="connsiteX4" fmla="*/ 164043 w 256320"/>
                <a:gd name="connsiteY4" fmla="*/ 5737 h 262080"/>
                <a:gd name="connsiteX5" fmla="*/ 99675 w 256320"/>
                <a:gd name="connsiteY5" fmla="*/ 235273 h 262080"/>
                <a:gd name="connsiteX6" fmla="*/ 27675 w 256320"/>
                <a:gd name="connsiteY6" fmla="*/ 103081 h 262080"/>
                <a:gd name="connsiteX7" fmla="*/ 157995 w 256320"/>
                <a:gd name="connsiteY7" fmla="*/ 27769 h 262080"/>
                <a:gd name="connsiteX8" fmla="*/ 229995 w 256320"/>
                <a:gd name="connsiteY8" fmla="*/ 159961 h 262080"/>
                <a:gd name="connsiteX9" fmla="*/ 99675 w 256320"/>
                <a:gd name="connsiteY9" fmla="*/ 235273 h 26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6320" h="262080">
                  <a:moveTo>
                    <a:pt x="164043" y="5737"/>
                  </a:moveTo>
                  <a:cubicBezTo>
                    <a:pt x="96363" y="-13271"/>
                    <a:pt x="25515" y="27625"/>
                    <a:pt x="6075" y="97177"/>
                  </a:cubicBezTo>
                  <a:cubicBezTo>
                    <a:pt x="-13365" y="166729"/>
                    <a:pt x="25659" y="238441"/>
                    <a:pt x="93339" y="257449"/>
                  </a:cubicBezTo>
                  <a:cubicBezTo>
                    <a:pt x="161019" y="276457"/>
                    <a:pt x="231867" y="235561"/>
                    <a:pt x="251307" y="166009"/>
                  </a:cubicBezTo>
                  <a:cubicBezTo>
                    <a:pt x="270891" y="96457"/>
                    <a:pt x="231867" y="24745"/>
                    <a:pt x="164043" y="5737"/>
                  </a:cubicBezTo>
                  <a:close/>
                  <a:moveTo>
                    <a:pt x="99675" y="235273"/>
                  </a:moveTo>
                  <a:cubicBezTo>
                    <a:pt x="43803" y="219577"/>
                    <a:pt x="11547" y="160393"/>
                    <a:pt x="27675" y="103081"/>
                  </a:cubicBezTo>
                  <a:cubicBezTo>
                    <a:pt x="43803" y="45769"/>
                    <a:pt x="102123" y="12073"/>
                    <a:pt x="157995" y="27769"/>
                  </a:cubicBezTo>
                  <a:cubicBezTo>
                    <a:pt x="213867" y="43465"/>
                    <a:pt x="246123" y="102649"/>
                    <a:pt x="229995" y="159961"/>
                  </a:cubicBezTo>
                  <a:cubicBezTo>
                    <a:pt x="213867" y="217129"/>
                    <a:pt x="155547" y="250969"/>
                    <a:pt x="99675" y="235273"/>
                  </a:cubicBezTo>
                  <a:close/>
                </a:path>
              </a:pathLst>
            </a:custGeom>
            <a:solidFill>
              <a:srgbClr val="2995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59BD9762-A2E3-4C4B-9B96-EAD5E3D9E463}"/>
                </a:ext>
              </a:extLst>
            </p:cNvPr>
            <p:cNvSpPr/>
            <p:nvPr/>
          </p:nvSpPr>
          <p:spPr>
            <a:xfrm>
              <a:off x="2723987" y="2517600"/>
              <a:ext cx="36000" cy="63360"/>
            </a:xfrm>
            <a:custGeom>
              <a:avLst/>
              <a:gdLst>
                <a:gd name="connsiteX0" fmla="*/ 35260 w 36000"/>
                <a:gd name="connsiteY0" fmla="*/ 33679 h 63360"/>
                <a:gd name="connsiteX1" fmla="*/ 21724 w 36000"/>
                <a:gd name="connsiteY1" fmla="*/ 1135 h 63360"/>
                <a:gd name="connsiteX2" fmla="*/ 1420 w 36000"/>
                <a:gd name="connsiteY2" fmla="*/ 30079 h 63360"/>
                <a:gd name="connsiteX3" fmla="*/ 14956 w 36000"/>
                <a:gd name="connsiteY3" fmla="*/ 62623 h 63360"/>
                <a:gd name="connsiteX4" fmla="*/ 35260 w 36000"/>
                <a:gd name="connsiteY4" fmla="*/ 33679 h 6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" h="63360">
                  <a:moveTo>
                    <a:pt x="35260" y="33679"/>
                  </a:moveTo>
                  <a:cubicBezTo>
                    <a:pt x="37132" y="16687"/>
                    <a:pt x="31084" y="2143"/>
                    <a:pt x="21724" y="1135"/>
                  </a:cubicBezTo>
                  <a:cubicBezTo>
                    <a:pt x="12364" y="127"/>
                    <a:pt x="3292" y="13087"/>
                    <a:pt x="1420" y="30079"/>
                  </a:cubicBezTo>
                  <a:cubicBezTo>
                    <a:pt x="-452" y="47071"/>
                    <a:pt x="5596" y="61615"/>
                    <a:pt x="14956" y="62623"/>
                  </a:cubicBezTo>
                  <a:cubicBezTo>
                    <a:pt x="24316" y="63631"/>
                    <a:pt x="33388" y="50671"/>
                    <a:pt x="35260" y="336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FED2D910-AD6E-47CA-B560-B5670F40191B}"/>
                </a:ext>
              </a:extLst>
            </p:cNvPr>
            <p:cNvSpPr/>
            <p:nvPr/>
          </p:nvSpPr>
          <p:spPr>
            <a:xfrm>
              <a:off x="2718766" y="2478139"/>
              <a:ext cx="20160" cy="28800"/>
            </a:xfrm>
            <a:custGeom>
              <a:avLst/>
              <a:gdLst>
                <a:gd name="connsiteX0" fmla="*/ 17729 w 20160"/>
                <a:gd name="connsiteY0" fmla="*/ 12084 h 28800"/>
                <a:gd name="connsiteX1" fmla="*/ 5057 w 20160"/>
                <a:gd name="connsiteY1" fmla="*/ 1428 h 28800"/>
                <a:gd name="connsiteX2" fmla="*/ 2609 w 20160"/>
                <a:gd name="connsiteY2" fmla="*/ 17988 h 28800"/>
                <a:gd name="connsiteX3" fmla="*/ 15281 w 20160"/>
                <a:gd name="connsiteY3" fmla="*/ 28644 h 28800"/>
                <a:gd name="connsiteX4" fmla="*/ 17729 w 20160"/>
                <a:gd name="connsiteY4" fmla="*/ 12084 h 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60" h="28800">
                  <a:moveTo>
                    <a:pt x="17729" y="12084"/>
                  </a:moveTo>
                  <a:cubicBezTo>
                    <a:pt x="14849" y="4596"/>
                    <a:pt x="9233" y="-300"/>
                    <a:pt x="5057" y="1428"/>
                  </a:cubicBezTo>
                  <a:cubicBezTo>
                    <a:pt x="881" y="3012"/>
                    <a:pt x="-127" y="10500"/>
                    <a:pt x="2609" y="17988"/>
                  </a:cubicBezTo>
                  <a:cubicBezTo>
                    <a:pt x="5489" y="25476"/>
                    <a:pt x="11105" y="30372"/>
                    <a:pt x="15281" y="28644"/>
                  </a:cubicBezTo>
                  <a:cubicBezTo>
                    <a:pt x="19457" y="27060"/>
                    <a:pt x="20465" y="19716"/>
                    <a:pt x="17729" y="1208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317FE49-6822-4CF4-836C-68CA32089C90}"/>
                </a:ext>
              </a:extLst>
            </p:cNvPr>
            <p:cNvSpPr/>
            <p:nvPr/>
          </p:nvSpPr>
          <p:spPr>
            <a:xfrm>
              <a:off x="2622260" y="2665382"/>
              <a:ext cx="15840" cy="11520"/>
            </a:xfrm>
            <a:custGeom>
              <a:avLst/>
              <a:gdLst>
                <a:gd name="connsiteX0" fmla="*/ 16027 w 15840"/>
                <a:gd name="connsiteY0" fmla="*/ 8153 h 11520"/>
                <a:gd name="connsiteX1" fmla="*/ 9835 w 15840"/>
                <a:gd name="connsiteY1" fmla="*/ 1529 h 11520"/>
                <a:gd name="connsiteX2" fmla="*/ 1195 w 15840"/>
                <a:gd name="connsiteY2" fmla="*/ 3977 h 11520"/>
                <a:gd name="connsiteX3" fmla="*/ 7387 w 15840"/>
                <a:gd name="connsiteY3" fmla="*/ 10601 h 11520"/>
                <a:gd name="connsiteX4" fmla="*/ 16027 w 15840"/>
                <a:gd name="connsiteY4" fmla="*/ 8153 h 1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" h="11520">
                  <a:moveTo>
                    <a:pt x="16027" y="8153"/>
                  </a:moveTo>
                  <a:cubicBezTo>
                    <a:pt x="16747" y="5561"/>
                    <a:pt x="14011" y="2681"/>
                    <a:pt x="9835" y="1529"/>
                  </a:cubicBezTo>
                  <a:cubicBezTo>
                    <a:pt x="5803" y="377"/>
                    <a:pt x="1771" y="1529"/>
                    <a:pt x="1195" y="3977"/>
                  </a:cubicBezTo>
                  <a:cubicBezTo>
                    <a:pt x="475" y="6569"/>
                    <a:pt x="3211" y="9449"/>
                    <a:pt x="7387" y="10601"/>
                  </a:cubicBezTo>
                  <a:cubicBezTo>
                    <a:pt x="11419" y="11753"/>
                    <a:pt x="15307" y="10745"/>
                    <a:pt x="16027" y="8153"/>
                  </a:cubicBezTo>
                  <a:close/>
                </a:path>
              </a:pathLst>
            </a:custGeom>
            <a:solidFill>
              <a:srgbClr val="2995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5C1D0B70-EE59-4E83-9FBD-F91110FAD7D3}"/>
                </a:ext>
              </a:extLst>
            </p:cNvPr>
            <p:cNvSpPr/>
            <p:nvPr/>
          </p:nvSpPr>
          <p:spPr>
            <a:xfrm>
              <a:off x="2558744" y="2420930"/>
              <a:ext cx="218880" cy="224640"/>
            </a:xfrm>
            <a:custGeom>
              <a:avLst/>
              <a:gdLst>
                <a:gd name="connsiteX0" fmla="*/ 140311 w 218880"/>
                <a:gd name="connsiteY0" fmla="*/ 5069 h 224640"/>
                <a:gd name="connsiteX1" fmla="*/ 5383 w 218880"/>
                <a:gd name="connsiteY1" fmla="*/ 83117 h 224640"/>
                <a:gd name="connsiteX2" fmla="*/ 79975 w 218880"/>
                <a:gd name="connsiteY2" fmla="*/ 219917 h 224640"/>
                <a:gd name="connsiteX3" fmla="*/ 214903 w 218880"/>
                <a:gd name="connsiteY3" fmla="*/ 141869 h 224640"/>
                <a:gd name="connsiteX4" fmla="*/ 140311 w 218880"/>
                <a:gd name="connsiteY4" fmla="*/ 5069 h 224640"/>
                <a:gd name="connsiteX5" fmla="*/ 81559 w 218880"/>
                <a:gd name="connsiteY5" fmla="*/ 214589 h 224640"/>
                <a:gd name="connsiteX6" fmla="*/ 10711 w 218880"/>
                <a:gd name="connsiteY6" fmla="*/ 84557 h 224640"/>
                <a:gd name="connsiteX7" fmla="*/ 138871 w 218880"/>
                <a:gd name="connsiteY7" fmla="*/ 10397 h 224640"/>
                <a:gd name="connsiteX8" fmla="*/ 209719 w 218880"/>
                <a:gd name="connsiteY8" fmla="*/ 140429 h 224640"/>
                <a:gd name="connsiteX9" fmla="*/ 81559 w 218880"/>
                <a:gd name="connsiteY9" fmla="*/ 214589 h 22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880" h="224640">
                  <a:moveTo>
                    <a:pt x="140311" y="5069"/>
                  </a:moveTo>
                  <a:cubicBezTo>
                    <a:pt x="82423" y="-11203"/>
                    <a:pt x="22087" y="23789"/>
                    <a:pt x="5383" y="83117"/>
                  </a:cubicBezTo>
                  <a:cubicBezTo>
                    <a:pt x="-11321" y="142445"/>
                    <a:pt x="22087" y="203789"/>
                    <a:pt x="79975" y="219917"/>
                  </a:cubicBezTo>
                  <a:cubicBezTo>
                    <a:pt x="137863" y="236189"/>
                    <a:pt x="198199" y="201197"/>
                    <a:pt x="214903" y="141869"/>
                  </a:cubicBezTo>
                  <a:cubicBezTo>
                    <a:pt x="231607" y="82541"/>
                    <a:pt x="198199" y="21341"/>
                    <a:pt x="140311" y="5069"/>
                  </a:cubicBezTo>
                  <a:close/>
                  <a:moveTo>
                    <a:pt x="81559" y="214589"/>
                  </a:moveTo>
                  <a:cubicBezTo>
                    <a:pt x="26551" y="199181"/>
                    <a:pt x="-5129" y="141005"/>
                    <a:pt x="10711" y="84557"/>
                  </a:cubicBezTo>
                  <a:cubicBezTo>
                    <a:pt x="26551" y="28253"/>
                    <a:pt x="83863" y="-5011"/>
                    <a:pt x="138871" y="10397"/>
                  </a:cubicBezTo>
                  <a:cubicBezTo>
                    <a:pt x="193879" y="25805"/>
                    <a:pt x="225559" y="83981"/>
                    <a:pt x="209719" y="140429"/>
                  </a:cubicBezTo>
                  <a:cubicBezTo>
                    <a:pt x="193879" y="196877"/>
                    <a:pt x="136567" y="229997"/>
                    <a:pt x="81559" y="214589"/>
                  </a:cubicBezTo>
                  <a:close/>
                </a:path>
              </a:pathLst>
            </a:custGeom>
            <a:solidFill>
              <a:srgbClr val="0E538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0CB1A70D-1413-47BF-817B-17EB9ECD97B5}"/>
                </a:ext>
              </a:extLst>
            </p:cNvPr>
            <p:cNvSpPr/>
            <p:nvPr/>
          </p:nvSpPr>
          <p:spPr>
            <a:xfrm>
              <a:off x="3044743" y="2046226"/>
              <a:ext cx="192960" cy="214560"/>
            </a:xfrm>
            <a:custGeom>
              <a:avLst/>
              <a:gdLst>
                <a:gd name="connsiteX0" fmla="*/ 89336 w 192960"/>
                <a:gd name="connsiteY0" fmla="*/ 4941 h 214560"/>
                <a:gd name="connsiteX1" fmla="*/ 14312 w 192960"/>
                <a:gd name="connsiteY1" fmla="*/ 44109 h 214560"/>
                <a:gd name="connsiteX2" fmla="*/ 19208 w 192960"/>
                <a:gd name="connsiteY2" fmla="*/ 197325 h 214560"/>
                <a:gd name="connsiteX3" fmla="*/ 105176 w 192960"/>
                <a:gd name="connsiteY3" fmla="*/ 211581 h 214560"/>
                <a:gd name="connsiteX4" fmla="*/ 193160 w 192960"/>
                <a:gd name="connsiteY4" fmla="*/ 170397 h 214560"/>
                <a:gd name="connsiteX5" fmla="*/ 168536 w 192960"/>
                <a:gd name="connsiteY5" fmla="*/ 76077 h 214560"/>
                <a:gd name="connsiteX6" fmla="*/ 89336 w 192960"/>
                <a:gd name="connsiteY6" fmla="*/ 4941 h 21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960" h="214560">
                  <a:moveTo>
                    <a:pt x="89336" y="4941"/>
                  </a:moveTo>
                  <a:cubicBezTo>
                    <a:pt x="89336" y="4941"/>
                    <a:pt x="46712" y="-17091"/>
                    <a:pt x="14312" y="44109"/>
                  </a:cubicBezTo>
                  <a:cubicBezTo>
                    <a:pt x="-18088" y="105309"/>
                    <a:pt x="19208" y="197325"/>
                    <a:pt x="19208" y="197325"/>
                  </a:cubicBezTo>
                  <a:cubicBezTo>
                    <a:pt x="19208" y="197325"/>
                    <a:pt x="41816" y="220941"/>
                    <a:pt x="105176" y="211581"/>
                  </a:cubicBezTo>
                  <a:cubicBezTo>
                    <a:pt x="162200" y="203229"/>
                    <a:pt x="193160" y="170397"/>
                    <a:pt x="193160" y="170397"/>
                  </a:cubicBezTo>
                  <a:cubicBezTo>
                    <a:pt x="193160" y="170397"/>
                    <a:pt x="168968" y="120285"/>
                    <a:pt x="168536" y="76077"/>
                  </a:cubicBezTo>
                  <a:cubicBezTo>
                    <a:pt x="168104" y="20061"/>
                    <a:pt x="122456" y="-7731"/>
                    <a:pt x="89336" y="4941"/>
                  </a:cubicBezTo>
                  <a:close/>
                </a:path>
              </a:pathLst>
            </a:custGeom>
            <a:solidFill>
              <a:srgbClr val="1E0F0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1A87E2F-ECE3-4B3A-BC4E-F27ED5B3AB31}"/>
                </a:ext>
              </a:extLst>
            </p:cNvPr>
            <p:cNvSpPr/>
            <p:nvPr/>
          </p:nvSpPr>
          <p:spPr>
            <a:xfrm>
              <a:off x="3057188" y="2152615"/>
              <a:ext cx="192960" cy="175680"/>
            </a:xfrm>
            <a:custGeom>
              <a:avLst/>
              <a:gdLst>
                <a:gd name="connsiteX0" fmla="*/ 58747 w 192960"/>
                <a:gd name="connsiteY0" fmla="*/ 175608 h 175680"/>
                <a:gd name="connsiteX1" fmla="*/ 3019 w 192960"/>
                <a:gd name="connsiteY1" fmla="*/ 85464 h 175680"/>
                <a:gd name="connsiteX2" fmla="*/ 94747 w 192960"/>
                <a:gd name="connsiteY2" fmla="*/ 1080 h 175680"/>
                <a:gd name="connsiteX3" fmla="*/ 158827 w 192960"/>
                <a:gd name="connsiteY3" fmla="*/ 47880 h 175680"/>
                <a:gd name="connsiteX4" fmla="*/ 189355 w 192960"/>
                <a:gd name="connsiteY4" fmla="*/ 85464 h 175680"/>
                <a:gd name="connsiteX5" fmla="*/ 172795 w 192960"/>
                <a:gd name="connsiteY5" fmla="*/ 158328 h 175680"/>
                <a:gd name="connsiteX6" fmla="*/ 102667 w 192960"/>
                <a:gd name="connsiteY6" fmla="*/ 171864 h 175680"/>
                <a:gd name="connsiteX7" fmla="*/ 58747 w 192960"/>
                <a:gd name="connsiteY7" fmla="*/ 175608 h 17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960" h="175680">
                  <a:moveTo>
                    <a:pt x="58747" y="175608"/>
                  </a:moveTo>
                  <a:cubicBezTo>
                    <a:pt x="58747" y="175608"/>
                    <a:pt x="20731" y="159768"/>
                    <a:pt x="3019" y="85464"/>
                  </a:cubicBezTo>
                  <a:cubicBezTo>
                    <a:pt x="-14693" y="11160"/>
                    <a:pt x="94747" y="1080"/>
                    <a:pt x="94747" y="1080"/>
                  </a:cubicBezTo>
                  <a:lnTo>
                    <a:pt x="158827" y="47880"/>
                  </a:lnTo>
                  <a:cubicBezTo>
                    <a:pt x="158827" y="47880"/>
                    <a:pt x="176971" y="41112"/>
                    <a:pt x="189355" y="85464"/>
                  </a:cubicBezTo>
                  <a:cubicBezTo>
                    <a:pt x="201595" y="129816"/>
                    <a:pt x="172795" y="158328"/>
                    <a:pt x="172795" y="158328"/>
                  </a:cubicBezTo>
                  <a:lnTo>
                    <a:pt x="102667" y="171864"/>
                  </a:lnTo>
                  <a:lnTo>
                    <a:pt x="58747" y="175608"/>
                  </a:lnTo>
                  <a:close/>
                </a:path>
              </a:pathLst>
            </a:custGeom>
            <a:solidFill>
              <a:srgbClr val="1E0F0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70B5CF35-C03C-42D0-8D67-69F793799E65}"/>
                </a:ext>
              </a:extLst>
            </p:cNvPr>
            <p:cNvSpPr/>
            <p:nvPr/>
          </p:nvSpPr>
          <p:spPr>
            <a:xfrm>
              <a:off x="3057213" y="3081801"/>
              <a:ext cx="77760" cy="40320"/>
            </a:xfrm>
            <a:custGeom>
              <a:avLst/>
              <a:gdLst>
                <a:gd name="connsiteX0" fmla="*/ 49361 w 77760"/>
                <a:gd name="connsiteY0" fmla="*/ 2854 h 40320"/>
                <a:gd name="connsiteX1" fmla="*/ 1121 w 77760"/>
                <a:gd name="connsiteY1" fmla="*/ 32230 h 40320"/>
                <a:gd name="connsiteX2" fmla="*/ 71106 w 77760"/>
                <a:gd name="connsiteY2" fmla="*/ 32950 h 40320"/>
                <a:gd name="connsiteX3" fmla="*/ 68946 w 77760"/>
                <a:gd name="connsiteY3" fmla="*/ 2134 h 40320"/>
                <a:gd name="connsiteX4" fmla="*/ 49361 w 77760"/>
                <a:gd name="connsiteY4" fmla="*/ 2854 h 4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60" h="40320">
                  <a:moveTo>
                    <a:pt x="49361" y="2854"/>
                  </a:moveTo>
                  <a:cubicBezTo>
                    <a:pt x="36114" y="3574"/>
                    <a:pt x="-319" y="18982"/>
                    <a:pt x="1121" y="32230"/>
                  </a:cubicBezTo>
                  <a:cubicBezTo>
                    <a:pt x="2561" y="45478"/>
                    <a:pt x="61314" y="37126"/>
                    <a:pt x="71106" y="32950"/>
                  </a:cubicBezTo>
                  <a:cubicBezTo>
                    <a:pt x="80898" y="28774"/>
                    <a:pt x="78161" y="5014"/>
                    <a:pt x="68946" y="2134"/>
                  </a:cubicBezTo>
                  <a:cubicBezTo>
                    <a:pt x="59874" y="-602"/>
                    <a:pt x="49361" y="2854"/>
                    <a:pt x="49361" y="2854"/>
                  </a:cubicBezTo>
                  <a:close/>
                </a:path>
              </a:pathLst>
            </a:custGeom>
            <a:solidFill>
              <a:srgbClr val="2995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9E307514-0C58-4FB1-AD58-84A91800A8D0}"/>
                </a:ext>
              </a:extLst>
            </p:cNvPr>
            <p:cNvSpPr/>
            <p:nvPr/>
          </p:nvSpPr>
          <p:spPr>
            <a:xfrm>
              <a:off x="3083895" y="2976313"/>
              <a:ext cx="47520" cy="119520"/>
            </a:xfrm>
            <a:custGeom>
              <a:avLst/>
              <a:gdLst>
                <a:gd name="connsiteX0" fmla="*/ 1080 w 47520"/>
                <a:gd name="connsiteY0" fmla="*/ 7686 h 119520"/>
                <a:gd name="connsiteX1" fmla="*/ 18504 w 47520"/>
                <a:gd name="connsiteY1" fmla="*/ 112518 h 119520"/>
                <a:gd name="connsiteX2" fmla="*/ 42984 w 47520"/>
                <a:gd name="connsiteY2" fmla="*/ 114678 h 119520"/>
                <a:gd name="connsiteX3" fmla="*/ 45720 w 47520"/>
                <a:gd name="connsiteY3" fmla="*/ 4950 h 119520"/>
                <a:gd name="connsiteX4" fmla="*/ 1080 w 47520"/>
                <a:gd name="connsiteY4" fmla="*/ 7686 h 11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20" h="119520">
                  <a:moveTo>
                    <a:pt x="1080" y="7686"/>
                  </a:moveTo>
                  <a:cubicBezTo>
                    <a:pt x="1080" y="7686"/>
                    <a:pt x="16488" y="105606"/>
                    <a:pt x="18504" y="112518"/>
                  </a:cubicBezTo>
                  <a:cubicBezTo>
                    <a:pt x="20664" y="119574"/>
                    <a:pt x="38088" y="121590"/>
                    <a:pt x="42984" y="114678"/>
                  </a:cubicBezTo>
                  <a:cubicBezTo>
                    <a:pt x="47880" y="107622"/>
                    <a:pt x="47160" y="9126"/>
                    <a:pt x="45720" y="4950"/>
                  </a:cubicBezTo>
                  <a:cubicBezTo>
                    <a:pt x="44424" y="774"/>
                    <a:pt x="4536" y="-2106"/>
                    <a:pt x="1080" y="7686"/>
                  </a:cubicBezTo>
                  <a:close/>
                </a:path>
              </a:pathLst>
            </a:custGeom>
            <a:solidFill>
              <a:srgbClr val="FDCB9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DC09888-F0F1-4867-A699-117E4DF27C9C}"/>
                </a:ext>
              </a:extLst>
            </p:cNvPr>
            <p:cNvSpPr/>
            <p:nvPr/>
          </p:nvSpPr>
          <p:spPr>
            <a:xfrm>
              <a:off x="3235146" y="3078851"/>
              <a:ext cx="79200" cy="36000"/>
            </a:xfrm>
            <a:custGeom>
              <a:avLst/>
              <a:gdLst>
                <a:gd name="connsiteX0" fmla="*/ 26085 w 79200"/>
                <a:gd name="connsiteY0" fmla="*/ 1484 h 36000"/>
                <a:gd name="connsiteX1" fmla="*/ 78501 w 79200"/>
                <a:gd name="connsiteY1" fmla="*/ 22652 h 36000"/>
                <a:gd name="connsiteX2" fmla="*/ 9669 w 79200"/>
                <a:gd name="connsiteY2" fmla="*/ 34604 h 36000"/>
                <a:gd name="connsiteX3" fmla="*/ 6789 w 79200"/>
                <a:gd name="connsiteY3" fmla="*/ 3932 h 36000"/>
                <a:gd name="connsiteX4" fmla="*/ 26085 w 79200"/>
                <a:gd name="connsiteY4" fmla="*/ 1484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00" h="36000">
                  <a:moveTo>
                    <a:pt x="26085" y="1484"/>
                  </a:moveTo>
                  <a:cubicBezTo>
                    <a:pt x="39333" y="44"/>
                    <a:pt x="77637" y="9260"/>
                    <a:pt x="78501" y="22652"/>
                  </a:cubicBezTo>
                  <a:cubicBezTo>
                    <a:pt x="79365" y="36044"/>
                    <a:pt x="19893" y="37196"/>
                    <a:pt x="9669" y="34604"/>
                  </a:cubicBezTo>
                  <a:cubicBezTo>
                    <a:pt x="-699" y="32012"/>
                    <a:pt x="-1707" y="8107"/>
                    <a:pt x="6789" y="3932"/>
                  </a:cubicBezTo>
                  <a:cubicBezTo>
                    <a:pt x="15141" y="-388"/>
                    <a:pt x="26085" y="1484"/>
                    <a:pt x="26085" y="1484"/>
                  </a:cubicBezTo>
                  <a:close/>
                </a:path>
              </a:pathLst>
            </a:custGeom>
            <a:solidFill>
              <a:srgbClr val="2995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3F369DE-685C-4A6D-91C2-0275DFEE7581}"/>
                </a:ext>
              </a:extLst>
            </p:cNvPr>
            <p:cNvSpPr/>
            <p:nvPr/>
          </p:nvSpPr>
          <p:spPr>
            <a:xfrm>
              <a:off x="3220535" y="2972440"/>
              <a:ext cx="46080" cy="120960"/>
            </a:xfrm>
            <a:custGeom>
              <a:avLst/>
              <a:gdLst>
                <a:gd name="connsiteX0" fmla="*/ 45736 w 46080"/>
                <a:gd name="connsiteY0" fmla="*/ 4935 h 120960"/>
                <a:gd name="connsiteX1" fmla="*/ 45448 w 46080"/>
                <a:gd name="connsiteY1" fmla="*/ 111207 h 120960"/>
                <a:gd name="connsiteX2" fmla="*/ 21688 w 46080"/>
                <a:gd name="connsiteY2" fmla="*/ 117255 h 120960"/>
                <a:gd name="connsiteX3" fmla="*/ 1096 w 46080"/>
                <a:gd name="connsiteY3" fmla="*/ 9399 h 120960"/>
                <a:gd name="connsiteX4" fmla="*/ 45736 w 46080"/>
                <a:gd name="connsiteY4" fmla="*/ 4935 h 12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80" h="120960">
                  <a:moveTo>
                    <a:pt x="45736" y="4935"/>
                  </a:moveTo>
                  <a:cubicBezTo>
                    <a:pt x="45736" y="4935"/>
                    <a:pt x="46456" y="104007"/>
                    <a:pt x="45448" y="111207"/>
                  </a:cubicBezTo>
                  <a:cubicBezTo>
                    <a:pt x="44440" y="118407"/>
                    <a:pt x="27592" y="123303"/>
                    <a:pt x="21688" y="117255"/>
                  </a:cubicBezTo>
                  <a:cubicBezTo>
                    <a:pt x="15784" y="111207"/>
                    <a:pt x="520" y="13719"/>
                    <a:pt x="1096" y="9399"/>
                  </a:cubicBezTo>
                  <a:cubicBezTo>
                    <a:pt x="1816" y="5079"/>
                    <a:pt x="40696" y="-4137"/>
                    <a:pt x="45736" y="4935"/>
                  </a:cubicBezTo>
                  <a:close/>
                </a:path>
              </a:pathLst>
            </a:custGeom>
            <a:solidFill>
              <a:srgbClr val="FDCB9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AC419C6-7D72-4C10-8B57-7DCD01DEF9F6}"/>
                </a:ext>
              </a:extLst>
            </p:cNvPr>
            <p:cNvSpPr/>
            <p:nvPr/>
          </p:nvSpPr>
          <p:spPr>
            <a:xfrm>
              <a:off x="3049623" y="2544002"/>
              <a:ext cx="224640" cy="449280"/>
            </a:xfrm>
            <a:custGeom>
              <a:avLst/>
              <a:gdLst>
                <a:gd name="connsiteX0" fmla="*/ 1080 w 224640"/>
                <a:gd name="connsiteY0" fmla="*/ 14909 h 449280"/>
                <a:gd name="connsiteX1" fmla="*/ 4536 w 224640"/>
                <a:gd name="connsiteY1" fmla="*/ 274973 h 449280"/>
                <a:gd name="connsiteX2" fmla="*/ 31032 w 224640"/>
                <a:gd name="connsiteY2" fmla="*/ 445613 h 449280"/>
                <a:gd name="connsiteX3" fmla="*/ 84888 w 224640"/>
                <a:gd name="connsiteY3" fmla="*/ 448349 h 449280"/>
                <a:gd name="connsiteX4" fmla="*/ 103032 w 224640"/>
                <a:gd name="connsiteY4" fmla="*/ 281309 h 449280"/>
                <a:gd name="connsiteX5" fmla="*/ 107928 w 224640"/>
                <a:gd name="connsiteY5" fmla="*/ 126077 h 449280"/>
                <a:gd name="connsiteX6" fmla="*/ 128232 w 224640"/>
                <a:gd name="connsiteY6" fmla="*/ 272957 h 449280"/>
                <a:gd name="connsiteX7" fmla="*/ 165240 w 224640"/>
                <a:gd name="connsiteY7" fmla="*/ 437981 h 449280"/>
                <a:gd name="connsiteX8" fmla="*/ 218376 w 224640"/>
                <a:gd name="connsiteY8" fmla="*/ 438701 h 449280"/>
                <a:gd name="connsiteX9" fmla="*/ 222552 w 224640"/>
                <a:gd name="connsiteY9" fmla="*/ 171581 h 449280"/>
                <a:gd name="connsiteX10" fmla="*/ 198792 w 224640"/>
                <a:gd name="connsiteY10" fmla="*/ 2381 h 449280"/>
                <a:gd name="connsiteX11" fmla="*/ 1080 w 224640"/>
                <a:gd name="connsiteY11" fmla="*/ 14909 h 44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4640" h="449280">
                  <a:moveTo>
                    <a:pt x="1080" y="14909"/>
                  </a:moveTo>
                  <a:cubicBezTo>
                    <a:pt x="1080" y="14909"/>
                    <a:pt x="1800" y="217661"/>
                    <a:pt x="4536" y="274973"/>
                  </a:cubicBezTo>
                  <a:cubicBezTo>
                    <a:pt x="7272" y="332285"/>
                    <a:pt x="28296" y="439277"/>
                    <a:pt x="31032" y="445613"/>
                  </a:cubicBezTo>
                  <a:cubicBezTo>
                    <a:pt x="33768" y="451949"/>
                    <a:pt x="84888" y="448349"/>
                    <a:pt x="84888" y="448349"/>
                  </a:cubicBezTo>
                  <a:cubicBezTo>
                    <a:pt x="84888" y="448349"/>
                    <a:pt x="98856" y="308525"/>
                    <a:pt x="103032" y="281309"/>
                  </a:cubicBezTo>
                  <a:cubicBezTo>
                    <a:pt x="107208" y="254093"/>
                    <a:pt x="101592" y="126797"/>
                    <a:pt x="107928" y="126077"/>
                  </a:cubicBezTo>
                  <a:cubicBezTo>
                    <a:pt x="114264" y="125357"/>
                    <a:pt x="123336" y="239405"/>
                    <a:pt x="128232" y="272957"/>
                  </a:cubicBezTo>
                  <a:cubicBezTo>
                    <a:pt x="133128" y="306509"/>
                    <a:pt x="161064" y="430205"/>
                    <a:pt x="165240" y="437981"/>
                  </a:cubicBezTo>
                  <a:cubicBezTo>
                    <a:pt x="169416" y="445757"/>
                    <a:pt x="212760" y="440717"/>
                    <a:pt x="218376" y="438701"/>
                  </a:cubicBezTo>
                  <a:cubicBezTo>
                    <a:pt x="223992" y="436541"/>
                    <a:pt x="226728" y="242285"/>
                    <a:pt x="222552" y="171581"/>
                  </a:cubicBezTo>
                  <a:cubicBezTo>
                    <a:pt x="218376" y="101021"/>
                    <a:pt x="202968" y="8717"/>
                    <a:pt x="198792" y="2381"/>
                  </a:cubicBezTo>
                  <a:cubicBezTo>
                    <a:pt x="194616" y="-3955"/>
                    <a:pt x="1080" y="14909"/>
                    <a:pt x="1080" y="14909"/>
                  </a:cubicBezTo>
                  <a:close/>
                </a:path>
              </a:pathLst>
            </a:custGeom>
            <a:solidFill>
              <a:srgbClr val="0F538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63FDD2A3-43FB-4604-AB98-BE92DECE6105}"/>
                </a:ext>
              </a:extLst>
            </p:cNvPr>
            <p:cNvSpPr/>
            <p:nvPr/>
          </p:nvSpPr>
          <p:spPr>
            <a:xfrm>
              <a:off x="3098434" y="2181987"/>
              <a:ext cx="84960" cy="96480"/>
            </a:xfrm>
            <a:custGeom>
              <a:avLst/>
              <a:gdLst>
                <a:gd name="connsiteX0" fmla="*/ 13325 w 84960"/>
                <a:gd name="connsiteY0" fmla="*/ 25996 h 96480"/>
                <a:gd name="connsiteX1" fmla="*/ 4829 w 84960"/>
                <a:gd name="connsiteY1" fmla="*/ 63004 h 96480"/>
                <a:gd name="connsiteX2" fmla="*/ 13325 w 84960"/>
                <a:gd name="connsiteY2" fmla="*/ 95836 h 96480"/>
                <a:gd name="connsiteX3" fmla="*/ 71933 w 84960"/>
                <a:gd name="connsiteY3" fmla="*/ 95836 h 96480"/>
                <a:gd name="connsiteX4" fmla="*/ 84173 w 84960"/>
                <a:gd name="connsiteY4" fmla="*/ 80284 h 96480"/>
                <a:gd name="connsiteX5" fmla="*/ 78989 w 84960"/>
                <a:gd name="connsiteY5" fmla="*/ 55948 h 96480"/>
                <a:gd name="connsiteX6" fmla="*/ 60701 w 84960"/>
                <a:gd name="connsiteY6" fmla="*/ 10300 h 96480"/>
                <a:gd name="connsiteX7" fmla="*/ 13325 w 84960"/>
                <a:gd name="connsiteY7" fmla="*/ 25996 h 9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60" h="96480">
                  <a:moveTo>
                    <a:pt x="13325" y="25996"/>
                  </a:moveTo>
                  <a:cubicBezTo>
                    <a:pt x="13325" y="25996"/>
                    <a:pt x="16637" y="47740"/>
                    <a:pt x="4829" y="63004"/>
                  </a:cubicBezTo>
                  <a:cubicBezTo>
                    <a:pt x="-7123" y="78412"/>
                    <a:pt x="13325" y="95836"/>
                    <a:pt x="13325" y="95836"/>
                  </a:cubicBezTo>
                  <a:lnTo>
                    <a:pt x="71933" y="95836"/>
                  </a:lnTo>
                  <a:lnTo>
                    <a:pt x="84173" y="80284"/>
                  </a:lnTo>
                  <a:lnTo>
                    <a:pt x="78989" y="55948"/>
                  </a:lnTo>
                  <a:cubicBezTo>
                    <a:pt x="78989" y="55948"/>
                    <a:pt x="61277" y="38092"/>
                    <a:pt x="60701" y="10300"/>
                  </a:cubicBezTo>
                  <a:cubicBezTo>
                    <a:pt x="59981" y="-17348"/>
                    <a:pt x="13325" y="25996"/>
                    <a:pt x="13325" y="25996"/>
                  </a:cubicBezTo>
                  <a:close/>
                </a:path>
              </a:pathLst>
            </a:custGeom>
            <a:solidFill>
              <a:srgbClr val="FAB46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7F218C94-1D6B-47D1-94F2-32D7B9CF72C0}"/>
                </a:ext>
              </a:extLst>
            </p:cNvPr>
            <p:cNvSpPr/>
            <p:nvPr/>
          </p:nvSpPr>
          <p:spPr>
            <a:xfrm>
              <a:off x="3000663" y="2312455"/>
              <a:ext cx="72000" cy="129600"/>
            </a:xfrm>
            <a:custGeom>
              <a:avLst/>
              <a:gdLst>
                <a:gd name="connsiteX0" fmla="*/ 4536 w 72000"/>
                <a:gd name="connsiteY0" fmla="*/ 129672 h 129600"/>
                <a:gd name="connsiteX1" fmla="*/ 71064 w 72000"/>
                <a:gd name="connsiteY1" fmla="*/ 66024 h 129600"/>
                <a:gd name="connsiteX2" fmla="*/ 42408 w 72000"/>
                <a:gd name="connsiteY2" fmla="*/ 1080 h 129600"/>
                <a:gd name="connsiteX3" fmla="*/ 6696 w 72000"/>
                <a:gd name="connsiteY3" fmla="*/ 65448 h 129600"/>
                <a:gd name="connsiteX4" fmla="*/ 1080 w 72000"/>
                <a:gd name="connsiteY4" fmla="*/ 102456 h 129600"/>
                <a:gd name="connsiteX5" fmla="*/ 4536 w 72000"/>
                <a:gd name="connsiteY5" fmla="*/ 129672 h 1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0" h="129600">
                  <a:moveTo>
                    <a:pt x="4536" y="129672"/>
                  </a:moveTo>
                  <a:cubicBezTo>
                    <a:pt x="36072" y="124056"/>
                    <a:pt x="71064" y="66024"/>
                    <a:pt x="71064" y="66024"/>
                  </a:cubicBezTo>
                  <a:lnTo>
                    <a:pt x="42408" y="1080"/>
                  </a:lnTo>
                  <a:lnTo>
                    <a:pt x="6696" y="65448"/>
                  </a:lnTo>
                  <a:lnTo>
                    <a:pt x="1080" y="102456"/>
                  </a:lnTo>
                  <a:lnTo>
                    <a:pt x="4536" y="129672"/>
                  </a:lnTo>
                  <a:close/>
                </a:path>
              </a:pathLst>
            </a:custGeom>
            <a:solidFill>
              <a:srgbClr val="2995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A0EE4121-1226-48C2-8898-4CB3DD11D74D}"/>
                </a:ext>
              </a:extLst>
            </p:cNvPr>
            <p:cNvSpPr/>
            <p:nvPr/>
          </p:nvSpPr>
          <p:spPr>
            <a:xfrm>
              <a:off x="3018087" y="2236855"/>
              <a:ext cx="292320" cy="349920"/>
            </a:xfrm>
            <a:custGeom>
              <a:avLst/>
              <a:gdLst>
                <a:gd name="connsiteX0" fmla="*/ 85032 w 292320"/>
                <a:gd name="connsiteY0" fmla="*/ 8136 h 349920"/>
                <a:gd name="connsiteX1" fmla="*/ 117144 w 292320"/>
                <a:gd name="connsiteY1" fmla="*/ 26280 h 349920"/>
                <a:gd name="connsiteX2" fmla="*/ 159048 w 292320"/>
                <a:gd name="connsiteY2" fmla="*/ 1080 h 349920"/>
                <a:gd name="connsiteX3" fmla="*/ 232488 w 292320"/>
                <a:gd name="connsiteY3" fmla="*/ 35352 h 349920"/>
                <a:gd name="connsiteX4" fmla="*/ 291240 w 292320"/>
                <a:gd name="connsiteY4" fmla="*/ 192600 h 349920"/>
                <a:gd name="connsiteX5" fmla="*/ 226152 w 292320"/>
                <a:gd name="connsiteY5" fmla="*/ 175176 h 349920"/>
                <a:gd name="connsiteX6" fmla="*/ 240840 w 292320"/>
                <a:gd name="connsiteY6" fmla="*/ 319176 h 349920"/>
                <a:gd name="connsiteX7" fmla="*/ 125496 w 292320"/>
                <a:gd name="connsiteY7" fmla="*/ 349272 h 349920"/>
                <a:gd name="connsiteX8" fmla="*/ 25128 w 292320"/>
                <a:gd name="connsiteY8" fmla="*/ 323640 h 349920"/>
                <a:gd name="connsiteX9" fmla="*/ 36648 w 292320"/>
                <a:gd name="connsiteY9" fmla="*/ 147240 h 349920"/>
                <a:gd name="connsiteX10" fmla="*/ 1080 w 292320"/>
                <a:gd name="connsiteY10" fmla="*/ 111528 h 349920"/>
                <a:gd name="connsiteX11" fmla="*/ 44424 w 292320"/>
                <a:gd name="connsiteY11" fmla="*/ 32472 h 349920"/>
                <a:gd name="connsiteX12" fmla="*/ 85032 w 292320"/>
                <a:gd name="connsiteY12" fmla="*/ 8136 h 3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320" h="349920">
                  <a:moveTo>
                    <a:pt x="85032" y="8136"/>
                  </a:moveTo>
                  <a:cubicBezTo>
                    <a:pt x="85032" y="8136"/>
                    <a:pt x="95544" y="22824"/>
                    <a:pt x="117144" y="26280"/>
                  </a:cubicBezTo>
                  <a:cubicBezTo>
                    <a:pt x="138888" y="29736"/>
                    <a:pt x="159048" y="1080"/>
                    <a:pt x="159048" y="1080"/>
                  </a:cubicBezTo>
                  <a:cubicBezTo>
                    <a:pt x="159048" y="1080"/>
                    <a:pt x="206568" y="12312"/>
                    <a:pt x="232488" y="35352"/>
                  </a:cubicBezTo>
                  <a:cubicBezTo>
                    <a:pt x="258408" y="58392"/>
                    <a:pt x="289944" y="184968"/>
                    <a:pt x="291240" y="192600"/>
                  </a:cubicBezTo>
                  <a:cubicBezTo>
                    <a:pt x="292680" y="200232"/>
                    <a:pt x="226152" y="175176"/>
                    <a:pt x="226152" y="175176"/>
                  </a:cubicBezTo>
                  <a:cubicBezTo>
                    <a:pt x="226152" y="175176"/>
                    <a:pt x="226152" y="288504"/>
                    <a:pt x="240840" y="319176"/>
                  </a:cubicBezTo>
                  <a:cubicBezTo>
                    <a:pt x="240840" y="319176"/>
                    <a:pt x="191880" y="348552"/>
                    <a:pt x="125496" y="349272"/>
                  </a:cubicBezTo>
                  <a:cubicBezTo>
                    <a:pt x="59112" y="349992"/>
                    <a:pt x="25128" y="323640"/>
                    <a:pt x="25128" y="323640"/>
                  </a:cubicBezTo>
                  <a:cubicBezTo>
                    <a:pt x="25128" y="323640"/>
                    <a:pt x="42840" y="175896"/>
                    <a:pt x="36648" y="147240"/>
                  </a:cubicBezTo>
                  <a:cubicBezTo>
                    <a:pt x="30312" y="118584"/>
                    <a:pt x="1080" y="111528"/>
                    <a:pt x="1080" y="111528"/>
                  </a:cubicBezTo>
                  <a:cubicBezTo>
                    <a:pt x="1080" y="111528"/>
                    <a:pt x="27720" y="52776"/>
                    <a:pt x="44424" y="32472"/>
                  </a:cubicBezTo>
                  <a:cubicBezTo>
                    <a:pt x="61128" y="12168"/>
                    <a:pt x="85032" y="8136"/>
                    <a:pt x="85032" y="8136"/>
                  </a:cubicBezTo>
                  <a:close/>
                </a:path>
              </a:pathLst>
            </a:custGeom>
            <a:solidFill>
              <a:srgbClr val="2995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C1022A0D-979E-4A93-A1C6-62F238DFE7F4}"/>
                </a:ext>
              </a:extLst>
            </p:cNvPr>
            <p:cNvSpPr/>
            <p:nvPr/>
          </p:nvSpPr>
          <p:spPr>
            <a:xfrm>
              <a:off x="3070711" y="2092532"/>
              <a:ext cx="110880" cy="129600"/>
            </a:xfrm>
            <a:custGeom>
              <a:avLst/>
              <a:gdLst>
                <a:gd name="connsiteX0" fmla="*/ 50552 w 110880"/>
                <a:gd name="connsiteY0" fmla="*/ 1259 h 129600"/>
                <a:gd name="connsiteX1" fmla="*/ 59623 w 110880"/>
                <a:gd name="connsiteY1" fmla="*/ 128699 h 129600"/>
                <a:gd name="connsiteX2" fmla="*/ 50552 w 110880"/>
                <a:gd name="connsiteY2" fmla="*/ 1259 h 1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880" h="129600">
                  <a:moveTo>
                    <a:pt x="50552" y="1259"/>
                  </a:moveTo>
                  <a:cubicBezTo>
                    <a:pt x="-24040" y="6587"/>
                    <a:pt x="-8777" y="133451"/>
                    <a:pt x="59623" y="128699"/>
                  </a:cubicBezTo>
                  <a:cubicBezTo>
                    <a:pt x="127880" y="123803"/>
                    <a:pt x="129320" y="-4357"/>
                    <a:pt x="50552" y="1259"/>
                  </a:cubicBezTo>
                  <a:close/>
                </a:path>
              </a:pathLst>
            </a:custGeom>
            <a:solidFill>
              <a:srgbClr val="FDCB9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18277F88-3B6E-4E2A-A501-A5B73704E2E9}"/>
                </a:ext>
              </a:extLst>
            </p:cNvPr>
            <p:cNvSpPr/>
            <p:nvPr/>
          </p:nvSpPr>
          <p:spPr>
            <a:xfrm>
              <a:off x="3111092" y="2298255"/>
              <a:ext cx="95040" cy="77760"/>
            </a:xfrm>
            <a:custGeom>
              <a:avLst/>
              <a:gdLst>
                <a:gd name="connsiteX0" fmla="*/ 76699 w 95040"/>
                <a:gd name="connsiteY0" fmla="*/ 77488 h 77760"/>
                <a:gd name="connsiteX1" fmla="*/ 37531 w 95040"/>
                <a:gd name="connsiteY1" fmla="*/ 54448 h 77760"/>
                <a:gd name="connsiteX2" fmla="*/ 11035 w 95040"/>
                <a:gd name="connsiteY2" fmla="*/ 40480 h 77760"/>
                <a:gd name="connsiteX3" fmla="*/ 2683 w 95040"/>
                <a:gd name="connsiteY3" fmla="*/ 27232 h 77760"/>
                <a:gd name="connsiteX4" fmla="*/ 6859 w 95040"/>
                <a:gd name="connsiteY4" fmla="*/ 11824 h 77760"/>
                <a:gd name="connsiteX5" fmla="*/ 22987 w 95040"/>
                <a:gd name="connsiteY5" fmla="*/ 1312 h 77760"/>
                <a:gd name="connsiteX6" fmla="*/ 54379 w 95040"/>
                <a:gd name="connsiteY6" fmla="*/ 11824 h 77760"/>
                <a:gd name="connsiteX7" fmla="*/ 94987 w 95040"/>
                <a:gd name="connsiteY7" fmla="*/ 55168 h 77760"/>
                <a:gd name="connsiteX8" fmla="*/ 76699 w 95040"/>
                <a:gd name="connsiteY8" fmla="*/ 77488 h 7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040" h="77760">
                  <a:moveTo>
                    <a:pt x="76699" y="77488"/>
                  </a:moveTo>
                  <a:cubicBezTo>
                    <a:pt x="76699" y="77488"/>
                    <a:pt x="52939" y="60640"/>
                    <a:pt x="37531" y="54448"/>
                  </a:cubicBezTo>
                  <a:cubicBezTo>
                    <a:pt x="22123" y="48112"/>
                    <a:pt x="11035" y="51712"/>
                    <a:pt x="11035" y="40480"/>
                  </a:cubicBezTo>
                  <a:cubicBezTo>
                    <a:pt x="11035" y="40480"/>
                    <a:pt x="-2213" y="34864"/>
                    <a:pt x="2683" y="27232"/>
                  </a:cubicBezTo>
                  <a:cubicBezTo>
                    <a:pt x="2683" y="27232"/>
                    <a:pt x="-2933" y="16720"/>
                    <a:pt x="6859" y="11824"/>
                  </a:cubicBezTo>
                  <a:cubicBezTo>
                    <a:pt x="6859" y="11824"/>
                    <a:pt x="11755" y="2752"/>
                    <a:pt x="22987" y="1312"/>
                  </a:cubicBezTo>
                  <a:cubicBezTo>
                    <a:pt x="34219" y="-128"/>
                    <a:pt x="39259" y="5344"/>
                    <a:pt x="54379" y="11824"/>
                  </a:cubicBezTo>
                  <a:cubicBezTo>
                    <a:pt x="77419" y="21616"/>
                    <a:pt x="82315" y="45376"/>
                    <a:pt x="94987" y="55168"/>
                  </a:cubicBezTo>
                  <a:lnTo>
                    <a:pt x="76699" y="77488"/>
                  </a:lnTo>
                  <a:close/>
                </a:path>
              </a:pathLst>
            </a:custGeom>
            <a:solidFill>
              <a:srgbClr val="FDCB9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1F1C577E-3328-4787-93E4-93084A85A6F3}"/>
                </a:ext>
              </a:extLst>
            </p:cNvPr>
            <p:cNvSpPr/>
            <p:nvPr/>
          </p:nvSpPr>
          <p:spPr>
            <a:xfrm>
              <a:off x="2997495" y="2314556"/>
              <a:ext cx="56160" cy="79200"/>
            </a:xfrm>
            <a:custGeom>
              <a:avLst/>
              <a:gdLst>
                <a:gd name="connsiteX0" fmla="*/ 22248 w 56160"/>
                <a:gd name="connsiteY0" fmla="*/ 78611 h 79200"/>
                <a:gd name="connsiteX1" fmla="*/ 39816 w 56160"/>
                <a:gd name="connsiteY1" fmla="*/ 46931 h 79200"/>
                <a:gd name="connsiteX2" fmla="*/ 52488 w 56160"/>
                <a:gd name="connsiteY2" fmla="*/ 26627 h 79200"/>
                <a:gd name="connsiteX3" fmla="*/ 53064 w 56160"/>
                <a:gd name="connsiteY3" fmla="*/ 13667 h 79200"/>
                <a:gd name="connsiteX4" fmla="*/ 44136 w 56160"/>
                <a:gd name="connsiteY4" fmla="*/ 3875 h 79200"/>
                <a:gd name="connsiteX5" fmla="*/ 29016 w 56160"/>
                <a:gd name="connsiteY5" fmla="*/ 2147 h 79200"/>
                <a:gd name="connsiteX6" fmla="*/ 11736 w 56160"/>
                <a:gd name="connsiteY6" fmla="*/ 21587 h 79200"/>
                <a:gd name="connsiteX7" fmla="*/ 1080 w 56160"/>
                <a:gd name="connsiteY7" fmla="*/ 68819 h 79200"/>
                <a:gd name="connsiteX8" fmla="*/ 22248 w 56160"/>
                <a:gd name="connsiteY8" fmla="*/ 78611 h 7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60" h="79200">
                  <a:moveTo>
                    <a:pt x="22248" y="78611"/>
                  </a:moveTo>
                  <a:cubicBezTo>
                    <a:pt x="22248" y="78611"/>
                    <a:pt x="31896" y="57299"/>
                    <a:pt x="39816" y="46931"/>
                  </a:cubicBezTo>
                  <a:cubicBezTo>
                    <a:pt x="47880" y="36563"/>
                    <a:pt x="56808" y="34979"/>
                    <a:pt x="52488" y="26627"/>
                  </a:cubicBezTo>
                  <a:cubicBezTo>
                    <a:pt x="52488" y="26627"/>
                    <a:pt x="59400" y="17555"/>
                    <a:pt x="53064" y="13667"/>
                  </a:cubicBezTo>
                  <a:cubicBezTo>
                    <a:pt x="53064" y="13667"/>
                    <a:pt x="52776" y="3875"/>
                    <a:pt x="44136" y="3875"/>
                  </a:cubicBezTo>
                  <a:cubicBezTo>
                    <a:pt x="44136" y="3875"/>
                    <a:pt x="37224" y="-1021"/>
                    <a:pt x="29016" y="2147"/>
                  </a:cubicBezTo>
                  <a:cubicBezTo>
                    <a:pt x="20808" y="5315"/>
                    <a:pt x="19512" y="11219"/>
                    <a:pt x="11736" y="21587"/>
                  </a:cubicBezTo>
                  <a:cubicBezTo>
                    <a:pt x="-72" y="37427"/>
                    <a:pt x="5832" y="56867"/>
                    <a:pt x="1080" y="68819"/>
                  </a:cubicBezTo>
                  <a:lnTo>
                    <a:pt x="22248" y="78611"/>
                  </a:lnTo>
                  <a:close/>
                </a:path>
              </a:pathLst>
            </a:custGeom>
            <a:solidFill>
              <a:srgbClr val="FDCB9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0D4F2A7A-2B29-4E47-9AD1-75DD9C2BEAA6}"/>
                </a:ext>
              </a:extLst>
            </p:cNvPr>
            <p:cNvSpPr/>
            <p:nvPr/>
          </p:nvSpPr>
          <p:spPr>
            <a:xfrm>
              <a:off x="3178647" y="2338951"/>
              <a:ext cx="131040" cy="120960"/>
            </a:xfrm>
            <a:custGeom>
              <a:avLst/>
              <a:gdLst>
                <a:gd name="connsiteX0" fmla="*/ 28728 w 131040"/>
                <a:gd name="connsiteY0" fmla="*/ 1080 h 120960"/>
                <a:gd name="connsiteX1" fmla="*/ 2232 w 131040"/>
                <a:gd name="connsiteY1" fmla="*/ 36792 h 120960"/>
                <a:gd name="connsiteX2" fmla="*/ 14760 w 131040"/>
                <a:gd name="connsiteY2" fmla="*/ 50040 h 120960"/>
                <a:gd name="connsiteX3" fmla="*/ 83304 w 131040"/>
                <a:gd name="connsiteY3" fmla="*/ 116424 h 120960"/>
                <a:gd name="connsiteX4" fmla="*/ 129384 w 131040"/>
                <a:gd name="connsiteY4" fmla="*/ 83592 h 120960"/>
                <a:gd name="connsiteX5" fmla="*/ 28728 w 131040"/>
                <a:gd name="connsiteY5" fmla="*/ 1080 h 12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040" h="120960">
                  <a:moveTo>
                    <a:pt x="28728" y="1080"/>
                  </a:moveTo>
                  <a:cubicBezTo>
                    <a:pt x="28728" y="1080"/>
                    <a:pt x="7992" y="19080"/>
                    <a:pt x="2232" y="36792"/>
                  </a:cubicBezTo>
                  <a:cubicBezTo>
                    <a:pt x="-2664" y="51480"/>
                    <a:pt x="9288" y="47304"/>
                    <a:pt x="14760" y="50040"/>
                  </a:cubicBezTo>
                  <a:cubicBezTo>
                    <a:pt x="20376" y="52776"/>
                    <a:pt x="53208" y="104616"/>
                    <a:pt x="83304" y="116424"/>
                  </a:cubicBezTo>
                  <a:cubicBezTo>
                    <a:pt x="113400" y="128376"/>
                    <a:pt x="136440" y="109368"/>
                    <a:pt x="129384" y="83592"/>
                  </a:cubicBezTo>
                  <a:cubicBezTo>
                    <a:pt x="122328" y="57816"/>
                    <a:pt x="57384" y="12312"/>
                    <a:pt x="28728" y="1080"/>
                  </a:cubicBezTo>
                  <a:close/>
                </a:path>
              </a:pathLst>
            </a:custGeom>
            <a:solidFill>
              <a:srgbClr val="2995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2B7E8DF5-2B65-4FA5-8DB8-EDA0695FABD7}"/>
                </a:ext>
              </a:extLst>
            </p:cNvPr>
            <p:cNvSpPr/>
            <p:nvPr/>
          </p:nvSpPr>
          <p:spPr>
            <a:xfrm>
              <a:off x="2978014" y="2357383"/>
              <a:ext cx="54720" cy="84960"/>
            </a:xfrm>
            <a:custGeom>
              <a:avLst/>
              <a:gdLst>
                <a:gd name="connsiteX0" fmla="*/ 18545 w 54720"/>
                <a:gd name="connsiteY0" fmla="*/ 1080 h 84960"/>
                <a:gd name="connsiteX1" fmla="*/ 52673 w 54720"/>
                <a:gd name="connsiteY1" fmla="*/ 17784 h 84960"/>
                <a:gd name="connsiteX2" fmla="*/ 48929 w 54720"/>
                <a:gd name="connsiteY2" fmla="*/ 29160 h 84960"/>
                <a:gd name="connsiteX3" fmla="*/ 27041 w 54720"/>
                <a:gd name="connsiteY3" fmla="*/ 84744 h 84960"/>
                <a:gd name="connsiteX4" fmla="*/ 18545 w 54720"/>
                <a:gd name="connsiteY4" fmla="*/ 1080 h 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20" h="84960">
                  <a:moveTo>
                    <a:pt x="18545" y="1080"/>
                  </a:moveTo>
                  <a:cubicBezTo>
                    <a:pt x="18545" y="1080"/>
                    <a:pt x="48929" y="13032"/>
                    <a:pt x="52673" y="17784"/>
                  </a:cubicBezTo>
                  <a:cubicBezTo>
                    <a:pt x="56417" y="22536"/>
                    <a:pt x="50801" y="24840"/>
                    <a:pt x="48929" y="29160"/>
                  </a:cubicBezTo>
                  <a:cubicBezTo>
                    <a:pt x="47057" y="33624"/>
                    <a:pt x="63617" y="78984"/>
                    <a:pt x="27041" y="84744"/>
                  </a:cubicBezTo>
                  <a:cubicBezTo>
                    <a:pt x="-9535" y="90648"/>
                    <a:pt x="-2767" y="38664"/>
                    <a:pt x="18545" y="1080"/>
                  </a:cubicBezTo>
                  <a:close/>
                </a:path>
              </a:pathLst>
            </a:custGeom>
            <a:solidFill>
              <a:srgbClr val="2995F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E122F51E-8CAC-4E08-8316-88D1C35B3B74}"/>
                </a:ext>
              </a:extLst>
            </p:cNvPr>
            <p:cNvSpPr/>
            <p:nvPr/>
          </p:nvSpPr>
          <p:spPr>
            <a:xfrm>
              <a:off x="3051254" y="2067193"/>
              <a:ext cx="141120" cy="86400"/>
            </a:xfrm>
            <a:custGeom>
              <a:avLst/>
              <a:gdLst>
                <a:gd name="connsiteX0" fmla="*/ 74041 w 141120"/>
                <a:gd name="connsiteY0" fmla="*/ 45030 h 86400"/>
                <a:gd name="connsiteX1" fmla="*/ 3913 w 141120"/>
                <a:gd name="connsiteY1" fmla="*/ 86646 h 86400"/>
                <a:gd name="connsiteX2" fmla="*/ 49561 w 141120"/>
                <a:gd name="connsiteY2" fmla="*/ 4854 h 86400"/>
                <a:gd name="connsiteX3" fmla="*/ 140137 w 141120"/>
                <a:gd name="connsiteY3" fmla="*/ 66054 h 86400"/>
                <a:gd name="connsiteX4" fmla="*/ 74041 w 141120"/>
                <a:gd name="connsiteY4" fmla="*/ 45030 h 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20" h="86400">
                  <a:moveTo>
                    <a:pt x="74041" y="45030"/>
                  </a:moveTo>
                  <a:cubicBezTo>
                    <a:pt x="74041" y="45030"/>
                    <a:pt x="31273" y="83766"/>
                    <a:pt x="3913" y="86646"/>
                  </a:cubicBezTo>
                  <a:cubicBezTo>
                    <a:pt x="3913" y="86646"/>
                    <a:pt x="-15959" y="24006"/>
                    <a:pt x="49561" y="4854"/>
                  </a:cubicBezTo>
                  <a:cubicBezTo>
                    <a:pt x="115081" y="-14298"/>
                    <a:pt x="140857" y="44598"/>
                    <a:pt x="140137" y="66054"/>
                  </a:cubicBezTo>
                  <a:cubicBezTo>
                    <a:pt x="140281" y="66054"/>
                    <a:pt x="91033" y="62598"/>
                    <a:pt x="74041" y="45030"/>
                  </a:cubicBezTo>
                  <a:close/>
                </a:path>
              </a:pathLst>
            </a:custGeom>
            <a:solidFill>
              <a:srgbClr val="1E0F0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0860A8EF-73FD-49F5-8AA6-EC9A4C10565D}"/>
                </a:ext>
              </a:extLst>
            </p:cNvPr>
            <p:cNvSpPr/>
            <p:nvPr/>
          </p:nvSpPr>
          <p:spPr>
            <a:xfrm>
              <a:off x="3178955" y="2377336"/>
              <a:ext cx="63360" cy="63360"/>
            </a:xfrm>
            <a:custGeom>
              <a:avLst/>
              <a:gdLst>
                <a:gd name="connsiteX0" fmla="*/ 62260 w 63360"/>
                <a:gd name="connsiteY0" fmla="*/ 58167 h 63360"/>
                <a:gd name="connsiteX1" fmla="*/ 31012 w 63360"/>
                <a:gd name="connsiteY1" fmla="*/ 26343 h 63360"/>
                <a:gd name="connsiteX2" fmla="*/ 16612 w 63360"/>
                <a:gd name="connsiteY2" fmla="*/ 14535 h 63360"/>
                <a:gd name="connsiteX3" fmla="*/ 3220 w 63360"/>
                <a:gd name="connsiteY3" fmla="*/ 1863 h 63360"/>
                <a:gd name="connsiteX4" fmla="*/ 1780 w 63360"/>
                <a:gd name="connsiteY4" fmla="*/ 1719 h 63360"/>
                <a:gd name="connsiteX5" fmla="*/ 18772 w 63360"/>
                <a:gd name="connsiteY5" fmla="*/ 23319 h 63360"/>
                <a:gd name="connsiteX6" fmla="*/ 59236 w 63360"/>
                <a:gd name="connsiteY6" fmla="*/ 62055 h 63360"/>
                <a:gd name="connsiteX7" fmla="*/ 62260 w 63360"/>
                <a:gd name="connsiteY7" fmla="*/ 58167 h 6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60" h="63360">
                  <a:moveTo>
                    <a:pt x="62260" y="58167"/>
                  </a:moveTo>
                  <a:cubicBezTo>
                    <a:pt x="52036" y="47511"/>
                    <a:pt x="41524" y="36711"/>
                    <a:pt x="31012" y="26343"/>
                  </a:cubicBezTo>
                  <a:cubicBezTo>
                    <a:pt x="26548" y="22023"/>
                    <a:pt x="21652" y="18279"/>
                    <a:pt x="16612" y="14535"/>
                  </a:cubicBezTo>
                  <a:cubicBezTo>
                    <a:pt x="10708" y="10071"/>
                    <a:pt x="4516" y="11367"/>
                    <a:pt x="3220" y="1863"/>
                  </a:cubicBezTo>
                  <a:cubicBezTo>
                    <a:pt x="3076" y="999"/>
                    <a:pt x="1924" y="711"/>
                    <a:pt x="1780" y="1719"/>
                  </a:cubicBezTo>
                  <a:cubicBezTo>
                    <a:pt x="-1964" y="15255"/>
                    <a:pt x="10132" y="16119"/>
                    <a:pt x="18772" y="23319"/>
                  </a:cubicBezTo>
                  <a:cubicBezTo>
                    <a:pt x="32740" y="34839"/>
                    <a:pt x="42964" y="53703"/>
                    <a:pt x="59236" y="62055"/>
                  </a:cubicBezTo>
                  <a:cubicBezTo>
                    <a:pt x="61684" y="63207"/>
                    <a:pt x="64132" y="60183"/>
                    <a:pt x="62260" y="58167"/>
                  </a:cubicBezTo>
                  <a:close/>
                </a:path>
              </a:pathLst>
            </a:custGeom>
            <a:solidFill>
              <a:srgbClr val="727696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E7B47E13-885F-4B9A-A784-455F12F9232E}"/>
                </a:ext>
              </a:extLst>
            </p:cNvPr>
            <p:cNvSpPr/>
            <p:nvPr/>
          </p:nvSpPr>
          <p:spPr>
            <a:xfrm>
              <a:off x="3202499" y="2322924"/>
              <a:ext cx="70560" cy="70560"/>
            </a:xfrm>
            <a:custGeom>
              <a:avLst/>
              <a:gdLst>
                <a:gd name="connsiteX0" fmla="*/ 70108 w 70560"/>
                <a:gd name="connsiteY0" fmla="*/ 67363 h 70560"/>
                <a:gd name="connsiteX1" fmla="*/ 35260 w 70560"/>
                <a:gd name="connsiteY1" fmla="*/ 41155 h 70560"/>
                <a:gd name="connsiteX2" fmla="*/ 35116 w 70560"/>
                <a:gd name="connsiteY2" fmla="*/ 40003 h 70560"/>
                <a:gd name="connsiteX3" fmla="*/ 18844 w 70560"/>
                <a:gd name="connsiteY3" fmla="*/ 1411 h 70560"/>
                <a:gd name="connsiteX4" fmla="*/ 17548 w 70560"/>
                <a:gd name="connsiteY4" fmla="*/ 1987 h 70560"/>
                <a:gd name="connsiteX5" fmla="*/ 28924 w 70560"/>
                <a:gd name="connsiteY5" fmla="*/ 36691 h 70560"/>
                <a:gd name="connsiteX6" fmla="*/ 2428 w 70560"/>
                <a:gd name="connsiteY6" fmla="*/ 25171 h 70560"/>
                <a:gd name="connsiteX7" fmla="*/ 1852 w 70560"/>
                <a:gd name="connsiteY7" fmla="*/ 27331 h 70560"/>
                <a:gd name="connsiteX8" fmla="*/ 42748 w 70560"/>
                <a:gd name="connsiteY8" fmla="*/ 51523 h 70560"/>
                <a:gd name="connsiteX9" fmla="*/ 68668 w 70560"/>
                <a:gd name="connsiteY9" fmla="*/ 70675 h 70560"/>
                <a:gd name="connsiteX10" fmla="*/ 70108 w 70560"/>
                <a:gd name="connsiteY10" fmla="*/ 67363 h 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560" h="70560">
                  <a:moveTo>
                    <a:pt x="70108" y="67363"/>
                  </a:moveTo>
                  <a:cubicBezTo>
                    <a:pt x="57580" y="60163"/>
                    <a:pt x="46780" y="49939"/>
                    <a:pt x="35260" y="41155"/>
                  </a:cubicBezTo>
                  <a:cubicBezTo>
                    <a:pt x="35260" y="40867"/>
                    <a:pt x="35260" y="40435"/>
                    <a:pt x="35116" y="40003"/>
                  </a:cubicBezTo>
                  <a:cubicBezTo>
                    <a:pt x="29212" y="27331"/>
                    <a:pt x="24460" y="14227"/>
                    <a:pt x="18844" y="1411"/>
                  </a:cubicBezTo>
                  <a:cubicBezTo>
                    <a:pt x="18556" y="691"/>
                    <a:pt x="17260" y="1267"/>
                    <a:pt x="17548" y="1987"/>
                  </a:cubicBezTo>
                  <a:cubicBezTo>
                    <a:pt x="21580" y="12931"/>
                    <a:pt x="23308" y="26035"/>
                    <a:pt x="28924" y="36691"/>
                  </a:cubicBezTo>
                  <a:cubicBezTo>
                    <a:pt x="21004" y="31363"/>
                    <a:pt x="12364" y="27187"/>
                    <a:pt x="2428" y="25171"/>
                  </a:cubicBezTo>
                  <a:cubicBezTo>
                    <a:pt x="988" y="24883"/>
                    <a:pt x="556" y="26755"/>
                    <a:pt x="1852" y="27331"/>
                  </a:cubicBezTo>
                  <a:cubicBezTo>
                    <a:pt x="16252" y="33091"/>
                    <a:pt x="31228" y="41155"/>
                    <a:pt x="42748" y="51523"/>
                  </a:cubicBezTo>
                  <a:cubicBezTo>
                    <a:pt x="50956" y="58867"/>
                    <a:pt x="58300" y="66787"/>
                    <a:pt x="68668" y="70675"/>
                  </a:cubicBezTo>
                  <a:cubicBezTo>
                    <a:pt x="70540" y="71395"/>
                    <a:pt x="71836" y="68371"/>
                    <a:pt x="70108" y="67363"/>
                  </a:cubicBezTo>
                  <a:close/>
                </a:path>
              </a:pathLst>
            </a:custGeom>
            <a:solidFill>
              <a:srgbClr val="727696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A8443FF0-F35A-4D57-B556-BCD962CB311E}"/>
                </a:ext>
              </a:extLst>
            </p:cNvPr>
            <p:cNvSpPr/>
            <p:nvPr/>
          </p:nvSpPr>
          <p:spPr>
            <a:xfrm>
              <a:off x="3018658" y="2381724"/>
              <a:ext cx="14400" cy="43200"/>
            </a:xfrm>
            <a:custGeom>
              <a:avLst/>
              <a:gdLst>
                <a:gd name="connsiteX0" fmla="*/ 10877 w 14400"/>
                <a:gd name="connsiteY0" fmla="*/ 2227 h 43200"/>
                <a:gd name="connsiteX1" fmla="*/ 1085 w 14400"/>
                <a:gd name="connsiteY1" fmla="*/ 40819 h 43200"/>
                <a:gd name="connsiteX2" fmla="*/ 4685 w 14400"/>
                <a:gd name="connsiteY2" fmla="*/ 41827 h 43200"/>
                <a:gd name="connsiteX3" fmla="*/ 13901 w 14400"/>
                <a:gd name="connsiteY3" fmla="*/ 3091 h 43200"/>
                <a:gd name="connsiteX4" fmla="*/ 10877 w 14400"/>
                <a:gd name="connsiteY4" fmla="*/ 2227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" h="43200">
                  <a:moveTo>
                    <a:pt x="10877" y="2227"/>
                  </a:moveTo>
                  <a:cubicBezTo>
                    <a:pt x="7277" y="14611"/>
                    <a:pt x="2381" y="28003"/>
                    <a:pt x="1085" y="40819"/>
                  </a:cubicBezTo>
                  <a:cubicBezTo>
                    <a:pt x="941" y="42691"/>
                    <a:pt x="3965" y="43555"/>
                    <a:pt x="4685" y="41827"/>
                  </a:cubicBezTo>
                  <a:cubicBezTo>
                    <a:pt x="9725" y="29875"/>
                    <a:pt x="10877" y="15619"/>
                    <a:pt x="13901" y="3091"/>
                  </a:cubicBezTo>
                  <a:cubicBezTo>
                    <a:pt x="14477" y="1075"/>
                    <a:pt x="11453" y="211"/>
                    <a:pt x="10877" y="2227"/>
                  </a:cubicBezTo>
                  <a:close/>
                </a:path>
              </a:pathLst>
            </a:custGeom>
            <a:solidFill>
              <a:srgbClr val="727696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E52F46F7-05D9-41E5-857B-74F629AFF8BE}"/>
                </a:ext>
              </a:extLst>
            </p:cNvPr>
            <p:cNvSpPr/>
            <p:nvPr/>
          </p:nvSpPr>
          <p:spPr>
            <a:xfrm>
              <a:off x="2789415" y="2213095"/>
              <a:ext cx="712800" cy="306720"/>
            </a:xfrm>
            <a:custGeom>
              <a:avLst/>
              <a:gdLst>
                <a:gd name="connsiteX0" fmla="*/ 1080 w 712800"/>
                <a:gd name="connsiteY0" fmla="*/ 47160 h 306720"/>
                <a:gd name="connsiteX1" fmla="*/ 136152 w 712800"/>
                <a:gd name="connsiteY1" fmla="*/ 42696 h 306720"/>
                <a:gd name="connsiteX2" fmla="*/ 335448 w 712800"/>
                <a:gd name="connsiteY2" fmla="*/ 69624 h 306720"/>
                <a:gd name="connsiteX3" fmla="*/ 557928 w 712800"/>
                <a:gd name="connsiteY3" fmla="*/ 43704 h 306720"/>
                <a:gd name="connsiteX4" fmla="*/ 654264 w 712800"/>
                <a:gd name="connsiteY4" fmla="*/ 1080 h 306720"/>
                <a:gd name="connsiteX5" fmla="*/ 711864 w 712800"/>
                <a:gd name="connsiteY5" fmla="*/ 6696 h 306720"/>
                <a:gd name="connsiteX6" fmla="*/ 608904 w 712800"/>
                <a:gd name="connsiteY6" fmla="*/ 124776 h 306720"/>
                <a:gd name="connsiteX7" fmla="*/ 557928 w 712800"/>
                <a:gd name="connsiteY7" fmla="*/ 252936 h 306720"/>
                <a:gd name="connsiteX8" fmla="*/ 515880 w 712800"/>
                <a:gd name="connsiteY8" fmla="*/ 250632 h 306720"/>
                <a:gd name="connsiteX9" fmla="*/ 339912 w 712800"/>
                <a:gd name="connsiteY9" fmla="*/ 305784 h 306720"/>
                <a:gd name="connsiteX10" fmla="*/ 214344 w 712800"/>
                <a:gd name="connsiteY10" fmla="*/ 271656 h 306720"/>
                <a:gd name="connsiteX11" fmla="*/ 148248 w 712800"/>
                <a:gd name="connsiteY11" fmla="*/ 271944 h 306720"/>
                <a:gd name="connsiteX12" fmla="*/ 80712 w 712800"/>
                <a:gd name="connsiteY12" fmla="*/ 151704 h 30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2800" h="306720">
                  <a:moveTo>
                    <a:pt x="1080" y="47160"/>
                  </a:moveTo>
                  <a:lnTo>
                    <a:pt x="136152" y="42696"/>
                  </a:lnTo>
                  <a:lnTo>
                    <a:pt x="335448" y="69624"/>
                  </a:lnTo>
                  <a:lnTo>
                    <a:pt x="557928" y="43704"/>
                  </a:lnTo>
                  <a:lnTo>
                    <a:pt x="654264" y="1080"/>
                  </a:lnTo>
                  <a:lnTo>
                    <a:pt x="711864" y="6696"/>
                  </a:lnTo>
                  <a:lnTo>
                    <a:pt x="608904" y="124776"/>
                  </a:lnTo>
                  <a:lnTo>
                    <a:pt x="557928" y="252936"/>
                  </a:lnTo>
                  <a:lnTo>
                    <a:pt x="515880" y="250632"/>
                  </a:lnTo>
                  <a:lnTo>
                    <a:pt x="339912" y="305784"/>
                  </a:lnTo>
                  <a:lnTo>
                    <a:pt x="214344" y="271656"/>
                  </a:lnTo>
                  <a:lnTo>
                    <a:pt x="148248" y="271944"/>
                  </a:lnTo>
                  <a:lnTo>
                    <a:pt x="80712" y="151704"/>
                  </a:lnTo>
                  <a:close/>
                </a:path>
              </a:pathLst>
            </a:custGeom>
            <a:solidFill>
              <a:srgbClr val="E2A75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4A31AC18-E3DF-4F8E-A15F-EA9299D20AB7}"/>
                </a:ext>
              </a:extLst>
            </p:cNvPr>
            <p:cNvSpPr/>
            <p:nvPr/>
          </p:nvSpPr>
          <p:spPr>
            <a:xfrm>
              <a:off x="2838231" y="2323399"/>
              <a:ext cx="558720" cy="195840"/>
            </a:xfrm>
            <a:custGeom>
              <a:avLst/>
              <a:gdLst>
                <a:gd name="connsiteX0" fmla="*/ 506232 w 558720"/>
                <a:gd name="connsiteY0" fmla="*/ 57960 h 195840"/>
                <a:gd name="connsiteX1" fmla="*/ 440136 w 558720"/>
                <a:gd name="connsiteY1" fmla="*/ 62424 h 195840"/>
                <a:gd name="connsiteX2" fmla="*/ 376632 w 558720"/>
                <a:gd name="connsiteY2" fmla="*/ 111816 h 195840"/>
                <a:gd name="connsiteX3" fmla="*/ 292536 w 558720"/>
                <a:gd name="connsiteY3" fmla="*/ 182376 h 195840"/>
                <a:gd name="connsiteX4" fmla="*/ 208296 w 558720"/>
                <a:gd name="connsiteY4" fmla="*/ 138888 h 195840"/>
                <a:gd name="connsiteX5" fmla="*/ 140472 w 558720"/>
                <a:gd name="connsiteY5" fmla="*/ 77400 h 195840"/>
                <a:gd name="connsiteX6" fmla="*/ 1080 w 558720"/>
                <a:gd name="connsiteY6" fmla="*/ 1080 h 195840"/>
                <a:gd name="connsiteX7" fmla="*/ 53064 w 558720"/>
                <a:gd name="connsiteY7" fmla="*/ 78984 h 195840"/>
                <a:gd name="connsiteX8" fmla="*/ 99432 w 558720"/>
                <a:gd name="connsiteY8" fmla="*/ 161640 h 195840"/>
                <a:gd name="connsiteX9" fmla="*/ 165528 w 558720"/>
                <a:gd name="connsiteY9" fmla="*/ 161352 h 195840"/>
                <a:gd name="connsiteX10" fmla="*/ 291096 w 558720"/>
                <a:gd name="connsiteY10" fmla="*/ 195480 h 195840"/>
                <a:gd name="connsiteX11" fmla="*/ 467064 w 558720"/>
                <a:gd name="connsiteY11" fmla="*/ 140328 h 195840"/>
                <a:gd name="connsiteX12" fmla="*/ 509112 w 558720"/>
                <a:gd name="connsiteY12" fmla="*/ 142632 h 195840"/>
                <a:gd name="connsiteX13" fmla="*/ 557928 w 558720"/>
                <a:gd name="connsiteY13" fmla="*/ 15048 h 19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720" h="195840">
                  <a:moveTo>
                    <a:pt x="506232" y="57960"/>
                  </a:moveTo>
                  <a:lnTo>
                    <a:pt x="440136" y="62424"/>
                  </a:lnTo>
                  <a:lnTo>
                    <a:pt x="376632" y="111816"/>
                  </a:lnTo>
                  <a:lnTo>
                    <a:pt x="292536" y="182376"/>
                  </a:lnTo>
                  <a:lnTo>
                    <a:pt x="208296" y="138888"/>
                  </a:lnTo>
                  <a:lnTo>
                    <a:pt x="140472" y="77400"/>
                  </a:lnTo>
                  <a:lnTo>
                    <a:pt x="1080" y="1080"/>
                  </a:lnTo>
                  <a:lnTo>
                    <a:pt x="53064" y="78984"/>
                  </a:lnTo>
                  <a:lnTo>
                    <a:pt x="99432" y="161640"/>
                  </a:lnTo>
                  <a:lnTo>
                    <a:pt x="165528" y="161352"/>
                  </a:lnTo>
                  <a:lnTo>
                    <a:pt x="291096" y="195480"/>
                  </a:lnTo>
                  <a:lnTo>
                    <a:pt x="467064" y="140328"/>
                  </a:lnTo>
                  <a:lnTo>
                    <a:pt x="509112" y="142632"/>
                  </a:lnTo>
                  <a:lnTo>
                    <a:pt x="557928" y="15048"/>
                  </a:lnTo>
                  <a:close/>
                </a:path>
              </a:pathLst>
            </a:custGeom>
            <a:solidFill>
              <a:srgbClr val="FEBE5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E2DD5BFB-A249-4057-B1AA-79877F8E5F77}"/>
                </a:ext>
              </a:extLst>
            </p:cNvPr>
            <p:cNvSpPr/>
            <p:nvPr/>
          </p:nvSpPr>
          <p:spPr>
            <a:xfrm>
              <a:off x="2789415" y="2210215"/>
              <a:ext cx="740160" cy="79200"/>
            </a:xfrm>
            <a:custGeom>
              <a:avLst/>
              <a:gdLst>
                <a:gd name="connsiteX0" fmla="*/ 140472 w 740160"/>
                <a:gd name="connsiteY0" fmla="*/ 51480 h 79200"/>
                <a:gd name="connsiteX1" fmla="*/ 339912 w 740160"/>
                <a:gd name="connsiteY1" fmla="*/ 78552 h 79200"/>
                <a:gd name="connsiteX2" fmla="*/ 575640 w 740160"/>
                <a:gd name="connsiteY2" fmla="*/ 65736 h 79200"/>
                <a:gd name="connsiteX3" fmla="*/ 658728 w 740160"/>
                <a:gd name="connsiteY3" fmla="*/ 9864 h 79200"/>
                <a:gd name="connsiteX4" fmla="*/ 739512 w 740160"/>
                <a:gd name="connsiteY4" fmla="*/ 45576 h 79200"/>
                <a:gd name="connsiteX5" fmla="*/ 711864 w 740160"/>
                <a:gd name="connsiteY5" fmla="*/ 9576 h 79200"/>
                <a:gd name="connsiteX6" fmla="*/ 657576 w 740160"/>
                <a:gd name="connsiteY6" fmla="*/ 1080 h 79200"/>
                <a:gd name="connsiteX7" fmla="*/ 557352 w 740160"/>
                <a:gd name="connsiteY7" fmla="*/ 42696 h 79200"/>
                <a:gd name="connsiteX8" fmla="*/ 335448 w 740160"/>
                <a:gd name="connsiteY8" fmla="*/ 72504 h 79200"/>
                <a:gd name="connsiteX9" fmla="*/ 133272 w 740160"/>
                <a:gd name="connsiteY9" fmla="*/ 42120 h 79200"/>
                <a:gd name="connsiteX10" fmla="*/ 1080 w 740160"/>
                <a:gd name="connsiteY10" fmla="*/ 50040 h 79200"/>
                <a:gd name="connsiteX11" fmla="*/ 5544 w 740160"/>
                <a:gd name="connsiteY11" fmla="*/ 55944 h 7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0160" h="79200">
                  <a:moveTo>
                    <a:pt x="140472" y="51480"/>
                  </a:moveTo>
                  <a:lnTo>
                    <a:pt x="339912" y="78552"/>
                  </a:lnTo>
                  <a:lnTo>
                    <a:pt x="575640" y="65736"/>
                  </a:lnTo>
                  <a:lnTo>
                    <a:pt x="658728" y="9864"/>
                  </a:lnTo>
                  <a:lnTo>
                    <a:pt x="739512" y="45576"/>
                  </a:lnTo>
                  <a:lnTo>
                    <a:pt x="711864" y="9576"/>
                  </a:lnTo>
                  <a:lnTo>
                    <a:pt x="657576" y="1080"/>
                  </a:lnTo>
                  <a:lnTo>
                    <a:pt x="557352" y="42696"/>
                  </a:lnTo>
                  <a:lnTo>
                    <a:pt x="335448" y="72504"/>
                  </a:lnTo>
                  <a:lnTo>
                    <a:pt x="133272" y="42120"/>
                  </a:lnTo>
                  <a:lnTo>
                    <a:pt x="1080" y="50040"/>
                  </a:lnTo>
                  <a:lnTo>
                    <a:pt x="5544" y="55944"/>
                  </a:lnTo>
                  <a:close/>
                </a:path>
              </a:pathLst>
            </a:custGeom>
            <a:solidFill>
              <a:srgbClr val="FEBE5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6E3A1EB6-4C0F-4C01-AC27-6445A9F5BA43}"/>
                </a:ext>
              </a:extLst>
            </p:cNvPr>
            <p:cNvSpPr/>
            <p:nvPr/>
          </p:nvSpPr>
          <p:spPr>
            <a:xfrm>
              <a:off x="2772135" y="2257447"/>
              <a:ext cx="155520" cy="60480"/>
            </a:xfrm>
            <a:custGeom>
              <a:avLst/>
              <a:gdLst>
                <a:gd name="connsiteX0" fmla="*/ 18360 w 155520"/>
                <a:gd name="connsiteY0" fmla="*/ 2808 h 60480"/>
                <a:gd name="connsiteX1" fmla="*/ 1080 w 155520"/>
                <a:gd name="connsiteY1" fmla="*/ 59544 h 60480"/>
                <a:gd name="connsiteX2" fmla="*/ 155592 w 155520"/>
                <a:gd name="connsiteY2" fmla="*/ 1080 h 6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520" h="60480">
                  <a:moveTo>
                    <a:pt x="18360" y="2808"/>
                  </a:moveTo>
                  <a:lnTo>
                    <a:pt x="1080" y="59544"/>
                  </a:lnTo>
                  <a:lnTo>
                    <a:pt x="155592" y="1080"/>
                  </a:lnTo>
                  <a:close/>
                </a:path>
              </a:pathLst>
            </a:custGeom>
            <a:solidFill>
              <a:srgbClr val="FEBE54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D8BDCC75-C76E-404C-8D45-4237CBD6609A}"/>
                </a:ext>
              </a:extLst>
            </p:cNvPr>
            <p:cNvSpPr/>
            <p:nvPr/>
          </p:nvSpPr>
          <p:spPr>
            <a:xfrm>
              <a:off x="3399111" y="2318759"/>
              <a:ext cx="24480" cy="31680"/>
            </a:xfrm>
            <a:custGeom>
              <a:avLst/>
              <a:gdLst>
                <a:gd name="connsiteX0" fmla="*/ 1080 w 24480"/>
                <a:gd name="connsiteY0" fmla="*/ 21272 h 31680"/>
                <a:gd name="connsiteX1" fmla="*/ 7560 w 24480"/>
                <a:gd name="connsiteY1" fmla="*/ 9464 h 31680"/>
                <a:gd name="connsiteX2" fmla="*/ 23688 w 24480"/>
                <a:gd name="connsiteY2" fmla="*/ 2984 h 31680"/>
                <a:gd name="connsiteX3" fmla="*/ 12456 w 24480"/>
                <a:gd name="connsiteY3" fmla="*/ 25304 h 31680"/>
                <a:gd name="connsiteX4" fmla="*/ 2376 w 24480"/>
                <a:gd name="connsiteY4" fmla="*/ 31496 h 31680"/>
                <a:gd name="connsiteX5" fmla="*/ 1080 w 24480"/>
                <a:gd name="connsiteY5" fmla="*/ 21272 h 3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80" h="31680">
                  <a:moveTo>
                    <a:pt x="1080" y="21272"/>
                  </a:moveTo>
                  <a:cubicBezTo>
                    <a:pt x="1224" y="22856"/>
                    <a:pt x="5400" y="12056"/>
                    <a:pt x="7560" y="9464"/>
                  </a:cubicBezTo>
                  <a:cubicBezTo>
                    <a:pt x="9720" y="7016"/>
                    <a:pt x="18936" y="-3064"/>
                    <a:pt x="23688" y="2984"/>
                  </a:cubicBezTo>
                  <a:cubicBezTo>
                    <a:pt x="28440" y="9176"/>
                    <a:pt x="14328" y="16808"/>
                    <a:pt x="12456" y="25304"/>
                  </a:cubicBezTo>
                  <a:cubicBezTo>
                    <a:pt x="10440" y="33800"/>
                    <a:pt x="2376" y="32072"/>
                    <a:pt x="2376" y="31496"/>
                  </a:cubicBezTo>
                  <a:cubicBezTo>
                    <a:pt x="2376" y="30920"/>
                    <a:pt x="1080" y="21272"/>
                    <a:pt x="1080" y="21272"/>
                  </a:cubicBezTo>
                  <a:close/>
                </a:path>
              </a:pathLst>
            </a:custGeom>
            <a:solidFill>
              <a:srgbClr val="FAB46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A28EC4CF-CED9-4574-B95F-DB92E465BB94}"/>
                </a:ext>
              </a:extLst>
            </p:cNvPr>
            <p:cNvSpPr/>
            <p:nvPr/>
          </p:nvSpPr>
          <p:spPr>
            <a:xfrm>
              <a:off x="3363074" y="2330007"/>
              <a:ext cx="51840" cy="50400"/>
            </a:xfrm>
            <a:custGeom>
              <a:avLst/>
              <a:gdLst>
                <a:gd name="connsiteX0" fmla="*/ 34813 w 51840"/>
                <a:gd name="connsiteY0" fmla="*/ 48472 h 50400"/>
                <a:gd name="connsiteX1" fmla="*/ 3709 w 51840"/>
                <a:gd name="connsiteY1" fmla="*/ 45736 h 50400"/>
                <a:gd name="connsiteX2" fmla="*/ 7885 w 51840"/>
                <a:gd name="connsiteY2" fmla="*/ 32200 h 50400"/>
                <a:gd name="connsiteX3" fmla="*/ 9325 w 51840"/>
                <a:gd name="connsiteY3" fmla="*/ 20104 h 50400"/>
                <a:gd name="connsiteX4" fmla="*/ 15805 w 51840"/>
                <a:gd name="connsiteY4" fmla="*/ 14488 h 50400"/>
                <a:gd name="connsiteX5" fmla="*/ 19981 w 51840"/>
                <a:gd name="connsiteY5" fmla="*/ 2680 h 50400"/>
                <a:gd name="connsiteX6" fmla="*/ 33085 w 51840"/>
                <a:gd name="connsiteY6" fmla="*/ 2680 h 50400"/>
                <a:gd name="connsiteX7" fmla="*/ 51517 w 51840"/>
                <a:gd name="connsiteY7" fmla="*/ 11320 h 50400"/>
                <a:gd name="connsiteX8" fmla="*/ 34813 w 51840"/>
                <a:gd name="connsiteY8" fmla="*/ 48472 h 5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40" h="50400">
                  <a:moveTo>
                    <a:pt x="34813" y="48472"/>
                  </a:moveTo>
                  <a:cubicBezTo>
                    <a:pt x="29629" y="50344"/>
                    <a:pt x="11485" y="52216"/>
                    <a:pt x="3709" y="45736"/>
                  </a:cubicBezTo>
                  <a:cubicBezTo>
                    <a:pt x="-4067" y="39256"/>
                    <a:pt x="7885" y="32200"/>
                    <a:pt x="7885" y="32200"/>
                  </a:cubicBezTo>
                  <a:cubicBezTo>
                    <a:pt x="7885" y="32200"/>
                    <a:pt x="7021" y="24424"/>
                    <a:pt x="9325" y="20104"/>
                  </a:cubicBezTo>
                  <a:cubicBezTo>
                    <a:pt x="11629" y="15640"/>
                    <a:pt x="15805" y="14488"/>
                    <a:pt x="15805" y="14488"/>
                  </a:cubicBezTo>
                  <a:cubicBezTo>
                    <a:pt x="15805" y="14488"/>
                    <a:pt x="15517" y="6136"/>
                    <a:pt x="19981" y="2680"/>
                  </a:cubicBezTo>
                  <a:cubicBezTo>
                    <a:pt x="24445" y="-920"/>
                    <a:pt x="33085" y="2680"/>
                    <a:pt x="33085" y="2680"/>
                  </a:cubicBezTo>
                  <a:cubicBezTo>
                    <a:pt x="33085" y="2680"/>
                    <a:pt x="48637" y="6280"/>
                    <a:pt x="51517" y="11320"/>
                  </a:cubicBezTo>
                  <a:cubicBezTo>
                    <a:pt x="54397" y="16360"/>
                    <a:pt x="43309" y="45304"/>
                    <a:pt x="34813" y="48472"/>
                  </a:cubicBezTo>
                  <a:close/>
                </a:path>
              </a:pathLst>
            </a:custGeom>
            <a:solidFill>
              <a:srgbClr val="FDCB9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6C6483B7-EA7F-43DA-A1F2-50BC9DBA559F}"/>
                </a:ext>
              </a:extLst>
            </p:cNvPr>
            <p:cNvSpPr/>
            <p:nvPr/>
          </p:nvSpPr>
          <p:spPr>
            <a:xfrm>
              <a:off x="2852955" y="2363255"/>
              <a:ext cx="24480" cy="31680"/>
            </a:xfrm>
            <a:custGeom>
              <a:avLst/>
              <a:gdLst>
                <a:gd name="connsiteX0" fmla="*/ 24660 w 24480"/>
                <a:gd name="connsiteY0" fmla="*/ 21272 h 31680"/>
                <a:gd name="connsiteX1" fmla="*/ 18180 w 24480"/>
                <a:gd name="connsiteY1" fmla="*/ 9464 h 31680"/>
                <a:gd name="connsiteX2" fmla="*/ 2052 w 24480"/>
                <a:gd name="connsiteY2" fmla="*/ 2984 h 31680"/>
                <a:gd name="connsiteX3" fmla="*/ 13284 w 24480"/>
                <a:gd name="connsiteY3" fmla="*/ 25304 h 31680"/>
                <a:gd name="connsiteX4" fmla="*/ 23364 w 24480"/>
                <a:gd name="connsiteY4" fmla="*/ 31496 h 31680"/>
                <a:gd name="connsiteX5" fmla="*/ 24660 w 24480"/>
                <a:gd name="connsiteY5" fmla="*/ 21272 h 3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80" h="31680">
                  <a:moveTo>
                    <a:pt x="24660" y="21272"/>
                  </a:moveTo>
                  <a:cubicBezTo>
                    <a:pt x="24516" y="22856"/>
                    <a:pt x="20340" y="12056"/>
                    <a:pt x="18180" y="9464"/>
                  </a:cubicBezTo>
                  <a:cubicBezTo>
                    <a:pt x="16020" y="7016"/>
                    <a:pt x="6804" y="-3064"/>
                    <a:pt x="2052" y="2984"/>
                  </a:cubicBezTo>
                  <a:cubicBezTo>
                    <a:pt x="-2700" y="9176"/>
                    <a:pt x="11412" y="16808"/>
                    <a:pt x="13284" y="25304"/>
                  </a:cubicBezTo>
                  <a:cubicBezTo>
                    <a:pt x="15300" y="33800"/>
                    <a:pt x="23364" y="32072"/>
                    <a:pt x="23364" y="31496"/>
                  </a:cubicBezTo>
                  <a:cubicBezTo>
                    <a:pt x="23364" y="30920"/>
                    <a:pt x="24660" y="21272"/>
                    <a:pt x="24660" y="21272"/>
                  </a:cubicBezTo>
                  <a:close/>
                </a:path>
              </a:pathLst>
            </a:custGeom>
            <a:solidFill>
              <a:srgbClr val="FAB46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5D6C5363-C646-4A2F-9B13-6B2CB0ED8A9E}"/>
                </a:ext>
              </a:extLst>
            </p:cNvPr>
            <p:cNvSpPr/>
            <p:nvPr/>
          </p:nvSpPr>
          <p:spPr>
            <a:xfrm>
              <a:off x="2861665" y="2374359"/>
              <a:ext cx="51840" cy="50400"/>
            </a:xfrm>
            <a:custGeom>
              <a:avLst/>
              <a:gdLst>
                <a:gd name="connsiteX0" fmla="*/ 18254 w 51840"/>
                <a:gd name="connsiteY0" fmla="*/ 48472 h 50400"/>
                <a:gd name="connsiteX1" fmla="*/ 49358 w 51840"/>
                <a:gd name="connsiteY1" fmla="*/ 45736 h 50400"/>
                <a:gd name="connsiteX2" fmla="*/ 45182 w 51840"/>
                <a:gd name="connsiteY2" fmla="*/ 32200 h 50400"/>
                <a:gd name="connsiteX3" fmla="*/ 43742 w 51840"/>
                <a:gd name="connsiteY3" fmla="*/ 20104 h 50400"/>
                <a:gd name="connsiteX4" fmla="*/ 37262 w 51840"/>
                <a:gd name="connsiteY4" fmla="*/ 14488 h 50400"/>
                <a:gd name="connsiteX5" fmla="*/ 33086 w 51840"/>
                <a:gd name="connsiteY5" fmla="*/ 2680 h 50400"/>
                <a:gd name="connsiteX6" fmla="*/ 19982 w 51840"/>
                <a:gd name="connsiteY6" fmla="*/ 2680 h 50400"/>
                <a:gd name="connsiteX7" fmla="*/ 1550 w 51840"/>
                <a:gd name="connsiteY7" fmla="*/ 11320 h 50400"/>
                <a:gd name="connsiteX8" fmla="*/ 18254 w 51840"/>
                <a:gd name="connsiteY8" fmla="*/ 48472 h 5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40" h="50400">
                  <a:moveTo>
                    <a:pt x="18254" y="48472"/>
                  </a:moveTo>
                  <a:cubicBezTo>
                    <a:pt x="23438" y="50344"/>
                    <a:pt x="41582" y="52216"/>
                    <a:pt x="49358" y="45736"/>
                  </a:cubicBezTo>
                  <a:cubicBezTo>
                    <a:pt x="57134" y="39256"/>
                    <a:pt x="45182" y="32200"/>
                    <a:pt x="45182" y="32200"/>
                  </a:cubicBezTo>
                  <a:cubicBezTo>
                    <a:pt x="45182" y="32200"/>
                    <a:pt x="46046" y="24424"/>
                    <a:pt x="43742" y="20104"/>
                  </a:cubicBezTo>
                  <a:cubicBezTo>
                    <a:pt x="41438" y="15784"/>
                    <a:pt x="37262" y="14488"/>
                    <a:pt x="37262" y="14488"/>
                  </a:cubicBezTo>
                  <a:cubicBezTo>
                    <a:pt x="37262" y="14488"/>
                    <a:pt x="37550" y="6136"/>
                    <a:pt x="33086" y="2680"/>
                  </a:cubicBezTo>
                  <a:cubicBezTo>
                    <a:pt x="28622" y="-920"/>
                    <a:pt x="19982" y="2680"/>
                    <a:pt x="19982" y="2680"/>
                  </a:cubicBezTo>
                  <a:cubicBezTo>
                    <a:pt x="19982" y="2680"/>
                    <a:pt x="4430" y="6280"/>
                    <a:pt x="1550" y="11320"/>
                  </a:cubicBezTo>
                  <a:cubicBezTo>
                    <a:pt x="-1330" y="16360"/>
                    <a:pt x="9614" y="45304"/>
                    <a:pt x="18254" y="48472"/>
                  </a:cubicBezTo>
                  <a:close/>
                </a:path>
              </a:pathLst>
            </a:custGeom>
            <a:solidFill>
              <a:srgbClr val="FDCB9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471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F56C031-A648-4BC5-A07F-31CE2E8E069E}"/>
              </a:ext>
            </a:extLst>
          </p:cNvPr>
          <p:cNvSpPr txBox="1"/>
          <p:nvPr/>
        </p:nvSpPr>
        <p:spPr>
          <a:xfrm>
            <a:off x="4762500" y="2141171"/>
            <a:ext cx="2441694" cy="9883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EF0D27-3CB7-4B66-A644-24EA1260C995}"/>
              </a:ext>
            </a:extLst>
          </p:cNvPr>
          <p:cNvSpPr txBox="1"/>
          <p:nvPr/>
        </p:nvSpPr>
        <p:spPr>
          <a:xfrm>
            <a:off x="2728416" y="1310992"/>
            <a:ext cx="906017" cy="20472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F2A47F-9FBE-436A-8ECA-AC04010EED21}"/>
              </a:ext>
            </a:extLst>
          </p:cNvPr>
          <p:cNvSpPr txBox="1"/>
          <p:nvPr/>
        </p:nvSpPr>
        <p:spPr>
          <a:xfrm>
            <a:off x="1913561" y="2404582"/>
            <a:ext cx="991553" cy="7439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50E52C-553B-44D6-9CAB-98CC04DF1C84}"/>
              </a:ext>
            </a:extLst>
          </p:cNvPr>
          <p:cNvSpPr txBox="1"/>
          <p:nvPr/>
        </p:nvSpPr>
        <p:spPr>
          <a:xfrm>
            <a:off x="4070350" y="3059668"/>
            <a:ext cx="4889500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dist"/>
            <a:r>
              <a:rPr lang="en-US" altLang="zh-CN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</a:gradFill>
              </a:rPr>
              <a:t>Annual work report of 20XX</a:t>
            </a:r>
            <a:endParaRPr lang="zh-CN" altLang="en-US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3853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F4F9C94-176F-4C7D-A6C4-BCA2B9EC06F3}"/>
              </a:ext>
            </a:extLst>
          </p:cNvPr>
          <p:cNvSpPr/>
          <p:nvPr/>
        </p:nvSpPr>
        <p:spPr>
          <a:xfrm>
            <a:off x="660399" y="270993"/>
            <a:ext cx="2389761" cy="6208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D1ADB7-0C91-4078-957E-E5FA99D5076B}"/>
              </a:ext>
            </a:extLst>
          </p:cNvPr>
          <p:cNvSpPr txBox="1"/>
          <p:nvPr/>
        </p:nvSpPr>
        <p:spPr>
          <a:xfrm>
            <a:off x="940350" y="326544"/>
            <a:ext cx="1869423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04 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未来展望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86356F0-6A30-4EDA-9C0B-CED986D43A94}"/>
              </a:ext>
            </a:extLst>
          </p:cNvPr>
          <p:cNvSpPr/>
          <p:nvPr/>
        </p:nvSpPr>
        <p:spPr>
          <a:xfrm>
            <a:off x="3241208" y="1345009"/>
            <a:ext cx="339857" cy="505153"/>
          </a:xfrm>
          <a:custGeom>
            <a:avLst/>
            <a:gdLst>
              <a:gd name="connsiteX0" fmla="*/ 18 w 104935"/>
              <a:gd name="connsiteY0" fmla="*/ 128123 h 155972"/>
              <a:gd name="connsiteX1" fmla="*/ 9414 w 104935"/>
              <a:gd name="connsiteY1" fmla="*/ 110332 h 155972"/>
              <a:gd name="connsiteX2" fmla="*/ 9414 w 104935"/>
              <a:gd name="connsiteY2" fmla="*/ 86149 h 155972"/>
              <a:gd name="connsiteX3" fmla="*/ 5694 w 104935"/>
              <a:gd name="connsiteY3" fmla="*/ 34110 h 155972"/>
              <a:gd name="connsiteX4" fmla="*/ 45331 w 104935"/>
              <a:gd name="connsiteY4" fmla="*/ 531 h 155972"/>
              <a:gd name="connsiteX5" fmla="*/ 93840 w 104935"/>
              <a:gd name="connsiteY5" fmla="*/ 17655 h 155972"/>
              <a:gd name="connsiteX6" fmla="*/ 98371 w 104935"/>
              <a:gd name="connsiteY6" fmla="*/ 55193 h 155972"/>
              <a:gd name="connsiteX7" fmla="*/ 105001 w 104935"/>
              <a:gd name="connsiteY7" fmla="*/ 81904 h 155972"/>
              <a:gd name="connsiteX8" fmla="*/ 98609 w 104935"/>
              <a:gd name="connsiteY8" fmla="*/ 89297 h 155972"/>
              <a:gd name="connsiteX9" fmla="*/ 83918 w 104935"/>
              <a:gd name="connsiteY9" fmla="*/ 117629 h 155972"/>
              <a:gd name="connsiteX10" fmla="*/ 59783 w 104935"/>
              <a:gd name="connsiteY10" fmla="*/ 120062 h 155972"/>
              <a:gd name="connsiteX11" fmla="*/ 40895 w 104935"/>
              <a:gd name="connsiteY11" fmla="*/ 156169 h 155972"/>
              <a:gd name="connsiteX12" fmla="*/ 18 w 104935"/>
              <a:gd name="connsiteY12" fmla="*/ 128123 h 15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935" h="155972">
                <a:moveTo>
                  <a:pt x="18" y="128123"/>
                </a:moveTo>
                <a:lnTo>
                  <a:pt x="9414" y="110332"/>
                </a:lnTo>
                <a:cubicBezTo>
                  <a:pt x="9414" y="110332"/>
                  <a:pt x="13803" y="95879"/>
                  <a:pt x="9414" y="86149"/>
                </a:cubicBezTo>
                <a:cubicBezTo>
                  <a:pt x="5026" y="76418"/>
                  <a:pt x="-745" y="55574"/>
                  <a:pt x="5694" y="34110"/>
                </a:cubicBezTo>
                <a:cubicBezTo>
                  <a:pt x="12133" y="12599"/>
                  <a:pt x="27206" y="3202"/>
                  <a:pt x="45331" y="531"/>
                </a:cubicBezTo>
                <a:cubicBezTo>
                  <a:pt x="63456" y="-2140"/>
                  <a:pt x="87496" y="5921"/>
                  <a:pt x="93840" y="17655"/>
                </a:cubicBezTo>
                <a:cubicBezTo>
                  <a:pt x="100184" y="29388"/>
                  <a:pt x="100851" y="44604"/>
                  <a:pt x="98371" y="55193"/>
                </a:cubicBezTo>
                <a:cubicBezTo>
                  <a:pt x="96320" y="63969"/>
                  <a:pt x="102950" y="77897"/>
                  <a:pt x="105001" y="81904"/>
                </a:cubicBezTo>
                <a:cubicBezTo>
                  <a:pt x="107004" y="85910"/>
                  <a:pt x="98609" y="89297"/>
                  <a:pt x="98609" y="89297"/>
                </a:cubicBezTo>
                <a:cubicBezTo>
                  <a:pt x="98609" y="89297"/>
                  <a:pt x="99563" y="116866"/>
                  <a:pt x="83918" y="117629"/>
                </a:cubicBezTo>
                <a:cubicBezTo>
                  <a:pt x="68274" y="118393"/>
                  <a:pt x="64315" y="115197"/>
                  <a:pt x="59783" y="120062"/>
                </a:cubicBezTo>
                <a:cubicBezTo>
                  <a:pt x="55252" y="124927"/>
                  <a:pt x="40895" y="156169"/>
                  <a:pt x="40895" y="156169"/>
                </a:cubicBezTo>
                <a:lnTo>
                  <a:pt x="18" y="128123"/>
                </a:lnTo>
                <a:close/>
              </a:path>
            </a:pathLst>
          </a:custGeom>
          <a:solidFill>
            <a:srgbClr val="FF9A6C"/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E2A3F92-95B8-4205-A6BE-4FA5FE79CFD5}"/>
              </a:ext>
            </a:extLst>
          </p:cNvPr>
          <p:cNvSpPr/>
          <p:nvPr/>
        </p:nvSpPr>
        <p:spPr>
          <a:xfrm>
            <a:off x="3373290" y="1705863"/>
            <a:ext cx="162206" cy="143667"/>
          </a:xfrm>
          <a:custGeom>
            <a:avLst/>
            <a:gdLst>
              <a:gd name="connsiteX0" fmla="*/ 48002 w 50082"/>
              <a:gd name="connsiteY0" fmla="*/ 4876 h 44359"/>
              <a:gd name="connsiteX1" fmla="*/ 18477 w 50082"/>
              <a:gd name="connsiteY1" fmla="*/ 2348 h 44359"/>
              <a:gd name="connsiteX2" fmla="*/ 18 w 50082"/>
              <a:gd name="connsiteY2" fmla="*/ 44704 h 44359"/>
              <a:gd name="connsiteX3" fmla="*/ 113 w 50082"/>
              <a:gd name="connsiteY3" fmla="*/ 44799 h 44359"/>
              <a:gd name="connsiteX4" fmla="*/ 19002 w 50082"/>
              <a:gd name="connsiteY4" fmla="*/ 8692 h 44359"/>
              <a:gd name="connsiteX5" fmla="*/ 43137 w 50082"/>
              <a:gd name="connsiteY5" fmla="*/ 6259 h 44359"/>
              <a:gd name="connsiteX6" fmla="*/ 50387 w 50082"/>
              <a:gd name="connsiteY6" fmla="*/ 3254 h 44359"/>
              <a:gd name="connsiteX7" fmla="*/ 48002 w 50082"/>
              <a:gd name="connsiteY7" fmla="*/ 4876 h 4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82" h="44359">
                <a:moveTo>
                  <a:pt x="48002" y="4876"/>
                </a:moveTo>
                <a:cubicBezTo>
                  <a:pt x="40800" y="8596"/>
                  <a:pt x="19669" y="-5284"/>
                  <a:pt x="18477" y="2348"/>
                </a:cubicBezTo>
                <a:cubicBezTo>
                  <a:pt x="17523" y="8262"/>
                  <a:pt x="5360" y="33685"/>
                  <a:pt x="18" y="44704"/>
                </a:cubicBezTo>
                <a:lnTo>
                  <a:pt x="113" y="44799"/>
                </a:lnTo>
                <a:cubicBezTo>
                  <a:pt x="113" y="44799"/>
                  <a:pt x="14470" y="13557"/>
                  <a:pt x="19002" y="8692"/>
                </a:cubicBezTo>
                <a:cubicBezTo>
                  <a:pt x="23533" y="3827"/>
                  <a:pt x="27540" y="7022"/>
                  <a:pt x="43137" y="6259"/>
                </a:cubicBezTo>
                <a:cubicBezTo>
                  <a:pt x="46142" y="6116"/>
                  <a:pt x="48527" y="4971"/>
                  <a:pt x="50387" y="3254"/>
                </a:cubicBezTo>
                <a:cubicBezTo>
                  <a:pt x="49481" y="3970"/>
                  <a:pt x="48622" y="4542"/>
                  <a:pt x="48002" y="4876"/>
                </a:cubicBezTo>
                <a:close/>
              </a:path>
            </a:pathLst>
          </a:custGeom>
          <a:solidFill>
            <a:srgbClr val="EA8057"/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AAE2F2A-F54B-4EB4-98BC-5396EC34F42E}"/>
              </a:ext>
            </a:extLst>
          </p:cNvPr>
          <p:cNvSpPr/>
          <p:nvPr/>
        </p:nvSpPr>
        <p:spPr>
          <a:xfrm>
            <a:off x="-732" y="4657663"/>
            <a:ext cx="1220402" cy="480435"/>
          </a:xfrm>
          <a:custGeom>
            <a:avLst/>
            <a:gdLst>
              <a:gd name="connsiteX0" fmla="*/ 377118 w 376813"/>
              <a:gd name="connsiteY0" fmla="*/ 148788 h 148340"/>
              <a:gd name="connsiteX1" fmla="*/ 151745 w 376813"/>
              <a:gd name="connsiteY1" fmla="*/ 148788 h 148340"/>
              <a:gd name="connsiteX2" fmla="*/ 18 w 376813"/>
              <a:gd name="connsiteY2" fmla="*/ 18 h 148340"/>
              <a:gd name="connsiteX3" fmla="*/ 225391 w 376813"/>
              <a:gd name="connsiteY3" fmla="*/ 18 h 14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813" h="148340">
                <a:moveTo>
                  <a:pt x="377118" y="148788"/>
                </a:moveTo>
                <a:lnTo>
                  <a:pt x="151745" y="148788"/>
                </a:lnTo>
                <a:lnTo>
                  <a:pt x="18" y="18"/>
                </a:lnTo>
                <a:lnTo>
                  <a:pt x="225391" y="1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CA13633C-6D00-41B8-8ADC-938F0BFBCE0E}"/>
              </a:ext>
            </a:extLst>
          </p:cNvPr>
          <p:cNvSpPr/>
          <p:nvPr/>
        </p:nvSpPr>
        <p:spPr>
          <a:xfrm>
            <a:off x="729193" y="4374963"/>
            <a:ext cx="1220402" cy="480435"/>
          </a:xfrm>
          <a:custGeom>
            <a:avLst/>
            <a:gdLst>
              <a:gd name="connsiteX0" fmla="*/ 377070 w 376813"/>
              <a:gd name="connsiteY0" fmla="*/ 148740 h 148340"/>
              <a:gd name="connsiteX1" fmla="*/ 151745 w 376813"/>
              <a:gd name="connsiteY1" fmla="*/ 148740 h 148340"/>
              <a:gd name="connsiteX2" fmla="*/ 18 w 376813"/>
              <a:gd name="connsiteY2" fmla="*/ 18 h 148340"/>
              <a:gd name="connsiteX3" fmla="*/ 225343 w 376813"/>
              <a:gd name="connsiteY3" fmla="*/ 18 h 14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813" h="148340">
                <a:moveTo>
                  <a:pt x="377070" y="148740"/>
                </a:moveTo>
                <a:lnTo>
                  <a:pt x="151745" y="148740"/>
                </a:lnTo>
                <a:lnTo>
                  <a:pt x="18" y="18"/>
                </a:lnTo>
                <a:lnTo>
                  <a:pt x="225343" y="1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C0FDC29-7253-4059-B16C-1F12A6FE48F4}"/>
              </a:ext>
            </a:extLst>
          </p:cNvPr>
          <p:cNvSpPr/>
          <p:nvPr/>
        </p:nvSpPr>
        <p:spPr>
          <a:xfrm>
            <a:off x="1458962" y="4092108"/>
            <a:ext cx="1220402" cy="480435"/>
          </a:xfrm>
          <a:custGeom>
            <a:avLst/>
            <a:gdLst>
              <a:gd name="connsiteX0" fmla="*/ 377118 w 376813"/>
              <a:gd name="connsiteY0" fmla="*/ 148740 h 148340"/>
              <a:gd name="connsiteX1" fmla="*/ 151745 w 376813"/>
              <a:gd name="connsiteY1" fmla="*/ 148740 h 148340"/>
              <a:gd name="connsiteX2" fmla="*/ 18 w 376813"/>
              <a:gd name="connsiteY2" fmla="*/ 18 h 148340"/>
              <a:gd name="connsiteX3" fmla="*/ 225391 w 376813"/>
              <a:gd name="connsiteY3" fmla="*/ 18 h 14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813" h="148340">
                <a:moveTo>
                  <a:pt x="377118" y="148740"/>
                </a:moveTo>
                <a:lnTo>
                  <a:pt x="151745" y="148740"/>
                </a:lnTo>
                <a:lnTo>
                  <a:pt x="18" y="18"/>
                </a:lnTo>
                <a:lnTo>
                  <a:pt x="225391" y="1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CE02591-C59A-4649-AD54-F2AB03558752}"/>
              </a:ext>
            </a:extLst>
          </p:cNvPr>
          <p:cNvSpPr/>
          <p:nvPr/>
        </p:nvSpPr>
        <p:spPr>
          <a:xfrm>
            <a:off x="2188883" y="3809253"/>
            <a:ext cx="1220402" cy="480435"/>
          </a:xfrm>
          <a:custGeom>
            <a:avLst/>
            <a:gdLst>
              <a:gd name="connsiteX0" fmla="*/ 377118 w 376813"/>
              <a:gd name="connsiteY0" fmla="*/ 148740 h 148340"/>
              <a:gd name="connsiteX1" fmla="*/ 151745 w 376813"/>
              <a:gd name="connsiteY1" fmla="*/ 148740 h 148340"/>
              <a:gd name="connsiteX2" fmla="*/ 18 w 376813"/>
              <a:gd name="connsiteY2" fmla="*/ 18 h 148340"/>
              <a:gd name="connsiteX3" fmla="*/ 225343 w 376813"/>
              <a:gd name="connsiteY3" fmla="*/ 18 h 14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813" h="148340">
                <a:moveTo>
                  <a:pt x="377118" y="148740"/>
                </a:moveTo>
                <a:lnTo>
                  <a:pt x="151745" y="148740"/>
                </a:lnTo>
                <a:lnTo>
                  <a:pt x="18" y="18"/>
                </a:lnTo>
                <a:lnTo>
                  <a:pt x="225343" y="1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FFDB883-7948-410A-A56E-9BAEE10A8701}"/>
              </a:ext>
            </a:extLst>
          </p:cNvPr>
          <p:cNvSpPr/>
          <p:nvPr/>
        </p:nvSpPr>
        <p:spPr>
          <a:xfrm>
            <a:off x="2918652" y="3526397"/>
            <a:ext cx="1220402" cy="480435"/>
          </a:xfrm>
          <a:custGeom>
            <a:avLst/>
            <a:gdLst>
              <a:gd name="connsiteX0" fmla="*/ 377118 w 376813"/>
              <a:gd name="connsiteY0" fmla="*/ 148788 h 148340"/>
              <a:gd name="connsiteX1" fmla="*/ 151793 w 376813"/>
              <a:gd name="connsiteY1" fmla="*/ 148788 h 148340"/>
              <a:gd name="connsiteX2" fmla="*/ 18 w 376813"/>
              <a:gd name="connsiteY2" fmla="*/ 18 h 148340"/>
              <a:gd name="connsiteX3" fmla="*/ 225391 w 376813"/>
              <a:gd name="connsiteY3" fmla="*/ 18 h 14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813" h="148340">
                <a:moveTo>
                  <a:pt x="377118" y="148788"/>
                </a:moveTo>
                <a:lnTo>
                  <a:pt x="151793" y="148788"/>
                </a:lnTo>
                <a:lnTo>
                  <a:pt x="18" y="18"/>
                </a:lnTo>
                <a:lnTo>
                  <a:pt x="225391" y="1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1DE3783-2DD6-40D3-B19D-9852DF3297D3}"/>
              </a:ext>
            </a:extLst>
          </p:cNvPr>
          <p:cNvSpPr/>
          <p:nvPr/>
        </p:nvSpPr>
        <p:spPr>
          <a:xfrm>
            <a:off x="729193" y="4374963"/>
            <a:ext cx="491249" cy="763138"/>
          </a:xfrm>
          <a:custGeom>
            <a:avLst/>
            <a:gdLst>
              <a:gd name="connsiteX0" fmla="*/ 18 w 151679"/>
              <a:gd name="connsiteY0" fmla="*/ 87305 h 235627"/>
              <a:gd name="connsiteX1" fmla="*/ 18 w 151679"/>
              <a:gd name="connsiteY1" fmla="*/ 18 h 235627"/>
              <a:gd name="connsiteX2" fmla="*/ 151745 w 151679"/>
              <a:gd name="connsiteY2" fmla="*/ 148740 h 235627"/>
              <a:gd name="connsiteX3" fmla="*/ 151745 w 151679"/>
              <a:gd name="connsiteY3" fmla="*/ 236075 h 23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79" h="235627">
                <a:moveTo>
                  <a:pt x="18" y="87305"/>
                </a:moveTo>
                <a:lnTo>
                  <a:pt x="18" y="18"/>
                </a:lnTo>
                <a:lnTo>
                  <a:pt x="151745" y="148740"/>
                </a:lnTo>
                <a:lnTo>
                  <a:pt x="151745" y="23607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0550BDF-1995-4228-8E39-4658B82CD98B}"/>
              </a:ext>
            </a:extLst>
          </p:cNvPr>
          <p:cNvSpPr/>
          <p:nvPr/>
        </p:nvSpPr>
        <p:spPr>
          <a:xfrm>
            <a:off x="1458962" y="4092108"/>
            <a:ext cx="491249" cy="763138"/>
          </a:xfrm>
          <a:custGeom>
            <a:avLst/>
            <a:gdLst>
              <a:gd name="connsiteX0" fmla="*/ 18 w 151679"/>
              <a:gd name="connsiteY0" fmla="*/ 87353 h 235627"/>
              <a:gd name="connsiteX1" fmla="*/ 18 w 151679"/>
              <a:gd name="connsiteY1" fmla="*/ 18 h 235627"/>
              <a:gd name="connsiteX2" fmla="*/ 151745 w 151679"/>
              <a:gd name="connsiteY2" fmla="*/ 148740 h 235627"/>
              <a:gd name="connsiteX3" fmla="*/ 151745 w 151679"/>
              <a:gd name="connsiteY3" fmla="*/ 236075 h 23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79" h="235627">
                <a:moveTo>
                  <a:pt x="18" y="87353"/>
                </a:moveTo>
                <a:lnTo>
                  <a:pt x="18" y="18"/>
                </a:lnTo>
                <a:lnTo>
                  <a:pt x="151745" y="148740"/>
                </a:lnTo>
                <a:lnTo>
                  <a:pt x="151745" y="23607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0404CCC-07D1-417A-9DA1-CBEA4DD14255}"/>
              </a:ext>
            </a:extLst>
          </p:cNvPr>
          <p:cNvSpPr/>
          <p:nvPr/>
        </p:nvSpPr>
        <p:spPr>
          <a:xfrm>
            <a:off x="2188883" y="3809253"/>
            <a:ext cx="491249" cy="763138"/>
          </a:xfrm>
          <a:custGeom>
            <a:avLst/>
            <a:gdLst>
              <a:gd name="connsiteX0" fmla="*/ 18 w 151679"/>
              <a:gd name="connsiteY0" fmla="*/ 87353 h 235627"/>
              <a:gd name="connsiteX1" fmla="*/ 18 w 151679"/>
              <a:gd name="connsiteY1" fmla="*/ 18 h 235627"/>
              <a:gd name="connsiteX2" fmla="*/ 151745 w 151679"/>
              <a:gd name="connsiteY2" fmla="*/ 148740 h 235627"/>
              <a:gd name="connsiteX3" fmla="*/ 151745 w 151679"/>
              <a:gd name="connsiteY3" fmla="*/ 236075 h 23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79" h="235627">
                <a:moveTo>
                  <a:pt x="18" y="87353"/>
                </a:moveTo>
                <a:lnTo>
                  <a:pt x="18" y="18"/>
                </a:lnTo>
                <a:lnTo>
                  <a:pt x="151745" y="148740"/>
                </a:lnTo>
                <a:lnTo>
                  <a:pt x="151745" y="23607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DEF92F52-CF92-4514-8D43-A0ADC7B1C67D}"/>
              </a:ext>
            </a:extLst>
          </p:cNvPr>
          <p:cNvSpPr/>
          <p:nvPr/>
        </p:nvSpPr>
        <p:spPr>
          <a:xfrm>
            <a:off x="2918652" y="3526397"/>
            <a:ext cx="491249" cy="763138"/>
          </a:xfrm>
          <a:custGeom>
            <a:avLst/>
            <a:gdLst>
              <a:gd name="connsiteX0" fmla="*/ 18 w 151679"/>
              <a:gd name="connsiteY0" fmla="*/ 87353 h 235627"/>
              <a:gd name="connsiteX1" fmla="*/ 18 w 151679"/>
              <a:gd name="connsiteY1" fmla="*/ 18 h 235627"/>
              <a:gd name="connsiteX2" fmla="*/ 151793 w 151679"/>
              <a:gd name="connsiteY2" fmla="*/ 148788 h 235627"/>
              <a:gd name="connsiteX3" fmla="*/ 151793 w 151679"/>
              <a:gd name="connsiteY3" fmla="*/ 236075 h 23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79" h="235627">
                <a:moveTo>
                  <a:pt x="18" y="87353"/>
                </a:moveTo>
                <a:lnTo>
                  <a:pt x="18" y="18"/>
                </a:lnTo>
                <a:lnTo>
                  <a:pt x="151793" y="148788"/>
                </a:lnTo>
                <a:lnTo>
                  <a:pt x="151793" y="23607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2B2B0DC-44AD-4416-A60B-FC3FAA22450F}"/>
              </a:ext>
            </a:extLst>
          </p:cNvPr>
          <p:cNvSpPr/>
          <p:nvPr/>
        </p:nvSpPr>
        <p:spPr>
          <a:xfrm>
            <a:off x="-732" y="4657663"/>
            <a:ext cx="491249" cy="1486109"/>
          </a:xfrm>
          <a:custGeom>
            <a:avLst/>
            <a:gdLst>
              <a:gd name="connsiteX0" fmla="*/ 151745 w 151679"/>
              <a:gd name="connsiteY0" fmla="*/ 148788 h 458853"/>
              <a:gd name="connsiteX1" fmla="*/ 151745 w 151679"/>
              <a:gd name="connsiteY1" fmla="*/ 459015 h 458853"/>
              <a:gd name="connsiteX2" fmla="*/ 18 w 151679"/>
              <a:gd name="connsiteY2" fmla="*/ 310293 h 458853"/>
              <a:gd name="connsiteX3" fmla="*/ 18 w 151679"/>
              <a:gd name="connsiteY3" fmla="*/ 18 h 45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79" h="458853">
                <a:moveTo>
                  <a:pt x="151745" y="148788"/>
                </a:moveTo>
                <a:lnTo>
                  <a:pt x="151745" y="459015"/>
                </a:lnTo>
                <a:lnTo>
                  <a:pt x="18" y="310293"/>
                </a:lnTo>
                <a:lnTo>
                  <a:pt x="18" y="1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5879052-8E18-4CBE-8111-1D119FF1B16A}"/>
              </a:ext>
            </a:extLst>
          </p:cNvPr>
          <p:cNvSpPr/>
          <p:nvPr/>
        </p:nvSpPr>
        <p:spPr>
          <a:xfrm>
            <a:off x="490672" y="5139490"/>
            <a:ext cx="729150" cy="1004126"/>
          </a:xfrm>
          <a:custGeom>
            <a:avLst/>
            <a:gdLst>
              <a:gd name="connsiteX0" fmla="*/ 18 w 225134"/>
              <a:gd name="connsiteY0" fmla="*/ 18 h 310036"/>
              <a:gd name="connsiteX1" fmla="*/ 225391 w 225134"/>
              <a:gd name="connsiteY1" fmla="*/ 18 h 310036"/>
              <a:gd name="connsiteX2" fmla="*/ 225391 w 225134"/>
              <a:gd name="connsiteY2" fmla="*/ 310245 h 310036"/>
              <a:gd name="connsiteX3" fmla="*/ 18 w 225134"/>
              <a:gd name="connsiteY3" fmla="*/ 310245 h 31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134" h="310036">
                <a:moveTo>
                  <a:pt x="18" y="18"/>
                </a:moveTo>
                <a:lnTo>
                  <a:pt x="225391" y="18"/>
                </a:lnTo>
                <a:lnTo>
                  <a:pt x="225391" y="310245"/>
                </a:lnTo>
                <a:lnTo>
                  <a:pt x="18" y="310245"/>
                </a:lnTo>
                <a:close/>
              </a:path>
            </a:pathLst>
          </a:custGeom>
          <a:solidFill>
            <a:schemeClr val="accent1"/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3DABD421-2DA7-4535-8A2E-39C6720448E3}"/>
              </a:ext>
            </a:extLst>
          </p:cNvPr>
          <p:cNvSpPr/>
          <p:nvPr/>
        </p:nvSpPr>
        <p:spPr>
          <a:xfrm>
            <a:off x="1220597" y="4856635"/>
            <a:ext cx="729150" cy="1286829"/>
          </a:xfrm>
          <a:custGeom>
            <a:avLst/>
            <a:gdLst>
              <a:gd name="connsiteX0" fmla="*/ 18 w 225134"/>
              <a:gd name="connsiteY0" fmla="*/ 18 h 397323"/>
              <a:gd name="connsiteX1" fmla="*/ 225391 w 225134"/>
              <a:gd name="connsiteY1" fmla="*/ 18 h 397323"/>
              <a:gd name="connsiteX2" fmla="*/ 225391 w 225134"/>
              <a:gd name="connsiteY2" fmla="*/ 397580 h 397323"/>
              <a:gd name="connsiteX3" fmla="*/ 18 w 225134"/>
              <a:gd name="connsiteY3" fmla="*/ 397580 h 39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134" h="397323">
                <a:moveTo>
                  <a:pt x="18" y="18"/>
                </a:moveTo>
                <a:lnTo>
                  <a:pt x="225391" y="18"/>
                </a:lnTo>
                <a:lnTo>
                  <a:pt x="225391" y="397580"/>
                </a:lnTo>
                <a:lnTo>
                  <a:pt x="18" y="397580"/>
                </a:lnTo>
                <a:close/>
              </a:path>
            </a:pathLst>
          </a:custGeom>
          <a:solidFill>
            <a:schemeClr val="accent1"/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6F3A66F-E8B1-4BDC-A296-6185CF29B253}"/>
              </a:ext>
            </a:extLst>
          </p:cNvPr>
          <p:cNvSpPr/>
          <p:nvPr/>
        </p:nvSpPr>
        <p:spPr>
          <a:xfrm>
            <a:off x="1950366" y="4573780"/>
            <a:ext cx="729150" cy="1569529"/>
          </a:xfrm>
          <a:custGeom>
            <a:avLst/>
            <a:gdLst>
              <a:gd name="connsiteX0" fmla="*/ 18 w 225134"/>
              <a:gd name="connsiteY0" fmla="*/ 18 h 484610"/>
              <a:gd name="connsiteX1" fmla="*/ 225391 w 225134"/>
              <a:gd name="connsiteY1" fmla="*/ 18 h 484610"/>
              <a:gd name="connsiteX2" fmla="*/ 225391 w 225134"/>
              <a:gd name="connsiteY2" fmla="*/ 484915 h 484610"/>
              <a:gd name="connsiteX3" fmla="*/ 18 w 225134"/>
              <a:gd name="connsiteY3" fmla="*/ 484915 h 48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134" h="484610">
                <a:moveTo>
                  <a:pt x="18" y="18"/>
                </a:moveTo>
                <a:lnTo>
                  <a:pt x="225391" y="18"/>
                </a:lnTo>
                <a:lnTo>
                  <a:pt x="225391" y="484915"/>
                </a:lnTo>
                <a:lnTo>
                  <a:pt x="18" y="484915"/>
                </a:lnTo>
                <a:close/>
              </a:path>
            </a:pathLst>
          </a:custGeom>
          <a:solidFill>
            <a:schemeClr val="accent1"/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EB61469-89D1-4121-99BD-9F1F02BD5F31}"/>
              </a:ext>
            </a:extLst>
          </p:cNvPr>
          <p:cNvSpPr/>
          <p:nvPr/>
        </p:nvSpPr>
        <p:spPr>
          <a:xfrm>
            <a:off x="2680287" y="4290924"/>
            <a:ext cx="729150" cy="1852229"/>
          </a:xfrm>
          <a:custGeom>
            <a:avLst/>
            <a:gdLst>
              <a:gd name="connsiteX0" fmla="*/ 18 w 225134"/>
              <a:gd name="connsiteY0" fmla="*/ 18 h 571897"/>
              <a:gd name="connsiteX1" fmla="*/ 225391 w 225134"/>
              <a:gd name="connsiteY1" fmla="*/ 18 h 571897"/>
              <a:gd name="connsiteX2" fmla="*/ 225391 w 225134"/>
              <a:gd name="connsiteY2" fmla="*/ 572250 h 571897"/>
              <a:gd name="connsiteX3" fmla="*/ 18 w 225134"/>
              <a:gd name="connsiteY3" fmla="*/ 572250 h 57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134" h="571897">
                <a:moveTo>
                  <a:pt x="18" y="18"/>
                </a:moveTo>
                <a:lnTo>
                  <a:pt x="225391" y="18"/>
                </a:lnTo>
                <a:lnTo>
                  <a:pt x="225391" y="572250"/>
                </a:lnTo>
                <a:lnTo>
                  <a:pt x="18" y="572250"/>
                </a:lnTo>
                <a:close/>
              </a:path>
            </a:pathLst>
          </a:custGeom>
          <a:solidFill>
            <a:schemeClr val="accent1"/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35AF70EC-045B-4701-86F4-6ECC4F767A29}"/>
              </a:ext>
            </a:extLst>
          </p:cNvPr>
          <p:cNvSpPr/>
          <p:nvPr/>
        </p:nvSpPr>
        <p:spPr>
          <a:xfrm>
            <a:off x="3410212" y="4008224"/>
            <a:ext cx="729150" cy="2134929"/>
          </a:xfrm>
          <a:custGeom>
            <a:avLst/>
            <a:gdLst>
              <a:gd name="connsiteX0" fmla="*/ 18 w 225134"/>
              <a:gd name="connsiteY0" fmla="*/ 18 h 659185"/>
              <a:gd name="connsiteX1" fmla="*/ 225391 w 225134"/>
              <a:gd name="connsiteY1" fmla="*/ 18 h 659185"/>
              <a:gd name="connsiteX2" fmla="*/ 225391 w 225134"/>
              <a:gd name="connsiteY2" fmla="*/ 659537 h 659185"/>
              <a:gd name="connsiteX3" fmla="*/ 18 w 225134"/>
              <a:gd name="connsiteY3" fmla="*/ 659537 h 65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134" h="659185">
                <a:moveTo>
                  <a:pt x="18" y="18"/>
                </a:moveTo>
                <a:lnTo>
                  <a:pt x="225391" y="18"/>
                </a:lnTo>
                <a:lnTo>
                  <a:pt x="225391" y="659537"/>
                </a:lnTo>
                <a:lnTo>
                  <a:pt x="18" y="659537"/>
                </a:lnTo>
                <a:close/>
              </a:path>
            </a:pathLst>
          </a:custGeom>
          <a:solidFill>
            <a:schemeClr val="accent1"/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0F77501-C777-42BF-80FE-6F8E67E93D21}"/>
              </a:ext>
            </a:extLst>
          </p:cNvPr>
          <p:cNvSpPr/>
          <p:nvPr/>
        </p:nvSpPr>
        <p:spPr>
          <a:xfrm>
            <a:off x="349632" y="4657663"/>
            <a:ext cx="869728" cy="480435"/>
          </a:xfrm>
          <a:custGeom>
            <a:avLst/>
            <a:gdLst>
              <a:gd name="connsiteX0" fmla="*/ 18 w 268539"/>
              <a:gd name="connsiteY0" fmla="*/ 18 h 148340"/>
              <a:gd name="connsiteX1" fmla="*/ 151745 w 268539"/>
              <a:gd name="connsiteY1" fmla="*/ 148788 h 148340"/>
              <a:gd name="connsiteX2" fmla="*/ 268939 w 268539"/>
              <a:gd name="connsiteY2" fmla="*/ 148788 h 148340"/>
              <a:gd name="connsiteX3" fmla="*/ 117212 w 268539"/>
              <a:gd name="connsiteY3" fmla="*/ 18 h 14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39" h="148340">
                <a:moveTo>
                  <a:pt x="18" y="18"/>
                </a:moveTo>
                <a:lnTo>
                  <a:pt x="151745" y="148788"/>
                </a:lnTo>
                <a:lnTo>
                  <a:pt x="268939" y="148788"/>
                </a:lnTo>
                <a:lnTo>
                  <a:pt x="117212" y="1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D6D3E25-9E5B-4A3F-BC2B-3A74CCFE58A5}"/>
              </a:ext>
            </a:extLst>
          </p:cNvPr>
          <p:cNvSpPr/>
          <p:nvPr/>
        </p:nvSpPr>
        <p:spPr>
          <a:xfrm>
            <a:off x="1078475" y="4374963"/>
            <a:ext cx="869728" cy="480435"/>
          </a:xfrm>
          <a:custGeom>
            <a:avLst/>
            <a:gdLst>
              <a:gd name="connsiteX0" fmla="*/ 18 w 268539"/>
              <a:gd name="connsiteY0" fmla="*/ 18 h 148340"/>
              <a:gd name="connsiteX1" fmla="*/ 151793 w 268539"/>
              <a:gd name="connsiteY1" fmla="*/ 148740 h 148340"/>
              <a:gd name="connsiteX2" fmla="*/ 268939 w 268539"/>
              <a:gd name="connsiteY2" fmla="*/ 148740 h 148340"/>
              <a:gd name="connsiteX3" fmla="*/ 117212 w 268539"/>
              <a:gd name="connsiteY3" fmla="*/ 18 h 14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39" h="148340">
                <a:moveTo>
                  <a:pt x="18" y="18"/>
                </a:moveTo>
                <a:lnTo>
                  <a:pt x="151793" y="148740"/>
                </a:lnTo>
                <a:lnTo>
                  <a:pt x="268939" y="148740"/>
                </a:lnTo>
                <a:lnTo>
                  <a:pt x="117212" y="1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6F5B8D6-7AB9-4F7C-A324-F2D42989DB63}"/>
              </a:ext>
            </a:extLst>
          </p:cNvPr>
          <p:cNvSpPr/>
          <p:nvPr/>
        </p:nvSpPr>
        <p:spPr>
          <a:xfrm>
            <a:off x="1809322" y="4092108"/>
            <a:ext cx="869728" cy="480435"/>
          </a:xfrm>
          <a:custGeom>
            <a:avLst/>
            <a:gdLst>
              <a:gd name="connsiteX0" fmla="*/ 18 w 268539"/>
              <a:gd name="connsiteY0" fmla="*/ 18 h 148340"/>
              <a:gd name="connsiteX1" fmla="*/ 151745 w 268539"/>
              <a:gd name="connsiteY1" fmla="*/ 148740 h 148340"/>
              <a:gd name="connsiteX2" fmla="*/ 268939 w 268539"/>
              <a:gd name="connsiteY2" fmla="*/ 148740 h 148340"/>
              <a:gd name="connsiteX3" fmla="*/ 117212 w 268539"/>
              <a:gd name="connsiteY3" fmla="*/ 18 h 14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39" h="148340">
                <a:moveTo>
                  <a:pt x="18" y="18"/>
                </a:moveTo>
                <a:lnTo>
                  <a:pt x="151745" y="148740"/>
                </a:lnTo>
                <a:lnTo>
                  <a:pt x="268939" y="148740"/>
                </a:lnTo>
                <a:lnTo>
                  <a:pt x="117212" y="1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D655B019-9F92-43E1-A8C4-74424C51728B}"/>
              </a:ext>
            </a:extLst>
          </p:cNvPr>
          <p:cNvSpPr/>
          <p:nvPr/>
        </p:nvSpPr>
        <p:spPr>
          <a:xfrm>
            <a:off x="2539246" y="3809253"/>
            <a:ext cx="869728" cy="480435"/>
          </a:xfrm>
          <a:custGeom>
            <a:avLst/>
            <a:gdLst>
              <a:gd name="connsiteX0" fmla="*/ 18 w 268539"/>
              <a:gd name="connsiteY0" fmla="*/ 18 h 148340"/>
              <a:gd name="connsiteX1" fmla="*/ 151745 w 268539"/>
              <a:gd name="connsiteY1" fmla="*/ 148740 h 148340"/>
              <a:gd name="connsiteX2" fmla="*/ 268939 w 268539"/>
              <a:gd name="connsiteY2" fmla="*/ 148740 h 148340"/>
              <a:gd name="connsiteX3" fmla="*/ 117164 w 268539"/>
              <a:gd name="connsiteY3" fmla="*/ 18 h 14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39" h="148340">
                <a:moveTo>
                  <a:pt x="18" y="18"/>
                </a:moveTo>
                <a:lnTo>
                  <a:pt x="151745" y="148740"/>
                </a:lnTo>
                <a:lnTo>
                  <a:pt x="268939" y="148740"/>
                </a:lnTo>
                <a:lnTo>
                  <a:pt x="117164" y="1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F2B37884-724E-48E0-9480-1486E0E32BA7}"/>
              </a:ext>
            </a:extLst>
          </p:cNvPr>
          <p:cNvSpPr/>
          <p:nvPr/>
        </p:nvSpPr>
        <p:spPr>
          <a:xfrm>
            <a:off x="3214174" y="3465532"/>
            <a:ext cx="146757" cy="129763"/>
          </a:xfrm>
          <a:custGeom>
            <a:avLst/>
            <a:gdLst>
              <a:gd name="connsiteX0" fmla="*/ 12515 w 45313"/>
              <a:gd name="connsiteY0" fmla="*/ 18 h 40066"/>
              <a:gd name="connsiteX1" fmla="*/ 18 w 45313"/>
              <a:gd name="connsiteY1" fmla="*/ 26586 h 40066"/>
              <a:gd name="connsiteX2" fmla="*/ 31308 w 45313"/>
              <a:gd name="connsiteY2" fmla="*/ 40084 h 40066"/>
              <a:gd name="connsiteX3" fmla="*/ 45665 w 45313"/>
              <a:gd name="connsiteY3" fmla="*/ 12181 h 4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13" h="40066">
                <a:moveTo>
                  <a:pt x="12515" y="18"/>
                </a:moveTo>
                <a:lnTo>
                  <a:pt x="18" y="26586"/>
                </a:lnTo>
                <a:lnTo>
                  <a:pt x="31308" y="40084"/>
                </a:lnTo>
                <a:lnTo>
                  <a:pt x="45665" y="12181"/>
                </a:lnTo>
                <a:close/>
              </a:path>
            </a:pathLst>
          </a:custGeom>
          <a:solidFill>
            <a:srgbClr val="FF9A6C"/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F5F6807-52AE-4135-9997-35456B9BDAD3}"/>
              </a:ext>
            </a:extLst>
          </p:cNvPr>
          <p:cNvSpPr/>
          <p:nvPr/>
        </p:nvSpPr>
        <p:spPr>
          <a:xfrm>
            <a:off x="3174781" y="3547718"/>
            <a:ext cx="271886" cy="203914"/>
          </a:xfrm>
          <a:custGeom>
            <a:avLst/>
            <a:gdLst>
              <a:gd name="connsiteX0" fmla="*/ 18 w 83948"/>
              <a:gd name="connsiteY0" fmla="*/ 32834 h 62961"/>
              <a:gd name="connsiteX1" fmla="*/ 12610 w 83948"/>
              <a:gd name="connsiteY1" fmla="*/ 18 h 62961"/>
              <a:gd name="connsiteX2" fmla="*/ 45045 w 83948"/>
              <a:gd name="connsiteY2" fmla="*/ 10893 h 62961"/>
              <a:gd name="connsiteX3" fmla="*/ 74140 w 83948"/>
              <a:gd name="connsiteY3" fmla="*/ 38415 h 62961"/>
              <a:gd name="connsiteX4" fmla="*/ 77145 w 83948"/>
              <a:gd name="connsiteY4" fmla="*/ 62931 h 62961"/>
              <a:gd name="connsiteX5" fmla="*/ 18 w 83948"/>
              <a:gd name="connsiteY5" fmla="*/ 32834 h 6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948" h="62961">
                <a:moveTo>
                  <a:pt x="18" y="32834"/>
                </a:moveTo>
                <a:lnTo>
                  <a:pt x="12610" y="18"/>
                </a:lnTo>
                <a:lnTo>
                  <a:pt x="45045" y="10893"/>
                </a:lnTo>
                <a:cubicBezTo>
                  <a:pt x="45045" y="10893"/>
                  <a:pt x="63933" y="34837"/>
                  <a:pt x="74140" y="38415"/>
                </a:cubicBezTo>
                <a:cubicBezTo>
                  <a:pt x="84348" y="41992"/>
                  <a:pt x="88736" y="62025"/>
                  <a:pt x="77145" y="62931"/>
                </a:cubicBezTo>
                <a:cubicBezTo>
                  <a:pt x="65603" y="63790"/>
                  <a:pt x="18" y="32834"/>
                  <a:pt x="18" y="3283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06C24414-6FF0-413F-88A2-884306AD0726}"/>
              </a:ext>
            </a:extLst>
          </p:cNvPr>
          <p:cNvSpPr/>
          <p:nvPr/>
        </p:nvSpPr>
        <p:spPr>
          <a:xfrm>
            <a:off x="2690638" y="3672072"/>
            <a:ext cx="149847" cy="131308"/>
          </a:xfrm>
          <a:custGeom>
            <a:avLst/>
            <a:gdLst>
              <a:gd name="connsiteX0" fmla="*/ 13803 w 46266"/>
              <a:gd name="connsiteY0" fmla="*/ 18 h 40543"/>
              <a:gd name="connsiteX1" fmla="*/ 18 w 46266"/>
              <a:gd name="connsiteY1" fmla="*/ 25918 h 40543"/>
              <a:gd name="connsiteX2" fmla="*/ 30592 w 46266"/>
              <a:gd name="connsiteY2" fmla="*/ 40990 h 40543"/>
              <a:gd name="connsiteX3" fmla="*/ 46333 w 46266"/>
              <a:gd name="connsiteY3" fmla="*/ 13803 h 4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66" h="40543">
                <a:moveTo>
                  <a:pt x="13803" y="18"/>
                </a:moveTo>
                <a:lnTo>
                  <a:pt x="18" y="25918"/>
                </a:lnTo>
                <a:lnTo>
                  <a:pt x="30592" y="40990"/>
                </a:lnTo>
                <a:lnTo>
                  <a:pt x="46333" y="13803"/>
                </a:lnTo>
                <a:close/>
              </a:path>
            </a:pathLst>
          </a:custGeom>
          <a:solidFill>
            <a:srgbClr val="FF9A6C"/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BD604853-B452-4CBB-A4A0-FCA25666A874}"/>
              </a:ext>
            </a:extLst>
          </p:cNvPr>
          <p:cNvSpPr/>
          <p:nvPr/>
        </p:nvSpPr>
        <p:spPr>
          <a:xfrm>
            <a:off x="2641824" y="3747305"/>
            <a:ext cx="261072" cy="227087"/>
          </a:xfrm>
          <a:custGeom>
            <a:avLst/>
            <a:gdLst>
              <a:gd name="connsiteX0" fmla="*/ 18 w 80609"/>
              <a:gd name="connsiteY0" fmla="*/ 31069 h 70115"/>
              <a:gd name="connsiteX1" fmla="*/ 16521 w 80609"/>
              <a:gd name="connsiteY1" fmla="*/ 18 h 70115"/>
              <a:gd name="connsiteX2" fmla="*/ 47382 w 80609"/>
              <a:gd name="connsiteY2" fmla="*/ 14757 h 70115"/>
              <a:gd name="connsiteX3" fmla="*/ 72948 w 80609"/>
              <a:gd name="connsiteY3" fmla="*/ 45617 h 70115"/>
              <a:gd name="connsiteX4" fmla="*/ 72948 w 80609"/>
              <a:gd name="connsiteY4" fmla="*/ 70277 h 70115"/>
              <a:gd name="connsiteX5" fmla="*/ 18 w 80609"/>
              <a:gd name="connsiteY5" fmla="*/ 31069 h 7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609" h="70115">
                <a:moveTo>
                  <a:pt x="18" y="31069"/>
                </a:moveTo>
                <a:lnTo>
                  <a:pt x="16521" y="18"/>
                </a:lnTo>
                <a:lnTo>
                  <a:pt x="47382" y="14757"/>
                </a:lnTo>
                <a:cubicBezTo>
                  <a:pt x="47382" y="14757"/>
                  <a:pt x="63218" y="40847"/>
                  <a:pt x="72948" y="45617"/>
                </a:cubicBezTo>
                <a:cubicBezTo>
                  <a:pt x="82631" y="50387"/>
                  <a:pt x="84539" y="70802"/>
                  <a:pt x="72948" y="70277"/>
                </a:cubicBezTo>
                <a:cubicBezTo>
                  <a:pt x="61310" y="69752"/>
                  <a:pt x="18" y="31069"/>
                  <a:pt x="18" y="3106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9F788BE-59D5-4A8A-AE08-0CD0FFECF3F0}"/>
              </a:ext>
            </a:extLst>
          </p:cNvPr>
          <p:cNvSpPr/>
          <p:nvPr/>
        </p:nvSpPr>
        <p:spPr>
          <a:xfrm>
            <a:off x="3238717" y="1650205"/>
            <a:ext cx="179199" cy="400107"/>
          </a:xfrm>
          <a:custGeom>
            <a:avLst/>
            <a:gdLst>
              <a:gd name="connsiteX0" fmla="*/ 55115 w 55329"/>
              <a:gd name="connsiteY0" fmla="*/ 39375 h 123537"/>
              <a:gd name="connsiteX1" fmla="*/ 52730 w 55329"/>
              <a:gd name="connsiteY1" fmla="*/ 123561 h 123537"/>
              <a:gd name="connsiteX2" fmla="*/ 358 w 55329"/>
              <a:gd name="connsiteY2" fmla="*/ 10804 h 123537"/>
              <a:gd name="connsiteX3" fmla="*/ 1646 w 55329"/>
              <a:gd name="connsiteY3" fmla="*/ 358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9" h="123537">
                <a:moveTo>
                  <a:pt x="55115" y="39375"/>
                </a:moveTo>
                <a:lnTo>
                  <a:pt x="52730" y="123561"/>
                </a:lnTo>
                <a:lnTo>
                  <a:pt x="358" y="10804"/>
                </a:lnTo>
                <a:lnTo>
                  <a:pt x="1646" y="358"/>
                </a:lnTo>
                <a:close/>
              </a:path>
            </a:pathLst>
          </a:custGeom>
          <a:solidFill>
            <a:srgbClr val="ECECEC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E0E4D59A-74B8-458F-B6EA-97F740F0761B}"/>
              </a:ext>
            </a:extLst>
          </p:cNvPr>
          <p:cNvSpPr/>
          <p:nvPr/>
        </p:nvSpPr>
        <p:spPr>
          <a:xfrm>
            <a:off x="3176770" y="2583888"/>
            <a:ext cx="480438" cy="971687"/>
          </a:xfrm>
          <a:custGeom>
            <a:avLst/>
            <a:gdLst>
              <a:gd name="connsiteX0" fmla="*/ 39518 w 148340"/>
              <a:gd name="connsiteY0" fmla="*/ 2743 h 300019"/>
              <a:gd name="connsiteX1" fmla="*/ 148030 w 148340"/>
              <a:gd name="connsiteY1" fmla="*/ 133483 h 300019"/>
              <a:gd name="connsiteX2" fmla="*/ 67946 w 148340"/>
              <a:gd name="connsiteY2" fmla="*/ 299996 h 300019"/>
              <a:gd name="connsiteX3" fmla="*/ 12568 w 148340"/>
              <a:gd name="connsiteY3" fmla="*/ 272665 h 300019"/>
              <a:gd name="connsiteX4" fmla="*/ 64511 w 148340"/>
              <a:gd name="connsiteY4" fmla="*/ 144024 h 300019"/>
              <a:gd name="connsiteX5" fmla="*/ 63844 w 148340"/>
              <a:gd name="connsiteY5" fmla="*/ 136058 h 300019"/>
              <a:gd name="connsiteX6" fmla="*/ 358 w 148340"/>
              <a:gd name="connsiteY6" fmla="*/ 84020 h 300019"/>
              <a:gd name="connsiteX7" fmla="*/ 3744 w 148340"/>
              <a:gd name="connsiteY7" fmla="*/ 358 h 300019"/>
              <a:gd name="connsiteX8" fmla="*/ 39518 w 148340"/>
              <a:gd name="connsiteY8" fmla="*/ 2743 h 30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340" h="300019">
                <a:moveTo>
                  <a:pt x="39518" y="2743"/>
                </a:moveTo>
                <a:cubicBezTo>
                  <a:pt x="41426" y="3363"/>
                  <a:pt x="150511" y="113640"/>
                  <a:pt x="148030" y="133483"/>
                </a:cubicBezTo>
                <a:cubicBezTo>
                  <a:pt x="145598" y="153277"/>
                  <a:pt x="67946" y="299996"/>
                  <a:pt x="67946" y="299996"/>
                </a:cubicBezTo>
                <a:lnTo>
                  <a:pt x="12568" y="272665"/>
                </a:lnTo>
                <a:lnTo>
                  <a:pt x="64511" y="144024"/>
                </a:lnTo>
                <a:lnTo>
                  <a:pt x="63844" y="136058"/>
                </a:lnTo>
                <a:lnTo>
                  <a:pt x="358" y="84020"/>
                </a:lnTo>
                <a:lnTo>
                  <a:pt x="3744" y="358"/>
                </a:lnTo>
                <a:lnTo>
                  <a:pt x="39518" y="2743"/>
                </a:lnTo>
                <a:close/>
              </a:path>
            </a:pathLst>
          </a:custGeom>
          <a:solidFill>
            <a:srgbClr val="1E0F0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A38FBC44-74EE-4E0A-80B3-56381F43DDD9}"/>
              </a:ext>
            </a:extLst>
          </p:cNvPr>
          <p:cNvSpPr/>
          <p:nvPr/>
        </p:nvSpPr>
        <p:spPr>
          <a:xfrm>
            <a:off x="2701277" y="2527350"/>
            <a:ext cx="528326" cy="1240483"/>
          </a:xfrm>
          <a:custGeom>
            <a:avLst/>
            <a:gdLst>
              <a:gd name="connsiteX0" fmla="*/ 162817 w 163126"/>
              <a:gd name="connsiteY0" fmla="*/ 41903 h 383014"/>
              <a:gd name="connsiteX1" fmla="*/ 137585 w 163126"/>
              <a:gd name="connsiteY1" fmla="*/ 226064 h 383014"/>
              <a:gd name="connsiteX2" fmla="*/ 56689 w 163126"/>
              <a:gd name="connsiteY2" fmla="*/ 382943 h 383014"/>
              <a:gd name="connsiteX3" fmla="*/ 358 w 163126"/>
              <a:gd name="connsiteY3" fmla="*/ 360238 h 383014"/>
              <a:gd name="connsiteX4" fmla="*/ 69090 w 163126"/>
              <a:gd name="connsiteY4" fmla="*/ 197684 h 383014"/>
              <a:gd name="connsiteX5" fmla="*/ 61268 w 163126"/>
              <a:gd name="connsiteY5" fmla="*/ 43811 h 383014"/>
              <a:gd name="connsiteX6" fmla="*/ 65513 w 163126"/>
              <a:gd name="connsiteY6" fmla="*/ 358 h 383014"/>
              <a:gd name="connsiteX7" fmla="*/ 150558 w 163126"/>
              <a:gd name="connsiteY7" fmla="*/ 17815 h 383014"/>
              <a:gd name="connsiteX8" fmla="*/ 162817 w 163126"/>
              <a:gd name="connsiteY8" fmla="*/ 41903 h 38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26" h="383014">
                <a:moveTo>
                  <a:pt x="162817" y="41903"/>
                </a:moveTo>
                <a:cubicBezTo>
                  <a:pt x="161529" y="43811"/>
                  <a:pt x="142641" y="217097"/>
                  <a:pt x="137585" y="226064"/>
                </a:cubicBezTo>
                <a:cubicBezTo>
                  <a:pt x="132529" y="235031"/>
                  <a:pt x="56689" y="382943"/>
                  <a:pt x="56689" y="382943"/>
                </a:cubicBezTo>
                <a:lnTo>
                  <a:pt x="358" y="360238"/>
                </a:lnTo>
                <a:lnTo>
                  <a:pt x="69090" y="197684"/>
                </a:lnTo>
                <a:lnTo>
                  <a:pt x="61268" y="43811"/>
                </a:lnTo>
                <a:lnTo>
                  <a:pt x="65513" y="358"/>
                </a:lnTo>
                <a:lnTo>
                  <a:pt x="150558" y="17815"/>
                </a:lnTo>
                <a:lnTo>
                  <a:pt x="162817" y="41903"/>
                </a:lnTo>
                <a:close/>
              </a:path>
            </a:pathLst>
          </a:custGeom>
          <a:solidFill>
            <a:srgbClr val="1E0F0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0F6022A5-179A-4193-AA07-AEE966F7C0CB}"/>
              </a:ext>
            </a:extLst>
          </p:cNvPr>
          <p:cNvSpPr/>
          <p:nvPr/>
        </p:nvSpPr>
        <p:spPr>
          <a:xfrm>
            <a:off x="2787480" y="1665809"/>
            <a:ext cx="622560" cy="1025754"/>
          </a:xfrm>
          <a:custGeom>
            <a:avLst/>
            <a:gdLst>
              <a:gd name="connsiteX0" fmla="*/ 186809 w 192222"/>
              <a:gd name="connsiteY0" fmla="*/ 150988 h 316714"/>
              <a:gd name="connsiteX1" fmla="*/ 172881 w 192222"/>
              <a:gd name="connsiteY1" fmla="*/ 220150 h 316714"/>
              <a:gd name="connsiteX2" fmla="*/ 161529 w 192222"/>
              <a:gd name="connsiteY2" fmla="*/ 316643 h 316714"/>
              <a:gd name="connsiteX3" fmla="*/ 94800 w 192222"/>
              <a:gd name="connsiteY3" fmla="*/ 303812 h 316714"/>
              <a:gd name="connsiteX4" fmla="*/ 21345 w 192222"/>
              <a:gd name="connsiteY4" fmla="*/ 290266 h 316714"/>
              <a:gd name="connsiteX5" fmla="*/ 29835 w 192222"/>
              <a:gd name="connsiteY5" fmla="*/ 298660 h 316714"/>
              <a:gd name="connsiteX6" fmla="*/ 358 w 192222"/>
              <a:gd name="connsiteY6" fmla="*/ 276433 h 316714"/>
              <a:gd name="connsiteX7" fmla="*/ 57834 w 192222"/>
              <a:gd name="connsiteY7" fmla="*/ 188478 h 316714"/>
              <a:gd name="connsiteX8" fmla="*/ 81444 w 192222"/>
              <a:gd name="connsiteY8" fmla="*/ 71332 h 316714"/>
              <a:gd name="connsiteX9" fmla="*/ 87168 w 192222"/>
              <a:gd name="connsiteY9" fmla="*/ 47483 h 316714"/>
              <a:gd name="connsiteX10" fmla="*/ 130096 w 192222"/>
              <a:gd name="connsiteY10" fmla="*/ 13427 h 316714"/>
              <a:gd name="connsiteX11" fmla="*/ 133196 w 192222"/>
              <a:gd name="connsiteY11" fmla="*/ 11948 h 316714"/>
              <a:gd name="connsiteX12" fmla="*/ 134198 w 192222"/>
              <a:gd name="connsiteY12" fmla="*/ 2552 h 316714"/>
              <a:gd name="connsiteX13" fmla="*/ 137871 w 192222"/>
              <a:gd name="connsiteY13" fmla="*/ 358 h 316714"/>
              <a:gd name="connsiteX14" fmla="*/ 176649 w 192222"/>
              <a:gd name="connsiteY14" fmla="*/ 35559 h 316714"/>
              <a:gd name="connsiteX15" fmla="*/ 190148 w 192222"/>
              <a:gd name="connsiteY15" fmla="*/ 61888 h 316714"/>
              <a:gd name="connsiteX16" fmla="*/ 191817 w 192222"/>
              <a:gd name="connsiteY16" fmla="*/ 105961 h 316714"/>
              <a:gd name="connsiteX17" fmla="*/ 186809 w 192222"/>
              <a:gd name="connsiteY17" fmla="*/ 150988 h 31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222" h="316714">
                <a:moveTo>
                  <a:pt x="186809" y="150988"/>
                </a:moveTo>
                <a:lnTo>
                  <a:pt x="172881" y="220150"/>
                </a:lnTo>
                <a:lnTo>
                  <a:pt x="161529" y="316643"/>
                </a:lnTo>
                <a:cubicBezTo>
                  <a:pt x="161529" y="316643"/>
                  <a:pt x="114737" y="310108"/>
                  <a:pt x="94800" y="303812"/>
                </a:cubicBezTo>
                <a:cubicBezTo>
                  <a:pt x="71666" y="296514"/>
                  <a:pt x="21345" y="290266"/>
                  <a:pt x="21345" y="290266"/>
                </a:cubicBezTo>
                <a:lnTo>
                  <a:pt x="29835" y="298660"/>
                </a:lnTo>
                <a:cubicBezTo>
                  <a:pt x="11853" y="293604"/>
                  <a:pt x="358" y="276433"/>
                  <a:pt x="358" y="276433"/>
                </a:cubicBezTo>
                <a:cubicBezTo>
                  <a:pt x="31361" y="247671"/>
                  <a:pt x="57834" y="188478"/>
                  <a:pt x="57834" y="188478"/>
                </a:cubicBezTo>
                <a:lnTo>
                  <a:pt x="81444" y="71332"/>
                </a:lnTo>
                <a:cubicBezTo>
                  <a:pt x="81444" y="71332"/>
                  <a:pt x="85022" y="54829"/>
                  <a:pt x="87168" y="47483"/>
                </a:cubicBezTo>
                <a:cubicBezTo>
                  <a:pt x="89314" y="40138"/>
                  <a:pt x="125135" y="16432"/>
                  <a:pt x="130096" y="13427"/>
                </a:cubicBezTo>
                <a:lnTo>
                  <a:pt x="133196" y="11948"/>
                </a:lnTo>
                <a:lnTo>
                  <a:pt x="134198" y="2552"/>
                </a:lnTo>
                <a:lnTo>
                  <a:pt x="137871" y="358"/>
                </a:lnTo>
                <a:lnTo>
                  <a:pt x="176649" y="35559"/>
                </a:lnTo>
                <a:cubicBezTo>
                  <a:pt x="184185" y="42427"/>
                  <a:pt x="189003" y="51776"/>
                  <a:pt x="190148" y="61888"/>
                </a:cubicBezTo>
                <a:cubicBezTo>
                  <a:pt x="191340" y="72572"/>
                  <a:pt x="192437" y="87883"/>
                  <a:pt x="191817" y="105961"/>
                </a:cubicBezTo>
                <a:cubicBezTo>
                  <a:pt x="191436" y="119650"/>
                  <a:pt x="186809" y="150988"/>
                  <a:pt x="186809" y="15098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68634EE2-1007-4451-8EDD-2CE5B68CA336}"/>
              </a:ext>
            </a:extLst>
          </p:cNvPr>
          <p:cNvSpPr/>
          <p:nvPr/>
        </p:nvSpPr>
        <p:spPr>
          <a:xfrm>
            <a:off x="3154371" y="1761035"/>
            <a:ext cx="446451" cy="596297"/>
          </a:xfrm>
          <a:custGeom>
            <a:avLst/>
            <a:gdLst>
              <a:gd name="connsiteX0" fmla="*/ 46911 w 137846"/>
              <a:gd name="connsiteY0" fmla="*/ 1769 h 184113"/>
              <a:gd name="connsiteX1" fmla="*/ 70951 w 137846"/>
              <a:gd name="connsiteY1" fmla="*/ 22088 h 184113"/>
              <a:gd name="connsiteX2" fmla="*/ 63939 w 137846"/>
              <a:gd name="connsiteY2" fmla="*/ 133558 h 184113"/>
              <a:gd name="connsiteX3" fmla="*/ 137489 w 137846"/>
              <a:gd name="connsiteY3" fmla="*/ 134941 h 184113"/>
              <a:gd name="connsiteX4" fmla="*/ 137728 w 137846"/>
              <a:gd name="connsiteY4" fmla="*/ 178776 h 184113"/>
              <a:gd name="connsiteX5" fmla="*/ 16337 w 137846"/>
              <a:gd name="connsiteY5" fmla="*/ 181685 h 184113"/>
              <a:gd name="connsiteX6" fmla="*/ 3029 w 137846"/>
              <a:gd name="connsiteY6" fmla="*/ 93301 h 184113"/>
              <a:gd name="connsiteX7" fmla="*/ 358 w 137846"/>
              <a:gd name="connsiteY7" fmla="*/ 35873 h 184113"/>
              <a:gd name="connsiteX8" fmla="*/ 46911 w 137846"/>
              <a:gd name="connsiteY8" fmla="*/ 1769 h 18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46" h="184113">
                <a:moveTo>
                  <a:pt x="46911" y="1769"/>
                </a:moveTo>
                <a:cubicBezTo>
                  <a:pt x="46911" y="1769"/>
                  <a:pt x="67373" y="12739"/>
                  <a:pt x="70951" y="22088"/>
                </a:cubicBezTo>
                <a:cubicBezTo>
                  <a:pt x="74480" y="31389"/>
                  <a:pt x="63939" y="133558"/>
                  <a:pt x="63939" y="133558"/>
                </a:cubicBezTo>
                <a:lnTo>
                  <a:pt x="137489" y="134941"/>
                </a:lnTo>
                <a:lnTo>
                  <a:pt x="137728" y="178776"/>
                </a:lnTo>
                <a:cubicBezTo>
                  <a:pt x="137728" y="178776"/>
                  <a:pt x="20915" y="188029"/>
                  <a:pt x="16337" y="181685"/>
                </a:cubicBezTo>
                <a:cubicBezTo>
                  <a:pt x="10183" y="173147"/>
                  <a:pt x="3029" y="93301"/>
                  <a:pt x="3029" y="93301"/>
                </a:cubicBezTo>
                <a:lnTo>
                  <a:pt x="358" y="35873"/>
                </a:lnTo>
                <a:cubicBezTo>
                  <a:pt x="405" y="35825"/>
                  <a:pt x="7179" y="-7962"/>
                  <a:pt x="46911" y="176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8D0308B7-B7E3-44AD-9078-96201A5E5025}"/>
              </a:ext>
            </a:extLst>
          </p:cNvPr>
          <p:cNvSpPr/>
          <p:nvPr/>
        </p:nvSpPr>
        <p:spPr>
          <a:xfrm>
            <a:off x="3152518" y="2106851"/>
            <a:ext cx="199280" cy="282700"/>
          </a:xfrm>
          <a:custGeom>
            <a:avLst/>
            <a:gdLst>
              <a:gd name="connsiteX0" fmla="*/ 60123 w 61530"/>
              <a:gd name="connsiteY0" fmla="*/ 83972 h 87287"/>
              <a:gd name="connsiteX1" fmla="*/ 30693 w 61530"/>
              <a:gd name="connsiteY1" fmla="*/ 86739 h 87287"/>
              <a:gd name="connsiteX2" fmla="*/ 5890 w 61530"/>
              <a:gd name="connsiteY2" fmla="*/ 70474 h 87287"/>
              <a:gd name="connsiteX3" fmla="*/ 3696 w 61530"/>
              <a:gd name="connsiteY3" fmla="*/ 46815 h 87287"/>
              <a:gd name="connsiteX4" fmla="*/ 548 w 61530"/>
              <a:gd name="connsiteY4" fmla="*/ 26305 h 87287"/>
              <a:gd name="connsiteX5" fmla="*/ 5318 w 61530"/>
              <a:gd name="connsiteY5" fmla="*/ 358 h 87287"/>
              <a:gd name="connsiteX6" fmla="*/ 15382 w 61530"/>
              <a:gd name="connsiteY6" fmla="*/ 67707 h 87287"/>
              <a:gd name="connsiteX7" fmla="*/ 19913 w 61530"/>
              <a:gd name="connsiteY7" fmla="*/ 74957 h 87287"/>
              <a:gd name="connsiteX8" fmla="*/ 29548 w 61530"/>
              <a:gd name="connsiteY8" fmla="*/ 77628 h 87287"/>
              <a:gd name="connsiteX9" fmla="*/ 61554 w 61530"/>
              <a:gd name="connsiteY9" fmla="*/ 76961 h 8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530" h="87287">
                <a:moveTo>
                  <a:pt x="60123" y="83972"/>
                </a:moveTo>
                <a:cubicBezTo>
                  <a:pt x="50202" y="87168"/>
                  <a:pt x="41043" y="87693"/>
                  <a:pt x="30693" y="86739"/>
                </a:cubicBezTo>
                <a:cubicBezTo>
                  <a:pt x="20343" y="85785"/>
                  <a:pt x="9801" y="80109"/>
                  <a:pt x="5890" y="70474"/>
                </a:cubicBezTo>
                <a:cubicBezTo>
                  <a:pt x="2885" y="63080"/>
                  <a:pt x="4125" y="54781"/>
                  <a:pt x="3696" y="46815"/>
                </a:cubicBezTo>
                <a:cubicBezTo>
                  <a:pt x="3314" y="39899"/>
                  <a:pt x="1597" y="33126"/>
                  <a:pt x="548" y="26305"/>
                </a:cubicBezTo>
                <a:cubicBezTo>
                  <a:pt x="-501" y="19485"/>
                  <a:pt x="3028" y="6892"/>
                  <a:pt x="5318" y="358"/>
                </a:cubicBezTo>
                <a:cubicBezTo>
                  <a:pt x="5318" y="358"/>
                  <a:pt x="7941" y="47769"/>
                  <a:pt x="15382" y="67707"/>
                </a:cubicBezTo>
                <a:cubicBezTo>
                  <a:pt x="16384" y="70426"/>
                  <a:pt x="17671" y="73145"/>
                  <a:pt x="19913" y="74957"/>
                </a:cubicBezTo>
                <a:cubicBezTo>
                  <a:pt x="22537" y="77056"/>
                  <a:pt x="26162" y="77247"/>
                  <a:pt x="29548" y="77628"/>
                </a:cubicBezTo>
                <a:cubicBezTo>
                  <a:pt x="38945" y="78630"/>
                  <a:pt x="61554" y="76961"/>
                  <a:pt x="61554" y="76961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ADD40AA-ED31-4DC6-BED7-49385C22137F}"/>
              </a:ext>
            </a:extLst>
          </p:cNvPr>
          <p:cNvSpPr/>
          <p:nvPr/>
        </p:nvSpPr>
        <p:spPr>
          <a:xfrm>
            <a:off x="2903404" y="1928118"/>
            <a:ext cx="146757" cy="366120"/>
          </a:xfrm>
          <a:custGeom>
            <a:avLst/>
            <a:gdLst>
              <a:gd name="connsiteX0" fmla="*/ 45364 w 45313"/>
              <a:gd name="connsiteY0" fmla="*/ 358 h 113044"/>
              <a:gd name="connsiteX1" fmla="*/ 2436 w 45313"/>
              <a:gd name="connsiteY1" fmla="*/ 64034 h 113044"/>
              <a:gd name="connsiteX2" fmla="*/ 9162 w 45313"/>
              <a:gd name="connsiteY2" fmla="*/ 106629 h 113044"/>
              <a:gd name="connsiteX3" fmla="*/ 23233 w 45313"/>
              <a:gd name="connsiteY3" fmla="*/ 112162 h 113044"/>
              <a:gd name="connsiteX4" fmla="*/ 45364 w 45313"/>
              <a:gd name="connsiteY4" fmla="*/ 358 h 11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13" h="113044">
                <a:moveTo>
                  <a:pt x="45364" y="358"/>
                </a:moveTo>
                <a:cubicBezTo>
                  <a:pt x="45364" y="358"/>
                  <a:pt x="7111" y="50393"/>
                  <a:pt x="2436" y="64034"/>
                </a:cubicBezTo>
                <a:cubicBezTo>
                  <a:pt x="-2238" y="77676"/>
                  <a:pt x="1387" y="97232"/>
                  <a:pt x="9162" y="106629"/>
                </a:cubicBezTo>
                <a:cubicBezTo>
                  <a:pt x="16937" y="115977"/>
                  <a:pt x="23233" y="112162"/>
                  <a:pt x="23233" y="112162"/>
                </a:cubicBezTo>
                <a:lnTo>
                  <a:pt x="45364" y="35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B6F2E72A-0815-4B75-B331-5212F838B3E0}"/>
              </a:ext>
            </a:extLst>
          </p:cNvPr>
          <p:cNvSpPr/>
          <p:nvPr/>
        </p:nvSpPr>
        <p:spPr>
          <a:xfrm>
            <a:off x="2841269" y="2415969"/>
            <a:ext cx="109683" cy="174565"/>
          </a:xfrm>
          <a:custGeom>
            <a:avLst/>
            <a:gdLst>
              <a:gd name="connsiteX0" fmla="*/ 33832 w 33865"/>
              <a:gd name="connsiteY0" fmla="*/ 358 h 53898"/>
              <a:gd name="connsiteX1" fmla="*/ 12273 w 33865"/>
              <a:gd name="connsiteY1" fmla="*/ 30455 h 53898"/>
              <a:gd name="connsiteX2" fmla="*/ 2876 w 33865"/>
              <a:gd name="connsiteY2" fmla="*/ 39565 h 53898"/>
              <a:gd name="connsiteX3" fmla="*/ 1684 w 33865"/>
              <a:gd name="connsiteY3" fmla="*/ 51871 h 53898"/>
              <a:gd name="connsiteX4" fmla="*/ 5500 w 33865"/>
              <a:gd name="connsiteY4" fmla="*/ 53922 h 53898"/>
              <a:gd name="connsiteX5" fmla="*/ 7980 w 33865"/>
              <a:gd name="connsiteY5" fmla="*/ 51919 h 53898"/>
              <a:gd name="connsiteX6" fmla="*/ 33403 w 33865"/>
              <a:gd name="connsiteY6" fmla="*/ 2027 h 5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65" h="53898">
                <a:moveTo>
                  <a:pt x="33832" y="358"/>
                </a:moveTo>
                <a:cubicBezTo>
                  <a:pt x="27775" y="11185"/>
                  <a:pt x="21526" y="22203"/>
                  <a:pt x="12273" y="30455"/>
                </a:cubicBezTo>
                <a:cubicBezTo>
                  <a:pt x="9029" y="33365"/>
                  <a:pt x="5357" y="35940"/>
                  <a:pt x="2876" y="39565"/>
                </a:cubicBezTo>
                <a:cubicBezTo>
                  <a:pt x="396" y="43143"/>
                  <a:pt x="-701" y="48199"/>
                  <a:pt x="1684" y="51871"/>
                </a:cubicBezTo>
                <a:cubicBezTo>
                  <a:pt x="2495" y="53159"/>
                  <a:pt x="3973" y="54304"/>
                  <a:pt x="5500" y="53922"/>
                </a:cubicBezTo>
                <a:cubicBezTo>
                  <a:pt x="6549" y="53684"/>
                  <a:pt x="7312" y="52778"/>
                  <a:pt x="7980" y="51919"/>
                </a:cubicBezTo>
                <a:cubicBezTo>
                  <a:pt x="19475" y="37085"/>
                  <a:pt x="28156" y="20057"/>
                  <a:pt x="33403" y="2027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ADB7C14A-19B3-4E9B-B43B-E549B3686D64}"/>
              </a:ext>
            </a:extLst>
          </p:cNvPr>
          <p:cNvSpPr/>
          <p:nvPr/>
        </p:nvSpPr>
        <p:spPr>
          <a:xfrm>
            <a:off x="2945125" y="1952681"/>
            <a:ext cx="95779" cy="338312"/>
          </a:xfrm>
          <a:custGeom>
            <a:avLst/>
            <a:gdLst>
              <a:gd name="connsiteX0" fmla="*/ 6821 w 29572"/>
              <a:gd name="connsiteY0" fmla="*/ 104387 h 104458"/>
              <a:gd name="connsiteX1" fmla="*/ 525 w 29572"/>
              <a:gd name="connsiteY1" fmla="*/ 87073 h 104458"/>
              <a:gd name="connsiteX2" fmla="*/ 6868 w 29572"/>
              <a:gd name="connsiteY2" fmla="*/ 68900 h 104458"/>
              <a:gd name="connsiteX3" fmla="*/ 25518 w 29572"/>
              <a:gd name="connsiteY3" fmla="*/ 14238 h 104458"/>
              <a:gd name="connsiteX4" fmla="*/ 29239 w 29572"/>
              <a:gd name="connsiteY4" fmla="*/ 358 h 104458"/>
              <a:gd name="connsiteX5" fmla="*/ 10303 w 29572"/>
              <a:gd name="connsiteY5" fmla="*/ 99379 h 104458"/>
              <a:gd name="connsiteX6" fmla="*/ 6821 w 29572"/>
              <a:gd name="connsiteY6" fmla="*/ 104387 h 10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72" h="104458">
                <a:moveTo>
                  <a:pt x="6821" y="104387"/>
                </a:moveTo>
                <a:cubicBezTo>
                  <a:pt x="1574" y="100619"/>
                  <a:pt x="-238" y="93464"/>
                  <a:pt x="525" y="87073"/>
                </a:cubicBezTo>
                <a:cubicBezTo>
                  <a:pt x="1288" y="80681"/>
                  <a:pt x="4245" y="74766"/>
                  <a:pt x="6868" y="68900"/>
                </a:cubicBezTo>
                <a:cubicBezTo>
                  <a:pt x="15072" y="50679"/>
                  <a:pt x="20653" y="34176"/>
                  <a:pt x="25518" y="14238"/>
                </a:cubicBezTo>
                <a:lnTo>
                  <a:pt x="29239" y="358"/>
                </a:lnTo>
                <a:lnTo>
                  <a:pt x="10303" y="99379"/>
                </a:lnTo>
                <a:lnTo>
                  <a:pt x="6821" y="104387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C54372C0-FA33-4F45-B765-67CC108265BD}"/>
              </a:ext>
            </a:extLst>
          </p:cNvPr>
          <p:cNvSpPr/>
          <p:nvPr/>
        </p:nvSpPr>
        <p:spPr>
          <a:xfrm>
            <a:off x="3594748" y="2171153"/>
            <a:ext cx="179199" cy="160661"/>
          </a:xfrm>
          <a:custGeom>
            <a:avLst/>
            <a:gdLst>
              <a:gd name="connsiteX0" fmla="*/ 564 w 55329"/>
              <a:gd name="connsiteY0" fmla="*/ 13416 h 49605"/>
              <a:gd name="connsiteX1" fmla="*/ 20311 w 55329"/>
              <a:gd name="connsiteY1" fmla="*/ 681 h 49605"/>
              <a:gd name="connsiteX2" fmla="*/ 49120 w 55329"/>
              <a:gd name="connsiteY2" fmla="*/ 585 h 49605"/>
              <a:gd name="connsiteX3" fmla="*/ 54939 w 55329"/>
              <a:gd name="connsiteY3" fmla="*/ 6261 h 49605"/>
              <a:gd name="connsiteX4" fmla="*/ 54892 w 55329"/>
              <a:gd name="connsiteY4" fmla="*/ 6834 h 49605"/>
              <a:gd name="connsiteX5" fmla="*/ 51028 w 55329"/>
              <a:gd name="connsiteY5" fmla="*/ 10840 h 49605"/>
              <a:gd name="connsiteX6" fmla="*/ 55321 w 55329"/>
              <a:gd name="connsiteY6" fmla="*/ 16659 h 49605"/>
              <a:gd name="connsiteX7" fmla="*/ 49836 w 55329"/>
              <a:gd name="connsiteY7" fmla="*/ 22240 h 49605"/>
              <a:gd name="connsiteX8" fmla="*/ 50647 w 55329"/>
              <a:gd name="connsiteY8" fmla="*/ 22956 h 49605"/>
              <a:gd name="connsiteX9" fmla="*/ 47975 w 55329"/>
              <a:gd name="connsiteY9" fmla="*/ 32161 h 49605"/>
              <a:gd name="connsiteX10" fmla="*/ 45447 w 55329"/>
              <a:gd name="connsiteY10" fmla="*/ 32734 h 49605"/>
              <a:gd name="connsiteX11" fmla="*/ 48786 w 55329"/>
              <a:gd name="connsiteY11" fmla="*/ 37313 h 49605"/>
              <a:gd name="connsiteX12" fmla="*/ 35097 w 55329"/>
              <a:gd name="connsiteY12" fmla="*/ 44515 h 49605"/>
              <a:gd name="connsiteX13" fmla="*/ 755 w 55329"/>
              <a:gd name="connsiteY13" fmla="*/ 49619 h 49605"/>
              <a:gd name="connsiteX14" fmla="*/ 564 w 55329"/>
              <a:gd name="connsiteY14" fmla="*/ 13416 h 4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329" h="49605">
                <a:moveTo>
                  <a:pt x="564" y="13416"/>
                </a:moveTo>
                <a:cubicBezTo>
                  <a:pt x="564" y="13416"/>
                  <a:pt x="16447" y="1396"/>
                  <a:pt x="20311" y="681"/>
                </a:cubicBezTo>
                <a:cubicBezTo>
                  <a:pt x="23268" y="108"/>
                  <a:pt x="40964" y="442"/>
                  <a:pt x="49120" y="585"/>
                </a:cubicBezTo>
                <a:cubicBezTo>
                  <a:pt x="52268" y="633"/>
                  <a:pt x="54987" y="3113"/>
                  <a:pt x="54939" y="6261"/>
                </a:cubicBezTo>
                <a:cubicBezTo>
                  <a:pt x="54939" y="6452"/>
                  <a:pt x="54939" y="6643"/>
                  <a:pt x="54892" y="6834"/>
                </a:cubicBezTo>
                <a:cubicBezTo>
                  <a:pt x="54272" y="10125"/>
                  <a:pt x="51028" y="10840"/>
                  <a:pt x="51028" y="10840"/>
                </a:cubicBezTo>
                <a:cubicBezTo>
                  <a:pt x="51028" y="10840"/>
                  <a:pt x="55226" y="12033"/>
                  <a:pt x="55321" y="16659"/>
                </a:cubicBezTo>
                <a:cubicBezTo>
                  <a:pt x="55369" y="21238"/>
                  <a:pt x="49836" y="22240"/>
                  <a:pt x="49836" y="22240"/>
                </a:cubicBezTo>
                <a:cubicBezTo>
                  <a:pt x="49836" y="22240"/>
                  <a:pt x="50170" y="22479"/>
                  <a:pt x="50647" y="22956"/>
                </a:cubicBezTo>
                <a:cubicBezTo>
                  <a:pt x="53699" y="26008"/>
                  <a:pt x="52125" y="31207"/>
                  <a:pt x="47975" y="32161"/>
                </a:cubicBezTo>
                <a:lnTo>
                  <a:pt x="45447" y="32734"/>
                </a:lnTo>
                <a:cubicBezTo>
                  <a:pt x="45447" y="32734"/>
                  <a:pt x="48834" y="34165"/>
                  <a:pt x="48786" y="37313"/>
                </a:cubicBezTo>
                <a:cubicBezTo>
                  <a:pt x="48691" y="43370"/>
                  <a:pt x="35097" y="44515"/>
                  <a:pt x="35097" y="44515"/>
                </a:cubicBezTo>
                <a:cubicBezTo>
                  <a:pt x="35097" y="44515"/>
                  <a:pt x="1470" y="49857"/>
                  <a:pt x="755" y="49619"/>
                </a:cubicBezTo>
                <a:cubicBezTo>
                  <a:pt x="-9" y="49285"/>
                  <a:pt x="564" y="13416"/>
                  <a:pt x="564" y="13416"/>
                </a:cubicBezTo>
                <a:close/>
              </a:path>
            </a:pathLst>
          </a:custGeom>
          <a:solidFill>
            <a:srgbClr val="FFBF9D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A94F66D8-DA0A-49C1-9363-9F62A131D28B}"/>
              </a:ext>
            </a:extLst>
          </p:cNvPr>
          <p:cNvSpPr/>
          <p:nvPr/>
        </p:nvSpPr>
        <p:spPr>
          <a:xfrm>
            <a:off x="3668793" y="2139375"/>
            <a:ext cx="75696" cy="37074"/>
          </a:xfrm>
          <a:custGeom>
            <a:avLst/>
            <a:gdLst>
              <a:gd name="connsiteX0" fmla="*/ 23110 w 23371"/>
              <a:gd name="connsiteY0" fmla="*/ 3243 h 11447"/>
              <a:gd name="connsiteX1" fmla="*/ 19103 w 23371"/>
              <a:gd name="connsiteY1" fmla="*/ 11399 h 11447"/>
              <a:gd name="connsiteX2" fmla="*/ 358 w 23371"/>
              <a:gd name="connsiteY2" fmla="*/ 10683 h 11447"/>
              <a:gd name="connsiteX3" fmla="*/ 16289 w 23371"/>
              <a:gd name="connsiteY3" fmla="*/ 3481 h 11447"/>
              <a:gd name="connsiteX4" fmla="*/ 18960 w 23371"/>
              <a:gd name="connsiteY4" fmla="*/ 858 h 11447"/>
              <a:gd name="connsiteX5" fmla="*/ 23110 w 23371"/>
              <a:gd name="connsiteY5" fmla="*/ 3243 h 1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71" h="11447">
                <a:moveTo>
                  <a:pt x="23110" y="3243"/>
                </a:moveTo>
                <a:cubicBezTo>
                  <a:pt x="22966" y="5246"/>
                  <a:pt x="22490" y="9491"/>
                  <a:pt x="19103" y="11399"/>
                </a:cubicBezTo>
                <a:lnTo>
                  <a:pt x="358" y="10683"/>
                </a:lnTo>
                <a:cubicBezTo>
                  <a:pt x="358" y="10683"/>
                  <a:pt x="14333" y="5866"/>
                  <a:pt x="16289" y="3481"/>
                </a:cubicBezTo>
                <a:cubicBezTo>
                  <a:pt x="17004" y="2670"/>
                  <a:pt x="17958" y="1621"/>
                  <a:pt x="18960" y="858"/>
                </a:cubicBezTo>
                <a:cubicBezTo>
                  <a:pt x="20772" y="-478"/>
                  <a:pt x="23300" y="1048"/>
                  <a:pt x="23110" y="3243"/>
                </a:cubicBezTo>
                <a:close/>
              </a:path>
            </a:pathLst>
          </a:custGeom>
          <a:solidFill>
            <a:srgbClr val="FFBF9D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75B8A4E-DEEE-435A-8E44-9C1B17820F7E}"/>
              </a:ext>
            </a:extLst>
          </p:cNvPr>
          <p:cNvSpPr/>
          <p:nvPr/>
        </p:nvSpPr>
        <p:spPr>
          <a:xfrm>
            <a:off x="2849476" y="2593770"/>
            <a:ext cx="61792" cy="43253"/>
          </a:xfrm>
          <a:custGeom>
            <a:avLst/>
            <a:gdLst>
              <a:gd name="connsiteX0" fmla="*/ 17084 w 19079"/>
              <a:gd name="connsiteY0" fmla="*/ 13143 h 13355"/>
              <a:gd name="connsiteX1" fmla="*/ 819 w 19079"/>
              <a:gd name="connsiteY1" fmla="*/ 2888 h 13355"/>
              <a:gd name="connsiteX2" fmla="*/ 629 w 19079"/>
              <a:gd name="connsiteY2" fmla="*/ 789 h 13355"/>
              <a:gd name="connsiteX3" fmla="*/ 2060 w 19079"/>
              <a:gd name="connsiteY3" fmla="*/ 360 h 13355"/>
              <a:gd name="connsiteX4" fmla="*/ 17466 w 19079"/>
              <a:gd name="connsiteY4" fmla="*/ 2983 h 13355"/>
              <a:gd name="connsiteX5" fmla="*/ 18849 w 19079"/>
              <a:gd name="connsiteY5" fmla="*/ 4032 h 13355"/>
              <a:gd name="connsiteX6" fmla="*/ 18802 w 19079"/>
              <a:gd name="connsiteY6" fmla="*/ 5320 h 13355"/>
              <a:gd name="connsiteX7" fmla="*/ 16846 w 19079"/>
              <a:gd name="connsiteY7" fmla="*/ 12952 h 1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79" h="13355">
                <a:moveTo>
                  <a:pt x="17084" y="13143"/>
                </a:moveTo>
                <a:cubicBezTo>
                  <a:pt x="10454" y="12570"/>
                  <a:pt x="4206" y="8611"/>
                  <a:pt x="819" y="2888"/>
                </a:cubicBezTo>
                <a:cubicBezTo>
                  <a:pt x="438" y="2220"/>
                  <a:pt x="104" y="1361"/>
                  <a:pt x="629" y="789"/>
                </a:cubicBezTo>
                <a:cubicBezTo>
                  <a:pt x="962" y="407"/>
                  <a:pt x="1535" y="360"/>
                  <a:pt x="2060" y="360"/>
                </a:cubicBezTo>
                <a:cubicBezTo>
                  <a:pt x="7306" y="312"/>
                  <a:pt x="12553" y="1218"/>
                  <a:pt x="17466" y="2983"/>
                </a:cubicBezTo>
                <a:cubicBezTo>
                  <a:pt x="18038" y="3174"/>
                  <a:pt x="18658" y="3460"/>
                  <a:pt x="18849" y="4032"/>
                </a:cubicBezTo>
                <a:cubicBezTo>
                  <a:pt x="18992" y="4414"/>
                  <a:pt x="18897" y="4891"/>
                  <a:pt x="18802" y="5320"/>
                </a:cubicBezTo>
                <a:cubicBezTo>
                  <a:pt x="18134" y="7848"/>
                  <a:pt x="17466" y="10376"/>
                  <a:pt x="16846" y="12952"/>
                </a:cubicBezTo>
              </a:path>
            </a:pathLst>
          </a:custGeom>
          <a:solidFill>
            <a:srgbClr val="4F7FFF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42DD404D-E3E8-456C-812C-E7560D72C894}"/>
              </a:ext>
            </a:extLst>
          </p:cNvPr>
          <p:cNvSpPr/>
          <p:nvPr/>
        </p:nvSpPr>
        <p:spPr>
          <a:xfrm>
            <a:off x="2849476" y="2593770"/>
            <a:ext cx="61792" cy="43253"/>
          </a:xfrm>
          <a:custGeom>
            <a:avLst/>
            <a:gdLst>
              <a:gd name="connsiteX0" fmla="*/ 17084 w 19079"/>
              <a:gd name="connsiteY0" fmla="*/ 13143 h 13355"/>
              <a:gd name="connsiteX1" fmla="*/ 819 w 19079"/>
              <a:gd name="connsiteY1" fmla="*/ 2888 h 13355"/>
              <a:gd name="connsiteX2" fmla="*/ 629 w 19079"/>
              <a:gd name="connsiteY2" fmla="*/ 789 h 13355"/>
              <a:gd name="connsiteX3" fmla="*/ 2060 w 19079"/>
              <a:gd name="connsiteY3" fmla="*/ 360 h 13355"/>
              <a:gd name="connsiteX4" fmla="*/ 17466 w 19079"/>
              <a:gd name="connsiteY4" fmla="*/ 2983 h 13355"/>
              <a:gd name="connsiteX5" fmla="*/ 18849 w 19079"/>
              <a:gd name="connsiteY5" fmla="*/ 4032 h 13355"/>
              <a:gd name="connsiteX6" fmla="*/ 18802 w 19079"/>
              <a:gd name="connsiteY6" fmla="*/ 5320 h 13355"/>
              <a:gd name="connsiteX7" fmla="*/ 16846 w 19079"/>
              <a:gd name="connsiteY7" fmla="*/ 12952 h 1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79" h="13355">
                <a:moveTo>
                  <a:pt x="17084" y="13143"/>
                </a:moveTo>
                <a:cubicBezTo>
                  <a:pt x="10454" y="12570"/>
                  <a:pt x="4206" y="8611"/>
                  <a:pt x="819" y="2888"/>
                </a:cubicBezTo>
                <a:cubicBezTo>
                  <a:pt x="438" y="2220"/>
                  <a:pt x="104" y="1361"/>
                  <a:pt x="629" y="789"/>
                </a:cubicBezTo>
                <a:cubicBezTo>
                  <a:pt x="962" y="407"/>
                  <a:pt x="1535" y="360"/>
                  <a:pt x="2060" y="360"/>
                </a:cubicBezTo>
                <a:cubicBezTo>
                  <a:pt x="7306" y="312"/>
                  <a:pt x="12553" y="1218"/>
                  <a:pt x="17466" y="2983"/>
                </a:cubicBezTo>
                <a:cubicBezTo>
                  <a:pt x="18038" y="3174"/>
                  <a:pt x="18658" y="3460"/>
                  <a:pt x="18849" y="4032"/>
                </a:cubicBezTo>
                <a:cubicBezTo>
                  <a:pt x="18992" y="4414"/>
                  <a:pt x="18897" y="4891"/>
                  <a:pt x="18802" y="5320"/>
                </a:cubicBezTo>
                <a:cubicBezTo>
                  <a:pt x="18134" y="7848"/>
                  <a:pt x="17466" y="10376"/>
                  <a:pt x="16846" y="12952"/>
                </a:cubicBezTo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D7F2458-E270-4D9F-9F69-D9253AA5D823}"/>
              </a:ext>
            </a:extLst>
          </p:cNvPr>
          <p:cNvSpPr/>
          <p:nvPr/>
        </p:nvSpPr>
        <p:spPr>
          <a:xfrm>
            <a:off x="3412356" y="1776571"/>
            <a:ext cx="24718" cy="80330"/>
          </a:xfrm>
          <a:custGeom>
            <a:avLst/>
            <a:gdLst>
              <a:gd name="connsiteX0" fmla="*/ 1502 w 7631"/>
              <a:gd name="connsiteY0" fmla="*/ 358 h 24802"/>
              <a:gd name="connsiteX1" fmla="*/ 7083 w 7631"/>
              <a:gd name="connsiteY1" fmla="*/ 24779 h 24802"/>
              <a:gd name="connsiteX2" fmla="*/ 358 w 7631"/>
              <a:gd name="connsiteY2" fmla="*/ 19198 h 24802"/>
              <a:gd name="connsiteX3" fmla="*/ 1502 w 7631"/>
              <a:gd name="connsiteY3" fmla="*/ 358 h 2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31" h="24802">
                <a:moveTo>
                  <a:pt x="1502" y="358"/>
                </a:moveTo>
                <a:cubicBezTo>
                  <a:pt x="1502" y="358"/>
                  <a:pt x="9229" y="26258"/>
                  <a:pt x="7083" y="24779"/>
                </a:cubicBezTo>
                <a:cubicBezTo>
                  <a:pt x="4937" y="23300"/>
                  <a:pt x="358" y="19198"/>
                  <a:pt x="358" y="19198"/>
                </a:cubicBezTo>
                <a:lnTo>
                  <a:pt x="1502" y="358"/>
                </a:lnTo>
                <a:close/>
              </a:path>
            </a:pathLst>
          </a:custGeom>
          <a:solidFill>
            <a:srgbClr val="ECECEC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E31A03E-5F09-46B0-AF4A-5845BF96FB55}"/>
              </a:ext>
            </a:extLst>
          </p:cNvPr>
          <p:cNvSpPr/>
          <p:nvPr/>
        </p:nvSpPr>
        <p:spPr>
          <a:xfrm>
            <a:off x="3413282" y="1815193"/>
            <a:ext cx="20083" cy="72606"/>
          </a:xfrm>
          <a:custGeom>
            <a:avLst/>
            <a:gdLst>
              <a:gd name="connsiteX0" fmla="*/ 787 w 6200"/>
              <a:gd name="connsiteY0" fmla="*/ 358 h 22418"/>
              <a:gd name="connsiteX1" fmla="*/ 4985 w 6200"/>
              <a:gd name="connsiteY1" fmla="*/ 10422 h 22418"/>
              <a:gd name="connsiteX2" fmla="*/ 5795 w 6200"/>
              <a:gd name="connsiteY2" fmla="*/ 13665 h 22418"/>
              <a:gd name="connsiteX3" fmla="*/ 4889 w 6200"/>
              <a:gd name="connsiteY3" fmla="*/ 22013 h 22418"/>
              <a:gd name="connsiteX4" fmla="*/ 358 w 6200"/>
              <a:gd name="connsiteY4" fmla="*/ 20152 h 22418"/>
              <a:gd name="connsiteX5" fmla="*/ 787 w 6200"/>
              <a:gd name="connsiteY5" fmla="*/ 358 h 2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0" h="22418">
                <a:moveTo>
                  <a:pt x="787" y="358"/>
                </a:moveTo>
                <a:lnTo>
                  <a:pt x="4985" y="10422"/>
                </a:lnTo>
                <a:cubicBezTo>
                  <a:pt x="5414" y="11471"/>
                  <a:pt x="5652" y="12568"/>
                  <a:pt x="5795" y="13665"/>
                </a:cubicBezTo>
                <a:cubicBezTo>
                  <a:pt x="6129" y="16480"/>
                  <a:pt x="6558" y="21679"/>
                  <a:pt x="4889" y="22013"/>
                </a:cubicBezTo>
                <a:cubicBezTo>
                  <a:pt x="2552" y="22490"/>
                  <a:pt x="358" y="20152"/>
                  <a:pt x="358" y="20152"/>
                </a:cubicBezTo>
                <a:lnTo>
                  <a:pt x="787" y="358"/>
                </a:lnTo>
                <a:close/>
              </a:path>
            </a:pathLst>
          </a:custGeom>
          <a:solidFill>
            <a:srgbClr val="1E0F0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8BB7DA4-E42B-489A-BB98-A15B73711369}"/>
              </a:ext>
            </a:extLst>
          </p:cNvPr>
          <p:cNvSpPr/>
          <p:nvPr/>
        </p:nvSpPr>
        <p:spPr>
          <a:xfrm>
            <a:off x="2949067" y="1795191"/>
            <a:ext cx="486614" cy="197735"/>
          </a:xfrm>
          <a:custGeom>
            <a:avLst/>
            <a:gdLst>
              <a:gd name="connsiteX0" fmla="*/ 13284 w 150248"/>
              <a:gd name="connsiteY0" fmla="*/ 8108 h 61053"/>
              <a:gd name="connsiteX1" fmla="*/ 77390 w 150248"/>
              <a:gd name="connsiteY1" fmla="*/ 6247 h 61053"/>
              <a:gd name="connsiteX2" fmla="*/ 118029 w 150248"/>
              <a:gd name="connsiteY2" fmla="*/ 43166 h 61053"/>
              <a:gd name="connsiteX3" fmla="*/ 143738 w 150248"/>
              <a:gd name="connsiteY3" fmla="*/ 24420 h 61053"/>
              <a:gd name="connsiteX4" fmla="*/ 149366 w 150248"/>
              <a:gd name="connsiteY4" fmla="*/ 26138 h 61053"/>
              <a:gd name="connsiteX5" fmla="*/ 127568 w 150248"/>
              <a:gd name="connsiteY5" fmla="*/ 60909 h 61053"/>
              <a:gd name="connsiteX6" fmla="*/ 62699 w 150248"/>
              <a:gd name="connsiteY6" fmla="*/ 26138 h 61053"/>
              <a:gd name="connsiteX7" fmla="*/ 18435 w 150248"/>
              <a:gd name="connsiteY7" fmla="*/ 39731 h 61053"/>
              <a:gd name="connsiteX8" fmla="*/ 358 w 150248"/>
              <a:gd name="connsiteY8" fmla="*/ 28284 h 61053"/>
              <a:gd name="connsiteX9" fmla="*/ 13284 w 150248"/>
              <a:gd name="connsiteY9" fmla="*/ 8108 h 6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0248" h="61053">
                <a:moveTo>
                  <a:pt x="13284" y="8108"/>
                </a:moveTo>
                <a:cubicBezTo>
                  <a:pt x="13284" y="8108"/>
                  <a:pt x="54543" y="-8014"/>
                  <a:pt x="77390" y="6247"/>
                </a:cubicBezTo>
                <a:cubicBezTo>
                  <a:pt x="100237" y="20461"/>
                  <a:pt x="104387" y="43166"/>
                  <a:pt x="118029" y="43166"/>
                </a:cubicBezTo>
                <a:cubicBezTo>
                  <a:pt x="144549" y="43166"/>
                  <a:pt x="143738" y="24420"/>
                  <a:pt x="143738" y="24420"/>
                </a:cubicBezTo>
                <a:lnTo>
                  <a:pt x="149366" y="26138"/>
                </a:lnTo>
                <a:cubicBezTo>
                  <a:pt x="149461" y="29953"/>
                  <a:pt x="155519" y="57475"/>
                  <a:pt x="127568" y="60909"/>
                </a:cubicBezTo>
                <a:cubicBezTo>
                  <a:pt x="99617" y="64344"/>
                  <a:pt x="87836" y="26185"/>
                  <a:pt x="62699" y="26138"/>
                </a:cubicBezTo>
                <a:cubicBezTo>
                  <a:pt x="37562" y="26090"/>
                  <a:pt x="18435" y="39731"/>
                  <a:pt x="18435" y="39731"/>
                </a:cubicBezTo>
                <a:lnTo>
                  <a:pt x="358" y="28284"/>
                </a:lnTo>
                <a:lnTo>
                  <a:pt x="13284" y="8108"/>
                </a:lnTo>
                <a:close/>
              </a:path>
            </a:pathLst>
          </a:custGeom>
          <a:solidFill>
            <a:srgbClr val="1E0F0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B512E5F7-2262-4F95-96E1-D876D96CB484}"/>
              </a:ext>
            </a:extLst>
          </p:cNvPr>
          <p:cNvSpPr/>
          <p:nvPr/>
        </p:nvSpPr>
        <p:spPr>
          <a:xfrm>
            <a:off x="2958799" y="1802232"/>
            <a:ext cx="376934" cy="188465"/>
          </a:xfrm>
          <a:custGeom>
            <a:avLst/>
            <a:gdLst>
              <a:gd name="connsiteX0" fmla="*/ 116168 w 116382"/>
              <a:gd name="connsiteY0" fmla="*/ 58258 h 58191"/>
              <a:gd name="connsiteX1" fmla="*/ 100237 w 116382"/>
              <a:gd name="connsiteY1" fmla="*/ 39990 h 58191"/>
              <a:gd name="connsiteX2" fmla="*/ 68566 w 116382"/>
              <a:gd name="connsiteY2" fmla="*/ 4074 h 58191"/>
              <a:gd name="connsiteX3" fmla="*/ 12139 w 116382"/>
              <a:gd name="connsiteY3" fmla="*/ 8843 h 58191"/>
              <a:gd name="connsiteX4" fmla="*/ 358 w 116382"/>
              <a:gd name="connsiteY4" fmla="*/ 24727 h 58191"/>
              <a:gd name="connsiteX5" fmla="*/ 15621 w 116382"/>
              <a:gd name="connsiteY5" fmla="*/ 34648 h 58191"/>
              <a:gd name="connsiteX6" fmla="*/ 42523 w 116382"/>
              <a:gd name="connsiteY6" fmla="*/ 23868 h 58191"/>
              <a:gd name="connsiteX7" fmla="*/ 84068 w 116382"/>
              <a:gd name="connsiteY7" fmla="*/ 34982 h 58191"/>
              <a:gd name="connsiteX8" fmla="*/ 85928 w 116382"/>
              <a:gd name="connsiteY8" fmla="*/ 36890 h 58191"/>
              <a:gd name="connsiteX9" fmla="*/ 103385 w 116382"/>
              <a:gd name="connsiteY9" fmla="*/ 52344 h 58191"/>
              <a:gd name="connsiteX10" fmla="*/ 116168 w 116382"/>
              <a:gd name="connsiteY10" fmla="*/ 58258 h 5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382" h="58191">
                <a:moveTo>
                  <a:pt x="116168" y="58258"/>
                </a:moveTo>
                <a:cubicBezTo>
                  <a:pt x="116168" y="58258"/>
                  <a:pt x="105865" y="52964"/>
                  <a:pt x="100237" y="39990"/>
                </a:cubicBezTo>
                <a:cubicBezTo>
                  <a:pt x="93846" y="25204"/>
                  <a:pt x="80061" y="8319"/>
                  <a:pt x="68566" y="4074"/>
                </a:cubicBezTo>
                <a:cubicBezTo>
                  <a:pt x="57071" y="-171"/>
                  <a:pt x="30503" y="-3129"/>
                  <a:pt x="12139" y="8843"/>
                </a:cubicBezTo>
                <a:lnTo>
                  <a:pt x="358" y="24727"/>
                </a:lnTo>
                <a:lnTo>
                  <a:pt x="15621" y="34648"/>
                </a:lnTo>
                <a:cubicBezTo>
                  <a:pt x="15621" y="34648"/>
                  <a:pt x="27689" y="28018"/>
                  <a:pt x="42523" y="23868"/>
                </a:cubicBezTo>
                <a:cubicBezTo>
                  <a:pt x="61506" y="18574"/>
                  <a:pt x="73049" y="24536"/>
                  <a:pt x="84068" y="34982"/>
                </a:cubicBezTo>
                <a:cubicBezTo>
                  <a:pt x="84735" y="35650"/>
                  <a:pt x="85403" y="36270"/>
                  <a:pt x="85928" y="36890"/>
                </a:cubicBezTo>
                <a:cubicBezTo>
                  <a:pt x="88694" y="40038"/>
                  <a:pt x="96421" y="47383"/>
                  <a:pt x="103385" y="52344"/>
                </a:cubicBezTo>
                <a:cubicBezTo>
                  <a:pt x="108823" y="56207"/>
                  <a:pt x="113688" y="58306"/>
                  <a:pt x="116168" y="58258"/>
                </a:cubicBezTo>
                <a:close/>
              </a:path>
            </a:pathLst>
          </a:custGeom>
          <a:solidFill>
            <a:srgbClr val="0E538D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9796C82-0DDB-4CEC-BAD9-F4A0DAA7E24E}"/>
              </a:ext>
            </a:extLst>
          </p:cNvPr>
          <p:cNvSpPr/>
          <p:nvPr/>
        </p:nvSpPr>
        <p:spPr>
          <a:xfrm>
            <a:off x="3237561" y="1331193"/>
            <a:ext cx="342947" cy="350671"/>
          </a:xfrm>
          <a:custGeom>
            <a:avLst/>
            <a:gdLst>
              <a:gd name="connsiteX0" fmla="*/ 12306 w 105889"/>
              <a:gd name="connsiteY0" fmla="*/ 104962 h 108274"/>
              <a:gd name="connsiteX1" fmla="*/ 30097 w 105889"/>
              <a:gd name="connsiteY1" fmla="*/ 108492 h 108274"/>
              <a:gd name="connsiteX2" fmla="*/ 39160 w 105889"/>
              <a:gd name="connsiteY2" fmla="*/ 86313 h 108274"/>
              <a:gd name="connsiteX3" fmla="*/ 28094 w 105889"/>
              <a:gd name="connsiteY3" fmla="*/ 72957 h 108274"/>
              <a:gd name="connsiteX4" fmla="*/ 36298 w 105889"/>
              <a:gd name="connsiteY4" fmla="*/ 61987 h 108274"/>
              <a:gd name="connsiteX5" fmla="*/ 42260 w 105889"/>
              <a:gd name="connsiteY5" fmla="*/ 68664 h 108274"/>
              <a:gd name="connsiteX6" fmla="*/ 60910 w 105889"/>
              <a:gd name="connsiteY6" fmla="*/ 56024 h 108274"/>
              <a:gd name="connsiteX7" fmla="*/ 95205 w 105889"/>
              <a:gd name="connsiteY7" fmla="*/ 37184 h 108274"/>
              <a:gd name="connsiteX8" fmla="*/ 105460 w 105889"/>
              <a:gd name="connsiteY8" fmla="*/ 26213 h 108274"/>
              <a:gd name="connsiteX9" fmla="*/ 47030 w 105889"/>
              <a:gd name="connsiteY9" fmla="*/ 1410 h 108274"/>
              <a:gd name="connsiteX10" fmla="*/ 10303 w 105889"/>
              <a:gd name="connsiteY10" fmla="*/ 25498 h 108274"/>
              <a:gd name="connsiteX11" fmla="*/ 715 w 105889"/>
              <a:gd name="connsiteY11" fmla="*/ 61987 h 108274"/>
              <a:gd name="connsiteX12" fmla="*/ 12306 w 105889"/>
              <a:gd name="connsiteY12" fmla="*/ 104962 h 10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889" h="108274">
                <a:moveTo>
                  <a:pt x="12306" y="104962"/>
                </a:moveTo>
                <a:cubicBezTo>
                  <a:pt x="12306" y="104962"/>
                  <a:pt x="26997" y="108492"/>
                  <a:pt x="30097" y="108492"/>
                </a:cubicBezTo>
                <a:cubicBezTo>
                  <a:pt x="33198" y="108492"/>
                  <a:pt x="39160" y="86313"/>
                  <a:pt x="39160" y="86313"/>
                </a:cubicBezTo>
                <a:cubicBezTo>
                  <a:pt x="39160" y="86313"/>
                  <a:pt x="30622" y="83212"/>
                  <a:pt x="28094" y="72957"/>
                </a:cubicBezTo>
                <a:cubicBezTo>
                  <a:pt x="25566" y="62702"/>
                  <a:pt x="32721" y="60317"/>
                  <a:pt x="36298" y="61987"/>
                </a:cubicBezTo>
                <a:cubicBezTo>
                  <a:pt x="39875" y="63656"/>
                  <a:pt x="42260" y="68664"/>
                  <a:pt x="42260" y="68664"/>
                </a:cubicBezTo>
                <a:cubicBezTo>
                  <a:pt x="42260" y="68664"/>
                  <a:pt x="58048" y="87982"/>
                  <a:pt x="60910" y="56024"/>
                </a:cubicBezTo>
                <a:cubicBezTo>
                  <a:pt x="63772" y="24067"/>
                  <a:pt x="87096" y="35276"/>
                  <a:pt x="95205" y="37184"/>
                </a:cubicBezTo>
                <a:cubicBezTo>
                  <a:pt x="103313" y="39092"/>
                  <a:pt x="107368" y="34226"/>
                  <a:pt x="105460" y="26213"/>
                </a:cubicBezTo>
                <a:cubicBezTo>
                  <a:pt x="101167" y="8326"/>
                  <a:pt x="89720" y="-4314"/>
                  <a:pt x="47030" y="1410"/>
                </a:cubicBezTo>
                <a:cubicBezTo>
                  <a:pt x="4340" y="7134"/>
                  <a:pt x="10303" y="25498"/>
                  <a:pt x="10303" y="25498"/>
                </a:cubicBezTo>
                <a:cubicBezTo>
                  <a:pt x="10303" y="25498"/>
                  <a:pt x="-3148" y="42192"/>
                  <a:pt x="715" y="61987"/>
                </a:cubicBezTo>
                <a:cubicBezTo>
                  <a:pt x="4579" y="81781"/>
                  <a:pt x="14548" y="98046"/>
                  <a:pt x="12306" y="104962"/>
                </a:cubicBezTo>
                <a:close/>
              </a:path>
            </a:pathLst>
          </a:custGeom>
          <a:solidFill>
            <a:srgbClr val="1E0F00"/>
          </a:solidFill>
          <a:ln w="47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8DD0C95-CE28-4996-A956-74D12B36294E}"/>
              </a:ext>
            </a:extLst>
          </p:cNvPr>
          <p:cNvCxnSpPr>
            <a:cxnSpLocks/>
          </p:cNvCxnSpPr>
          <p:nvPr/>
        </p:nvCxnSpPr>
        <p:spPr>
          <a:xfrm>
            <a:off x="4513943" y="1165025"/>
            <a:ext cx="0" cy="493200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0B1945B-D815-49C1-A431-9F4C6B1E1F30}"/>
              </a:ext>
            </a:extLst>
          </p:cNvPr>
          <p:cNvSpPr txBox="1"/>
          <p:nvPr/>
        </p:nvSpPr>
        <p:spPr>
          <a:xfrm>
            <a:off x="4784672" y="1408801"/>
            <a:ext cx="6362299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在这里输入年度工作的描述，可以重点描述工作的事项及业绩，负责的事项，完成了那些协同工作等。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7393328-361B-453D-994A-3E65E843A13B}"/>
              </a:ext>
            </a:extLst>
          </p:cNvPr>
          <p:cNvSpPr txBox="1"/>
          <p:nvPr/>
        </p:nvSpPr>
        <p:spPr>
          <a:xfrm>
            <a:off x="4784672" y="2555430"/>
            <a:ext cx="6362299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在这里输入年度工作的描述，可以重点描述工作的事项及业绩，负责的事项，完成了那些协同工作等。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C6AA70B-EC51-4157-98F0-7EAB604DDB23}"/>
              </a:ext>
            </a:extLst>
          </p:cNvPr>
          <p:cNvSpPr txBox="1"/>
          <p:nvPr/>
        </p:nvSpPr>
        <p:spPr>
          <a:xfrm>
            <a:off x="4784672" y="3702059"/>
            <a:ext cx="6362299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在这里输入年度工作的描述，可以重点描述工作的事项及业绩，负责的事项，完成了那些协同工作等。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43C96D4-8501-492F-BCEE-4EAFBAEFB503}"/>
              </a:ext>
            </a:extLst>
          </p:cNvPr>
          <p:cNvSpPr txBox="1"/>
          <p:nvPr/>
        </p:nvSpPr>
        <p:spPr>
          <a:xfrm>
            <a:off x="4784672" y="4848688"/>
            <a:ext cx="6362299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在这里输入年度工作的描述，可以重点描述工作的事项及业绩，负责的事项，完成了那些协同工作等。</a:t>
            </a: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7F1D2FB7-0BC1-40AC-9712-4BCA001CFB6A}"/>
              </a:ext>
            </a:extLst>
          </p:cNvPr>
          <p:cNvSpPr/>
          <p:nvPr/>
        </p:nvSpPr>
        <p:spPr>
          <a:xfrm rot="7200000">
            <a:off x="4386022" y="1789219"/>
            <a:ext cx="272689" cy="253605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AF58A698-24DB-4D5B-BF09-5F15BE34A475}"/>
              </a:ext>
            </a:extLst>
          </p:cNvPr>
          <p:cNvSpPr/>
          <p:nvPr/>
        </p:nvSpPr>
        <p:spPr>
          <a:xfrm rot="7200000">
            <a:off x="4386022" y="2946687"/>
            <a:ext cx="272689" cy="253605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381FAFA6-A1E1-4484-A82A-F8F678985DC1}"/>
              </a:ext>
            </a:extLst>
          </p:cNvPr>
          <p:cNvSpPr/>
          <p:nvPr/>
        </p:nvSpPr>
        <p:spPr>
          <a:xfrm rot="7200000">
            <a:off x="4386022" y="4069431"/>
            <a:ext cx="272689" cy="253605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8F5071CE-0445-4F4C-AAAB-C1FC0E40E0F1}"/>
              </a:ext>
            </a:extLst>
          </p:cNvPr>
          <p:cNvSpPr/>
          <p:nvPr/>
        </p:nvSpPr>
        <p:spPr>
          <a:xfrm rot="7200000">
            <a:off x="4386022" y="5238474"/>
            <a:ext cx="272689" cy="253605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48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70BD56D-4E82-4926-85ED-813FDF2E9656}"/>
              </a:ext>
            </a:extLst>
          </p:cNvPr>
          <p:cNvSpPr/>
          <p:nvPr/>
        </p:nvSpPr>
        <p:spPr>
          <a:xfrm>
            <a:off x="3575411" y="3697935"/>
            <a:ext cx="900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F85FDE-843C-4BD3-8733-A1D39A6B2BE6}"/>
              </a:ext>
            </a:extLst>
          </p:cNvPr>
          <p:cNvSpPr txBox="1"/>
          <p:nvPr/>
        </p:nvSpPr>
        <p:spPr>
          <a:xfrm>
            <a:off x="1155700" y="3327400"/>
            <a:ext cx="1723549" cy="10156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zh-CN" altLang="en-US" sz="6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</a:gradFill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361A6F-2616-461C-BDA9-B1031C249146}"/>
              </a:ext>
            </a:extLst>
          </p:cNvPr>
          <p:cNvSpPr txBox="1"/>
          <p:nvPr/>
        </p:nvSpPr>
        <p:spPr>
          <a:xfrm>
            <a:off x="4440322" y="3429000"/>
            <a:ext cx="2339102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8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</a:gradFill>
              </a:rPr>
              <a:t>年度工作回顾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BE530E-AADF-4AF6-AD53-056AC5FA53D3}"/>
              </a:ext>
            </a:extLst>
          </p:cNvPr>
          <p:cNvSpPr txBox="1"/>
          <p:nvPr/>
        </p:nvSpPr>
        <p:spPr>
          <a:xfrm>
            <a:off x="8001669" y="3429000"/>
            <a:ext cx="2339102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8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</a:gradFill>
              </a:rPr>
              <a:t>工作成果展示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F22C77-29BC-40B1-ADC1-57ED7C5A884D}"/>
              </a:ext>
            </a:extLst>
          </p:cNvPr>
          <p:cNvSpPr txBox="1"/>
          <p:nvPr/>
        </p:nvSpPr>
        <p:spPr>
          <a:xfrm>
            <a:off x="4468823" y="4414118"/>
            <a:ext cx="2339102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8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</a:gradFill>
              </a:rPr>
              <a:t>完成情况汇报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478F65-A74E-49FE-A2C8-C0A2DDF6BD77}"/>
              </a:ext>
            </a:extLst>
          </p:cNvPr>
          <p:cNvSpPr txBox="1"/>
          <p:nvPr/>
        </p:nvSpPr>
        <p:spPr>
          <a:xfrm>
            <a:off x="8001669" y="4414118"/>
            <a:ext cx="1620957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8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</a:gradFill>
              </a:rPr>
              <a:t>未来展望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E2435F-CABF-4776-8E3C-D4EEB0A242D3}"/>
              </a:ext>
            </a:extLst>
          </p:cNvPr>
          <p:cNvSpPr txBox="1"/>
          <p:nvPr/>
        </p:nvSpPr>
        <p:spPr>
          <a:xfrm>
            <a:off x="3548358" y="3127345"/>
            <a:ext cx="954107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54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</a:rPr>
              <a:t>01</a:t>
            </a:r>
            <a:endParaRPr lang="zh-CN" altLang="en-US" sz="5400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7CE9A7-7203-4D5C-AF7C-198BD1AFD700}"/>
              </a:ext>
            </a:extLst>
          </p:cNvPr>
          <p:cNvSpPr/>
          <p:nvPr/>
        </p:nvSpPr>
        <p:spPr>
          <a:xfrm>
            <a:off x="3575411" y="4730190"/>
            <a:ext cx="900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7E38B1-D0EB-4032-BC73-9ED804F52C34}"/>
              </a:ext>
            </a:extLst>
          </p:cNvPr>
          <p:cNvSpPr txBox="1"/>
          <p:nvPr/>
        </p:nvSpPr>
        <p:spPr>
          <a:xfrm>
            <a:off x="3548358" y="4159600"/>
            <a:ext cx="954107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54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</a:rPr>
              <a:t>03</a:t>
            </a:r>
            <a:endParaRPr lang="zh-CN" altLang="en-US" sz="5400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1D99BF-5FC7-47E4-8472-922783F0999C}"/>
              </a:ext>
            </a:extLst>
          </p:cNvPr>
          <p:cNvSpPr/>
          <p:nvPr/>
        </p:nvSpPr>
        <p:spPr>
          <a:xfrm>
            <a:off x="7136758" y="4730190"/>
            <a:ext cx="900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899045-B35C-47A8-93D7-DDB99C52B70F}"/>
              </a:ext>
            </a:extLst>
          </p:cNvPr>
          <p:cNvSpPr txBox="1"/>
          <p:nvPr/>
        </p:nvSpPr>
        <p:spPr>
          <a:xfrm>
            <a:off x="7109705" y="4159600"/>
            <a:ext cx="954107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54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</a:rPr>
              <a:t>04</a:t>
            </a:r>
            <a:endParaRPr lang="zh-CN" altLang="en-US" sz="5400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F1597D-2E21-4E2E-A369-5FF959CA0F2D}"/>
              </a:ext>
            </a:extLst>
          </p:cNvPr>
          <p:cNvSpPr/>
          <p:nvPr/>
        </p:nvSpPr>
        <p:spPr>
          <a:xfrm>
            <a:off x="7136758" y="3630490"/>
            <a:ext cx="90000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896146-B954-4346-B856-5CFA1AA37537}"/>
              </a:ext>
            </a:extLst>
          </p:cNvPr>
          <p:cNvSpPr txBox="1"/>
          <p:nvPr/>
        </p:nvSpPr>
        <p:spPr>
          <a:xfrm>
            <a:off x="7109705" y="3059900"/>
            <a:ext cx="954107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54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</a:rPr>
              <a:t>02</a:t>
            </a:r>
            <a:endParaRPr lang="zh-CN" altLang="en-US" sz="5400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3015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图形 3056">
            <a:extLst>
              <a:ext uri="{FF2B5EF4-FFF2-40B4-BE49-F238E27FC236}">
                <a16:creationId xmlns:a16="http://schemas.microsoft.com/office/drawing/2014/main" id="{6114278A-46EB-4DDD-A464-7AC85E983CD4}"/>
              </a:ext>
            </a:extLst>
          </p:cNvPr>
          <p:cNvGrpSpPr/>
          <p:nvPr/>
        </p:nvGrpSpPr>
        <p:grpSpPr>
          <a:xfrm>
            <a:off x="2768600" y="470449"/>
            <a:ext cx="1534895" cy="1534895"/>
            <a:chOff x="8444596" y="5418000"/>
            <a:chExt cx="1440000" cy="1440000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14AD853E-10FF-4949-998C-9B6BB5EBF769}"/>
                </a:ext>
              </a:extLst>
            </p:cNvPr>
            <p:cNvSpPr/>
            <p:nvPr/>
          </p:nvSpPr>
          <p:spPr>
            <a:xfrm>
              <a:off x="8579537" y="5680825"/>
              <a:ext cx="1121333" cy="956000"/>
            </a:xfrm>
            <a:custGeom>
              <a:avLst/>
              <a:gdLst>
                <a:gd name="connsiteX0" fmla="*/ 784819 w 1121333"/>
                <a:gd name="connsiteY0" fmla="*/ 915948 h 956000"/>
                <a:gd name="connsiteX1" fmla="*/ 1064765 w 1121333"/>
                <a:gd name="connsiteY1" fmla="*/ 431495 h 956000"/>
                <a:gd name="connsiteX2" fmla="*/ 764685 w 1121333"/>
                <a:gd name="connsiteY2" fmla="*/ 195921 h 956000"/>
                <a:gd name="connsiteX3" fmla="*/ 351139 w 1121333"/>
                <a:gd name="connsiteY3" fmla="*/ 11681 h 956000"/>
                <a:gd name="connsiteX4" fmla="*/ 172832 w 1121333"/>
                <a:gd name="connsiteY4" fmla="*/ 180708 h 956000"/>
                <a:gd name="connsiteX5" fmla="*/ 12325 w 1121333"/>
                <a:gd name="connsiteY5" fmla="*/ 701375 h 956000"/>
                <a:gd name="connsiteX6" fmla="*/ 784819 w 1121333"/>
                <a:gd name="connsiteY6" fmla="*/ 915948 h 9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333" h="956000">
                  <a:moveTo>
                    <a:pt x="784819" y="915948"/>
                  </a:moveTo>
                  <a:cubicBezTo>
                    <a:pt x="784819" y="915948"/>
                    <a:pt x="1286619" y="863975"/>
                    <a:pt x="1064765" y="431495"/>
                  </a:cubicBezTo>
                  <a:cubicBezTo>
                    <a:pt x="994419" y="329148"/>
                    <a:pt x="879005" y="300655"/>
                    <a:pt x="764685" y="195921"/>
                  </a:cubicBezTo>
                  <a:cubicBezTo>
                    <a:pt x="764685" y="195921"/>
                    <a:pt x="617672" y="-52825"/>
                    <a:pt x="351139" y="11681"/>
                  </a:cubicBezTo>
                  <a:cubicBezTo>
                    <a:pt x="226072" y="41948"/>
                    <a:pt x="186325" y="155735"/>
                    <a:pt x="172832" y="180708"/>
                  </a:cubicBezTo>
                  <a:cubicBezTo>
                    <a:pt x="159339" y="205681"/>
                    <a:pt x="-49195" y="447135"/>
                    <a:pt x="12325" y="701375"/>
                  </a:cubicBezTo>
                  <a:cubicBezTo>
                    <a:pt x="28699" y="769028"/>
                    <a:pt x="194325" y="1058841"/>
                    <a:pt x="784819" y="91594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6BEF8983-3B2A-4BA3-AFA5-72586A929BBB}"/>
                </a:ext>
              </a:extLst>
            </p:cNvPr>
            <p:cNvSpPr/>
            <p:nvPr/>
          </p:nvSpPr>
          <p:spPr>
            <a:xfrm>
              <a:off x="8753129" y="6633507"/>
              <a:ext cx="854667" cy="12000"/>
            </a:xfrm>
            <a:custGeom>
              <a:avLst/>
              <a:gdLst>
                <a:gd name="connsiteX0" fmla="*/ 1000 w 854666"/>
                <a:gd name="connsiteY0" fmla="*/ 1000 h 12000"/>
                <a:gd name="connsiteX1" fmla="*/ 854733 w 854666"/>
                <a:gd name="connsiteY1" fmla="*/ 1000 h 12000"/>
                <a:gd name="connsiteX2" fmla="*/ 854733 w 854666"/>
                <a:gd name="connsiteY2" fmla="*/ 12120 h 12000"/>
                <a:gd name="connsiteX3" fmla="*/ 1000 w 854666"/>
                <a:gd name="connsiteY3" fmla="*/ 12120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666" h="12000">
                  <a:moveTo>
                    <a:pt x="1000" y="1000"/>
                  </a:moveTo>
                  <a:lnTo>
                    <a:pt x="854733" y="1000"/>
                  </a:lnTo>
                  <a:lnTo>
                    <a:pt x="854733" y="12120"/>
                  </a:lnTo>
                  <a:lnTo>
                    <a:pt x="1000" y="1212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4BB04789-7218-430F-B4AF-B73C21195699}"/>
                </a:ext>
              </a:extLst>
            </p:cNvPr>
            <p:cNvSpPr/>
            <p:nvPr/>
          </p:nvSpPr>
          <p:spPr>
            <a:xfrm>
              <a:off x="9552209" y="5905107"/>
              <a:ext cx="242667" cy="242667"/>
            </a:xfrm>
            <a:custGeom>
              <a:avLst/>
              <a:gdLst>
                <a:gd name="connsiteX0" fmla="*/ 242893 w 242666"/>
                <a:gd name="connsiteY0" fmla="*/ 121947 h 242666"/>
                <a:gd name="connsiteX1" fmla="*/ 121947 w 242666"/>
                <a:gd name="connsiteY1" fmla="*/ 242893 h 242666"/>
                <a:gd name="connsiteX2" fmla="*/ 1000 w 242666"/>
                <a:gd name="connsiteY2" fmla="*/ 121947 h 242666"/>
                <a:gd name="connsiteX3" fmla="*/ 121947 w 242666"/>
                <a:gd name="connsiteY3" fmla="*/ 1000 h 242666"/>
                <a:gd name="connsiteX4" fmla="*/ 242893 w 242666"/>
                <a:gd name="connsiteY4" fmla="*/ 121947 h 24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666" h="242666">
                  <a:moveTo>
                    <a:pt x="242893" y="121947"/>
                  </a:moveTo>
                  <a:cubicBezTo>
                    <a:pt x="242893" y="188744"/>
                    <a:pt x="188744" y="242893"/>
                    <a:pt x="121947" y="242893"/>
                  </a:cubicBezTo>
                  <a:cubicBezTo>
                    <a:pt x="55150" y="242893"/>
                    <a:pt x="1000" y="188744"/>
                    <a:pt x="1000" y="121947"/>
                  </a:cubicBezTo>
                  <a:cubicBezTo>
                    <a:pt x="1000" y="55150"/>
                    <a:pt x="55150" y="1000"/>
                    <a:pt x="121947" y="1000"/>
                  </a:cubicBezTo>
                  <a:cubicBezTo>
                    <a:pt x="188744" y="1000"/>
                    <a:pt x="242893" y="55150"/>
                    <a:pt x="242893" y="12194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8C76DCC-CE46-4C11-98FA-AFE90905FF79}"/>
                </a:ext>
              </a:extLst>
            </p:cNvPr>
            <p:cNvSpPr/>
            <p:nvPr/>
          </p:nvSpPr>
          <p:spPr>
            <a:xfrm>
              <a:off x="9617255" y="5960206"/>
              <a:ext cx="113333" cy="133333"/>
            </a:xfrm>
            <a:custGeom>
              <a:avLst/>
              <a:gdLst>
                <a:gd name="connsiteX0" fmla="*/ 90928 w 113333"/>
                <a:gd name="connsiteY0" fmla="*/ 49221 h 133333"/>
                <a:gd name="connsiteX1" fmla="*/ 81728 w 113333"/>
                <a:gd name="connsiteY1" fmla="*/ 50447 h 133333"/>
                <a:gd name="connsiteX2" fmla="*/ 79381 w 113333"/>
                <a:gd name="connsiteY2" fmla="*/ 45527 h 133333"/>
                <a:gd name="connsiteX3" fmla="*/ 90368 w 113333"/>
                <a:gd name="connsiteY3" fmla="*/ 27860 h 133333"/>
                <a:gd name="connsiteX4" fmla="*/ 90741 w 113333"/>
                <a:gd name="connsiteY4" fmla="*/ 3834 h 133333"/>
                <a:gd name="connsiteX5" fmla="*/ 71954 w 113333"/>
                <a:gd name="connsiteY5" fmla="*/ 10967 h 133333"/>
                <a:gd name="connsiteX6" fmla="*/ 39834 w 113333"/>
                <a:gd name="connsiteY6" fmla="*/ 38101 h 133333"/>
                <a:gd name="connsiteX7" fmla="*/ 24568 w 113333"/>
                <a:gd name="connsiteY7" fmla="*/ 56287 h 133333"/>
                <a:gd name="connsiteX8" fmla="*/ 20994 w 113333"/>
                <a:gd name="connsiteY8" fmla="*/ 62740 h 133333"/>
                <a:gd name="connsiteX9" fmla="*/ 4741 w 113333"/>
                <a:gd name="connsiteY9" fmla="*/ 68354 h 133333"/>
                <a:gd name="connsiteX10" fmla="*/ 1034 w 113333"/>
                <a:gd name="connsiteY10" fmla="*/ 73194 h 133333"/>
                <a:gd name="connsiteX11" fmla="*/ 7194 w 113333"/>
                <a:gd name="connsiteY11" fmla="*/ 119567 h 133333"/>
                <a:gd name="connsiteX12" fmla="*/ 12034 w 113333"/>
                <a:gd name="connsiteY12" fmla="*/ 123274 h 133333"/>
                <a:gd name="connsiteX13" fmla="*/ 28794 w 113333"/>
                <a:gd name="connsiteY13" fmla="*/ 121047 h 133333"/>
                <a:gd name="connsiteX14" fmla="*/ 34834 w 113333"/>
                <a:gd name="connsiteY14" fmla="*/ 124421 h 133333"/>
                <a:gd name="connsiteX15" fmla="*/ 54034 w 113333"/>
                <a:gd name="connsiteY15" fmla="*/ 132421 h 133333"/>
                <a:gd name="connsiteX16" fmla="*/ 94274 w 113333"/>
                <a:gd name="connsiteY16" fmla="*/ 128247 h 133333"/>
                <a:gd name="connsiteX17" fmla="*/ 112448 w 113333"/>
                <a:gd name="connsiteY17" fmla="*/ 109527 h 133333"/>
                <a:gd name="connsiteX18" fmla="*/ 112754 w 113333"/>
                <a:gd name="connsiteY18" fmla="*/ 68327 h 133333"/>
                <a:gd name="connsiteX19" fmla="*/ 90928 w 113333"/>
                <a:gd name="connsiteY19" fmla="*/ 49221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333" h="133333">
                  <a:moveTo>
                    <a:pt x="90928" y="49221"/>
                  </a:moveTo>
                  <a:lnTo>
                    <a:pt x="81728" y="50447"/>
                  </a:lnTo>
                  <a:cubicBezTo>
                    <a:pt x="78781" y="50834"/>
                    <a:pt x="77341" y="47687"/>
                    <a:pt x="79381" y="45527"/>
                  </a:cubicBezTo>
                  <a:cubicBezTo>
                    <a:pt x="82168" y="42580"/>
                    <a:pt x="87581" y="34700"/>
                    <a:pt x="90368" y="27860"/>
                  </a:cubicBezTo>
                  <a:cubicBezTo>
                    <a:pt x="94434" y="17887"/>
                    <a:pt x="97181" y="8620"/>
                    <a:pt x="90741" y="3834"/>
                  </a:cubicBezTo>
                  <a:cubicBezTo>
                    <a:pt x="84034" y="-1140"/>
                    <a:pt x="77581" y="-46"/>
                    <a:pt x="71954" y="10967"/>
                  </a:cubicBezTo>
                  <a:cubicBezTo>
                    <a:pt x="68101" y="18501"/>
                    <a:pt x="57728" y="32780"/>
                    <a:pt x="39834" y="38101"/>
                  </a:cubicBezTo>
                  <a:cubicBezTo>
                    <a:pt x="30141" y="40994"/>
                    <a:pt x="23168" y="45807"/>
                    <a:pt x="24568" y="56287"/>
                  </a:cubicBezTo>
                  <a:cubicBezTo>
                    <a:pt x="24968" y="59301"/>
                    <a:pt x="24301" y="61580"/>
                    <a:pt x="20994" y="62740"/>
                  </a:cubicBezTo>
                  <a:cubicBezTo>
                    <a:pt x="16008" y="64474"/>
                    <a:pt x="8114" y="67047"/>
                    <a:pt x="4741" y="68354"/>
                  </a:cubicBezTo>
                  <a:cubicBezTo>
                    <a:pt x="2514" y="69207"/>
                    <a:pt x="728" y="70834"/>
                    <a:pt x="1034" y="73194"/>
                  </a:cubicBezTo>
                  <a:lnTo>
                    <a:pt x="7194" y="119567"/>
                  </a:lnTo>
                  <a:cubicBezTo>
                    <a:pt x="7514" y="121927"/>
                    <a:pt x="9674" y="123594"/>
                    <a:pt x="12034" y="123274"/>
                  </a:cubicBezTo>
                  <a:lnTo>
                    <a:pt x="28794" y="121047"/>
                  </a:lnTo>
                  <a:cubicBezTo>
                    <a:pt x="31328" y="120714"/>
                    <a:pt x="33674" y="122141"/>
                    <a:pt x="34834" y="124421"/>
                  </a:cubicBezTo>
                  <a:cubicBezTo>
                    <a:pt x="38194" y="131047"/>
                    <a:pt x="44888" y="133634"/>
                    <a:pt x="54034" y="132421"/>
                  </a:cubicBezTo>
                  <a:lnTo>
                    <a:pt x="94274" y="128247"/>
                  </a:lnTo>
                  <a:cubicBezTo>
                    <a:pt x="106208" y="126660"/>
                    <a:pt x="111741" y="121541"/>
                    <a:pt x="112448" y="109527"/>
                  </a:cubicBezTo>
                  <a:cubicBezTo>
                    <a:pt x="113021" y="99567"/>
                    <a:pt x="112834" y="79874"/>
                    <a:pt x="112754" y="68327"/>
                  </a:cubicBezTo>
                  <a:cubicBezTo>
                    <a:pt x="112634" y="53887"/>
                    <a:pt x="102861" y="47634"/>
                    <a:pt x="90928" y="492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56C66B2-B1D3-4299-8277-F2F412B73CCD}"/>
                </a:ext>
              </a:extLst>
            </p:cNvPr>
            <p:cNvSpPr/>
            <p:nvPr/>
          </p:nvSpPr>
          <p:spPr>
            <a:xfrm>
              <a:off x="9334143" y="5632680"/>
              <a:ext cx="153333" cy="153333"/>
            </a:xfrm>
            <a:custGeom>
              <a:avLst/>
              <a:gdLst>
                <a:gd name="connsiteX0" fmla="*/ 152707 w 153333"/>
                <a:gd name="connsiteY0" fmla="*/ 76853 h 153333"/>
                <a:gd name="connsiteX1" fmla="*/ 76853 w 153333"/>
                <a:gd name="connsiteY1" fmla="*/ 152707 h 153333"/>
                <a:gd name="connsiteX2" fmla="*/ 1000 w 153333"/>
                <a:gd name="connsiteY2" fmla="*/ 76853 h 153333"/>
                <a:gd name="connsiteX3" fmla="*/ 76853 w 153333"/>
                <a:gd name="connsiteY3" fmla="*/ 1000 h 153333"/>
                <a:gd name="connsiteX4" fmla="*/ 152707 w 153333"/>
                <a:gd name="connsiteY4" fmla="*/ 76853 h 1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33" h="153333">
                  <a:moveTo>
                    <a:pt x="152707" y="76853"/>
                  </a:moveTo>
                  <a:cubicBezTo>
                    <a:pt x="152707" y="118746"/>
                    <a:pt x="118746" y="152707"/>
                    <a:pt x="76853" y="152707"/>
                  </a:cubicBezTo>
                  <a:cubicBezTo>
                    <a:pt x="34961" y="152707"/>
                    <a:pt x="1000" y="118746"/>
                    <a:pt x="1000" y="76853"/>
                  </a:cubicBezTo>
                  <a:cubicBezTo>
                    <a:pt x="1000" y="34961"/>
                    <a:pt x="34961" y="1000"/>
                    <a:pt x="76853" y="1000"/>
                  </a:cubicBezTo>
                  <a:cubicBezTo>
                    <a:pt x="118746" y="1000"/>
                    <a:pt x="152707" y="34961"/>
                    <a:pt x="152707" y="7685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A31BD63-4889-4821-B83C-822BA3BDA9AB}"/>
                </a:ext>
              </a:extLst>
            </p:cNvPr>
            <p:cNvSpPr/>
            <p:nvPr/>
          </p:nvSpPr>
          <p:spPr>
            <a:xfrm>
              <a:off x="9372143" y="5675434"/>
              <a:ext cx="77333" cy="68000"/>
            </a:xfrm>
            <a:custGeom>
              <a:avLst/>
              <a:gdLst>
                <a:gd name="connsiteX0" fmla="*/ 71146 w 77333"/>
                <a:gd name="connsiteY0" fmla="*/ 14446 h 68000"/>
                <a:gd name="connsiteX1" fmla="*/ 46973 w 77333"/>
                <a:gd name="connsiteY1" fmla="*/ 12300 h 68000"/>
                <a:gd name="connsiteX2" fmla="*/ 42813 w 77333"/>
                <a:gd name="connsiteY2" fmla="*/ 15020 h 68000"/>
                <a:gd name="connsiteX3" fmla="*/ 38826 w 77333"/>
                <a:gd name="connsiteY3" fmla="*/ 14180 h 68000"/>
                <a:gd name="connsiteX4" fmla="*/ 36106 w 77333"/>
                <a:gd name="connsiteY4" fmla="*/ 10020 h 68000"/>
                <a:gd name="connsiteX5" fmla="*/ 13120 w 77333"/>
                <a:gd name="connsiteY5" fmla="*/ 2273 h 68000"/>
                <a:gd name="connsiteX6" fmla="*/ 4093 w 77333"/>
                <a:gd name="connsiteY6" fmla="*/ 30353 h 68000"/>
                <a:gd name="connsiteX7" fmla="*/ 26679 w 77333"/>
                <a:gd name="connsiteY7" fmla="*/ 64926 h 68000"/>
                <a:gd name="connsiteX8" fmla="*/ 33586 w 77333"/>
                <a:gd name="connsiteY8" fmla="*/ 66380 h 68000"/>
                <a:gd name="connsiteX9" fmla="*/ 68160 w 77333"/>
                <a:gd name="connsiteY9" fmla="*/ 43793 h 68000"/>
                <a:gd name="connsiteX10" fmla="*/ 71146 w 77333"/>
                <a:gd name="connsiteY10" fmla="*/ 14446 h 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33" h="68000">
                  <a:moveTo>
                    <a:pt x="71146" y="14446"/>
                  </a:moveTo>
                  <a:cubicBezTo>
                    <a:pt x="64800" y="7993"/>
                    <a:pt x="54560" y="7353"/>
                    <a:pt x="46973" y="12300"/>
                  </a:cubicBezTo>
                  <a:lnTo>
                    <a:pt x="42813" y="15020"/>
                  </a:lnTo>
                  <a:cubicBezTo>
                    <a:pt x="41480" y="15886"/>
                    <a:pt x="39693" y="15513"/>
                    <a:pt x="38826" y="14180"/>
                  </a:cubicBezTo>
                  <a:lnTo>
                    <a:pt x="36106" y="10020"/>
                  </a:lnTo>
                  <a:cubicBezTo>
                    <a:pt x="31160" y="2446"/>
                    <a:pt x="21519" y="-1087"/>
                    <a:pt x="13120" y="2273"/>
                  </a:cubicBezTo>
                  <a:cubicBezTo>
                    <a:pt x="1560" y="6886"/>
                    <a:pt x="-2347" y="20500"/>
                    <a:pt x="4093" y="30353"/>
                  </a:cubicBezTo>
                  <a:lnTo>
                    <a:pt x="26679" y="64926"/>
                  </a:lnTo>
                  <a:cubicBezTo>
                    <a:pt x="28186" y="67233"/>
                    <a:pt x="31280" y="67886"/>
                    <a:pt x="33586" y="66380"/>
                  </a:cubicBezTo>
                  <a:lnTo>
                    <a:pt x="68160" y="43793"/>
                  </a:lnTo>
                  <a:cubicBezTo>
                    <a:pt x="77986" y="37353"/>
                    <a:pt x="79880" y="23313"/>
                    <a:pt x="71146" y="144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3FBDC7D-A26C-42C0-8942-1D52B98CC70D}"/>
                </a:ext>
              </a:extLst>
            </p:cNvPr>
            <p:cNvSpPr/>
            <p:nvPr/>
          </p:nvSpPr>
          <p:spPr>
            <a:xfrm>
              <a:off x="8577183" y="5820067"/>
              <a:ext cx="196000" cy="196000"/>
            </a:xfrm>
            <a:custGeom>
              <a:avLst/>
              <a:gdLst>
                <a:gd name="connsiteX0" fmla="*/ 195613 w 196000"/>
                <a:gd name="connsiteY0" fmla="*/ 98307 h 196000"/>
                <a:gd name="connsiteX1" fmla="*/ 98307 w 196000"/>
                <a:gd name="connsiteY1" fmla="*/ 195613 h 196000"/>
                <a:gd name="connsiteX2" fmla="*/ 1000 w 196000"/>
                <a:gd name="connsiteY2" fmla="*/ 98307 h 196000"/>
                <a:gd name="connsiteX3" fmla="*/ 98307 w 196000"/>
                <a:gd name="connsiteY3" fmla="*/ 1000 h 196000"/>
                <a:gd name="connsiteX4" fmla="*/ 195613 w 196000"/>
                <a:gd name="connsiteY4" fmla="*/ 98307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00" h="196000">
                  <a:moveTo>
                    <a:pt x="195613" y="98307"/>
                  </a:moveTo>
                  <a:cubicBezTo>
                    <a:pt x="195613" y="152048"/>
                    <a:pt x="152048" y="195613"/>
                    <a:pt x="98307" y="195613"/>
                  </a:cubicBezTo>
                  <a:cubicBezTo>
                    <a:pt x="44566" y="195613"/>
                    <a:pt x="1000" y="152048"/>
                    <a:pt x="1000" y="98307"/>
                  </a:cubicBezTo>
                  <a:cubicBezTo>
                    <a:pt x="1000" y="44566"/>
                    <a:pt x="44566" y="1000"/>
                    <a:pt x="98307" y="1000"/>
                  </a:cubicBezTo>
                  <a:cubicBezTo>
                    <a:pt x="152048" y="1000"/>
                    <a:pt x="195613" y="44566"/>
                    <a:pt x="195613" y="9830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96E7A1A-E07C-4666-BDB4-EC1C219A3337}"/>
                </a:ext>
              </a:extLst>
            </p:cNvPr>
            <p:cNvSpPr/>
            <p:nvPr/>
          </p:nvSpPr>
          <p:spPr>
            <a:xfrm>
              <a:off x="8612649" y="5877240"/>
              <a:ext cx="125333" cy="104000"/>
            </a:xfrm>
            <a:custGeom>
              <a:avLst/>
              <a:gdLst>
                <a:gd name="connsiteX0" fmla="*/ 113213 w 125333"/>
                <a:gd name="connsiteY0" fmla="*/ 1173 h 104000"/>
                <a:gd name="connsiteX1" fmla="*/ 12587 w 125333"/>
                <a:gd name="connsiteY1" fmla="*/ 1000 h 104000"/>
                <a:gd name="connsiteX2" fmla="*/ 1080 w 125333"/>
                <a:gd name="connsiteY2" fmla="*/ 12453 h 104000"/>
                <a:gd name="connsiteX3" fmla="*/ 1080 w 125333"/>
                <a:gd name="connsiteY3" fmla="*/ 14293 h 104000"/>
                <a:gd name="connsiteX4" fmla="*/ 1053 w 125333"/>
                <a:gd name="connsiteY4" fmla="*/ 44227 h 104000"/>
                <a:gd name="connsiteX5" fmla="*/ 1000 w 125333"/>
                <a:gd name="connsiteY5" fmla="*/ 67080 h 104000"/>
                <a:gd name="connsiteX6" fmla="*/ 12480 w 125333"/>
                <a:gd name="connsiteY6" fmla="*/ 78587 h 104000"/>
                <a:gd name="connsiteX7" fmla="*/ 28813 w 125333"/>
                <a:gd name="connsiteY7" fmla="*/ 78613 h 104000"/>
                <a:gd name="connsiteX8" fmla="*/ 28867 w 125333"/>
                <a:gd name="connsiteY8" fmla="*/ 101493 h 104000"/>
                <a:gd name="connsiteX9" fmla="*/ 31427 w 125333"/>
                <a:gd name="connsiteY9" fmla="*/ 104027 h 104000"/>
                <a:gd name="connsiteX10" fmla="*/ 33520 w 125333"/>
                <a:gd name="connsiteY10" fmla="*/ 102933 h 104000"/>
                <a:gd name="connsiteX11" fmla="*/ 50240 w 125333"/>
                <a:gd name="connsiteY11" fmla="*/ 78640 h 104000"/>
                <a:gd name="connsiteX12" fmla="*/ 113080 w 125333"/>
                <a:gd name="connsiteY12" fmla="*/ 78720 h 104000"/>
                <a:gd name="connsiteX13" fmla="*/ 124587 w 125333"/>
                <a:gd name="connsiteY13" fmla="*/ 67267 h 104000"/>
                <a:gd name="connsiteX14" fmla="*/ 124667 w 125333"/>
                <a:gd name="connsiteY14" fmla="*/ 12653 h 104000"/>
                <a:gd name="connsiteX15" fmla="*/ 113213 w 125333"/>
                <a:gd name="connsiteY15" fmla="*/ 1173 h 104000"/>
                <a:gd name="connsiteX16" fmla="*/ 22267 w 125333"/>
                <a:gd name="connsiteY16" fmla="*/ 39787 h 104000"/>
                <a:gd name="connsiteX17" fmla="*/ 31773 w 125333"/>
                <a:gd name="connsiteY17" fmla="*/ 30307 h 104000"/>
                <a:gd name="connsiteX18" fmla="*/ 41253 w 125333"/>
                <a:gd name="connsiteY18" fmla="*/ 39813 h 104000"/>
                <a:gd name="connsiteX19" fmla="*/ 31747 w 125333"/>
                <a:gd name="connsiteY19" fmla="*/ 49293 h 104000"/>
                <a:gd name="connsiteX20" fmla="*/ 22267 w 125333"/>
                <a:gd name="connsiteY20" fmla="*/ 39787 h 104000"/>
                <a:gd name="connsiteX21" fmla="*/ 62840 w 125333"/>
                <a:gd name="connsiteY21" fmla="*/ 49347 h 104000"/>
                <a:gd name="connsiteX22" fmla="*/ 53360 w 125333"/>
                <a:gd name="connsiteY22" fmla="*/ 39840 h 104000"/>
                <a:gd name="connsiteX23" fmla="*/ 62867 w 125333"/>
                <a:gd name="connsiteY23" fmla="*/ 30360 h 104000"/>
                <a:gd name="connsiteX24" fmla="*/ 72347 w 125333"/>
                <a:gd name="connsiteY24" fmla="*/ 39867 h 104000"/>
                <a:gd name="connsiteX25" fmla="*/ 62840 w 125333"/>
                <a:gd name="connsiteY25" fmla="*/ 49347 h 104000"/>
                <a:gd name="connsiteX26" fmla="*/ 93907 w 125333"/>
                <a:gd name="connsiteY26" fmla="*/ 49400 h 104000"/>
                <a:gd name="connsiteX27" fmla="*/ 84427 w 125333"/>
                <a:gd name="connsiteY27" fmla="*/ 39893 h 104000"/>
                <a:gd name="connsiteX28" fmla="*/ 93933 w 125333"/>
                <a:gd name="connsiteY28" fmla="*/ 30413 h 104000"/>
                <a:gd name="connsiteX29" fmla="*/ 103413 w 125333"/>
                <a:gd name="connsiteY29" fmla="*/ 39920 h 104000"/>
                <a:gd name="connsiteX30" fmla="*/ 93907 w 125333"/>
                <a:gd name="connsiteY30" fmla="*/ 49400 h 1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5333" h="104000">
                  <a:moveTo>
                    <a:pt x="113213" y="1173"/>
                  </a:moveTo>
                  <a:lnTo>
                    <a:pt x="12587" y="1000"/>
                  </a:lnTo>
                  <a:cubicBezTo>
                    <a:pt x="6227" y="1000"/>
                    <a:pt x="1107" y="6133"/>
                    <a:pt x="1080" y="12453"/>
                  </a:cubicBezTo>
                  <a:lnTo>
                    <a:pt x="1080" y="14293"/>
                  </a:lnTo>
                  <a:cubicBezTo>
                    <a:pt x="1080" y="15240"/>
                    <a:pt x="1053" y="43360"/>
                    <a:pt x="1053" y="44227"/>
                  </a:cubicBezTo>
                  <a:lnTo>
                    <a:pt x="1000" y="67080"/>
                  </a:lnTo>
                  <a:cubicBezTo>
                    <a:pt x="1000" y="73440"/>
                    <a:pt x="6133" y="78560"/>
                    <a:pt x="12480" y="78587"/>
                  </a:cubicBezTo>
                  <a:lnTo>
                    <a:pt x="28813" y="78613"/>
                  </a:lnTo>
                  <a:lnTo>
                    <a:pt x="28867" y="101493"/>
                  </a:lnTo>
                  <a:cubicBezTo>
                    <a:pt x="28867" y="102880"/>
                    <a:pt x="29960" y="104027"/>
                    <a:pt x="31427" y="104027"/>
                  </a:cubicBezTo>
                  <a:cubicBezTo>
                    <a:pt x="32320" y="104027"/>
                    <a:pt x="33013" y="103547"/>
                    <a:pt x="33520" y="102933"/>
                  </a:cubicBezTo>
                  <a:cubicBezTo>
                    <a:pt x="33800" y="102600"/>
                    <a:pt x="43693" y="88360"/>
                    <a:pt x="50240" y="78640"/>
                  </a:cubicBezTo>
                  <a:lnTo>
                    <a:pt x="113080" y="78720"/>
                  </a:lnTo>
                  <a:cubicBezTo>
                    <a:pt x="119440" y="78747"/>
                    <a:pt x="124587" y="73587"/>
                    <a:pt x="124587" y="67267"/>
                  </a:cubicBezTo>
                  <a:lnTo>
                    <a:pt x="124667" y="12653"/>
                  </a:lnTo>
                  <a:cubicBezTo>
                    <a:pt x="124667" y="6320"/>
                    <a:pt x="119547" y="1173"/>
                    <a:pt x="113213" y="1173"/>
                  </a:cubicBezTo>
                  <a:close/>
                  <a:moveTo>
                    <a:pt x="22267" y="39787"/>
                  </a:moveTo>
                  <a:cubicBezTo>
                    <a:pt x="22293" y="34547"/>
                    <a:pt x="26533" y="30307"/>
                    <a:pt x="31773" y="30307"/>
                  </a:cubicBezTo>
                  <a:cubicBezTo>
                    <a:pt x="37013" y="30333"/>
                    <a:pt x="41280" y="34573"/>
                    <a:pt x="41253" y="39813"/>
                  </a:cubicBezTo>
                  <a:cubicBezTo>
                    <a:pt x="41253" y="45080"/>
                    <a:pt x="36987" y="49320"/>
                    <a:pt x="31747" y="49293"/>
                  </a:cubicBezTo>
                  <a:cubicBezTo>
                    <a:pt x="26493" y="49293"/>
                    <a:pt x="22267" y="45027"/>
                    <a:pt x="22267" y="39787"/>
                  </a:cubicBezTo>
                  <a:close/>
                  <a:moveTo>
                    <a:pt x="62840" y="49347"/>
                  </a:moveTo>
                  <a:cubicBezTo>
                    <a:pt x="57600" y="49347"/>
                    <a:pt x="53333" y="45080"/>
                    <a:pt x="53360" y="39840"/>
                  </a:cubicBezTo>
                  <a:cubicBezTo>
                    <a:pt x="53360" y="34600"/>
                    <a:pt x="57627" y="30360"/>
                    <a:pt x="62867" y="30360"/>
                  </a:cubicBezTo>
                  <a:cubicBezTo>
                    <a:pt x="68107" y="30387"/>
                    <a:pt x="72347" y="34627"/>
                    <a:pt x="72347" y="39867"/>
                  </a:cubicBezTo>
                  <a:cubicBezTo>
                    <a:pt x="72307" y="45120"/>
                    <a:pt x="68080" y="49347"/>
                    <a:pt x="62840" y="49347"/>
                  </a:cubicBezTo>
                  <a:close/>
                  <a:moveTo>
                    <a:pt x="93907" y="49400"/>
                  </a:moveTo>
                  <a:cubicBezTo>
                    <a:pt x="88667" y="49400"/>
                    <a:pt x="84427" y="45133"/>
                    <a:pt x="84427" y="39893"/>
                  </a:cubicBezTo>
                  <a:cubicBezTo>
                    <a:pt x="84427" y="34653"/>
                    <a:pt x="88693" y="30413"/>
                    <a:pt x="93933" y="30413"/>
                  </a:cubicBezTo>
                  <a:cubicBezTo>
                    <a:pt x="99173" y="30413"/>
                    <a:pt x="103413" y="34680"/>
                    <a:pt x="103413" y="39920"/>
                  </a:cubicBezTo>
                  <a:cubicBezTo>
                    <a:pt x="103413" y="45173"/>
                    <a:pt x="99147" y="49400"/>
                    <a:pt x="93907" y="494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E972BD2-C499-4F71-8877-6BEADC7F60B9}"/>
                </a:ext>
              </a:extLst>
            </p:cNvPr>
            <p:cNvSpPr/>
            <p:nvPr/>
          </p:nvSpPr>
          <p:spPr>
            <a:xfrm>
              <a:off x="8855849" y="5598253"/>
              <a:ext cx="196000" cy="196000"/>
            </a:xfrm>
            <a:custGeom>
              <a:avLst/>
              <a:gdLst>
                <a:gd name="connsiteX0" fmla="*/ 195613 w 196000"/>
                <a:gd name="connsiteY0" fmla="*/ 98307 h 196000"/>
                <a:gd name="connsiteX1" fmla="*/ 98307 w 196000"/>
                <a:gd name="connsiteY1" fmla="*/ 195613 h 196000"/>
                <a:gd name="connsiteX2" fmla="*/ 1000 w 196000"/>
                <a:gd name="connsiteY2" fmla="*/ 98307 h 196000"/>
                <a:gd name="connsiteX3" fmla="*/ 98307 w 196000"/>
                <a:gd name="connsiteY3" fmla="*/ 1000 h 196000"/>
                <a:gd name="connsiteX4" fmla="*/ 195613 w 196000"/>
                <a:gd name="connsiteY4" fmla="*/ 98307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00" h="196000">
                  <a:moveTo>
                    <a:pt x="195613" y="98307"/>
                  </a:moveTo>
                  <a:cubicBezTo>
                    <a:pt x="195613" y="152048"/>
                    <a:pt x="152048" y="195613"/>
                    <a:pt x="98307" y="195613"/>
                  </a:cubicBezTo>
                  <a:cubicBezTo>
                    <a:pt x="44566" y="195613"/>
                    <a:pt x="1000" y="152048"/>
                    <a:pt x="1000" y="98307"/>
                  </a:cubicBezTo>
                  <a:cubicBezTo>
                    <a:pt x="1000" y="44566"/>
                    <a:pt x="44566" y="1000"/>
                    <a:pt x="98307" y="1000"/>
                  </a:cubicBezTo>
                  <a:cubicBezTo>
                    <a:pt x="152048" y="1000"/>
                    <a:pt x="195613" y="44566"/>
                    <a:pt x="195613" y="9830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9E44A8A-C011-4D09-96C7-074D094FB92D}"/>
                </a:ext>
              </a:extLst>
            </p:cNvPr>
            <p:cNvSpPr/>
            <p:nvPr/>
          </p:nvSpPr>
          <p:spPr>
            <a:xfrm>
              <a:off x="8924676" y="5650067"/>
              <a:ext cx="89333" cy="90667"/>
            </a:xfrm>
            <a:custGeom>
              <a:avLst/>
              <a:gdLst>
                <a:gd name="connsiteX0" fmla="*/ 1000 w 89333"/>
                <a:gd name="connsiteY0" fmla="*/ 88800 h 90666"/>
                <a:gd name="connsiteX1" fmla="*/ 1000 w 89333"/>
                <a:gd name="connsiteY1" fmla="*/ 55533 h 90666"/>
                <a:gd name="connsiteX2" fmla="*/ 89373 w 89333"/>
                <a:gd name="connsiteY2" fmla="*/ 1000 h 90666"/>
                <a:gd name="connsiteX3" fmla="*/ 3960 w 89333"/>
                <a:gd name="connsiteY3" fmla="*/ 89987 h 90666"/>
                <a:gd name="connsiteX4" fmla="*/ 1000 w 89333"/>
                <a:gd name="connsiteY4" fmla="*/ 88800 h 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333" h="90666">
                  <a:moveTo>
                    <a:pt x="1000" y="88800"/>
                  </a:moveTo>
                  <a:lnTo>
                    <a:pt x="1000" y="55533"/>
                  </a:lnTo>
                  <a:lnTo>
                    <a:pt x="89373" y="1000"/>
                  </a:lnTo>
                  <a:lnTo>
                    <a:pt x="3960" y="89987"/>
                  </a:lnTo>
                  <a:cubicBezTo>
                    <a:pt x="2880" y="91107"/>
                    <a:pt x="1000" y="90347"/>
                    <a:pt x="1000" y="888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E71D5D0-7C94-4F27-9864-0E2DDE9CD691}"/>
                </a:ext>
              </a:extLst>
            </p:cNvPr>
            <p:cNvSpPr/>
            <p:nvPr/>
          </p:nvSpPr>
          <p:spPr>
            <a:xfrm>
              <a:off x="8893262" y="5650053"/>
              <a:ext cx="121333" cy="92000"/>
            </a:xfrm>
            <a:custGeom>
              <a:avLst/>
              <a:gdLst>
                <a:gd name="connsiteX0" fmla="*/ 1548 w 121333"/>
                <a:gd name="connsiteY0" fmla="*/ 27000 h 92000"/>
                <a:gd name="connsiteX1" fmla="*/ 71361 w 121333"/>
                <a:gd name="connsiteY1" fmla="*/ 91547 h 92000"/>
                <a:gd name="connsiteX2" fmla="*/ 74054 w 121333"/>
                <a:gd name="connsiteY2" fmla="*/ 91080 h 92000"/>
                <a:gd name="connsiteX3" fmla="*/ 120788 w 121333"/>
                <a:gd name="connsiteY3" fmla="*/ 1000 h 92000"/>
                <a:gd name="connsiteX4" fmla="*/ 2388 w 121333"/>
                <a:gd name="connsiteY4" fmla="*/ 24053 h 92000"/>
                <a:gd name="connsiteX5" fmla="*/ 1548 w 121333"/>
                <a:gd name="connsiteY5" fmla="*/ 27000 h 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333" h="92000">
                  <a:moveTo>
                    <a:pt x="1548" y="27000"/>
                  </a:moveTo>
                  <a:lnTo>
                    <a:pt x="71361" y="91547"/>
                  </a:lnTo>
                  <a:cubicBezTo>
                    <a:pt x="72188" y="92320"/>
                    <a:pt x="73534" y="92080"/>
                    <a:pt x="74054" y="91080"/>
                  </a:cubicBezTo>
                  <a:lnTo>
                    <a:pt x="120788" y="1000"/>
                  </a:lnTo>
                  <a:lnTo>
                    <a:pt x="2388" y="24053"/>
                  </a:lnTo>
                  <a:cubicBezTo>
                    <a:pt x="1014" y="24333"/>
                    <a:pt x="521" y="26053"/>
                    <a:pt x="1548" y="270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0B67B6B-CE90-49A0-9322-726865A41ACB}"/>
                </a:ext>
              </a:extLst>
            </p:cNvPr>
            <p:cNvSpPr/>
            <p:nvPr/>
          </p:nvSpPr>
          <p:spPr>
            <a:xfrm>
              <a:off x="8893262" y="5650053"/>
              <a:ext cx="121333" cy="56000"/>
            </a:xfrm>
            <a:custGeom>
              <a:avLst/>
              <a:gdLst>
                <a:gd name="connsiteX0" fmla="*/ 1548 w 121333"/>
                <a:gd name="connsiteY0" fmla="*/ 27000 h 56000"/>
                <a:gd name="connsiteX1" fmla="*/ 32414 w 121333"/>
                <a:gd name="connsiteY1" fmla="*/ 55533 h 56000"/>
                <a:gd name="connsiteX2" fmla="*/ 120788 w 121333"/>
                <a:gd name="connsiteY2" fmla="*/ 1000 h 56000"/>
                <a:gd name="connsiteX3" fmla="*/ 2388 w 121333"/>
                <a:gd name="connsiteY3" fmla="*/ 24053 h 56000"/>
                <a:gd name="connsiteX4" fmla="*/ 1548 w 121333"/>
                <a:gd name="connsiteY4" fmla="*/ 27000 h 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333" h="56000">
                  <a:moveTo>
                    <a:pt x="1548" y="27000"/>
                  </a:moveTo>
                  <a:lnTo>
                    <a:pt x="32414" y="55533"/>
                  </a:lnTo>
                  <a:lnTo>
                    <a:pt x="120788" y="1000"/>
                  </a:lnTo>
                  <a:lnTo>
                    <a:pt x="2388" y="24053"/>
                  </a:lnTo>
                  <a:cubicBezTo>
                    <a:pt x="1014" y="24333"/>
                    <a:pt x="521" y="26053"/>
                    <a:pt x="1548" y="270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0EA97EE5-3177-4B84-B6B0-5A6B98D0A02D}"/>
                </a:ext>
              </a:extLst>
            </p:cNvPr>
            <p:cNvSpPr/>
            <p:nvPr/>
          </p:nvSpPr>
          <p:spPr>
            <a:xfrm>
              <a:off x="9375476" y="6142853"/>
              <a:ext cx="192000" cy="122667"/>
            </a:xfrm>
            <a:custGeom>
              <a:avLst/>
              <a:gdLst>
                <a:gd name="connsiteX0" fmla="*/ 7000 w 192000"/>
                <a:gd name="connsiteY0" fmla="*/ 116147 h 122666"/>
                <a:gd name="connsiteX1" fmla="*/ 185600 w 192000"/>
                <a:gd name="connsiteY1" fmla="*/ 7000 h 1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000" h="122666">
                  <a:moveTo>
                    <a:pt x="7000" y="116147"/>
                  </a:moveTo>
                  <a:lnTo>
                    <a:pt x="1856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F2C0D2B-8348-4B6D-B4B7-7274D3191645}"/>
                </a:ext>
              </a:extLst>
            </p:cNvPr>
            <p:cNvSpPr/>
            <p:nvPr/>
          </p:nvSpPr>
          <p:spPr>
            <a:xfrm>
              <a:off x="9235663" y="5820360"/>
              <a:ext cx="145333" cy="408000"/>
            </a:xfrm>
            <a:custGeom>
              <a:avLst/>
              <a:gdLst>
                <a:gd name="connsiteX0" fmla="*/ 7000 w 145333"/>
                <a:gd name="connsiteY0" fmla="*/ 401147 h 408000"/>
                <a:gd name="connsiteX1" fmla="*/ 139360 w 145333"/>
                <a:gd name="connsiteY1" fmla="*/ 7000 h 4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333" h="408000">
                  <a:moveTo>
                    <a:pt x="7000" y="401147"/>
                  </a:moveTo>
                  <a:lnTo>
                    <a:pt x="13936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999FC65-D9A0-4FD1-B272-AA94E0FCBC5F}"/>
                </a:ext>
              </a:extLst>
            </p:cNvPr>
            <p:cNvSpPr/>
            <p:nvPr/>
          </p:nvSpPr>
          <p:spPr>
            <a:xfrm>
              <a:off x="8768369" y="6001813"/>
              <a:ext cx="178667" cy="112000"/>
            </a:xfrm>
            <a:custGeom>
              <a:avLst/>
              <a:gdLst>
                <a:gd name="connsiteX0" fmla="*/ 172547 w 178666"/>
                <a:gd name="connsiteY0" fmla="*/ 105867 h 112000"/>
                <a:gd name="connsiteX1" fmla="*/ 7000 w 178666"/>
                <a:gd name="connsiteY1" fmla="*/ 7000 h 1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666" h="112000">
                  <a:moveTo>
                    <a:pt x="172547" y="105867"/>
                  </a:moveTo>
                  <a:lnTo>
                    <a:pt x="70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4D6D3B4-2A3A-4A44-BE04-21F81111E1B7}"/>
                </a:ext>
              </a:extLst>
            </p:cNvPr>
            <p:cNvSpPr/>
            <p:nvPr/>
          </p:nvSpPr>
          <p:spPr>
            <a:xfrm>
              <a:off x="9010596" y="5828133"/>
              <a:ext cx="74667" cy="120000"/>
            </a:xfrm>
            <a:custGeom>
              <a:avLst/>
              <a:gdLst>
                <a:gd name="connsiteX0" fmla="*/ 68453 w 74666"/>
                <a:gd name="connsiteY0" fmla="*/ 113693 h 120000"/>
                <a:gd name="connsiteX1" fmla="*/ 7000 w 74666"/>
                <a:gd name="connsiteY1" fmla="*/ 7000 h 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66" h="120000">
                  <a:moveTo>
                    <a:pt x="68453" y="113693"/>
                  </a:moveTo>
                  <a:lnTo>
                    <a:pt x="70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A32F194-C321-45F1-B0C1-09459A8E2722}"/>
                </a:ext>
              </a:extLst>
            </p:cNvPr>
            <p:cNvSpPr/>
            <p:nvPr/>
          </p:nvSpPr>
          <p:spPr>
            <a:xfrm>
              <a:off x="9343076" y="6556147"/>
              <a:ext cx="53333" cy="50667"/>
            </a:xfrm>
            <a:custGeom>
              <a:avLst/>
              <a:gdLst>
                <a:gd name="connsiteX0" fmla="*/ 27293 w 53333"/>
                <a:gd name="connsiteY0" fmla="*/ 1000 h 50666"/>
                <a:gd name="connsiteX1" fmla="*/ 52707 w 53333"/>
                <a:gd name="connsiteY1" fmla="*/ 46547 h 50666"/>
                <a:gd name="connsiteX2" fmla="*/ 22120 w 53333"/>
                <a:gd name="connsiteY2" fmla="*/ 49760 h 50666"/>
                <a:gd name="connsiteX3" fmla="*/ 1000 w 53333"/>
                <a:gd name="connsiteY3" fmla="*/ 25080 h 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33" h="50666">
                  <a:moveTo>
                    <a:pt x="27293" y="1000"/>
                  </a:moveTo>
                  <a:lnTo>
                    <a:pt x="52707" y="46547"/>
                  </a:lnTo>
                  <a:lnTo>
                    <a:pt x="22120" y="49760"/>
                  </a:lnTo>
                  <a:lnTo>
                    <a:pt x="1000" y="25080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11DB0354-F8E5-4EB5-9F66-2A6C450A78C2}"/>
                </a:ext>
              </a:extLst>
            </p:cNvPr>
            <p:cNvSpPr/>
            <p:nvPr/>
          </p:nvSpPr>
          <p:spPr>
            <a:xfrm>
              <a:off x="8875472" y="6505320"/>
              <a:ext cx="404000" cy="100000"/>
            </a:xfrm>
            <a:custGeom>
              <a:avLst/>
              <a:gdLst>
                <a:gd name="connsiteX0" fmla="*/ 366857 w 404000"/>
                <a:gd name="connsiteY0" fmla="*/ 1000 h 100000"/>
                <a:gd name="connsiteX1" fmla="*/ 207684 w 404000"/>
                <a:gd name="connsiteY1" fmla="*/ 1000 h 100000"/>
                <a:gd name="connsiteX2" fmla="*/ 204884 w 404000"/>
                <a:gd name="connsiteY2" fmla="*/ 2173 h 100000"/>
                <a:gd name="connsiteX3" fmla="*/ 86790 w 404000"/>
                <a:gd name="connsiteY3" fmla="*/ 2173 h 100000"/>
                <a:gd name="connsiteX4" fmla="*/ 1057 w 404000"/>
                <a:gd name="connsiteY4" fmla="*/ 53120 h 100000"/>
                <a:gd name="connsiteX5" fmla="*/ 70364 w 404000"/>
                <a:gd name="connsiteY5" fmla="*/ 99053 h 100000"/>
                <a:gd name="connsiteX6" fmla="*/ 354110 w 404000"/>
                <a:gd name="connsiteY6" fmla="*/ 99053 h 100000"/>
                <a:gd name="connsiteX7" fmla="*/ 403524 w 404000"/>
                <a:gd name="connsiteY7" fmla="*/ 55240 h 100000"/>
                <a:gd name="connsiteX8" fmla="*/ 366857 w 404000"/>
                <a:gd name="connsiteY8" fmla="*/ 1000 h 1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000" h="100000">
                  <a:moveTo>
                    <a:pt x="366857" y="1000"/>
                  </a:moveTo>
                  <a:lnTo>
                    <a:pt x="207684" y="1000"/>
                  </a:lnTo>
                  <a:cubicBezTo>
                    <a:pt x="207097" y="1693"/>
                    <a:pt x="206177" y="2173"/>
                    <a:pt x="204884" y="2173"/>
                  </a:cubicBezTo>
                  <a:lnTo>
                    <a:pt x="86790" y="2173"/>
                  </a:lnTo>
                  <a:cubicBezTo>
                    <a:pt x="49337" y="25080"/>
                    <a:pt x="13430" y="46707"/>
                    <a:pt x="1057" y="53120"/>
                  </a:cubicBezTo>
                  <a:cubicBezTo>
                    <a:pt x="-1303" y="101267"/>
                    <a:pt x="70364" y="99053"/>
                    <a:pt x="70364" y="99053"/>
                  </a:cubicBezTo>
                  <a:cubicBezTo>
                    <a:pt x="70364" y="99053"/>
                    <a:pt x="295124" y="99053"/>
                    <a:pt x="354110" y="99053"/>
                  </a:cubicBezTo>
                  <a:cubicBezTo>
                    <a:pt x="384404" y="99053"/>
                    <a:pt x="403524" y="73040"/>
                    <a:pt x="403524" y="55240"/>
                  </a:cubicBezTo>
                  <a:cubicBezTo>
                    <a:pt x="403524" y="12800"/>
                    <a:pt x="366857" y="1000"/>
                    <a:pt x="366857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125FF0C-0AD2-4205-8D57-9C8859DEBFD9}"/>
                </a:ext>
              </a:extLst>
            </p:cNvPr>
            <p:cNvSpPr/>
            <p:nvPr/>
          </p:nvSpPr>
          <p:spPr>
            <a:xfrm>
              <a:off x="8971649" y="6353173"/>
              <a:ext cx="422667" cy="254667"/>
            </a:xfrm>
            <a:custGeom>
              <a:avLst/>
              <a:gdLst>
                <a:gd name="connsiteX0" fmla="*/ 227147 w 422666"/>
                <a:gd name="connsiteY0" fmla="*/ 1000 h 254666"/>
                <a:gd name="connsiteX1" fmla="*/ 96933 w 422666"/>
                <a:gd name="connsiteY1" fmla="*/ 85853 h 254666"/>
                <a:gd name="connsiteX2" fmla="*/ 1000 w 422666"/>
                <a:gd name="connsiteY2" fmla="*/ 154880 h 254666"/>
                <a:gd name="connsiteX3" fmla="*/ 111213 w 422666"/>
                <a:gd name="connsiteY3" fmla="*/ 155893 h 254666"/>
                <a:gd name="connsiteX4" fmla="*/ 237573 w 422666"/>
                <a:gd name="connsiteY4" fmla="*/ 100440 h 254666"/>
                <a:gd name="connsiteX5" fmla="*/ 370107 w 422666"/>
                <a:gd name="connsiteY5" fmla="*/ 254267 h 254666"/>
                <a:gd name="connsiteX6" fmla="*/ 422227 w 422666"/>
                <a:gd name="connsiteY6" fmla="*/ 217707 h 254666"/>
                <a:gd name="connsiteX7" fmla="*/ 227147 w 422666"/>
                <a:gd name="connsiteY7" fmla="*/ 1000 h 2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666" h="254666">
                  <a:moveTo>
                    <a:pt x="227147" y="1000"/>
                  </a:moveTo>
                  <a:cubicBezTo>
                    <a:pt x="174547" y="1000"/>
                    <a:pt x="96933" y="85853"/>
                    <a:pt x="96933" y="85853"/>
                  </a:cubicBezTo>
                  <a:cubicBezTo>
                    <a:pt x="96933" y="85853"/>
                    <a:pt x="49347" y="120373"/>
                    <a:pt x="1000" y="154880"/>
                  </a:cubicBezTo>
                  <a:cubicBezTo>
                    <a:pt x="1000" y="154880"/>
                    <a:pt x="110613" y="155293"/>
                    <a:pt x="111213" y="155893"/>
                  </a:cubicBezTo>
                  <a:cubicBezTo>
                    <a:pt x="228987" y="154000"/>
                    <a:pt x="237573" y="100440"/>
                    <a:pt x="237573" y="100440"/>
                  </a:cubicBezTo>
                  <a:lnTo>
                    <a:pt x="370107" y="254267"/>
                  </a:lnTo>
                  <a:lnTo>
                    <a:pt x="422227" y="217707"/>
                  </a:lnTo>
                  <a:cubicBezTo>
                    <a:pt x="422227" y="217720"/>
                    <a:pt x="302067" y="1000"/>
                    <a:pt x="227147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E1A2697-868B-4FF0-B8F5-607F497B6A85}"/>
                </a:ext>
              </a:extLst>
            </p:cNvPr>
            <p:cNvSpPr/>
            <p:nvPr/>
          </p:nvSpPr>
          <p:spPr>
            <a:xfrm>
              <a:off x="8845407" y="6134227"/>
              <a:ext cx="236000" cy="433333"/>
            </a:xfrm>
            <a:custGeom>
              <a:avLst/>
              <a:gdLst>
                <a:gd name="connsiteX0" fmla="*/ 31122 w 236000"/>
                <a:gd name="connsiteY0" fmla="*/ 432773 h 433333"/>
                <a:gd name="connsiteX1" fmla="*/ 211615 w 236000"/>
                <a:gd name="connsiteY1" fmla="*/ 298960 h 433333"/>
                <a:gd name="connsiteX2" fmla="*/ 222509 w 236000"/>
                <a:gd name="connsiteY2" fmla="*/ 99800 h 433333"/>
                <a:gd name="connsiteX3" fmla="*/ 236122 w 236000"/>
                <a:gd name="connsiteY3" fmla="*/ 95520 h 433333"/>
                <a:gd name="connsiteX4" fmla="*/ 124482 w 236000"/>
                <a:gd name="connsiteY4" fmla="*/ 1000 h 433333"/>
                <a:gd name="connsiteX5" fmla="*/ 112815 w 236000"/>
                <a:gd name="connsiteY5" fmla="*/ 22400 h 433333"/>
                <a:gd name="connsiteX6" fmla="*/ 66135 w 236000"/>
                <a:gd name="connsiteY6" fmla="*/ 86587 h 433333"/>
                <a:gd name="connsiteX7" fmla="*/ 69642 w 236000"/>
                <a:gd name="connsiteY7" fmla="*/ 93400 h 433333"/>
                <a:gd name="connsiteX8" fmla="*/ 4295 w 236000"/>
                <a:gd name="connsiteY8" fmla="*/ 397973 h 433333"/>
                <a:gd name="connsiteX9" fmla="*/ 31122 w 236000"/>
                <a:gd name="connsiteY9" fmla="*/ 432773 h 4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000" h="433333">
                  <a:moveTo>
                    <a:pt x="31122" y="432773"/>
                  </a:moveTo>
                  <a:cubicBezTo>
                    <a:pt x="31122" y="432773"/>
                    <a:pt x="205389" y="370533"/>
                    <a:pt x="211615" y="298960"/>
                  </a:cubicBezTo>
                  <a:cubicBezTo>
                    <a:pt x="211615" y="214933"/>
                    <a:pt x="222509" y="99800"/>
                    <a:pt x="222509" y="99800"/>
                  </a:cubicBezTo>
                  <a:cubicBezTo>
                    <a:pt x="222509" y="99800"/>
                    <a:pt x="234562" y="104853"/>
                    <a:pt x="236122" y="95520"/>
                  </a:cubicBezTo>
                  <a:cubicBezTo>
                    <a:pt x="237682" y="86187"/>
                    <a:pt x="210455" y="9560"/>
                    <a:pt x="124482" y="1000"/>
                  </a:cubicBezTo>
                  <a:cubicBezTo>
                    <a:pt x="121375" y="1387"/>
                    <a:pt x="107762" y="11893"/>
                    <a:pt x="112815" y="22400"/>
                  </a:cubicBezTo>
                  <a:cubicBezTo>
                    <a:pt x="109309" y="22787"/>
                    <a:pt x="50189" y="44960"/>
                    <a:pt x="66135" y="86587"/>
                  </a:cubicBezTo>
                  <a:cubicBezTo>
                    <a:pt x="66909" y="88533"/>
                    <a:pt x="69642" y="93400"/>
                    <a:pt x="69642" y="93400"/>
                  </a:cubicBezTo>
                  <a:cubicBezTo>
                    <a:pt x="69642" y="93400"/>
                    <a:pt x="-16718" y="257947"/>
                    <a:pt x="4295" y="397973"/>
                  </a:cubicBezTo>
                  <a:cubicBezTo>
                    <a:pt x="11869" y="411960"/>
                    <a:pt x="20042" y="434333"/>
                    <a:pt x="31122" y="43277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D389EDA-CCC9-4A11-B287-E4329DBE1CAD}"/>
                </a:ext>
              </a:extLst>
            </p:cNvPr>
            <p:cNvSpPr/>
            <p:nvPr/>
          </p:nvSpPr>
          <p:spPr>
            <a:xfrm>
              <a:off x="9004329" y="6114107"/>
              <a:ext cx="77333" cy="90667"/>
            </a:xfrm>
            <a:custGeom>
              <a:avLst/>
              <a:gdLst>
                <a:gd name="connsiteX0" fmla="*/ 77080 w 77333"/>
                <a:gd name="connsiteY0" fmla="*/ 42227 h 90666"/>
                <a:gd name="connsiteX1" fmla="*/ 73787 w 77333"/>
                <a:gd name="connsiteY1" fmla="*/ 45520 h 90666"/>
                <a:gd name="connsiteX2" fmla="*/ 72733 w 77333"/>
                <a:gd name="connsiteY2" fmla="*/ 46667 h 90666"/>
                <a:gd name="connsiteX3" fmla="*/ 71067 w 77333"/>
                <a:gd name="connsiteY3" fmla="*/ 48627 h 90666"/>
                <a:gd name="connsiteX4" fmla="*/ 70973 w 77333"/>
                <a:gd name="connsiteY4" fmla="*/ 48720 h 90666"/>
                <a:gd name="connsiteX5" fmla="*/ 61853 w 77333"/>
                <a:gd name="connsiteY5" fmla="*/ 63533 h 90666"/>
                <a:gd name="connsiteX6" fmla="*/ 59707 w 77333"/>
                <a:gd name="connsiteY6" fmla="*/ 69653 h 90666"/>
                <a:gd name="connsiteX7" fmla="*/ 58707 w 77333"/>
                <a:gd name="connsiteY7" fmla="*/ 73947 h 90666"/>
                <a:gd name="connsiteX8" fmla="*/ 59133 w 77333"/>
                <a:gd name="connsiteY8" fmla="*/ 89800 h 90666"/>
                <a:gd name="connsiteX9" fmla="*/ 1000 w 77333"/>
                <a:gd name="connsiteY9" fmla="*/ 33773 h 90666"/>
                <a:gd name="connsiteX10" fmla="*/ 2293 w 77333"/>
                <a:gd name="connsiteY10" fmla="*/ 29853 h 90666"/>
                <a:gd name="connsiteX11" fmla="*/ 4107 w 77333"/>
                <a:gd name="connsiteY11" fmla="*/ 24120 h 90666"/>
                <a:gd name="connsiteX12" fmla="*/ 6013 w 77333"/>
                <a:gd name="connsiteY12" fmla="*/ 18147 h 90666"/>
                <a:gd name="connsiteX13" fmla="*/ 7973 w 77333"/>
                <a:gd name="connsiteY13" fmla="*/ 12080 h 90666"/>
                <a:gd name="connsiteX14" fmla="*/ 11560 w 77333"/>
                <a:gd name="connsiteY14" fmla="*/ 1000 h 90666"/>
                <a:gd name="connsiteX15" fmla="*/ 77080 w 77333"/>
                <a:gd name="connsiteY15" fmla="*/ 42227 h 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333" h="90666">
                  <a:moveTo>
                    <a:pt x="77080" y="42227"/>
                  </a:moveTo>
                  <a:cubicBezTo>
                    <a:pt x="77080" y="42227"/>
                    <a:pt x="75747" y="43373"/>
                    <a:pt x="73787" y="45520"/>
                  </a:cubicBezTo>
                  <a:cubicBezTo>
                    <a:pt x="73453" y="45853"/>
                    <a:pt x="73120" y="46240"/>
                    <a:pt x="72733" y="46667"/>
                  </a:cubicBezTo>
                  <a:cubicBezTo>
                    <a:pt x="72160" y="47293"/>
                    <a:pt x="71533" y="47907"/>
                    <a:pt x="71067" y="48627"/>
                  </a:cubicBezTo>
                  <a:cubicBezTo>
                    <a:pt x="71013" y="48627"/>
                    <a:pt x="71013" y="48680"/>
                    <a:pt x="70973" y="48720"/>
                  </a:cubicBezTo>
                  <a:cubicBezTo>
                    <a:pt x="67960" y="52400"/>
                    <a:pt x="64427" y="57467"/>
                    <a:pt x="61853" y="63533"/>
                  </a:cubicBezTo>
                  <a:cubicBezTo>
                    <a:pt x="61040" y="65493"/>
                    <a:pt x="60280" y="67493"/>
                    <a:pt x="59707" y="69653"/>
                  </a:cubicBezTo>
                  <a:cubicBezTo>
                    <a:pt x="59280" y="71040"/>
                    <a:pt x="58947" y="72467"/>
                    <a:pt x="58707" y="73947"/>
                  </a:cubicBezTo>
                  <a:cubicBezTo>
                    <a:pt x="57800" y="78920"/>
                    <a:pt x="57800" y="84213"/>
                    <a:pt x="59133" y="89800"/>
                  </a:cubicBezTo>
                  <a:cubicBezTo>
                    <a:pt x="36400" y="69160"/>
                    <a:pt x="1000" y="33773"/>
                    <a:pt x="1000" y="33773"/>
                  </a:cubicBezTo>
                  <a:lnTo>
                    <a:pt x="2293" y="29853"/>
                  </a:lnTo>
                  <a:lnTo>
                    <a:pt x="4107" y="24120"/>
                  </a:lnTo>
                  <a:lnTo>
                    <a:pt x="6013" y="18147"/>
                  </a:lnTo>
                  <a:lnTo>
                    <a:pt x="7973" y="12080"/>
                  </a:lnTo>
                  <a:lnTo>
                    <a:pt x="11560" y="1000"/>
                  </a:lnTo>
                  <a:lnTo>
                    <a:pt x="77080" y="42227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824F83B2-FA63-42BB-B6A1-00D2407C85AE}"/>
                </a:ext>
              </a:extLst>
            </p:cNvPr>
            <p:cNvSpPr/>
            <p:nvPr/>
          </p:nvSpPr>
          <p:spPr>
            <a:xfrm>
              <a:off x="9009356" y="6120267"/>
              <a:ext cx="69333" cy="57333"/>
            </a:xfrm>
            <a:custGeom>
              <a:avLst/>
              <a:gdLst>
                <a:gd name="connsiteX0" fmla="*/ 68813 w 69333"/>
                <a:gd name="connsiteY0" fmla="*/ 39360 h 57333"/>
                <a:gd name="connsiteX1" fmla="*/ 67720 w 69333"/>
                <a:gd name="connsiteY1" fmla="*/ 40507 h 57333"/>
                <a:gd name="connsiteX2" fmla="*/ 66053 w 69333"/>
                <a:gd name="connsiteY2" fmla="*/ 42467 h 57333"/>
                <a:gd name="connsiteX3" fmla="*/ 65960 w 69333"/>
                <a:gd name="connsiteY3" fmla="*/ 42560 h 57333"/>
                <a:gd name="connsiteX4" fmla="*/ 56840 w 69333"/>
                <a:gd name="connsiteY4" fmla="*/ 57373 h 57333"/>
                <a:gd name="connsiteX5" fmla="*/ 56600 w 69333"/>
                <a:gd name="connsiteY5" fmla="*/ 57520 h 57333"/>
                <a:gd name="connsiteX6" fmla="*/ 1000 w 69333"/>
                <a:gd name="connsiteY6" fmla="*/ 12000 h 57333"/>
                <a:gd name="connsiteX7" fmla="*/ 4440 w 69333"/>
                <a:gd name="connsiteY7" fmla="*/ 1000 h 57333"/>
                <a:gd name="connsiteX8" fmla="*/ 68773 w 69333"/>
                <a:gd name="connsiteY8" fmla="*/ 39360 h 57333"/>
                <a:gd name="connsiteX9" fmla="*/ 68813 w 69333"/>
                <a:gd name="connsiteY9" fmla="*/ 39360 h 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333" h="57333">
                  <a:moveTo>
                    <a:pt x="68813" y="39360"/>
                  </a:moveTo>
                  <a:cubicBezTo>
                    <a:pt x="68480" y="39747"/>
                    <a:pt x="68147" y="40120"/>
                    <a:pt x="67720" y="40507"/>
                  </a:cubicBezTo>
                  <a:cubicBezTo>
                    <a:pt x="67147" y="41133"/>
                    <a:pt x="66520" y="41747"/>
                    <a:pt x="66053" y="42467"/>
                  </a:cubicBezTo>
                  <a:cubicBezTo>
                    <a:pt x="66000" y="42467"/>
                    <a:pt x="66000" y="42520"/>
                    <a:pt x="65960" y="42560"/>
                  </a:cubicBezTo>
                  <a:cubicBezTo>
                    <a:pt x="62947" y="46240"/>
                    <a:pt x="59413" y="51307"/>
                    <a:pt x="56840" y="57373"/>
                  </a:cubicBezTo>
                  <a:cubicBezTo>
                    <a:pt x="56787" y="57427"/>
                    <a:pt x="56693" y="57467"/>
                    <a:pt x="56600" y="57520"/>
                  </a:cubicBezTo>
                  <a:cubicBezTo>
                    <a:pt x="35680" y="34547"/>
                    <a:pt x="3907" y="13907"/>
                    <a:pt x="1000" y="12000"/>
                  </a:cubicBezTo>
                  <a:lnTo>
                    <a:pt x="4440" y="1000"/>
                  </a:lnTo>
                  <a:lnTo>
                    <a:pt x="68773" y="39360"/>
                  </a:lnTo>
                  <a:lnTo>
                    <a:pt x="68813" y="39360"/>
                  </a:lnTo>
                  <a:close/>
                </a:path>
              </a:pathLst>
            </a:custGeom>
            <a:solidFill>
              <a:srgbClr val="C38C6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987CD73F-0A88-4A48-A0FD-AFD92E616AD1}"/>
                </a:ext>
              </a:extLst>
            </p:cNvPr>
            <p:cNvSpPr/>
            <p:nvPr/>
          </p:nvSpPr>
          <p:spPr>
            <a:xfrm>
              <a:off x="9008289" y="6027600"/>
              <a:ext cx="125333" cy="133333"/>
            </a:xfrm>
            <a:custGeom>
              <a:avLst/>
              <a:gdLst>
                <a:gd name="connsiteX0" fmla="*/ 1200 w 125333"/>
                <a:gd name="connsiteY0" fmla="*/ 94027 h 133333"/>
                <a:gd name="connsiteX1" fmla="*/ 94280 w 125333"/>
                <a:gd name="connsiteY1" fmla="*/ 125573 h 133333"/>
                <a:gd name="connsiteX2" fmla="*/ 124667 w 125333"/>
                <a:gd name="connsiteY2" fmla="*/ 29400 h 133333"/>
                <a:gd name="connsiteX3" fmla="*/ 48947 w 125333"/>
                <a:gd name="connsiteY3" fmla="*/ 1000 h 133333"/>
                <a:gd name="connsiteX4" fmla="*/ 12667 w 125333"/>
                <a:gd name="connsiteY4" fmla="*/ 28613 h 133333"/>
                <a:gd name="connsiteX5" fmla="*/ 1200 w 125333"/>
                <a:gd name="connsiteY5" fmla="*/ 94027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333" h="133333">
                  <a:moveTo>
                    <a:pt x="1200" y="94027"/>
                  </a:moveTo>
                  <a:cubicBezTo>
                    <a:pt x="3174" y="98200"/>
                    <a:pt x="57200" y="151613"/>
                    <a:pt x="94280" y="125573"/>
                  </a:cubicBezTo>
                  <a:cubicBezTo>
                    <a:pt x="110054" y="113747"/>
                    <a:pt x="114414" y="109867"/>
                    <a:pt x="124667" y="29400"/>
                  </a:cubicBezTo>
                  <a:cubicBezTo>
                    <a:pt x="117574" y="22307"/>
                    <a:pt x="48947" y="1000"/>
                    <a:pt x="48947" y="1000"/>
                  </a:cubicBezTo>
                  <a:lnTo>
                    <a:pt x="12667" y="28613"/>
                  </a:lnTo>
                  <a:cubicBezTo>
                    <a:pt x="12654" y="28613"/>
                    <a:pt x="-786" y="89840"/>
                    <a:pt x="1200" y="94027"/>
                  </a:cubicBez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5B8E5E4-5CB7-4B99-8199-92F0A8707BC0}"/>
                </a:ext>
              </a:extLst>
            </p:cNvPr>
            <p:cNvSpPr/>
            <p:nvPr/>
          </p:nvSpPr>
          <p:spPr>
            <a:xfrm>
              <a:off x="9107851" y="6450131"/>
              <a:ext cx="121333" cy="41333"/>
            </a:xfrm>
            <a:custGeom>
              <a:avLst/>
              <a:gdLst>
                <a:gd name="connsiteX0" fmla="*/ 9319 w 121333"/>
                <a:gd name="connsiteY0" fmla="*/ 2375 h 41333"/>
                <a:gd name="connsiteX1" fmla="*/ 11265 w 121333"/>
                <a:gd name="connsiteY1" fmla="*/ 1002 h 41333"/>
                <a:gd name="connsiteX2" fmla="*/ 67732 w 121333"/>
                <a:gd name="connsiteY2" fmla="*/ 7442 h 41333"/>
                <a:gd name="connsiteX3" fmla="*/ 120079 w 121333"/>
                <a:gd name="connsiteY3" fmla="*/ 36029 h 41333"/>
                <a:gd name="connsiteX4" fmla="*/ 118972 w 121333"/>
                <a:gd name="connsiteY4" fmla="*/ 39615 h 41333"/>
                <a:gd name="connsiteX5" fmla="*/ 46185 w 121333"/>
                <a:gd name="connsiteY5" fmla="*/ 40602 h 41333"/>
                <a:gd name="connsiteX6" fmla="*/ 67319 w 121333"/>
                <a:gd name="connsiteY6" fmla="*/ 40549 h 41333"/>
                <a:gd name="connsiteX7" fmla="*/ 2532 w 121333"/>
                <a:gd name="connsiteY7" fmla="*/ 30589 h 41333"/>
                <a:gd name="connsiteX8" fmla="*/ 1092 w 121333"/>
                <a:gd name="connsiteY8" fmla="*/ 28055 h 41333"/>
                <a:gd name="connsiteX9" fmla="*/ 9319 w 121333"/>
                <a:gd name="connsiteY9" fmla="*/ 2375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333" h="41333">
                  <a:moveTo>
                    <a:pt x="9319" y="2375"/>
                  </a:moveTo>
                  <a:cubicBezTo>
                    <a:pt x="9585" y="1522"/>
                    <a:pt x="10385" y="962"/>
                    <a:pt x="11265" y="1002"/>
                  </a:cubicBezTo>
                  <a:cubicBezTo>
                    <a:pt x="17625" y="1255"/>
                    <a:pt x="43199" y="2562"/>
                    <a:pt x="67732" y="7442"/>
                  </a:cubicBezTo>
                  <a:cubicBezTo>
                    <a:pt x="82039" y="10295"/>
                    <a:pt x="108999" y="28309"/>
                    <a:pt x="120079" y="36029"/>
                  </a:cubicBezTo>
                  <a:cubicBezTo>
                    <a:pt x="121652" y="37122"/>
                    <a:pt x="120892" y="39589"/>
                    <a:pt x="118972" y="39615"/>
                  </a:cubicBezTo>
                  <a:lnTo>
                    <a:pt x="46185" y="40602"/>
                  </a:lnTo>
                  <a:cubicBezTo>
                    <a:pt x="46025" y="40602"/>
                    <a:pt x="67465" y="40589"/>
                    <a:pt x="67319" y="40549"/>
                  </a:cubicBezTo>
                  <a:lnTo>
                    <a:pt x="2532" y="30589"/>
                  </a:lnTo>
                  <a:cubicBezTo>
                    <a:pt x="1412" y="30335"/>
                    <a:pt x="745" y="29162"/>
                    <a:pt x="1092" y="28055"/>
                  </a:cubicBezTo>
                  <a:lnTo>
                    <a:pt x="9319" y="2375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D32C71A9-4B99-416C-ACC5-774FC35AD4FF}"/>
                </a:ext>
              </a:extLst>
            </p:cNvPr>
            <p:cNvSpPr/>
            <p:nvPr/>
          </p:nvSpPr>
          <p:spPr>
            <a:xfrm>
              <a:off x="8932771" y="6202239"/>
              <a:ext cx="210667" cy="294667"/>
            </a:xfrm>
            <a:custGeom>
              <a:avLst/>
              <a:gdLst>
                <a:gd name="connsiteX0" fmla="*/ 192318 w 210666"/>
                <a:gd name="connsiteY0" fmla="*/ 293774 h 294666"/>
                <a:gd name="connsiteX1" fmla="*/ 209825 w 210666"/>
                <a:gd name="connsiteY1" fmla="*/ 245347 h 294666"/>
                <a:gd name="connsiteX2" fmla="*/ 87291 w 210666"/>
                <a:gd name="connsiteY2" fmla="*/ 199841 h 294666"/>
                <a:gd name="connsiteX3" fmla="*/ 103051 w 210666"/>
                <a:gd name="connsiteY3" fmla="*/ 5547 h 294666"/>
                <a:gd name="connsiteX4" fmla="*/ 26611 w 210666"/>
                <a:gd name="connsiteY4" fmla="*/ 68561 h 294666"/>
                <a:gd name="connsiteX5" fmla="*/ 16105 w 210666"/>
                <a:gd name="connsiteY5" fmla="*/ 255267 h 294666"/>
                <a:gd name="connsiteX6" fmla="*/ 192318 w 210666"/>
                <a:gd name="connsiteY6" fmla="*/ 293774 h 29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666" h="294666">
                  <a:moveTo>
                    <a:pt x="192318" y="293774"/>
                  </a:moveTo>
                  <a:lnTo>
                    <a:pt x="209825" y="245347"/>
                  </a:lnTo>
                  <a:cubicBezTo>
                    <a:pt x="209825" y="245347"/>
                    <a:pt x="105385" y="201587"/>
                    <a:pt x="87291" y="199841"/>
                  </a:cubicBezTo>
                  <a:cubicBezTo>
                    <a:pt x="93705" y="171254"/>
                    <a:pt x="158478" y="34721"/>
                    <a:pt x="103051" y="5547"/>
                  </a:cubicBezTo>
                  <a:cubicBezTo>
                    <a:pt x="96051" y="1467"/>
                    <a:pt x="45865" y="-17213"/>
                    <a:pt x="26611" y="68561"/>
                  </a:cubicBezTo>
                  <a:cubicBezTo>
                    <a:pt x="7358" y="154334"/>
                    <a:pt x="-14229" y="243601"/>
                    <a:pt x="16105" y="255267"/>
                  </a:cubicBezTo>
                  <a:cubicBezTo>
                    <a:pt x="46451" y="266934"/>
                    <a:pt x="192318" y="293774"/>
                    <a:pt x="192318" y="293774"/>
                  </a:cubicBezTo>
                  <a:close/>
                </a:path>
              </a:pathLst>
            </a:custGeom>
            <a:solidFill>
              <a:srgbClr val="F4B25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F6A3C06-ADDF-483B-95DB-8DCA5AACE97B}"/>
                </a:ext>
              </a:extLst>
            </p:cNvPr>
            <p:cNvSpPr/>
            <p:nvPr/>
          </p:nvSpPr>
          <p:spPr>
            <a:xfrm>
              <a:off x="9133423" y="6488600"/>
              <a:ext cx="209333" cy="17333"/>
            </a:xfrm>
            <a:custGeom>
              <a:avLst/>
              <a:gdLst>
                <a:gd name="connsiteX0" fmla="*/ 206440 w 209333"/>
                <a:gd name="connsiteY0" fmla="*/ 17333 h 17333"/>
                <a:gd name="connsiteX1" fmla="*/ 3280 w 209333"/>
                <a:gd name="connsiteY1" fmla="*/ 17333 h 17333"/>
                <a:gd name="connsiteX2" fmla="*/ 1000 w 209333"/>
                <a:gd name="connsiteY2" fmla="*/ 15053 h 17333"/>
                <a:gd name="connsiteX3" fmla="*/ 1000 w 209333"/>
                <a:gd name="connsiteY3" fmla="*/ 3280 h 17333"/>
                <a:gd name="connsiteX4" fmla="*/ 3280 w 209333"/>
                <a:gd name="connsiteY4" fmla="*/ 1000 h 17333"/>
                <a:gd name="connsiteX5" fmla="*/ 206440 w 209333"/>
                <a:gd name="connsiteY5" fmla="*/ 1000 h 17333"/>
                <a:gd name="connsiteX6" fmla="*/ 208720 w 209333"/>
                <a:gd name="connsiteY6" fmla="*/ 3280 h 17333"/>
                <a:gd name="connsiteX7" fmla="*/ 208720 w 209333"/>
                <a:gd name="connsiteY7" fmla="*/ 15053 h 17333"/>
                <a:gd name="connsiteX8" fmla="*/ 206440 w 209333"/>
                <a:gd name="connsiteY8" fmla="*/ 17333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333" h="17333">
                  <a:moveTo>
                    <a:pt x="206440" y="17333"/>
                  </a:moveTo>
                  <a:lnTo>
                    <a:pt x="3280" y="17333"/>
                  </a:lnTo>
                  <a:cubicBezTo>
                    <a:pt x="2027" y="17333"/>
                    <a:pt x="1000" y="16307"/>
                    <a:pt x="1000" y="15053"/>
                  </a:cubicBezTo>
                  <a:lnTo>
                    <a:pt x="1000" y="3280"/>
                  </a:lnTo>
                  <a:cubicBezTo>
                    <a:pt x="1000" y="2027"/>
                    <a:pt x="2027" y="1000"/>
                    <a:pt x="3280" y="1000"/>
                  </a:cubicBezTo>
                  <a:lnTo>
                    <a:pt x="206440" y="1000"/>
                  </a:lnTo>
                  <a:cubicBezTo>
                    <a:pt x="207693" y="1000"/>
                    <a:pt x="208720" y="2027"/>
                    <a:pt x="208720" y="3280"/>
                  </a:cubicBezTo>
                  <a:lnTo>
                    <a:pt x="208720" y="15053"/>
                  </a:lnTo>
                  <a:cubicBezTo>
                    <a:pt x="208720" y="16307"/>
                    <a:pt x="207707" y="17333"/>
                    <a:pt x="206440" y="17333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47514DCB-6597-499D-BDD1-A813CD762D3E}"/>
                </a:ext>
              </a:extLst>
            </p:cNvPr>
            <p:cNvSpPr/>
            <p:nvPr/>
          </p:nvSpPr>
          <p:spPr>
            <a:xfrm>
              <a:off x="9359276" y="6598760"/>
              <a:ext cx="101333" cy="37333"/>
            </a:xfrm>
            <a:custGeom>
              <a:avLst/>
              <a:gdLst>
                <a:gd name="connsiteX0" fmla="*/ 1000 w 101333"/>
                <a:gd name="connsiteY0" fmla="*/ 6333 h 37333"/>
                <a:gd name="connsiteX1" fmla="*/ 6920 w 101333"/>
                <a:gd name="connsiteY1" fmla="*/ 36760 h 37333"/>
                <a:gd name="connsiteX2" fmla="*/ 100493 w 101333"/>
                <a:gd name="connsiteY2" fmla="*/ 33920 h 37333"/>
                <a:gd name="connsiteX3" fmla="*/ 81760 w 101333"/>
                <a:gd name="connsiteY3" fmla="*/ 15467 h 37333"/>
                <a:gd name="connsiteX4" fmla="*/ 44587 w 101333"/>
                <a:gd name="connsiteY4" fmla="*/ 1000 h 37333"/>
                <a:gd name="connsiteX5" fmla="*/ 1000 w 101333"/>
                <a:gd name="connsiteY5" fmla="*/ 6333 h 3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333" h="37333">
                  <a:moveTo>
                    <a:pt x="1000" y="6333"/>
                  </a:moveTo>
                  <a:lnTo>
                    <a:pt x="6920" y="36760"/>
                  </a:lnTo>
                  <a:lnTo>
                    <a:pt x="100493" y="33920"/>
                  </a:lnTo>
                  <a:cubicBezTo>
                    <a:pt x="100493" y="33920"/>
                    <a:pt x="107400" y="21720"/>
                    <a:pt x="81760" y="15467"/>
                  </a:cubicBezTo>
                  <a:cubicBezTo>
                    <a:pt x="56120" y="9213"/>
                    <a:pt x="44587" y="1000"/>
                    <a:pt x="44587" y="1000"/>
                  </a:cubicBezTo>
                  <a:lnTo>
                    <a:pt x="1000" y="633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3D22039-3918-4A2E-8A82-E4B2D49ED77D}"/>
                </a:ext>
              </a:extLst>
            </p:cNvPr>
            <p:cNvSpPr/>
            <p:nvPr/>
          </p:nvSpPr>
          <p:spPr>
            <a:xfrm>
              <a:off x="9326336" y="6318456"/>
              <a:ext cx="117333" cy="188000"/>
            </a:xfrm>
            <a:custGeom>
              <a:avLst/>
              <a:gdLst>
                <a:gd name="connsiteX0" fmla="*/ 1313 w 117333"/>
                <a:gd name="connsiteY0" fmla="*/ 178050 h 188000"/>
                <a:gd name="connsiteX1" fmla="*/ 102953 w 117333"/>
                <a:gd name="connsiteY1" fmla="*/ 2144 h 188000"/>
                <a:gd name="connsiteX2" fmla="*/ 106073 w 117333"/>
                <a:gd name="connsiteY2" fmla="*/ 1304 h 188000"/>
                <a:gd name="connsiteX3" fmla="*/ 116273 w 117333"/>
                <a:gd name="connsiteY3" fmla="*/ 7197 h 188000"/>
                <a:gd name="connsiteX4" fmla="*/ 117100 w 117333"/>
                <a:gd name="connsiteY4" fmla="*/ 10317 h 188000"/>
                <a:gd name="connsiteX5" fmla="*/ 15460 w 117333"/>
                <a:gd name="connsiteY5" fmla="*/ 186224 h 188000"/>
                <a:gd name="connsiteX6" fmla="*/ 12340 w 117333"/>
                <a:gd name="connsiteY6" fmla="*/ 187064 h 188000"/>
                <a:gd name="connsiteX7" fmla="*/ 2140 w 117333"/>
                <a:gd name="connsiteY7" fmla="*/ 181170 h 188000"/>
                <a:gd name="connsiteX8" fmla="*/ 1313 w 117333"/>
                <a:gd name="connsiteY8" fmla="*/ 178050 h 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333" h="188000">
                  <a:moveTo>
                    <a:pt x="1313" y="178050"/>
                  </a:moveTo>
                  <a:lnTo>
                    <a:pt x="102953" y="2144"/>
                  </a:lnTo>
                  <a:cubicBezTo>
                    <a:pt x="103580" y="1050"/>
                    <a:pt x="104980" y="677"/>
                    <a:pt x="106073" y="1304"/>
                  </a:cubicBezTo>
                  <a:lnTo>
                    <a:pt x="116273" y="7197"/>
                  </a:lnTo>
                  <a:cubicBezTo>
                    <a:pt x="117366" y="7824"/>
                    <a:pt x="117740" y="9224"/>
                    <a:pt x="117100" y="10317"/>
                  </a:cubicBezTo>
                  <a:lnTo>
                    <a:pt x="15460" y="186224"/>
                  </a:lnTo>
                  <a:cubicBezTo>
                    <a:pt x="14833" y="187317"/>
                    <a:pt x="13433" y="187690"/>
                    <a:pt x="12340" y="187064"/>
                  </a:cubicBezTo>
                  <a:lnTo>
                    <a:pt x="2140" y="181170"/>
                  </a:lnTo>
                  <a:cubicBezTo>
                    <a:pt x="1046" y="180530"/>
                    <a:pt x="673" y="179130"/>
                    <a:pt x="1313" y="178050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36DFC73-4F1C-4F06-90B9-16D53585262A}"/>
                </a:ext>
              </a:extLst>
            </p:cNvPr>
            <p:cNvSpPr/>
            <p:nvPr/>
          </p:nvSpPr>
          <p:spPr>
            <a:xfrm>
              <a:off x="8998063" y="5991093"/>
              <a:ext cx="166667" cy="134667"/>
            </a:xfrm>
            <a:custGeom>
              <a:avLst/>
              <a:gdLst>
                <a:gd name="connsiteX0" fmla="*/ 50373 w 166666"/>
                <a:gd name="connsiteY0" fmla="*/ 113653 h 134666"/>
                <a:gd name="connsiteX1" fmla="*/ 65413 w 166666"/>
                <a:gd name="connsiteY1" fmla="*/ 85587 h 134666"/>
                <a:gd name="connsiteX2" fmla="*/ 68667 w 166666"/>
                <a:gd name="connsiteY2" fmla="*/ 73067 h 134666"/>
                <a:gd name="connsiteX3" fmla="*/ 148760 w 166666"/>
                <a:gd name="connsiteY3" fmla="*/ 74240 h 134666"/>
                <a:gd name="connsiteX4" fmla="*/ 129747 w 166666"/>
                <a:gd name="connsiteY4" fmla="*/ 6440 h 134666"/>
                <a:gd name="connsiteX5" fmla="*/ 95907 w 166666"/>
                <a:gd name="connsiteY5" fmla="*/ 16947 h 134666"/>
                <a:gd name="connsiteX6" fmla="*/ 59733 w 166666"/>
                <a:gd name="connsiteY6" fmla="*/ 1000 h 134666"/>
                <a:gd name="connsiteX7" fmla="*/ 34453 w 166666"/>
                <a:gd name="connsiteY7" fmla="*/ 27067 h 134666"/>
                <a:gd name="connsiteX8" fmla="*/ 1000 w 166666"/>
                <a:gd name="connsiteY8" fmla="*/ 42627 h 134666"/>
                <a:gd name="connsiteX9" fmla="*/ 6987 w 166666"/>
                <a:gd name="connsiteY9" fmla="*/ 79827 h 134666"/>
                <a:gd name="connsiteX10" fmla="*/ 10787 w 166666"/>
                <a:gd name="connsiteY10" fmla="*/ 131187 h 134666"/>
                <a:gd name="connsiteX11" fmla="*/ 25133 w 166666"/>
                <a:gd name="connsiteY11" fmla="*/ 126493 h 134666"/>
                <a:gd name="connsiteX12" fmla="*/ 50693 w 166666"/>
                <a:gd name="connsiteY12" fmla="*/ 81360 h 134666"/>
                <a:gd name="connsiteX13" fmla="*/ 56733 w 166666"/>
                <a:gd name="connsiteY13" fmla="*/ 84333 h 134666"/>
                <a:gd name="connsiteX14" fmla="*/ 48347 w 166666"/>
                <a:gd name="connsiteY14" fmla="*/ 97533 h 134666"/>
                <a:gd name="connsiteX15" fmla="*/ 50373 w 166666"/>
                <a:gd name="connsiteY15" fmla="*/ 113653 h 1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6666" h="134666">
                  <a:moveTo>
                    <a:pt x="50373" y="113653"/>
                  </a:moveTo>
                  <a:cubicBezTo>
                    <a:pt x="52493" y="114080"/>
                    <a:pt x="60547" y="94307"/>
                    <a:pt x="65413" y="85587"/>
                  </a:cubicBezTo>
                  <a:cubicBezTo>
                    <a:pt x="70280" y="76880"/>
                    <a:pt x="68667" y="73067"/>
                    <a:pt x="68667" y="73067"/>
                  </a:cubicBezTo>
                  <a:cubicBezTo>
                    <a:pt x="68667" y="73067"/>
                    <a:pt x="137573" y="85960"/>
                    <a:pt x="148760" y="74240"/>
                  </a:cubicBezTo>
                  <a:cubicBezTo>
                    <a:pt x="180653" y="44293"/>
                    <a:pt x="165920" y="6440"/>
                    <a:pt x="129747" y="6440"/>
                  </a:cubicBezTo>
                  <a:cubicBezTo>
                    <a:pt x="119627" y="6440"/>
                    <a:pt x="113413" y="16947"/>
                    <a:pt x="95907" y="16947"/>
                  </a:cubicBezTo>
                  <a:cubicBezTo>
                    <a:pt x="92400" y="16947"/>
                    <a:pt x="69840" y="1000"/>
                    <a:pt x="59733" y="1000"/>
                  </a:cubicBezTo>
                  <a:cubicBezTo>
                    <a:pt x="50400" y="1000"/>
                    <a:pt x="38733" y="27067"/>
                    <a:pt x="34453" y="27067"/>
                  </a:cubicBezTo>
                  <a:cubicBezTo>
                    <a:pt x="27453" y="27067"/>
                    <a:pt x="1000" y="15400"/>
                    <a:pt x="1000" y="42627"/>
                  </a:cubicBezTo>
                  <a:cubicBezTo>
                    <a:pt x="1000" y="69853"/>
                    <a:pt x="5520" y="79920"/>
                    <a:pt x="6987" y="79827"/>
                  </a:cubicBezTo>
                  <a:cubicBezTo>
                    <a:pt x="7640" y="79253"/>
                    <a:pt x="10787" y="131187"/>
                    <a:pt x="10787" y="131187"/>
                  </a:cubicBezTo>
                  <a:cubicBezTo>
                    <a:pt x="10787" y="131187"/>
                    <a:pt x="15800" y="140027"/>
                    <a:pt x="25133" y="126493"/>
                  </a:cubicBezTo>
                  <a:cubicBezTo>
                    <a:pt x="33600" y="114213"/>
                    <a:pt x="46213" y="79307"/>
                    <a:pt x="50693" y="81360"/>
                  </a:cubicBezTo>
                  <a:cubicBezTo>
                    <a:pt x="54173" y="81360"/>
                    <a:pt x="55907" y="83200"/>
                    <a:pt x="56733" y="84333"/>
                  </a:cubicBezTo>
                  <a:cubicBezTo>
                    <a:pt x="56733" y="84480"/>
                    <a:pt x="49493" y="90147"/>
                    <a:pt x="48347" y="97533"/>
                  </a:cubicBezTo>
                  <a:cubicBezTo>
                    <a:pt x="46600" y="108733"/>
                    <a:pt x="48253" y="113213"/>
                    <a:pt x="50373" y="11365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3B95FAE8-A536-4D16-8C55-67E92637D65D}"/>
                </a:ext>
              </a:extLst>
            </p:cNvPr>
            <p:cNvSpPr/>
            <p:nvPr/>
          </p:nvSpPr>
          <p:spPr>
            <a:xfrm>
              <a:off x="9675556" y="6198013"/>
              <a:ext cx="24000" cy="24000"/>
            </a:xfrm>
            <a:custGeom>
              <a:avLst/>
              <a:gdLst>
                <a:gd name="connsiteX0" fmla="*/ 23933 w 24000"/>
                <a:gd name="connsiteY0" fmla="*/ 12467 h 24000"/>
                <a:gd name="connsiteX1" fmla="*/ 12467 w 24000"/>
                <a:gd name="connsiteY1" fmla="*/ 23933 h 24000"/>
                <a:gd name="connsiteX2" fmla="*/ 1000 w 24000"/>
                <a:gd name="connsiteY2" fmla="*/ 12467 h 24000"/>
                <a:gd name="connsiteX3" fmla="*/ 12467 w 24000"/>
                <a:gd name="connsiteY3" fmla="*/ 1000 h 24000"/>
                <a:gd name="connsiteX4" fmla="*/ 23933 w 24000"/>
                <a:gd name="connsiteY4" fmla="*/ 12467 h 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0" h="24000">
                  <a:moveTo>
                    <a:pt x="23933" y="12467"/>
                  </a:moveTo>
                  <a:cubicBezTo>
                    <a:pt x="23933" y="18799"/>
                    <a:pt x="18800" y="23933"/>
                    <a:pt x="12467" y="23933"/>
                  </a:cubicBezTo>
                  <a:cubicBezTo>
                    <a:pt x="6134" y="23933"/>
                    <a:pt x="1000" y="18799"/>
                    <a:pt x="1000" y="12467"/>
                  </a:cubicBezTo>
                  <a:cubicBezTo>
                    <a:pt x="1000" y="6134"/>
                    <a:pt x="6134" y="1000"/>
                    <a:pt x="12467" y="1000"/>
                  </a:cubicBezTo>
                  <a:cubicBezTo>
                    <a:pt x="18800" y="1000"/>
                    <a:pt x="23933" y="6134"/>
                    <a:pt x="23933" y="1246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DB35E1C-0C8D-4223-891C-B04791468883}"/>
                </a:ext>
              </a:extLst>
            </p:cNvPr>
            <p:cNvSpPr/>
            <p:nvPr/>
          </p:nvSpPr>
          <p:spPr>
            <a:xfrm>
              <a:off x="8783703" y="5764427"/>
              <a:ext cx="44000" cy="44000"/>
            </a:xfrm>
            <a:custGeom>
              <a:avLst/>
              <a:gdLst>
                <a:gd name="connsiteX0" fmla="*/ 43613 w 44000"/>
                <a:gd name="connsiteY0" fmla="*/ 22307 h 44000"/>
                <a:gd name="connsiteX1" fmla="*/ 22307 w 44000"/>
                <a:gd name="connsiteY1" fmla="*/ 43613 h 44000"/>
                <a:gd name="connsiteX2" fmla="*/ 1000 w 44000"/>
                <a:gd name="connsiteY2" fmla="*/ 22307 h 44000"/>
                <a:gd name="connsiteX3" fmla="*/ 22307 w 44000"/>
                <a:gd name="connsiteY3" fmla="*/ 1000 h 44000"/>
                <a:gd name="connsiteX4" fmla="*/ 43613 w 44000"/>
                <a:gd name="connsiteY4" fmla="*/ 22307 h 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0" h="44000">
                  <a:moveTo>
                    <a:pt x="43613" y="22307"/>
                  </a:moveTo>
                  <a:cubicBezTo>
                    <a:pt x="43613" y="34074"/>
                    <a:pt x="34074" y="43613"/>
                    <a:pt x="22307" y="43613"/>
                  </a:cubicBezTo>
                  <a:cubicBezTo>
                    <a:pt x="10539" y="43613"/>
                    <a:pt x="1000" y="34074"/>
                    <a:pt x="1000" y="22307"/>
                  </a:cubicBezTo>
                  <a:cubicBezTo>
                    <a:pt x="1000" y="10539"/>
                    <a:pt x="10539" y="1000"/>
                    <a:pt x="22307" y="1000"/>
                  </a:cubicBezTo>
                  <a:cubicBezTo>
                    <a:pt x="34074" y="1000"/>
                    <a:pt x="43613" y="10539"/>
                    <a:pt x="43613" y="2230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AF48727E-EBBF-4DFD-879E-169A5ADDD800}"/>
                </a:ext>
              </a:extLst>
            </p:cNvPr>
            <p:cNvSpPr/>
            <p:nvPr/>
          </p:nvSpPr>
          <p:spPr>
            <a:xfrm>
              <a:off x="8536276" y="6169987"/>
              <a:ext cx="108000" cy="108000"/>
            </a:xfrm>
            <a:custGeom>
              <a:avLst/>
              <a:gdLst>
                <a:gd name="connsiteX0" fmla="*/ 107293 w 108000"/>
                <a:gd name="connsiteY0" fmla="*/ 54147 h 108000"/>
                <a:gd name="connsiteX1" fmla="*/ 54147 w 108000"/>
                <a:gd name="connsiteY1" fmla="*/ 107293 h 108000"/>
                <a:gd name="connsiteX2" fmla="*/ 1000 w 108000"/>
                <a:gd name="connsiteY2" fmla="*/ 54147 h 108000"/>
                <a:gd name="connsiteX3" fmla="*/ 54147 w 108000"/>
                <a:gd name="connsiteY3" fmla="*/ 1000 h 108000"/>
                <a:gd name="connsiteX4" fmla="*/ 107293 w 108000"/>
                <a:gd name="connsiteY4" fmla="*/ 54147 h 1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" h="108000">
                  <a:moveTo>
                    <a:pt x="107293" y="54147"/>
                  </a:moveTo>
                  <a:cubicBezTo>
                    <a:pt x="107293" y="83499"/>
                    <a:pt x="83499" y="107293"/>
                    <a:pt x="54147" y="107293"/>
                  </a:cubicBezTo>
                  <a:cubicBezTo>
                    <a:pt x="24795" y="107293"/>
                    <a:pt x="1000" y="83499"/>
                    <a:pt x="1000" y="54147"/>
                  </a:cubicBezTo>
                  <a:cubicBezTo>
                    <a:pt x="1000" y="24795"/>
                    <a:pt x="24795" y="1000"/>
                    <a:pt x="54147" y="1000"/>
                  </a:cubicBezTo>
                  <a:cubicBezTo>
                    <a:pt x="83499" y="1000"/>
                    <a:pt x="107293" y="24795"/>
                    <a:pt x="107293" y="5414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C402626-A8DD-4FED-8DC9-52C8896C168B}"/>
                </a:ext>
              </a:extLst>
            </p:cNvPr>
            <p:cNvSpPr/>
            <p:nvPr/>
          </p:nvSpPr>
          <p:spPr>
            <a:xfrm>
              <a:off x="9031711" y="6070223"/>
              <a:ext cx="24000" cy="36000"/>
            </a:xfrm>
            <a:custGeom>
              <a:avLst/>
              <a:gdLst>
                <a:gd name="connsiteX0" fmla="*/ 16712 w 24000"/>
                <a:gd name="connsiteY0" fmla="*/ 15737 h 36000"/>
                <a:gd name="connsiteX1" fmla="*/ 23085 w 24000"/>
                <a:gd name="connsiteY1" fmla="*/ 5190 h 36000"/>
                <a:gd name="connsiteX2" fmla="*/ 21446 w 24000"/>
                <a:gd name="connsiteY2" fmla="*/ 1563 h 36000"/>
                <a:gd name="connsiteX3" fmla="*/ 3152 w 24000"/>
                <a:gd name="connsiteY3" fmla="*/ 14150 h 36000"/>
                <a:gd name="connsiteX4" fmla="*/ 6992 w 24000"/>
                <a:gd name="connsiteY4" fmla="*/ 35510 h 36000"/>
                <a:gd name="connsiteX5" fmla="*/ 14579 w 24000"/>
                <a:gd name="connsiteY5" fmla="*/ 33510 h 36000"/>
                <a:gd name="connsiteX6" fmla="*/ 16712 w 24000"/>
                <a:gd name="connsiteY6" fmla="*/ 15737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00" h="36000">
                  <a:moveTo>
                    <a:pt x="16712" y="15737"/>
                  </a:moveTo>
                  <a:cubicBezTo>
                    <a:pt x="18352" y="11070"/>
                    <a:pt x="23219" y="6657"/>
                    <a:pt x="23085" y="5190"/>
                  </a:cubicBezTo>
                  <a:cubicBezTo>
                    <a:pt x="22952" y="3723"/>
                    <a:pt x="22925" y="2150"/>
                    <a:pt x="21446" y="1563"/>
                  </a:cubicBezTo>
                  <a:cubicBezTo>
                    <a:pt x="15339" y="-863"/>
                    <a:pt x="7139" y="4777"/>
                    <a:pt x="3152" y="14150"/>
                  </a:cubicBezTo>
                  <a:cubicBezTo>
                    <a:pt x="-835" y="23523"/>
                    <a:pt x="872" y="33083"/>
                    <a:pt x="6992" y="35510"/>
                  </a:cubicBezTo>
                  <a:cubicBezTo>
                    <a:pt x="9539" y="36523"/>
                    <a:pt x="13486" y="35670"/>
                    <a:pt x="14579" y="33510"/>
                  </a:cubicBezTo>
                  <a:cubicBezTo>
                    <a:pt x="15672" y="31350"/>
                    <a:pt x="14579" y="21777"/>
                    <a:pt x="16712" y="15737"/>
                  </a:cubicBezTo>
                  <a:close/>
                </a:path>
              </a:pathLst>
            </a:custGeom>
            <a:solidFill>
              <a:srgbClr val="C38C6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60B769F-BECC-4A38-BFCD-9929C9605331}"/>
                </a:ext>
              </a:extLst>
            </p:cNvPr>
            <p:cNvSpPr/>
            <p:nvPr/>
          </p:nvSpPr>
          <p:spPr>
            <a:xfrm>
              <a:off x="8858977" y="6597984"/>
              <a:ext cx="437333" cy="41333"/>
            </a:xfrm>
            <a:custGeom>
              <a:avLst/>
              <a:gdLst>
                <a:gd name="connsiteX0" fmla="*/ 212806 w 437333"/>
                <a:gd name="connsiteY0" fmla="*/ 13043 h 41333"/>
                <a:gd name="connsiteX1" fmla="*/ 423286 w 437333"/>
                <a:gd name="connsiteY1" fmla="*/ 7629 h 41333"/>
                <a:gd name="connsiteX2" fmla="*/ 268979 w 437333"/>
                <a:gd name="connsiteY2" fmla="*/ 41469 h 41333"/>
                <a:gd name="connsiteX3" fmla="*/ 4352 w 437333"/>
                <a:gd name="connsiteY3" fmla="*/ 31989 h 41333"/>
                <a:gd name="connsiteX4" fmla="*/ 212806 w 437333"/>
                <a:gd name="connsiteY4" fmla="*/ 13043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333" h="41333">
                  <a:moveTo>
                    <a:pt x="212806" y="13043"/>
                  </a:moveTo>
                  <a:cubicBezTo>
                    <a:pt x="212806" y="13043"/>
                    <a:pt x="375232" y="-9971"/>
                    <a:pt x="423286" y="7629"/>
                  </a:cubicBezTo>
                  <a:cubicBezTo>
                    <a:pt x="438846" y="21163"/>
                    <a:pt x="481486" y="41469"/>
                    <a:pt x="268979" y="41469"/>
                  </a:cubicBezTo>
                  <a:cubicBezTo>
                    <a:pt x="56472" y="41469"/>
                    <a:pt x="4352" y="31989"/>
                    <a:pt x="4352" y="31989"/>
                  </a:cubicBezTo>
                  <a:cubicBezTo>
                    <a:pt x="4352" y="31989"/>
                    <a:pt x="-42341" y="-13344"/>
                    <a:pt x="212806" y="1304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98F115D-0571-48B2-B66C-12DBE4527012}"/>
              </a:ext>
            </a:extLst>
          </p:cNvPr>
          <p:cNvSpPr/>
          <p:nvPr/>
        </p:nvSpPr>
        <p:spPr>
          <a:xfrm>
            <a:off x="2387600" y="3951851"/>
            <a:ext cx="2124076" cy="3904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2000" dirty="0"/>
              <a:t>Thanks</a:t>
            </a:r>
            <a:r>
              <a:rPr lang="zh-CN" altLang="en-US" sz="2000" dirty="0"/>
              <a:t>！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A9BF287-3DA8-49D4-AFCD-566D7728AE5B}"/>
              </a:ext>
            </a:extLst>
          </p:cNvPr>
          <p:cNvSpPr txBox="1"/>
          <p:nvPr/>
        </p:nvSpPr>
        <p:spPr>
          <a:xfrm>
            <a:off x="2303349" y="261810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 b="0" dirty="0">
                <a:gradFill flip="none" rotWithShape="1">
                  <a:gsLst>
                    <a:gs pos="11000">
                      <a:schemeClr val="accent1">
                        <a:lumMod val="20000"/>
                        <a:lumOff val="80000"/>
                      </a:schemeClr>
                    </a:gs>
                    <a:gs pos="81000">
                      <a:schemeClr val="accent1"/>
                    </a:gs>
                  </a:gsLst>
                  <a:lin ang="2700000" scaled="1"/>
                  <a:tileRect/>
                </a:gradFill>
                <a:latin typeface="+mn-ea"/>
                <a:ea typeface="+mn-ea"/>
              </a:rPr>
              <a:t>谢谢！</a:t>
            </a: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F735F7D-7331-4674-A74D-69BC6C2E0214}"/>
              </a:ext>
            </a:extLst>
          </p:cNvPr>
          <p:cNvSpPr/>
          <p:nvPr/>
        </p:nvSpPr>
        <p:spPr>
          <a:xfrm>
            <a:off x="1924226" y="2733338"/>
            <a:ext cx="208487" cy="1614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7000">
                <a:schemeClr val="accent1"/>
              </a:gs>
              <a:gs pos="19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图形 2647">
            <a:extLst>
              <a:ext uri="{FF2B5EF4-FFF2-40B4-BE49-F238E27FC236}">
                <a16:creationId xmlns:a16="http://schemas.microsoft.com/office/drawing/2014/main" id="{13E0D37A-F2DF-4D42-A974-3271F6AFF7C1}"/>
              </a:ext>
            </a:extLst>
          </p:cNvPr>
          <p:cNvGrpSpPr/>
          <p:nvPr/>
        </p:nvGrpSpPr>
        <p:grpSpPr>
          <a:xfrm flipH="1">
            <a:off x="302612" y="4929118"/>
            <a:ext cx="2613164" cy="2613164"/>
            <a:chOff x="8547472" y="5418000"/>
            <a:chExt cx="1440000" cy="1440000"/>
          </a:xfrm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44C0725C-4DC3-46B5-AA02-6DF8C2AEF921}"/>
                </a:ext>
              </a:extLst>
            </p:cNvPr>
            <p:cNvSpPr/>
            <p:nvPr/>
          </p:nvSpPr>
          <p:spPr>
            <a:xfrm>
              <a:off x="8859645" y="6063479"/>
              <a:ext cx="886667" cy="354667"/>
            </a:xfrm>
            <a:custGeom>
              <a:avLst/>
              <a:gdLst>
                <a:gd name="connsiteX0" fmla="*/ 886493 w 886666"/>
                <a:gd name="connsiteY0" fmla="*/ 348001 h 354666"/>
                <a:gd name="connsiteX1" fmla="*/ 869720 w 886666"/>
                <a:gd name="connsiteY1" fmla="*/ 329174 h 354666"/>
                <a:gd name="connsiteX2" fmla="*/ 829933 w 886666"/>
                <a:gd name="connsiteY2" fmla="*/ 267334 h 354666"/>
                <a:gd name="connsiteX3" fmla="*/ 812867 w 886666"/>
                <a:gd name="connsiteY3" fmla="*/ 212881 h 354666"/>
                <a:gd name="connsiteX4" fmla="*/ 790493 w 886666"/>
                <a:gd name="connsiteY4" fmla="*/ 181414 h 354666"/>
                <a:gd name="connsiteX5" fmla="*/ 756973 w 886666"/>
                <a:gd name="connsiteY5" fmla="*/ 196254 h 354666"/>
                <a:gd name="connsiteX6" fmla="*/ 738907 w 886666"/>
                <a:gd name="connsiteY6" fmla="*/ 230987 h 354666"/>
                <a:gd name="connsiteX7" fmla="*/ 688613 w 886666"/>
                <a:gd name="connsiteY7" fmla="*/ 242054 h 354666"/>
                <a:gd name="connsiteX8" fmla="*/ 636853 w 886666"/>
                <a:gd name="connsiteY8" fmla="*/ 149841 h 354666"/>
                <a:gd name="connsiteX9" fmla="*/ 601453 w 886666"/>
                <a:gd name="connsiteY9" fmla="*/ 79361 h 354666"/>
                <a:gd name="connsiteX10" fmla="*/ 509333 w 886666"/>
                <a:gd name="connsiteY10" fmla="*/ 20014 h 354666"/>
                <a:gd name="connsiteX11" fmla="*/ 446440 w 886666"/>
                <a:gd name="connsiteY11" fmla="*/ 74441 h 354666"/>
                <a:gd name="connsiteX12" fmla="*/ 414947 w 886666"/>
                <a:gd name="connsiteY12" fmla="*/ 169294 h 354666"/>
                <a:gd name="connsiteX13" fmla="*/ 397987 w 886666"/>
                <a:gd name="connsiteY13" fmla="*/ 253934 h 354666"/>
                <a:gd name="connsiteX14" fmla="*/ 367840 w 886666"/>
                <a:gd name="connsiteY14" fmla="*/ 152307 h 354666"/>
                <a:gd name="connsiteX15" fmla="*/ 325587 w 886666"/>
                <a:gd name="connsiteY15" fmla="*/ 51147 h 354666"/>
                <a:gd name="connsiteX16" fmla="*/ 260507 w 886666"/>
                <a:gd name="connsiteY16" fmla="*/ 1001 h 354666"/>
                <a:gd name="connsiteX17" fmla="*/ 185027 w 886666"/>
                <a:gd name="connsiteY17" fmla="*/ 84014 h 354666"/>
                <a:gd name="connsiteX18" fmla="*/ 162827 w 886666"/>
                <a:gd name="connsiteY18" fmla="*/ 169547 h 354666"/>
                <a:gd name="connsiteX19" fmla="*/ 128827 w 886666"/>
                <a:gd name="connsiteY19" fmla="*/ 282427 h 354666"/>
                <a:gd name="connsiteX20" fmla="*/ 81413 w 886666"/>
                <a:gd name="connsiteY20" fmla="*/ 278841 h 354666"/>
                <a:gd name="connsiteX21" fmla="*/ 59987 w 886666"/>
                <a:gd name="connsiteY21" fmla="*/ 242947 h 354666"/>
                <a:gd name="connsiteX22" fmla="*/ 27320 w 886666"/>
                <a:gd name="connsiteY22" fmla="*/ 232161 h 354666"/>
                <a:gd name="connsiteX23" fmla="*/ 11427 w 886666"/>
                <a:gd name="connsiteY23" fmla="*/ 271507 h 354666"/>
                <a:gd name="connsiteX24" fmla="*/ 3640 w 886666"/>
                <a:gd name="connsiteY24" fmla="*/ 335787 h 354666"/>
                <a:gd name="connsiteX25" fmla="*/ 1000 w 886666"/>
                <a:gd name="connsiteY25" fmla="*/ 349001 h 354666"/>
                <a:gd name="connsiteX26" fmla="*/ 382013 w 886666"/>
                <a:gd name="connsiteY26" fmla="*/ 349001 h 354666"/>
                <a:gd name="connsiteX27" fmla="*/ 381227 w 886666"/>
                <a:gd name="connsiteY27" fmla="*/ 353894 h 354666"/>
                <a:gd name="connsiteX28" fmla="*/ 886493 w 886666"/>
                <a:gd name="connsiteY28" fmla="*/ 348001 h 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6666" h="354666">
                  <a:moveTo>
                    <a:pt x="886493" y="348001"/>
                  </a:moveTo>
                  <a:cubicBezTo>
                    <a:pt x="884480" y="348027"/>
                    <a:pt x="872093" y="331467"/>
                    <a:pt x="869720" y="329174"/>
                  </a:cubicBezTo>
                  <a:cubicBezTo>
                    <a:pt x="850320" y="310401"/>
                    <a:pt x="838680" y="289774"/>
                    <a:pt x="829933" y="267334"/>
                  </a:cubicBezTo>
                  <a:cubicBezTo>
                    <a:pt x="823267" y="250227"/>
                    <a:pt x="818293" y="232054"/>
                    <a:pt x="812867" y="212881"/>
                  </a:cubicBezTo>
                  <a:cubicBezTo>
                    <a:pt x="809200" y="199947"/>
                    <a:pt x="803293" y="185494"/>
                    <a:pt x="790493" y="181414"/>
                  </a:cubicBezTo>
                  <a:cubicBezTo>
                    <a:pt x="778040" y="177454"/>
                    <a:pt x="764627" y="185667"/>
                    <a:pt x="756973" y="196254"/>
                  </a:cubicBezTo>
                  <a:cubicBezTo>
                    <a:pt x="749307" y="206841"/>
                    <a:pt x="745453" y="219681"/>
                    <a:pt x="738907" y="230987"/>
                  </a:cubicBezTo>
                  <a:cubicBezTo>
                    <a:pt x="727027" y="251481"/>
                    <a:pt x="706000" y="260067"/>
                    <a:pt x="688613" y="242054"/>
                  </a:cubicBezTo>
                  <a:cubicBezTo>
                    <a:pt x="663787" y="216321"/>
                    <a:pt x="652600" y="181227"/>
                    <a:pt x="636853" y="149841"/>
                  </a:cubicBezTo>
                  <a:cubicBezTo>
                    <a:pt x="625427" y="127054"/>
                    <a:pt x="615853" y="100374"/>
                    <a:pt x="601453" y="79361"/>
                  </a:cubicBezTo>
                  <a:cubicBezTo>
                    <a:pt x="579493" y="47334"/>
                    <a:pt x="549373" y="20014"/>
                    <a:pt x="509333" y="20014"/>
                  </a:cubicBezTo>
                  <a:cubicBezTo>
                    <a:pt x="483947" y="23854"/>
                    <a:pt x="461587" y="46347"/>
                    <a:pt x="446440" y="74441"/>
                  </a:cubicBezTo>
                  <a:cubicBezTo>
                    <a:pt x="431307" y="102534"/>
                    <a:pt x="422467" y="135961"/>
                    <a:pt x="414947" y="169294"/>
                  </a:cubicBezTo>
                  <a:cubicBezTo>
                    <a:pt x="408640" y="197254"/>
                    <a:pt x="403107" y="225521"/>
                    <a:pt x="397987" y="253934"/>
                  </a:cubicBezTo>
                  <a:cubicBezTo>
                    <a:pt x="388467" y="219694"/>
                    <a:pt x="378560" y="185707"/>
                    <a:pt x="367840" y="152307"/>
                  </a:cubicBezTo>
                  <a:cubicBezTo>
                    <a:pt x="356227" y="116134"/>
                    <a:pt x="343400" y="80094"/>
                    <a:pt x="325587" y="51147"/>
                  </a:cubicBezTo>
                  <a:cubicBezTo>
                    <a:pt x="307773" y="22201"/>
                    <a:pt x="284187" y="854"/>
                    <a:pt x="260507" y="1001"/>
                  </a:cubicBezTo>
                  <a:cubicBezTo>
                    <a:pt x="224013" y="8067"/>
                    <a:pt x="200467" y="44094"/>
                    <a:pt x="185027" y="84014"/>
                  </a:cubicBezTo>
                  <a:cubicBezTo>
                    <a:pt x="174907" y="110187"/>
                    <a:pt x="170000" y="141894"/>
                    <a:pt x="162827" y="169547"/>
                  </a:cubicBezTo>
                  <a:cubicBezTo>
                    <a:pt x="152960" y="207641"/>
                    <a:pt x="147787" y="249081"/>
                    <a:pt x="128827" y="282427"/>
                  </a:cubicBezTo>
                  <a:cubicBezTo>
                    <a:pt x="115560" y="305761"/>
                    <a:pt x="95160" y="299814"/>
                    <a:pt x="81413" y="278841"/>
                  </a:cubicBezTo>
                  <a:cubicBezTo>
                    <a:pt x="73827" y="267267"/>
                    <a:pt x="68480" y="253507"/>
                    <a:pt x="59987" y="242947"/>
                  </a:cubicBezTo>
                  <a:cubicBezTo>
                    <a:pt x="51493" y="232387"/>
                    <a:pt x="38093" y="225507"/>
                    <a:pt x="27320" y="232161"/>
                  </a:cubicBezTo>
                  <a:cubicBezTo>
                    <a:pt x="16240" y="239001"/>
                    <a:pt x="12920" y="256321"/>
                    <a:pt x="11427" y="271507"/>
                  </a:cubicBezTo>
                  <a:cubicBezTo>
                    <a:pt x="9213" y="294054"/>
                    <a:pt x="7280" y="315361"/>
                    <a:pt x="3640" y="335787"/>
                  </a:cubicBezTo>
                  <a:cubicBezTo>
                    <a:pt x="2853" y="340241"/>
                    <a:pt x="1973" y="344641"/>
                    <a:pt x="1000" y="349001"/>
                  </a:cubicBezTo>
                  <a:lnTo>
                    <a:pt x="382013" y="349001"/>
                  </a:lnTo>
                  <a:cubicBezTo>
                    <a:pt x="381747" y="350627"/>
                    <a:pt x="381480" y="352267"/>
                    <a:pt x="381227" y="353894"/>
                  </a:cubicBezTo>
                  <a:cubicBezTo>
                    <a:pt x="381227" y="353894"/>
                    <a:pt x="886493" y="348001"/>
                    <a:pt x="886493" y="348001"/>
                  </a:cubicBezTo>
                  <a:close/>
                </a:path>
              </a:pathLst>
            </a:custGeom>
            <a:solidFill>
              <a:srgbClr val="DCE6EF">
                <a:alpha val="3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4DF4EB8B-E0D9-433F-9038-F1D1CDF04AA8}"/>
                </a:ext>
              </a:extLst>
            </p:cNvPr>
            <p:cNvSpPr/>
            <p:nvPr/>
          </p:nvSpPr>
          <p:spPr>
            <a:xfrm>
              <a:off x="9521500" y="6238166"/>
              <a:ext cx="72000" cy="174667"/>
            </a:xfrm>
            <a:custGeom>
              <a:avLst/>
              <a:gdLst>
                <a:gd name="connsiteX0" fmla="*/ 72185 w 72000"/>
                <a:gd name="connsiteY0" fmla="*/ 121528 h 174666"/>
                <a:gd name="connsiteX1" fmla="*/ 30185 w 72000"/>
                <a:gd name="connsiteY1" fmla="*/ 174514 h 174666"/>
                <a:gd name="connsiteX2" fmla="*/ 1066 w 72000"/>
                <a:gd name="connsiteY2" fmla="*/ 117941 h 174666"/>
                <a:gd name="connsiteX3" fmla="*/ 42612 w 72000"/>
                <a:gd name="connsiteY3" fmla="*/ 1008 h 174666"/>
                <a:gd name="connsiteX4" fmla="*/ 72185 w 72000"/>
                <a:gd name="connsiteY4" fmla="*/ 121528 h 1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174666">
                  <a:moveTo>
                    <a:pt x="72185" y="121528"/>
                  </a:moveTo>
                  <a:cubicBezTo>
                    <a:pt x="71199" y="141168"/>
                    <a:pt x="49826" y="175501"/>
                    <a:pt x="30185" y="174514"/>
                  </a:cubicBezTo>
                  <a:cubicBezTo>
                    <a:pt x="10546" y="173528"/>
                    <a:pt x="66" y="137581"/>
                    <a:pt x="1066" y="117941"/>
                  </a:cubicBezTo>
                  <a:cubicBezTo>
                    <a:pt x="2052" y="98301"/>
                    <a:pt x="22972" y="8"/>
                    <a:pt x="42612" y="1008"/>
                  </a:cubicBezTo>
                  <a:cubicBezTo>
                    <a:pt x="62239" y="1994"/>
                    <a:pt x="73172" y="101888"/>
                    <a:pt x="72185" y="121528"/>
                  </a:cubicBezTo>
                  <a:close/>
                </a:path>
              </a:pathLst>
            </a:custGeom>
            <a:solidFill>
              <a:schemeClr val="accent3">
                <a:alpha val="77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4E2BF041-1553-4C14-AAC2-0DDF02870D41}"/>
                </a:ext>
              </a:extLst>
            </p:cNvPr>
            <p:cNvSpPr/>
            <p:nvPr/>
          </p:nvSpPr>
          <p:spPr>
            <a:xfrm>
              <a:off x="9551750" y="6250422"/>
              <a:ext cx="12000" cy="161333"/>
            </a:xfrm>
            <a:custGeom>
              <a:avLst/>
              <a:gdLst>
                <a:gd name="connsiteX0" fmla="*/ 1509 w 12000"/>
                <a:gd name="connsiteY0" fmla="*/ 161204 h 161333"/>
                <a:gd name="connsiteX1" fmla="*/ 1482 w 12000"/>
                <a:gd name="connsiteY1" fmla="*/ 161204 h 161333"/>
                <a:gd name="connsiteX2" fmla="*/ 1002 w 12000"/>
                <a:gd name="connsiteY2" fmla="*/ 160658 h 161333"/>
                <a:gd name="connsiteX3" fmla="*/ 10909 w 12000"/>
                <a:gd name="connsiteY3" fmla="*/ 1484 h 161333"/>
                <a:gd name="connsiteX4" fmla="*/ 11455 w 12000"/>
                <a:gd name="connsiteY4" fmla="*/ 1004 h 161333"/>
                <a:gd name="connsiteX5" fmla="*/ 11935 w 12000"/>
                <a:gd name="connsiteY5" fmla="*/ 1551 h 161333"/>
                <a:gd name="connsiteX6" fmla="*/ 2029 w 12000"/>
                <a:gd name="connsiteY6" fmla="*/ 160724 h 161333"/>
                <a:gd name="connsiteX7" fmla="*/ 1509 w 12000"/>
                <a:gd name="connsiteY7" fmla="*/ 161204 h 1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00" h="161333">
                  <a:moveTo>
                    <a:pt x="1509" y="161204"/>
                  </a:moveTo>
                  <a:cubicBezTo>
                    <a:pt x="1495" y="161204"/>
                    <a:pt x="1482" y="161204"/>
                    <a:pt x="1482" y="161204"/>
                  </a:cubicBezTo>
                  <a:cubicBezTo>
                    <a:pt x="1202" y="161191"/>
                    <a:pt x="975" y="160938"/>
                    <a:pt x="1002" y="160658"/>
                  </a:cubicBezTo>
                  <a:lnTo>
                    <a:pt x="10909" y="1484"/>
                  </a:lnTo>
                  <a:cubicBezTo>
                    <a:pt x="10922" y="1204"/>
                    <a:pt x="11149" y="964"/>
                    <a:pt x="11455" y="1004"/>
                  </a:cubicBezTo>
                  <a:cubicBezTo>
                    <a:pt x="11735" y="1018"/>
                    <a:pt x="11962" y="1271"/>
                    <a:pt x="11935" y="1551"/>
                  </a:cubicBezTo>
                  <a:lnTo>
                    <a:pt x="2029" y="160724"/>
                  </a:lnTo>
                  <a:cubicBezTo>
                    <a:pt x="2002" y="160991"/>
                    <a:pt x="1775" y="161204"/>
                    <a:pt x="1509" y="16120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CA953B1F-5455-4290-B8BA-9763447766A3}"/>
                </a:ext>
              </a:extLst>
            </p:cNvPr>
            <p:cNvSpPr/>
            <p:nvPr/>
          </p:nvSpPr>
          <p:spPr>
            <a:xfrm>
              <a:off x="9536857" y="6289230"/>
              <a:ext cx="92000" cy="124000"/>
            </a:xfrm>
            <a:custGeom>
              <a:avLst/>
              <a:gdLst>
                <a:gd name="connsiteX0" fmla="*/ 11869 w 92000"/>
                <a:gd name="connsiteY0" fmla="*/ 66370 h 124000"/>
                <a:gd name="connsiteX1" fmla="*/ 1935 w 92000"/>
                <a:gd name="connsiteY1" fmla="*/ 97250 h 124000"/>
                <a:gd name="connsiteX2" fmla="*/ 2695 w 92000"/>
                <a:gd name="connsiteY2" fmla="*/ 113570 h 124000"/>
                <a:gd name="connsiteX3" fmla="*/ 17335 w 92000"/>
                <a:gd name="connsiteY3" fmla="*/ 123143 h 124000"/>
                <a:gd name="connsiteX4" fmla="*/ 55095 w 92000"/>
                <a:gd name="connsiteY4" fmla="*/ 104530 h 124000"/>
                <a:gd name="connsiteX5" fmla="*/ 70762 w 92000"/>
                <a:gd name="connsiteY5" fmla="*/ 63317 h 124000"/>
                <a:gd name="connsiteX6" fmla="*/ 81122 w 92000"/>
                <a:gd name="connsiteY6" fmla="*/ 29917 h 124000"/>
                <a:gd name="connsiteX7" fmla="*/ 89962 w 92000"/>
                <a:gd name="connsiteY7" fmla="*/ 3370 h 124000"/>
                <a:gd name="connsiteX8" fmla="*/ 42829 w 92000"/>
                <a:gd name="connsiteY8" fmla="*/ 20543 h 124000"/>
                <a:gd name="connsiteX9" fmla="*/ 11869 w 92000"/>
                <a:gd name="connsiteY9" fmla="*/ 66370 h 1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000" h="124000">
                  <a:moveTo>
                    <a:pt x="11869" y="66370"/>
                  </a:moveTo>
                  <a:cubicBezTo>
                    <a:pt x="7402" y="76197"/>
                    <a:pt x="3989" y="86503"/>
                    <a:pt x="1935" y="97250"/>
                  </a:cubicBezTo>
                  <a:cubicBezTo>
                    <a:pt x="895" y="102690"/>
                    <a:pt x="229" y="108597"/>
                    <a:pt x="2695" y="113570"/>
                  </a:cubicBezTo>
                  <a:cubicBezTo>
                    <a:pt x="5389" y="118997"/>
                    <a:pt x="11362" y="122157"/>
                    <a:pt x="17335" y="123143"/>
                  </a:cubicBezTo>
                  <a:cubicBezTo>
                    <a:pt x="31935" y="125543"/>
                    <a:pt x="46535" y="116597"/>
                    <a:pt x="55095" y="104530"/>
                  </a:cubicBezTo>
                  <a:cubicBezTo>
                    <a:pt x="63655" y="92463"/>
                    <a:pt x="67362" y="77703"/>
                    <a:pt x="70762" y="63317"/>
                  </a:cubicBezTo>
                  <a:cubicBezTo>
                    <a:pt x="73442" y="51983"/>
                    <a:pt x="76069" y="40477"/>
                    <a:pt x="81122" y="29917"/>
                  </a:cubicBezTo>
                  <a:cubicBezTo>
                    <a:pt x="83282" y="25383"/>
                    <a:pt x="95962" y="7903"/>
                    <a:pt x="89962" y="3370"/>
                  </a:cubicBezTo>
                  <a:cubicBezTo>
                    <a:pt x="81762" y="-3070"/>
                    <a:pt x="58029" y="3930"/>
                    <a:pt x="42829" y="20543"/>
                  </a:cubicBezTo>
                  <a:cubicBezTo>
                    <a:pt x="30295" y="34197"/>
                    <a:pt x="19522" y="49570"/>
                    <a:pt x="11869" y="66370"/>
                  </a:cubicBezTo>
                  <a:close/>
                </a:path>
              </a:pathLst>
            </a:custGeom>
            <a:solidFill>
              <a:schemeClr val="accent3">
                <a:alpha val="77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CF05EE0D-F950-4E1E-ACC5-3616C2D2F402}"/>
                </a:ext>
              </a:extLst>
            </p:cNvPr>
            <p:cNvSpPr/>
            <p:nvPr/>
          </p:nvSpPr>
          <p:spPr>
            <a:xfrm>
              <a:off x="9552670" y="6302877"/>
              <a:ext cx="62667" cy="110667"/>
            </a:xfrm>
            <a:custGeom>
              <a:avLst/>
              <a:gdLst>
                <a:gd name="connsiteX0" fmla="*/ 1522 w 62666"/>
                <a:gd name="connsiteY0" fmla="*/ 110003 h 110666"/>
                <a:gd name="connsiteX1" fmla="*/ 1388 w 62666"/>
                <a:gd name="connsiteY1" fmla="*/ 109990 h 110666"/>
                <a:gd name="connsiteX2" fmla="*/ 1015 w 62666"/>
                <a:gd name="connsiteY2" fmla="*/ 109363 h 110666"/>
                <a:gd name="connsiteX3" fmla="*/ 61348 w 62666"/>
                <a:gd name="connsiteY3" fmla="*/ 1137 h 110666"/>
                <a:gd name="connsiteX4" fmla="*/ 62082 w 62666"/>
                <a:gd name="connsiteY4" fmla="*/ 1164 h 110666"/>
                <a:gd name="connsiteX5" fmla="*/ 62055 w 62666"/>
                <a:gd name="connsiteY5" fmla="*/ 1897 h 110666"/>
                <a:gd name="connsiteX6" fmla="*/ 2028 w 62666"/>
                <a:gd name="connsiteY6" fmla="*/ 109617 h 110666"/>
                <a:gd name="connsiteX7" fmla="*/ 1522 w 62666"/>
                <a:gd name="connsiteY7" fmla="*/ 110003 h 1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66" h="110666">
                  <a:moveTo>
                    <a:pt x="1522" y="110003"/>
                  </a:moveTo>
                  <a:cubicBezTo>
                    <a:pt x="1482" y="110003"/>
                    <a:pt x="1442" y="110003"/>
                    <a:pt x="1388" y="109990"/>
                  </a:cubicBezTo>
                  <a:cubicBezTo>
                    <a:pt x="1108" y="109923"/>
                    <a:pt x="948" y="109630"/>
                    <a:pt x="1015" y="109363"/>
                  </a:cubicBezTo>
                  <a:cubicBezTo>
                    <a:pt x="1188" y="108670"/>
                    <a:pt x="19175" y="40150"/>
                    <a:pt x="61348" y="1137"/>
                  </a:cubicBezTo>
                  <a:cubicBezTo>
                    <a:pt x="61562" y="950"/>
                    <a:pt x="61882" y="950"/>
                    <a:pt x="62082" y="1164"/>
                  </a:cubicBezTo>
                  <a:cubicBezTo>
                    <a:pt x="62282" y="1377"/>
                    <a:pt x="62268" y="1697"/>
                    <a:pt x="62055" y="1897"/>
                  </a:cubicBezTo>
                  <a:cubicBezTo>
                    <a:pt x="20095" y="40697"/>
                    <a:pt x="2202" y="108937"/>
                    <a:pt x="2028" y="109617"/>
                  </a:cubicBezTo>
                  <a:cubicBezTo>
                    <a:pt x="1975" y="109857"/>
                    <a:pt x="1762" y="110003"/>
                    <a:pt x="1522" y="11000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68DB0DD3-0A8C-42CE-8513-D0DDBB9F30CE}"/>
                </a:ext>
              </a:extLst>
            </p:cNvPr>
            <p:cNvSpPr/>
            <p:nvPr/>
          </p:nvSpPr>
          <p:spPr>
            <a:xfrm>
              <a:off x="9614085" y="6329133"/>
              <a:ext cx="38667" cy="34667"/>
            </a:xfrm>
            <a:custGeom>
              <a:avLst/>
              <a:gdLst>
                <a:gd name="connsiteX0" fmla="*/ 37880 w 38666"/>
                <a:gd name="connsiteY0" fmla="*/ 10293 h 34666"/>
                <a:gd name="connsiteX1" fmla="*/ 30973 w 38666"/>
                <a:gd name="connsiteY1" fmla="*/ 16280 h 34666"/>
                <a:gd name="connsiteX2" fmla="*/ 21173 w 38666"/>
                <a:gd name="connsiteY2" fmla="*/ 21147 h 34666"/>
                <a:gd name="connsiteX3" fmla="*/ 8667 w 38666"/>
                <a:gd name="connsiteY3" fmla="*/ 27613 h 34666"/>
                <a:gd name="connsiteX4" fmla="*/ 1000 w 38666"/>
                <a:gd name="connsiteY4" fmla="*/ 33720 h 34666"/>
                <a:gd name="connsiteX5" fmla="*/ 13160 w 38666"/>
                <a:gd name="connsiteY5" fmla="*/ 13053 h 34666"/>
                <a:gd name="connsiteX6" fmla="*/ 32133 w 38666"/>
                <a:gd name="connsiteY6" fmla="*/ 1000 h 34666"/>
                <a:gd name="connsiteX7" fmla="*/ 32573 w 38666"/>
                <a:gd name="connsiteY7" fmla="*/ 1013 h 34666"/>
                <a:gd name="connsiteX8" fmla="*/ 37133 w 38666"/>
                <a:gd name="connsiteY8" fmla="*/ 2467 h 34666"/>
                <a:gd name="connsiteX9" fmla="*/ 37880 w 38666"/>
                <a:gd name="connsiteY9" fmla="*/ 10293 h 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66" h="34666">
                  <a:moveTo>
                    <a:pt x="37880" y="10293"/>
                  </a:moveTo>
                  <a:cubicBezTo>
                    <a:pt x="36373" y="13000"/>
                    <a:pt x="33547" y="14840"/>
                    <a:pt x="30973" y="16280"/>
                  </a:cubicBezTo>
                  <a:cubicBezTo>
                    <a:pt x="27813" y="18067"/>
                    <a:pt x="24440" y="19627"/>
                    <a:pt x="21173" y="21147"/>
                  </a:cubicBezTo>
                  <a:cubicBezTo>
                    <a:pt x="16987" y="23093"/>
                    <a:pt x="12667" y="25107"/>
                    <a:pt x="8667" y="27613"/>
                  </a:cubicBezTo>
                  <a:cubicBezTo>
                    <a:pt x="5760" y="29440"/>
                    <a:pt x="3173" y="31507"/>
                    <a:pt x="1000" y="33720"/>
                  </a:cubicBezTo>
                  <a:cubicBezTo>
                    <a:pt x="4427" y="25933"/>
                    <a:pt x="8440" y="19133"/>
                    <a:pt x="13160" y="13053"/>
                  </a:cubicBezTo>
                  <a:cubicBezTo>
                    <a:pt x="19373" y="5053"/>
                    <a:pt x="25747" y="1000"/>
                    <a:pt x="32133" y="1000"/>
                  </a:cubicBezTo>
                  <a:cubicBezTo>
                    <a:pt x="32280" y="1000"/>
                    <a:pt x="32427" y="1000"/>
                    <a:pt x="32573" y="1013"/>
                  </a:cubicBezTo>
                  <a:cubicBezTo>
                    <a:pt x="34547" y="1067"/>
                    <a:pt x="36080" y="1560"/>
                    <a:pt x="37133" y="2467"/>
                  </a:cubicBezTo>
                  <a:cubicBezTo>
                    <a:pt x="39307" y="4320"/>
                    <a:pt x="39213" y="7893"/>
                    <a:pt x="37880" y="10293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7FBCF40A-CF9D-4D91-AB11-5EE798CBB537}"/>
                </a:ext>
              </a:extLst>
            </p:cNvPr>
            <p:cNvSpPr/>
            <p:nvPr/>
          </p:nvSpPr>
          <p:spPr>
            <a:xfrm>
              <a:off x="9614739" y="6370417"/>
              <a:ext cx="48000" cy="18667"/>
            </a:xfrm>
            <a:custGeom>
              <a:avLst/>
              <a:gdLst>
                <a:gd name="connsiteX0" fmla="*/ 44347 w 48000"/>
                <a:gd name="connsiteY0" fmla="*/ 13370 h 18666"/>
                <a:gd name="connsiteX1" fmla="*/ 35547 w 48000"/>
                <a:gd name="connsiteY1" fmla="*/ 15836 h 18666"/>
                <a:gd name="connsiteX2" fmla="*/ 24613 w 48000"/>
                <a:gd name="connsiteY2" fmla="*/ 16050 h 18666"/>
                <a:gd name="connsiteX3" fmla="*/ 10547 w 48000"/>
                <a:gd name="connsiteY3" fmla="*/ 16543 h 18666"/>
                <a:gd name="connsiteX4" fmla="*/ 1000 w 48000"/>
                <a:gd name="connsiteY4" fmla="*/ 18783 h 18666"/>
                <a:gd name="connsiteX5" fmla="*/ 20827 w 48000"/>
                <a:gd name="connsiteY5" fmla="*/ 5303 h 18666"/>
                <a:gd name="connsiteX6" fmla="*/ 43133 w 48000"/>
                <a:gd name="connsiteY6" fmla="*/ 2530 h 18666"/>
                <a:gd name="connsiteX7" fmla="*/ 43533 w 48000"/>
                <a:gd name="connsiteY7" fmla="*/ 2730 h 18666"/>
                <a:gd name="connsiteX8" fmla="*/ 47040 w 48000"/>
                <a:gd name="connsiteY8" fmla="*/ 5996 h 18666"/>
                <a:gd name="connsiteX9" fmla="*/ 44347 w 48000"/>
                <a:gd name="connsiteY9" fmla="*/ 1337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00" h="18666">
                  <a:moveTo>
                    <a:pt x="44347" y="13370"/>
                  </a:moveTo>
                  <a:cubicBezTo>
                    <a:pt x="41827" y="15170"/>
                    <a:pt x="38480" y="15623"/>
                    <a:pt x="35547" y="15836"/>
                  </a:cubicBezTo>
                  <a:cubicBezTo>
                    <a:pt x="31920" y="16090"/>
                    <a:pt x="28200" y="16063"/>
                    <a:pt x="24613" y="16050"/>
                  </a:cubicBezTo>
                  <a:cubicBezTo>
                    <a:pt x="20000" y="16023"/>
                    <a:pt x="15227" y="15983"/>
                    <a:pt x="10547" y="16543"/>
                  </a:cubicBezTo>
                  <a:cubicBezTo>
                    <a:pt x="7133" y="16956"/>
                    <a:pt x="3907" y="17716"/>
                    <a:pt x="1000" y="18783"/>
                  </a:cubicBezTo>
                  <a:cubicBezTo>
                    <a:pt x="7427" y="13210"/>
                    <a:pt x="13960" y="8770"/>
                    <a:pt x="20827" y="5303"/>
                  </a:cubicBezTo>
                  <a:cubicBezTo>
                    <a:pt x="29867" y="730"/>
                    <a:pt x="37360" y="-204"/>
                    <a:pt x="43133" y="2530"/>
                  </a:cubicBezTo>
                  <a:cubicBezTo>
                    <a:pt x="43267" y="2596"/>
                    <a:pt x="43400" y="2663"/>
                    <a:pt x="43533" y="2730"/>
                  </a:cubicBezTo>
                  <a:cubicBezTo>
                    <a:pt x="45293" y="3623"/>
                    <a:pt x="46467" y="4716"/>
                    <a:pt x="47040" y="5996"/>
                  </a:cubicBezTo>
                  <a:cubicBezTo>
                    <a:pt x="48187" y="8583"/>
                    <a:pt x="46573" y="11783"/>
                    <a:pt x="44347" y="13370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1BE5DD75-7984-48CF-B1B6-C9C5422DC227}"/>
                </a:ext>
              </a:extLst>
            </p:cNvPr>
            <p:cNvSpPr/>
            <p:nvPr/>
          </p:nvSpPr>
          <p:spPr>
            <a:xfrm>
              <a:off x="9617192" y="6386987"/>
              <a:ext cx="30667" cy="18667"/>
            </a:xfrm>
            <a:custGeom>
              <a:avLst/>
              <a:gdLst>
                <a:gd name="connsiteX0" fmla="*/ 25093 w 30666"/>
                <a:gd name="connsiteY0" fmla="*/ 18640 h 18666"/>
                <a:gd name="connsiteX1" fmla="*/ 19560 w 30666"/>
                <a:gd name="connsiteY1" fmla="*/ 15733 h 18666"/>
                <a:gd name="connsiteX2" fmla="*/ 14027 w 30666"/>
                <a:gd name="connsiteY2" fmla="*/ 10707 h 18666"/>
                <a:gd name="connsiteX3" fmla="*/ 6800 w 30666"/>
                <a:gd name="connsiteY3" fmla="*/ 4360 h 18666"/>
                <a:gd name="connsiteX4" fmla="*/ 1000 w 30666"/>
                <a:gd name="connsiteY4" fmla="*/ 1000 h 18666"/>
                <a:gd name="connsiteX5" fmla="*/ 17187 w 30666"/>
                <a:gd name="connsiteY5" fmla="*/ 3587 h 18666"/>
                <a:gd name="connsiteX6" fmla="*/ 29573 w 30666"/>
                <a:gd name="connsiteY6" fmla="*/ 12653 h 18666"/>
                <a:gd name="connsiteX7" fmla="*/ 29680 w 30666"/>
                <a:gd name="connsiteY7" fmla="*/ 12933 h 18666"/>
                <a:gd name="connsiteX8" fmla="*/ 29893 w 30666"/>
                <a:gd name="connsiteY8" fmla="*/ 16200 h 18666"/>
                <a:gd name="connsiteX9" fmla="*/ 25093 w 30666"/>
                <a:gd name="connsiteY9" fmla="*/ 1864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6" h="18666">
                  <a:moveTo>
                    <a:pt x="25093" y="18640"/>
                  </a:moveTo>
                  <a:cubicBezTo>
                    <a:pt x="23000" y="18347"/>
                    <a:pt x="21120" y="17013"/>
                    <a:pt x="19560" y="15733"/>
                  </a:cubicBezTo>
                  <a:cubicBezTo>
                    <a:pt x="17640" y="14160"/>
                    <a:pt x="15800" y="12413"/>
                    <a:pt x="14027" y="10707"/>
                  </a:cubicBezTo>
                  <a:cubicBezTo>
                    <a:pt x="11747" y="8533"/>
                    <a:pt x="9387" y="6280"/>
                    <a:pt x="6800" y="4360"/>
                  </a:cubicBezTo>
                  <a:cubicBezTo>
                    <a:pt x="4907" y="2960"/>
                    <a:pt x="2947" y="1827"/>
                    <a:pt x="1000" y="1000"/>
                  </a:cubicBezTo>
                  <a:cubicBezTo>
                    <a:pt x="6813" y="1240"/>
                    <a:pt x="12133" y="2093"/>
                    <a:pt x="17187" y="3587"/>
                  </a:cubicBezTo>
                  <a:cubicBezTo>
                    <a:pt x="23827" y="5547"/>
                    <a:pt x="27987" y="8600"/>
                    <a:pt x="29573" y="12653"/>
                  </a:cubicBezTo>
                  <a:cubicBezTo>
                    <a:pt x="29613" y="12747"/>
                    <a:pt x="29640" y="12840"/>
                    <a:pt x="29680" y="12933"/>
                  </a:cubicBezTo>
                  <a:cubicBezTo>
                    <a:pt x="30133" y="14200"/>
                    <a:pt x="30200" y="15293"/>
                    <a:pt x="29893" y="16200"/>
                  </a:cubicBezTo>
                  <a:cubicBezTo>
                    <a:pt x="29253" y="18053"/>
                    <a:pt x="26947" y="18893"/>
                    <a:pt x="25093" y="18640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0CC5864E-2013-48C0-9A5E-A2D91EDA3F2A}"/>
                </a:ext>
              </a:extLst>
            </p:cNvPr>
            <p:cNvSpPr/>
            <p:nvPr/>
          </p:nvSpPr>
          <p:spPr>
            <a:xfrm>
              <a:off x="9592979" y="6333602"/>
              <a:ext cx="53333" cy="80000"/>
            </a:xfrm>
            <a:custGeom>
              <a:avLst/>
              <a:gdLst>
                <a:gd name="connsiteX0" fmla="*/ 1520 w 53333"/>
                <a:gd name="connsiteY0" fmla="*/ 79678 h 80000"/>
                <a:gd name="connsiteX1" fmla="*/ 1000 w 53333"/>
                <a:gd name="connsiteY1" fmla="*/ 79158 h 80000"/>
                <a:gd name="connsiteX2" fmla="*/ 52693 w 53333"/>
                <a:gd name="connsiteY2" fmla="*/ 1091 h 80000"/>
                <a:gd name="connsiteX3" fmla="*/ 53413 w 53333"/>
                <a:gd name="connsiteY3" fmla="*/ 1225 h 80000"/>
                <a:gd name="connsiteX4" fmla="*/ 53280 w 53333"/>
                <a:gd name="connsiteY4" fmla="*/ 1945 h 80000"/>
                <a:gd name="connsiteX5" fmla="*/ 2027 w 53333"/>
                <a:gd name="connsiteY5" fmla="*/ 79158 h 80000"/>
                <a:gd name="connsiteX6" fmla="*/ 1520 w 53333"/>
                <a:gd name="connsiteY6" fmla="*/ 79678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33" h="80000">
                  <a:moveTo>
                    <a:pt x="1520" y="79678"/>
                  </a:moveTo>
                  <a:cubicBezTo>
                    <a:pt x="1253" y="79651"/>
                    <a:pt x="1000" y="79451"/>
                    <a:pt x="1000" y="79158"/>
                  </a:cubicBezTo>
                  <a:cubicBezTo>
                    <a:pt x="1000" y="78731"/>
                    <a:pt x="1787" y="36491"/>
                    <a:pt x="52693" y="1091"/>
                  </a:cubicBezTo>
                  <a:cubicBezTo>
                    <a:pt x="52933" y="931"/>
                    <a:pt x="53253" y="985"/>
                    <a:pt x="53413" y="1225"/>
                  </a:cubicBezTo>
                  <a:cubicBezTo>
                    <a:pt x="53573" y="1465"/>
                    <a:pt x="53520" y="1785"/>
                    <a:pt x="53280" y="1945"/>
                  </a:cubicBezTo>
                  <a:cubicBezTo>
                    <a:pt x="2813" y="37038"/>
                    <a:pt x="2027" y="78745"/>
                    <a:pt x="2027" y="79158"/>
                  </a:cubicBezTo>
                  <a:cubicBezTo>
                    <a:pt x="2040" y="79438"/>
                    <a:pt x="1813" y="79678"/>
                    <a:pt x="1520" y="79678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540F5427-2E27-493F-9CAC-BE9EDD6871E0}"/>
                </a:ext>
              </a:extLst>
            </p:cNvPr>
            <p:cNvSpPr/>
            <p:nvPr/>
          </p:nvSpPr>
          <p:spPr>
            <a:xfrm>
              <a:off x="9592970" y="6377507"/>
              <a:ext cx="61333" cy="36000"/>
            </a:xfrm>
            <a:custGeom>
              <a:avLst/>
              <a:gdLst>
                <a:gd name="connsiteX0" fmla="*/ 1529 w 61333"/>
                <a:gd name="connsiteY0" fmla="*/ 35773 h 36000"/>
                <a:gd name="connsiteX1" fmla="*/ 1302 w 61333"/>
                <a:gd name="connsiteY1" fmla="*/ 35720 h 36000"/>
                <a:gd name="connsiteX2" fmla="*/ 1049 w 61333"/>
                <a:gd name="connsiteY2" fmla="*/ 35027 h 36000"/>
                <a:gd name="connsiteX3" fmla="*/ 59942 w 61333"/>
                <a:gd name="connsiteY3" fmla="*/ 1000 h 36000"/>
                <a:gd name="connsiteX4" fmla="*/ 60462 w 61333"/>
                <a:gd name="connsiteY4" fmla="*/ 1520 h 36000"/>
                <a:gd name="connsiteX5" fmla="*/ 59942 w 61333"/>
                <a:gd name="connsiteY5" fmla="*/ 2040 h 36000"/>
                <a:gd name="connsiteX6" fmla="*/ 1996 w 61333"/>
                <a:gd name="connsiteY6" fmla="*/ 35467 h 36000"/>
                <a:gd name="connsiteX7" fmla="*/ 1529 w 61333"/>
                <a:gd name="connsiteY7" fmla="*/ 35773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333" h="36000">
                  <a:moveTo>
                    <a:pt x="1529" y="35773"/>
                  </a:moveTo>
                  <a:cubicBezTo>
                    <a:pt x="1449" y="35773"/>
                    <a:pt x="1382" y="35760"/>
                    <a:pt x="1302" y="35720"/>
                  </a:cubicBezTo>
                  <a:cubicBezTo>
                    <a:pt x="1036" y="35600"/>
                    <a:pt x="929" y="35293"/>
                    <a:pt x="1049" y="35027"/>
                  </a:cubicBezTo>
                  <a:cubicBezTo>
                    <a:pt x="1209" y="34693"/>
                    <a:pt x="17422" y="1000"/>
                    <a:pt x="59942" y="1000"/>
                  </a:cubicBezTo>
                  <a:cubicBezTo>
                    <a:pt x="60236" y="1000"/>
                    <a:pt x="60462" y="1227"/>
                    <a:pt x="60462" y="1520"/>
                  </a:cubicBezTo>
                  <a:cubicBezTo>
                    <a:pt x="60462" y="1813"/>
                    <a:pt x="60236" y="2040"/>
                    <a:pt x="59942" y="2040"/>
                  </a:cubicBezTo>
                  <a:cubicBezTo>
                    <a:pt x="18102" y="2040"/>
                    <a:pt x="2142" y="35133"/>
                    <a:pt x="1996" y="35467"/>
                  </a:cubicBezTo>
                  <a:cubicBezTo>
                    <a:pt x="1916" y="35653"/>
                    <a:pt x="1729" y="35773"/>
                    <a:pt x="1529" y="3577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0AF071D3-EED9-42EA-8480-5862DBC6E31B}"/>
                </a:ext>
              </a:extLst>
            </p:cNvPr>
            <p:cNvSpPr/>
            <p:nvPr/>
          </p:nvSpPr>
          <p:spPr>
            <a:xfrm>
              <a:off x="9616205" y="6386883"/>
              <a:ext cx="28000" cy="14667"/>
            </a:xfrm>
            <a:custGeom>
              <a:avLst/>
              <a:gdLst>
                <a:gd name="connsiteX0" fmla="*/ 27041 w 28000"/>
                <a:gd name="connsiteY0" fmla="*/ 14463 h 14666"/>
                <a:gd name="connsiteX1" fmla="*/ 26734 w 28000"/>
                <a:gd name="connsiteY1" fmla="*/ 14357 h 14666"/>
                <a:gd name="connsiteX2" fmla="*/ 1561 w 28000"/>
                <a:gd name="connsiteY2" fmla="*/ 2050 h 14666"/>
                <a:gd name="connsiteX3" fmla="*/ 1001 w 28000"/>
                <a:gd name="connsiteY3" fmla="*/ 1570 h 14666"/>
                <a:gd name="connsiteX4" fmla="*/ 1481 w 28000"/>
                <a:gd name="connsiteY4" fmla="*/ 1010 h 14666"/>
                <a:gd name="connsiteX5" fmla="*/ 27361 w 28000"/>
                <a:gd name="connsiteY5" fmla="*/ 13530 h 14666"/>
                <a:gd name="connsiteX6" fmla="*/ 27467 w 28000"/>
                <a:gd name="connsiteY6" fmla="*/ 14263 h 14666"/>
                <a:gd name="connsiteX7" fmla="*/ 27041 w 28000"/>
                <a:gd name="connsiteY7" fmla="*/ 14463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0" h="14666">
                  <a:moveTo>
                    <a:pt x="27041" y="14463"/>
                  </a:moveTo>
                  <a:cubicBezTo>
                    <a:pt x="26934" y="14463"/>
                    <a:pt x="26827" y="14423"/>
                    <a:pt x="26734" y="14357"/>
                  </a:cubicBezTo>
                  <a:cubicBezTo>
                    <a:pt x="9907" y="1663"/>
                    <a:pt x="1627" y="2037"/>
                    <a:pt x="1561" y="2050"/>
                  </a:cubicBezTo>
                  <a:cubicBezTo>
                    <a:pt x="1267" y="2077"/>
                    <a:pt x="1027" y="1850"/>
                    <a:pt x="1001" y="1570"/>
                  </a:cubicBezTo>
                  <a:cubicBezTo>
                    <a:pt x="987" y="1290"/>
                    <a:pt x="1201" y="1037"/>
                    <a:pt x="1481" y="1010"/>
                  </a:cubicBezTo>
                  <a:cubicBezTo>
                    <a:pt x="1827" y="970"/>
                    <a:pt x="10134" y="543"/>
                    <a:pt x="27361" y="13530"/>
                  </a:cubicBezTo>
                  <a:cubicBezTo>
                    <a:pt x="27587" y="13703"/>
                    <a:pt x="27641" y="14023"/>
                    <a:pt x="27467" y="14263"/>
                  </a:cubicBezTo>
                  <a:cubicBezTo>
                    <a:pt x="27361" y="14384"/>
                    <a:pt x="27201" y="14463"/>
                    <a:pt x="27041" y="1446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1A36E9CD-F9FC-4DCD-AAA4-8FC78104B6CD}"/>
                </a:ext>
              </a:extLst>
            </p:cNvPr>
            <p:cNvSpPr/>
            <p:nvPr/>
          </p:nvSpPr>
          <p:spPr>
            <a:xfrm>
              <a:off x="8878200" y="6222330"/>
              <a:ext cx="124000" cy="190667"/>
            </a:xfrm>
            <a:custGeom>
              <a:avLst/>
              <a:gdLst>
                <a:gd name="connsiteX0" fmla="*/ 113739 w 124000"/>
                <a:gd name="connsiteY0" fmla="*/ 128950 h 190666"/>
                <a:gd name="connsiteX1" fmla="*/ 94005 w 124000"/>
                <a:gd name="connsiteY1" fmla="*/ 102256 h 190666"/>
                <a:gd name="connsiteX2" fmla="*/ 94392 w 124000"/>
                <a:gd name="connsiteY2" fmla="*/ 77923 h 190666"/>
                <a:gd name="connsiteX3" fmla="*/ 89685 w 124000"/>
                <a:gd name="connsiteY3" fmla="*/ 54576 h 190666"/>
                <a:gd name="connsiteX4" fmla="*/ 71939 w 124000"/>
                <a:gd name="connsiteY4" fmla="*/ 45776 h 190666"/>
                <a:gd name="connsiteX5" fmla="*/ 52659 w 124000"/>
                <a:gd name="connsiteY5" fmla="*/ 40123 h 190666"/>
                <a:gd name="connsiteX6" fmla="*/ 39979 w 124000"/>
                <a:gd name="connsiteY6" fmla="*/ 17336 h 190666"/>
                <a:gd name="connsiteX7" fmla="*/ 9592 w 124000"/>
                <a:gd name="connsiteY7" fmla="*/ 2670 h 190666"/>
                <a:gd name="connsiteX8" fmla="*/ 7459 w 124000"/>
                <a:gd name="connsiteY8" fmla="*/ 37070 h 190666"/>
                <a:gd name="connsiteX9" fmla="*/ 20379 w 124000"/>
                <a:gd name="connsiteY9" fmla="*/ 55976 h 190666"/>
                <a:gd name="connsiteX10" fmla="*/ 11859 w 124000"/>
                <a:gd name="connsiteY10" fmla="*/ 89296 h 190666"/>
                <a:gd name="connsiteX11" fmla="*/ 30072 w 124000"/>
                <a:gd name="connsiteY11" fmla="*/ 107336 h 190666"/>
                <a:gd name="connsiteX12" fmla="*/ 31139 w 124000"/>
                <a:gd name="connsiteY12" fmla="*/ 131976 h 190666"/>
                <a:gd name="connsiteX13" fmla="*/ 21605 w 124000"/>
                <a:gd name="connsiteY13" fmla="*/ 155803 h 190666"/>
                <a:gd name="connsiteX14" fmla="*/ 46552 w 124000"/>
                <a:gd name="connsiteY14" fmla="*/ 188576 h 190666"/>
                <a:gd name="connsiteX15" fmla="*/ 90952 w 124000"/>
                <a:gd name="connsiteY15" fmla="*/ 190430 h 190666"/>
                <a:gd name="connsiteX16" fmla="*/ 119739 w 124000"/>
                <a:gd name="connsiteY16" fmla="*/ 166736 h 190666"/>
                <a:gd name="connsiteX17" fmla="*/ 121379 w 124000"/>
                <a:gd name="connsiteY17" fmla="*/ 140576 h 190666"/>
                <a:gd name="connsiteX18" fmla="*/ 113739 w 124000"/>
                <a:gd name="connsiteY18" fmla="*/ 128950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4000" h="190666">
                  <a:moveTo>
                    <a:pt x="113739" y="128950"/>
                  </a:moveTo>
                  <a:cubicBezTo>
                    <a:pt x="106339" y="120403"/>
                    <a:pt x="96965" y="113043"/>
                    <a:pt x="94005" y="102256"/>
                  </a:cubicBezTo>
                  <a:cubicBezTo>
                    <a:pt x="91845" y="94376"/>
                    <a:pt x="93552" y="86043"/>
                    <a:pt x="94392" y="77923"/>
                  </a:cubicBezTo>
                  <a:cubicBezTo>
                    <a:pt x="95232" y="69803"/>
                    <a:pt x="94939" y="60816"/>
                    <a:pt x="89685" y="54576"/>
                  </a:cubicBezTo>
                  <a:cubicBezTo>
                    <a:pt x="85352" y="49430"/>
                    <a:pt x="78512" y="47190"/>
                    <a:pt x="71939" y="45776"/>
                  </a:cubicBezTo>
                  <a:cubicBezTo>
                    <a:pt x="65365" y="44363"/>
                    <a:pt x="58499" y="43469"/>
                    <a:pt x="52659" y="40123"/>
                  </a:cubicBezTo>
                  <a:cubicBezTo>
                    <a:pt x="43179" y="34683"/>
                    <a:pt x="45072" y="25443"/>
                    <a:pt x="39979" y="17336"/>
                  </a:cubicBezTo>
                  <a:cubicBezTo>
                    <a:pt x="34272" y="8243"/>
                    <a:pt x="20979" y="-3371"/>
                    <a:pt x="9592" y="2670"/>
                  </a:cubicBezTo>
                  <a:cubicBezTo>
                    <a:pt x="-2461" y="9070"/>
                    <a:pt x="-555" y="28496"/>
                    <a:pt x="7459" y="37070"/>
                  </a:cubicBezTo>
                  <a:cubicBezTo>
                    <a:pt x="12779" y="42763"/>
                    <a:pt x="19592" y="48216"/>
                    <a:pt x="20379" y="55976"/>
                  </a:cubicBezTo>
                  <a:cubicBezTo>
                    <a:pt x="21552" y="67643"/>
                    <a:pt x="8192" y="78150"/>
                    <a:pt x="11859" y="89296"/>
                  </a:cubicBezTo>
                  <a:cubicBezTo>
                    <a:pt x="14579" y="97523"/>
                    <a:pt x="24939" y="100350"/>
                    <a:pt x="30072" y="107336"/>
                  </a:cubicBezTo>
                  <a:cubicBezTo>
                    <a:pt x="35139" y="114256"/>
                    <a:pt x="34112" y="123936"/>
                    <a:pt x="31139" y="131976"/>
                  </a:cubicBezTo>
                  <a:cubicBezTo>
                    <a:pt x="28152" y="140016"/>
                    <a:pt x="23459" y="147443"/>
                    <a:pt x="21605" y="155803"/>
                  </a:cubicBezTo>
                  <a:cubicBezTo>
                    <a:pt x="17805" y="172923"/>
                    <a:pt x="31245" y="184750"/>
                    <a:pt x="46552" y="188576"/>
                  </a:cubicBezTo>
                  <a:cubicBezTo>
                    <a:pt x="60619" y="192083"/>
                    <a:pt x="90952" y="190430"/>
                    <a:pt x="90952" y="190430"/>
                  </a:cubicBezTo>
                  <a:cubicBezTo>
                    <a:pt x="101779" y="186643"/>
                    <a:pt x="113779" y="177136"/>
                    <a:pt x="119739" y="166736"/>
                  </a:cubicBezTo>
                  <a:cubicBezTo>
                    <a:pt x="124232" y="158883"/>
                    <a:pt x="124859" y="148936"/>
                    <a:pt x="121379" y="140576"/>
                  </a:cubicBezTo>
                  <a:cubicBezTo>
                    <a:pt x="119579" y="136283"/>
                    <a:pt x="116832" y="132510"/>
                    <a:pt x="113739" y="1289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320FF6C5-9EFA-4E69-A4A5-B7249D3960D5}"/>
                </a:ext>
              </a:extLst>
            </p:cNvPr>
            <p:cNvSpPr/>
            <p:nvPr/>
          </p:nvSpPr>
          <p:spPr>
            <a:xfrm>
              <a:off x="8899759" y="6241940"/>
              <a:ext cx="60000" cy="170667"/>
            </a:xfrm>
            <a:custGeom>
              <a:avLst/>
              <a:gdLst>
                <a:gd name="connsiteX0" fmla="*/ 58953 w 60000"/>
                <a:gd name="connsiteY0" fmla="*/ 170900 h 170666"/>
                <a:gd name="connsiteX1" fmla="*/ 58433 w 60000"/>
                <a:gd name="connsiteY1" fmla="*/ 170407 h 170666"/>
                <a:gd name="connsiteX2" fmla="*/ 1087 w 60000"/>
                <a:gd name="connsiteY2" fmla="*/ 1807 h 170666"/>
                <a:gd name="connsiteX3" fmla="*/ 1247 w 60000"/>
                <a:gd name="connsiteY3" fmla="*/ 1087 h 170666"/>
                <a:gd name="connsiteX4" fmla="*/ 1967 w 60000"/>
                <a:gd name="connsiteY4" fmla="*/ 1247 h 170666"/>
                <a:gd name="connsiteX5" fmla="*/ 59487 w 60000"/>
                <a:gd name="connsiteY5" fmla="*/ 170340 h 170666"/>
                <a:gd name="connsiteX6" fmla="*/ 59007 w 60000"/>
                <a:gd name="connsiteY6" fmla="*/ 170887 h 170666"/>
                <a:gd name="connsiteX7" fmla="*/ 58953 w 60000"/>
                <a:gd name="connsiteY7" fmla="*/ 170900 h 17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0" h="170666">
                  <a:moveTo>
                    <a:pt x="58953" y="170900"/>
                  </a:moveTo>
                  <a:cubicBezTo>
                    <a:pt x="58687" y="170900"/>
                    <a:pt x="58447" y="170686"/>
                    <a:pt x="58433" y="170407"/>
                  </a:cubicBezTo>
                  <a:cubicBezTo>
                    <a:pt x="52873" y="82713"/>
                    <a:pt x="1607" y="2606"/>
                    <a:pt x="1087" y="1807"/>
                  </a:cubicBezTo>
                  <a:cubicBezTo>
                    <a:pt x="927" y="1567"/>
                    <a:pt x="993" y="1247"/>
                    <a:pt x="1247" y="1087"/>
                  </a:cubicBezTo>
                  <a:cubicBezTo>
                    <a:pt x="1487" y="927"/>
                    <a:pt x="1807" y="993"/>
                    <a:pt x="1967" y="1247"/>
                  </a:cubicBezTo>
                  <a:cubicBezTo>
                    <a:pt x="2487" y="2047"/>
                    <a:pt x="53900" y="82393"/>
                    <a:pt x="59487" y="170340"/>
                  </a:cubicBezTo>
                  <a:cubicBezTo>
                    <a:pt x="59500" y="170620"/>
                    <a:pt x="59287" y="170873"/>
                    <a:pt x="59007" y="170887"/>
                  </a:cubicBezTo>
                  <a:cubicBezTo>
                    <a:pt x="58980" y="170900"/>
                    <a:pt x="58967" y="170900"/>
                    <a:pt x="58953" y="170900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AC405AF6-9B58-4926-AEC9-B356A12EB66D}"/>
                </a:ext>
              </a:extLst>
            </p:cNvPr>
            <p:cNvSpPr/>
            <p:nvPr/>
          </p:nvSpPr>
          <p:spPr>
            <a:xfrm>
              <a:off x="8852868" y="6349293"/>
              <a:ext cx="29333" cy="26667"/>
            </a:xfrm>
            <a:custGeom>
              <a:avLst/>
              <a:gdLst>
                <a:gd name="connsiteX0" fmla="*/ 2284 w 29333"/>
                <a:gd name="connsiteY0" fmla="*/ 2093 h 26666"/>
                <a:gd name="connsiteX1" fmla="*/ 5737 w 29333"/>
                <a:gd name="connsiteY1" fmla="*/ 1000 h 26666"/>
                <a:gd name="connsiteX2" fmla="*/ 6070 w 29333"/>
                <a:gd name="connsiteY2" fmla="*/ 1000 h 26666"/>
                <a:gd name="connsiteX3" fmla="*/ 20417 w 29333"/>
                <a:gd name="connsiteY3" fmla="*/ 10107 h 26666"/>
                <a:gd name="connsiteX4" fmla="*/ 29604 w 29333"/>
                <a:gd name="connsiteY4" fmla="*/ 25733 h 26666"/>
                <a:gd name="connsiteX5" fmla="*/ 23804 w 29333"/>
                <a:gd name="connsiteY5" fmla="*/ 21120 h 26666"/>
                <a:gd name="connsiteX6" fmla="*/ 14350 w 29333"/>
                <a:gd name="connsiteY6" fmla="*/ 16227 h 26666"/>
                <a:gd name="connsiteX7" fmla="*/ 6950 w 29333"/>
                <a:gd name="connsiteY7" fmla="*/ 12547 h 26666"/>
                <a:gd name="connsiteX8" fmla="*/ 1724 w 29333"/>
                <a:gd name="connsiteY8" fmla="*/ 8013 h 26666"/>
                <a:gd name="connsiteX9" fmla="*/ 2284 w 29333"/>
                <a:gd name="connsiteY9" fmla="*/ 2093 h 2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333" h="26666">
                  <a:moveTo>
                    <a:pt x="2284" y="2093"/>
                  </a:moveTo>
                  <a:cubicBezTo>
                    <a:pt x="3084" y="1413"/>
                    <a:pt x="4244" y="1040"/>
                    <a:pt x="5737" y="1000"/>
                  </a:cubicBezTo>
                  <a:cubicBezTo>
                    <a:pt x="5844" y="1000"/>
                    <a:pt x="5964" y="1000"/>
                    <a:pt x="6070" y="1000"/>
                  </a:cubicBezTo>
                  <a:cubicBezTo>
                    <a:pt x="10884" y="1000"/>
                    <a:pt x="15710" y="4067"/>
                    <a:pt x="20417" y="10107"/>
                  </a:cubicBezTo>
                  <a:cubicBezTo>
                    <a:pt x="23990" y="14707"/>
                    <a:pt x="27017" y="19853"/>
                    <a:pt x="29604" y="25733"/>
                  </a:cubicBezTo>
                  <a:cubicBezTo>
                    <a:pt x="27964" y="24053"/>
                    <a:pt x="26004" y="22493"/>
                    <a:pt x="23804" y="21120"/>
                  </a:cubicBezTo>
                  <a:cubicBezTo>
                    <a:pt x="20790" y="19227"/>
                    <a:pt x="17510" y="17707"/>
                    <a:pt x="14350" y="16227"/>
                  </a:cubicBezTo>
                  <a:cubicBezTo>
                    <a:pt x="11884" y="15080"/>
                    <a:pt x="9337" y="13893"/>
                    <a:pt x="6950" y="12547"/>
                  </a:cubicBezTo>
                  <a:cubicBezTo>
                    <a:pt x="5004" y="11453"/>
                    <a:pt x="2870" y="10053"/>
                    <a:pt x="1724" y="8013"/>
                  </a:cubicBezTo>
                  <a:cubicBezTo>
                    <a:pt x="710" y="6200"/>
                    <a:pt x="644" y="3493"/>
                    <a:pt x="2284" y="209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15CB83BA-7132-4FB5-9A30-11E5D3C9CB14}"/>
                </a:ext>
              </a:extLst>
            </p:cNvPr>
            <p:cNvSpPr/>
            <p:nvPr/>
          </p:nvSpPr>
          <p:spPr>
            <a:xfrm>
              <a:off x="8845884" y="6380497"/>
              <a:ext cx="36000" cy="14667"/>
            </a:xfrm>
            <a:custGeom>
              <a:avLst/>
              <a:gdLst>
                <a:gd name="connsiteX0" fmla="*/ 1294 w 36000"/>
                <a:gd name="connsiteY0" fmla="*/ 4770 h 14666"/>
                <a:gd name="connsiteX1" fmla="*/ 3948 w 36000"/>
                <a:gd name="connsiteY1" fmla="*/ 2303 h 14666"/>
                <a:gd name="connsiteX2" fmla="*/ 4241 w 36000"/>
                <a:gd name="connsiteY2" fmla="*/ 2156 h 14666"/>
                <a:gd name="connsiteX3" fmla="*/ 21108 w 36000"/>
                <a:gd name="connsiteY3" fmla="*/ 4250 h 14666"/>
                <a:gd name="connsiteX4" fmla="*/ 36108 w 36000"/>
                <a:gd name="connsiteY4" fmla="*/ 14450 h 14666"/>
                <a:gd name="connsiteX5" fmla="*/ 28894 w 36000"/>
                <a:gd name="connsiteY5" fmla="*/ 12756 h 14666"/>
                <a:gd name="connsiteX6" fmla="*/ 18254 w 36000"/>
                <a:gd name="connsiteY6" fmla="*/ 12383 h 14666"/>
                <a:gd name="connsiteX7" fmla="*/ 9988 w 36000"/>
                <a:gd name="connsiteY7" fmla="*/ 12223 h 14666"/>
                <a:gd name="connsiteX8" fmla="*/ 3334 w 36000"/>
                <a:gd name="connsiteY8" fmla="*/ 10356 h 14666"/>
                <a:gd name="connsiteX9" fmla="*/ 1294 w 36000"/>
                <a:gd name="connsiteY9" fmla="*/ 4770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" h="14666">
                  <a:moveTo>
                    <a:pt x="1294" y="4770"/>
                  </a:moveTo>
                  <a:cubicBezTo>
                    <a:pt x="1721" y="3810"/>
                    <a:pt x="2614" y="2983"/>
                    <a:pt x="3948" y="2303"/>
                  </a:cubicBezTo>
                  <a:cubicBezTo>
                    <a:pt x="4041" y="2250"/>
                    <a:pt x="4148" y="2210"/>
                    <a:pt x="4241" y="2156"/>
                  </a:cubicBezTo>
                  <a:cubicBezTo>
                    <a:pt x="8601" y="90"/>
                    <a:pt x="14268" y="796"/>
                    <a:pt x="21108" y="4250"/>
                  </a:cubicBezTo>
                  <a:cubicBezTo>
                    <a:pt x="26308" y="6876"/>
                    <a:pt x="31241" y="10236"/>
                    <a:pt x="36108" y="14450"/>
                  </a:cubicBezTo>
                  <a:cubicBezTo>
                    <a:pt x="33908" y="13636"/>
                    <a:pt x="31468" y="13063"/>
                    <a:pt x="28894" y="12756"/>
                  </a:cubicBezTo>
                  <a:cubicBezTo>
                    <a:pt x="25348" y="12330"/>
                    <a:pt x="21748" y="12356"/>
                    <a:pt x="18254" y="12383"/>
                  </a:cubicBezTo>
                  <a:cubicBezTo>
                    <a:pt x="15534" y="12396"/>
                    <a:pt x="12721" y="12423"/>
                    <a:pt x="9988" y="12223"/>
                  </a:cubicBezTo>
                  <a:cubicBezTo>
                    <a:pt x="7761" y="12063"/>
                    <a:pt x="5241" y="11716"/>
                    <a:pt x="3334" y="10356"/>
                  </a:cubicBezTo>
                  <a:cubicBezTo>
                    <a:pt x="1628" y="9156"/>
                    <a:pt x="414" y="6730"/>
                    <a:pt x="1294" y="4770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B6D7D764-73D7-4FC8-8784-4718E05AC5DE}"/>
                </a:ext>
              </a:extLst>
            </p:cNvPr>
            <p:cNvSpPr/>
            <p:nvPr/>
          </p:nvSpPr>
          <p:spPr>
            <a:xfrm>
              <a:off x="8857125" y="6393040"/>
              <a:ext cx="24000" cy="14667"/>
            </a:xfrm>
            <a:custGeom>
              <a:avLst/>
              <a:gdLst>
                <a:gd name="connsiteX0" fmla="*/ 1147 w 24000"/>
                <a:gd name="connsiteY0" fmla="*/ 12493 h 14666"/>
                <a:gd name="connsiteX1" fmla="*/ 1307 w 24000"/>
                <a:gd name="connsiteY1" fmla="*/ 10027 h 14666"/>
                <a:gd name="connsiteX2" fmla="*/ 1387 w 24000"/>
                <a:gd name="connsiteY2" fmla="*/ 9813 h 14666"/>
                <a:gd name="connsiteX3" fmla="*/ 10761 w 24000"/>
                <a:gd name="connsiteY3" fmla="*/ 2960 h 14666"/>
                <a:gd name="connsiteX4" fmla="*/ 23001 w 24000"/>
                <a:gd name="connsiteY4" fmla="*/ 1000 h 14666"/>
                <a:gd name="connsiteX5" fmla="*/ 18614 w 24000"/>
                <a:gd name="connsiteY5" fmla="*/ 3547 h 14666"/>
                <a:gd name="connsiteX6" fmla="*/ 13147 w 24000"/>
                <a:gd name="connsiteY6" fmla="*/ 8347 h 14666"/>
                <a:gd name="connsiteX7" fmla="*/ 8961 w 24000"/>
                <a:gd name="connsiteY7" fmla="*/ 12147 h 14666"/>
                <a:gd name="connsiteX8" fmla="*/ 4774 w 24000"/>
                <a:gd name="connsiteY8" fmla="*/ 14347 h 14666"/>
                <a:gd name="connsiteX9" fmla="*/ 1147 w 24000"/>
                <a:gd name="connsiteY9" fmla="*/ 12493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00" h="14666">
                  <a:moveTo>
                    <a:pt x="1147" y="12493"/>
                  </a:moveTo>
                  <a:cubicBezTo>
                    <a:pt x="907" y="11813"/>
                    <a:pt x="961" y="10987"/>
                    <a:pt x="1307" y="10027"/>
                  </a:cubicBezTo>
                  <a:cubicBezTo>
                    <a:pt x="1334" y="9960"/>
                    <a:pt x="1361" y="9880"/>
                    <a:pt x="1387" y="9813"/>
                  </a:cubicBezTo>
                  <a:cubicBezTo>
                    <a:pt x="2587" y="6747"/>
                    <a:pt x="5734" y="4440"/>
                    <a:pt x="10761" y="2960"/>
                  </a:cubicBezTo>
                  <a:cubicBezTo>
                    <a:pt x="14574" y="1827"/>
                    <a:pt x="18601" y="1187"/>
                    <a:pt x="23001" y="1000"/>
                  </a:cubicBezTo>
                  <a:cubicBezTo>
                    <a:pt x="21521" y="1627"/>
                    <a:pt x="20041" y="2480"/>
                    <a:pt x="18614" y="3547"/>
                  </a:cubicBezTo>
                  <a:cubicBezTo>
                    <a:pt x="16654" y="5000"/>
                    <a:pt x="14867" y="6693"/>
                    <a:pt x="13147" y="8347"/>
                  </a:cubicBezTo>
                  <a:cubicBezTo>
                    <a:pt x="11801" y="9627"/>
                    <a:pt x="10414" y="10960"/>
                    <a:pt x="8961" y="12147"/>
                  </a:cubicBezTo>
                  <a:cubicBezTo>
                    <a:pt x="7787" y="13107"/>
                    <a:pt x="6361" y="14120"/>
                    <a:pt x="4774" y="14347"/>
                  </a:cubicBezTo>
                  <a:cubicBezTo>
                    <a:pt x="3374" y="14520"/>
                    <a:pt x="1641" y="13880"/>
                    <a:pt x="1147" y="1249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710B7A62-92C2-44E7-9A75-2FF09C742407}"/>
                </a:ext>
              </a:extLst>
            </p:cNvPr>
            <p:cNvSpPr/>
            <p:nvPr/>
          </p:nvSpPr>
          <p:spPr>
            <a:xfrm>
              <a:off x="8857594" y="6352535"/>
              <a:ext cx="41333" cy="61333"/>
            </a:xfrm>
            <a:custGeom>
              <a:avLst/>
              <a:gdLst>
                <a:gd name="connsiteX0" fmla="*/ 40438 w 41333"/>
                <a:gd name="connsiteY0" fmla="*/ 60745 h 61333"/>
                <a:gd name="connsiteX1" fmla="*/ 39918 w 41333"/>
                <a:gd name="connsiteY1" fmla="*/ 60225 h 61333"/>
                <a:gd name="connsiteX2" fmla="*/ 1225 w 41333"/>
                <a:gd name="connsiteY2" fmla="*/ 1945 h 61333"/>
                <a:gd name="connsiteX3" fmla="*/ 1091 w 41333"/>
                <a:gd name="connsiteY3" fmla="*/ 1225 h 61333"/>
                <a:gd name="connsiteX4" fmla="*/ 1811 w 41333"/>
                <a:gd name="connsiteY4" fmla="*/ 1091 h 61333"/>
                <a:gd name="connsiteX5" fmla="*/ 40958 w 41333"/>
                <a:gd name="connsiteY5" fmla="*/ 60225 h 61333"/>
                <a:gd name="connsiteX6" fmla="*/ 40438 w 41333"/>
                <a:gd name="connsiteY6" fmla="*/ 60745 h 61333"/>
                <a:gd name="connsiteX7" fmla="*/ 40438 w 41333"/>
                <a:gd name="connsiteY7" fmla="*/ 60745 h 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33" h="61333">
                  <a:moveTo>
                    <a:pt x="40438" y="60745"/>
                  </a:moveTo>
                  <a:cubicBezTo>
                    <a:pt x="40158" y="60745"/>
                    <a:pt x="39918" y="60518"/>
                    <a:pt x="39918" y="60225"/>
                  </a:cubicBezTo>
                  <a:cubicBezTo>
                    <a:pt x="39918" y="59905"/>
                    <a:pt x="39291" y="28412"/>
                    <a:pt x="1225" y="1945"/>
                  </a:cubicBezTo>
                  <a:cubicBezTo>
                    <a:pt x="985" y="1785"/>
                    <a:pt x="931" y="1451"/>
                    <a:pt x="1091" y="1225"/>
                  </a:cubicBezTo>
                  <a:cubicBezTo>
                    <a:pt x="1251" y="985"/>
                    <a:pt x="1585" y="931"/>
                    <a:pt x="1811" y="1091"/>
                  </a:cubicBezTo>
                  <a:cubicBezTo>
                    <a:pt x="40358" y="27891"/>
                    <a:pt x="40958" y="59905"/>
                    <a:pt x="40958" y="60225"/>
                  </a:cubicBezTo>
                  <a:cubicBezTo>
                    <a:pt x="40971" y="60505"/>
                    <a:pt x="40731" y="60745"/>
                    <a:pt x="40438" y="60745"/>
                  </a:cubicBezTo>
                  <a:cubicBezTo>
                    <a:pt x="40451" y="60745"/>
                    <a:pt x="40451" y="60745"/>
                    <a:pt x="40438" y="60745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C7A94FD6-58C3-4C3B-B4AA-ADFE6C30A7A5}"/>
                </a:ext>
              </a:extLst>
            </p:cNvPr>
            <p:cNvSpPr/>
            <p:nvPr/>
          </p:nvSpPr>
          <p:spPr>
            <a:xfrm>
              <a:off x="8852352" y="6385747"/>
              <a:ext cx="46667" cy="28000"/>
            </a:xfrm>
            <a:custGeom>
              <a:avLst/>
              <a:gdLst>
                <a:gd name="connsiteX0" fmla="*/ 45693 w 46666"/>
                <a:gd name="connsiteY0" fmla="*/ 27533 h 28000"/>
                <a:gd name="connsiteX1" fmla="*/ 45227 w 46666"/>
                <a:gd name="connsiteY1" fmla="*/ 27240 h 28000"/>
                <a:gd name="connsiteX2" fmla="*/ 1520 w 46666"/>
                <a:gd name="connsiteY2" fmla="*/ 2040 h 28000"/>
                <a:gd name="connsiteX3" fmla="*/ 1000 w 46666"/>
                <a:gd name="connsiteY3" fmla="*/ 1520 h 28000"/>
                <a:gd name="connsiteX4" fmla="*/ 1520 w 46666"/>
                <a:gd name="connsiteY4" fmla="*/ 1000 h 28000"/>
                <a:gd name="connsiteX5" fmla="*/ 46160 w 46666"/>
                <a:gd name="connsiteY5" fmla="*/ 26800 h 28000"/>
                <a:gd name="connsiteX6" fmla="*/ 45907 w 46666"/>
                <a:gd name="connsiteY6" fmla="*/ 27493 h 28000"/>
                <a:gd name="connsiteX7" fmla="*/ 45693 w 46666"/>
                <a:gd name="connsiteY7" fmla="*/ 27533 h 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66" h="28000">
                  <a:moveTo>
                    <a:pt x="45693" y="27533"/>
                  </a:moveTo>
                  <a:cubicBezTo>
                    <a:pt x="45493" y="27533"/>
                    <a:pt x="45307" y="27427"/>
                    <a:pt x="45227" y="27240"/>
                  </a:cubicBezTo>
                  <a:cubicBezTo>
                    <a:pt x="45107" y="26987"/>
                    <a:pt x="33067" y="2040"/>
                    <a:pt x="1520" y="2040"/>
                  </a:cubicBezTo>
                  <a:cubicBezTo>
                    <a:pt x="1227" y="2040"/>
                    <a:pt x="1000" y="1813"/>
                    <a:pt x="1000" y="1520"/>
                  </a:cubicBezTo>
                  <a:cubicBezTo>
                    <a:pt x="1000" y="1227"/>
                    <a:pt x="1227" y="1000"/>
                    <a:pt x="1520" y="1000"/>
                  </a:cubicBezTo>
                  <a:cubicBezTo>
                    <a:pt x="33747" y="1000"/>
                    <a:pt x="46040" y="26547"/>
                    <a:pt x="46160" y="26800"/>
                  </a:cubicBezTo>
                  <a:cubicBezTo>
                    <a:pt x="46280" y="27067"/>
                    <a:pt x="46173" y="27373"/>
                    <a:pt x="45907" y="27493"/>
                  </a:cubicBezTo>
                  <a:cubicBezTo>
                    <a:pt x="45840" y="27507"/>
                    <a:pt x="45760" y="27533"/>
                    <a:pt x="45693" y="2753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3D7C0EAC-6B61-4B75-B682-DAFA1B2ABD3A}"/>
                </a:ext>
              </a:extLst>
            </p:cNvPr>
            <p:cNvSpPr/>
            <p:nvPr/>
          </p:nvSpPr>
          <p:spPr>
            <a:xfrm>
              <a:off x="8859659" y="6392809"/>
              <a:ext cx="21333" cy="12000"/>
            </a:xfrm>
            <a:custGeom>
              <a:avLst/>
              <a:gdLst>
                <a:gd name="connsiteX0" fmla="*/ 1520 w 21333"/>
                <a:gd name="connsiteY0" fmla="*/ 11444 h 12000"/>
                <a:gd name="connsiteX1" fmla="*/ 1107 w 21333"/>
                <a:gd name="connsiteY1" fmla="*/ 11231 h 12000"/>
                <a:gd name="connsiteX2" fmla="*/ 1213 w 21333"/>
                <a:gd name="connsiteY2" fmla="*/ 10498 h 12000"/>
                <a:gd name="connsiteX3" fmla="*/ 20867 w 21333"/>
                <a:gd name="connsiteY3" fmla="*/ 1004 h 12000"/>
                <a:gd name="connsiteX4" fmla="*/ 21347 w 21333"/>
                <a:gd name="connsiteY4" fmla="*/ 1564 h 12000"/>
                <a:gd name="connsiteX5" fmla="*/ 20787 w 21333"/>
                <a:gd name="connsiteY5" fmla="*/ 2044 h 12000"/>
                <a:gd name="connsiteX6" fmla="*/ 20787 w 21333"/>
                <a:gd name="connsiteY6" fmla="*/ 2044 h 12000"/>
                <a:gd name="connsiteX7" fmla="*/ 1840 w 21333"/>
                <a:gd name="connsiteY7" fmla="*/ 11324 h 12000"/>
                <a:gd name="connsiteX8" fmla="*/ 1520 w 21333"/>
                <a:gd name="connsiteY8" fmla="*/ 11444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33" h="12000">
                  <a:moveTo>
                    <a:pt x="1520" y="11444"/>
                  </a:moveTo>
                  <a:cubicBezTo>
                    <a:pt x="1360" y="11444"/>
                    <a:pt x="1213" y="11378"/>
                    <a:pt x="1107" y="11231"/>
                  </a:cubicBezTo>
                  <a:cubicBezTo>
                    <a:pt x="933" y="11004"/>
                    <a:pt x="973" y="10671"/>
                    <a:pt x="1213" y="10498"/>
                  </a:cubicBezTo>
                  <a:cubicBezTo>
                    <a:pt x="14267" y="644"/>
                    <a:pt x="20600" y="991"/>
                    <a:pt x="20867" y="1004"/>
                  </a:cubicBezTo>
                  <a:cubicBezTo>
                    <a:pt x="21147" y="1031"/>
                    <a:pt x="21373" y="1271"/>
                    <a:pt x="21347" y="1564"/>
                  </a:cubicBezTo>
                  <a:cubicBezTo>
                    <a:pt x="21320" y="1844"/>
                    <a:pt x="21080" y="2084"/>
                    <a:pt x="20787" y="2044"/>
                  </a:cubicBezTo>
                  <a:lnTo>
                    <a:pt x="20787" y="2044"/>
                  </a:lnTo>
                  <a:cubicBezTo>
                    <a:pt x="20720" y="2044"/>
                    <a:pt x="14507" y="1778"/>
                    <a:pt x="1840" y="11324"/>
                  </a:cubicBezTo>
                  <a:cubicBezTo>
                    <a:pt x="1733" y="11418"/>
                    <a:pt x="1627" y="11444"/>
                    <a:pt x="1520" y="1144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B8985762-B13F-4D0A-B7B7-5278BEFAB40D}"/>
                </a:ext>
              </a:extLst>
            </p:cNvPr>
            <p:cNvSpPr/>
            <p:nvPr/>
          </p:nvSpPr>
          <p:spPr>
            <a:xfrm>
              <a:off x="9031312" y="5869080"/>
              <a:ext cx="396000" cy="522667"/>
            </a:xfrm>
            <a:custGeom>
              <a:avLst/>
              <a:gdLst>
                <a:gd name="connsiteX0" fmla="*/ 381173 w 396000"/>
                <a:gd name="connsiteY0" fmla="*/ 522200 h 522666"/>
                <a:gd name="connsiteX1" fmla="*/ 15600 w 396000"/>
                <a:gd name="connsiteY1" fmla="*/ 522200 h 522666"/>
                <a:gd name="connsiteX2" fmla="*/ 1000 w 396000"/>
                <a:gd name="connsiteY2" fmla="*/ 507600 h 522666"/>
                <a:gd name="connsiteX3" fmla="*/ 1000 w 396000"/>
                <a:gd name="connsiteY3" fmla="*/ 15600 h 522666"/>
                <a:gd name="connsiteX4" fmla="*/ 15600 w 396000"/>
                <a:gd name="connsiteY4" fmla="*/ 1000 h 522666"/>
                <a:gd name="connsiteX5" fmla="*/ 124867 w 396000"/>
                <a:gd name="connsiteY5" fmla="*/ 1000 h 522666"/>
                <a:gd name="connsiteX6" fmla="*/ 124867 w 396000"/>
                <a:gd name="connsiteY6" fmla="*/ 5000 h 522666"/>
                <a:gd name="connsiteX7" fmla="*/ 15600 w 396000"/>
                <a:gd name="connsiteY7" fmla="*/ 5000 h 522666"/>
                <a:gd name="connsiteX8" fmla="*/ 5000 w 396000"/>
                <a:gd name="connsiteY8" fmla="*/ 15600 h 522666"/>
                <a:gd name="connsiteX9" fmla="*/ 5000 w 396000"/>
                <a:gd name="connsiteY9" fmla="*/ 507600 h 522666"/>
                <a:gd name="connsiteX10" fmla="*/ 15600 w 396000"/>
                <a:gd name="connsiteY10" fmla="*/ 518200 h 522666"/>
                <a:gd name="connsiteX11" fmla="*/ 381173 w 396000"/>
                <a:gd name="connsiteY11" fmla="*/ 518200 h 522666"/>
                <a:gd name="connsiteX12" fmla="*/ 391773 w 396000"/>
                <a:gd name="connsiteY12" fmla="*/ 507600 h 522666"/>
                <a:gd name="connsiteX13" fmla="*/ 391773 w 396000"/>
                <a:gd name="connsiteY13" fmla="*/ 15600 h 522666"/>
                <a:gd name="connsiteX14" fmla="*/ 381173 w 396000"/>
                <a:gd name="connsiteY14" fmla="*/ 5000 h 522666"/>
                <a:gd name="connsiteX15" fmla="*/ 271933 w 396000"/>
                <a:gd name="connsiteY15" fmla="*/ 5000 h 522666"/>
                <a:gd name="connsiteX16" fmla="*/ 271933 w 396000"/>
                <a:gd name="connsiteY16" fmla="*/ 1000 h 522666"/>
                <a:gd name="connsiteX17" fmla="*/ 381173 w 396000"/>
                <a:gd name="connsiteY17" fmla="*/ 1000 h 522666"/>
                <a:gd name="connsiteX18" fmla="*/ 395773 w 396000"/>
                <a:gd name="connsiteY18" fmla="*/ 15600 h 522666"/>
                <a:gd name="connsiteX19" fmla="*/ 395773 w 396000"/>
                <a:gd name="connsiteY19" fmla="*/ 507600 h 522666"/>
                <a:gd name="connsiteX20" fmla="*/ 381173 w 396000"/>
                <a:gd name="connsiteY20" fmla="*/ 522200 h 5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6000" h="522666">
                  <a:moveTo>
                    <a:pt x="381173" y="522200"/>
                  </a:moveTo>
                  <a:lnTo>
                    <a:pt x="15600" y="522200"/>
                  </a:lnTo>
                  <a:cubicBezTo>
                    <a:pt x="7547" y="522200"/>
                    <a:pt x="1000" y="515653"/>
                    <a:pt x="1000" y="507600"/>
                  </a:cubicBezTo>
                  <a:lnTo>
                    <a:pt x="1000" y="15600"/>
                  </a:lnTo>
                  <a:cubicBezTo>
                    <a:pt x="1000" y="7547"/>
                    <a:pt x="7547" y="1000"/>
                    <a:pt x="15600" y="1000"/>
                  </a:cubicBezTo>
                  <a:lnTo>
                    <a:pt x="124867" y="1000"/>
                  </a:lnTo>
                  <a:lnTo>
                    <a:pt x="124867" y="5000"/>
                  </a:lnTo>
                  <a:lnTo>
                    <a:pt x="15600" y="5000"/>
                  </a:lnTo>
                  <a:cubicBezTo>
                    <a:pt x="9760" y="5000"/>
                    <a:pt x="5000" y="9760"/>
                    <a:pt x="5000" y="15600"/>
                  </a:cubicBezTo>
                  <a:lnTo>
                    <a:pt x="5000" y="507600"/>
                  </a:lnTo>
                  <a:cubicBezTo>
                    <a:pt x="5000" y="513440"/>
                    <a:pt x="9760" y="518200"/>
                    <a:pt x="15600" y="518200"/>
                  </a:cubicBezTo>
                  <a:lnTo>
                    <a:pt x="381173" y="518200"/>
                  </a:lnTo>
                  <a:cubicBezTo>
                    <a:pt x="387013" y="518200"/>
                    <a:pt x="391773" y="513440"/>
                    <a:pt x="391773" y="507600"/>
                  </a:cubicBezTo>
                  <a:lnTo>
                    <a:pt x="391773" y="15600"/>
                  </a:lnTo>
                  <a:cubicBezTo>
                    <a:pt x="391773" y="9760"/>
                    <a:pt x="387013" y="5000"/>
                    <a:pt x="381173" y="5000"/>
                  </a:cubicBezTo>
                  <a:lnTo>
                    <a:pt x="271933" y="5000"/>
                  </a:lnTo>
                  <a:lnTo>
                    <a:pt x="271933" y="1000"/>
                  </a:lnTo>
                  <a:lnTo>
                    <a:pt x="381173" y="1000"/>
                  </a:lnTo>
                  <a:cubicBezTo>
                    <a:pt x="389227" y="1000"/>
                    <a:pt x="395773" y="7547"/>
                    <a:pt x="395773" y="15600"/>
                  </a:cubicBezTo>
                  <a:lnTo>
                    <a:pt x="395773" y="507600"/>
                  </a:lnTo>
                  <a:cubicBezTo>
                    <a:pt x="395773" y="515640"/>
                    <a:pt x="389227" y="522200"/>
                    <a:pt x="381173" y="522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7B8AB144-C8BA-4228-B74A-9141764862D4}"/>
                </a:ext>
              </a:extLst>
            </p:cNvPr>
            <p:cNvSpPr/>
            <p:nvPr/>
          </p:nvSpPr>
          <p:spPr>
            <a:xfrm>
              <a:off x="9056019" y="5894947"/>
              <a:ext cx="346667" cy="470667"/>
            </a:xfrm>
            <a:custGeom>
              <a:avLst/>
              <a:gdLst>
                <a:gd name="connsiteX0" fmla="*/ 341213 w 346666"/>
                <a:gd name="connsiteY0" fmla="*/ 470467 h 470666"/>
                <a:gd name="connsiteX1" fmla="*/ 6147 w 346666"/>
                <a:gd name="connsiteY1" fmla="*/ 470467 h 470666"/>
                <a:gd name="connsiteX2" fmla="*/ 1000 w 346666"/>
                <a:gd name="connsiteY2" fmla="*/ 465320 h 470666"/>
                <a:gd name="connsiteX3" fmla="*/ 1000 w 346666"/>
                <a:gd name="connsiteY3" fmla="*/ 6147 h 470666"/>
                <a:gd name="connsiteX4" fmla="*/ 6147 w 346666"/>
                <a:gd name="connsiteY4" fmla="*/ 1000 h 470666"/>
                <a:gd name="connsiteX5" fmla="*/ 341213 w 346666"/>
                <a:gd name="connsiteY5" fmla="*/ 1000 h 470666"/>
                <a:gd name="connsiteX6" fmla="*/ 346360 w 346666"/>
                <a:gd name="connsiteY6" fmla="*/ 6147 h 470666"/>
                <a:gd name="connsiteX7" fmla="*/ 346360 w 346666"/>
                <a:gd name="connsiteY7" fmla="*/ 465320 h 470666"/>
                <a:gd name="connsiteX8" fmla="*/ 341213 w 346666"/>
                <a:gd name="connsiteY8" fmla="*/ 470467 h 47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666" h="470666">
                  <a:moveTo>
                    <a:pt x="341213" y="470467"/>
                  </a:moveTo>
                  <a:lnTo>
                    <a:pt x="6147" y="470467"/>
                  </a:lnTo>
                  <a:cubicBezTo>
                    <a:pt x="3307" y="470467"/>
                    <a:pt x="1000" y="468160"/>
                    <a:pt x="1000" y="465320"/>
                  </a:cubicBezTo>
                  <a:lnTo>
                    <a:pt x="1000" y="6147"/>
                  </a:lnTo>
                  <a:cubicBezTo>
                    <a:pt x="1000" y="3307"/>
                    <a:pt x="3307" y="1000"/>
                    <a:pt x="6147" y="1000"/>
                  </a:cubicBezTo>
                  <a:lnTo>
                    <a:pt x="341213" y="1000"/>
                  </a:lnTo>
                  <a:cubicBezTo>
                    <a:pt x="344053" y="1000"/>
                    <a:pt x="346360" y="3307"/>
                    <a:pt x="346360" y="6147"/>
                  </a:cubicBezTo>
                  <a:lnTo>
                    <a:pt x="346360" y="465320"/>
                  </a:lnTo>
                  <a:cubicBezTo>
                    <a:pt x="346360" y="468160"/>
                    <a:pt x="344053" y="470467"/>
                    <a:pt x="341213" y="47046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FF1CAFE4-6D0A-48C1-9964-900E0418492A}"/>
                </a:ext>
              </a:extLst>
            </p:cNvPr>
            <p:cNvSpPr/>
            <p:nvPr/>
          </p:nvSpPr>
          <p:spPr>
            <a:xfrm>
              <a:off x="9153419" y="5828147"/>
              <a:ext cx="152000" cy="81333"/>
            </a:xfrm>
            <a:custGeom>
              <a:avLst/>
              <a:gdLst>
                <a:gd name="connsiteX0" fmla="*/ 151560 w 152000"/>
                <a:gd name="connsiteY0" fmla="*/ 81427 h 81333"/>
                <a:gd name="connsiteX1" fmla="*/ 1000 w 152000"/>
                <a:gd name="connsiteY1" fmla="*/ 81427 h 81333"/>
                <a:gd name="connsiteX2" fmla="*/ 1000 w 152000"/>
                <a:gd name="connsiteY2" fmla="*/ 32160 h 81333"/>
                <a:gd name="connsiteX3" fmla="*/ 44587 w 152000"/>
                <a:gd name="connsiteY3" fmla="*/ 32160 h 81333"/>
                <a:gd name="connsiteX4" fmla="*/ 76280 w 152000"/>
                <a:gd name="connsiteY4" fmla="*/ 1000 h 81333"/>
                <a:gd name="connsiteX5" fmla="*/ 107973 w 152000"/>
                <a:gd name="connsiteY5" fmla="*/ 32160 h 81333"/>
                <a:gd name="connsiteX6" fmla="*/ 151560 w 152000"/>
                <a:gd name="connsiteY6" fmla="*/ 32160 h 81333"/>
                <a:gd name="connsiteX7" fmla="*/ 151560 w 152000"/>
                <a:gd name="connsiteY7" fmla="*/ 81427 h 81333"/>
                <a:gd name="connsiteX8" fmla="*/ 5000 w 152000"/>
                <a:gd name="connsiteY8" fmla="*/ 77427 h 81333"/>
                <a:gd name="connsiteX9" fmla="*/ 147560 w 152000"/>
                <a:gd name="connsiteY9" fmla="*/ 77427 h 81333"/>
                <a:gd name="connsiteX10" fmla="*/ 147560 w 152000"/>
                <a:gd name="connsiteY10" fmla="*/ 36160 h 81333"/>
                <a:gd name="connsiteX11" fmla="*/ 103800 w 152000"/>
                <a:gd name="connsiteY11" fmla="*/ 36160 h 81333"/>
                <a:gd name="connsiteX12" fmla="*/ 103933 w 152000"/>
                <a:gd name="connsiteY12" fmla="*/ 33520 h 81333"/>
                <a:gd name="connsiteX13" fmla="*/ 103973 w 152000"/>
                <a:gd name="connsiteY13" fmla="*/ 32693 h 81333"/>
                <a:gd name="connsiteX14" fmla="*/ 76280 w 152000"/>
                <a:gd name="connsiteY14" fmla="*/ 5000 h 81333"/>
                <a:gd name="connsiteX15" fmla="*/ 48587 w 152000"/>
                <a:gd name="connsiteY15" fmla="*/ 32693 h 81333"/>
                <a:gd name="connsiteX16" fmla="*/ 48627 w 152000"/>
                <a:gd name="connsiteY16" fmla="*/ 33520 h 81333"/>
                <a:gd name="connsiteX17" fmla="*/ 48760 w 152000"/>
                <a:gd name="connsiteY17" fmla="*/ 36160 h 81333"/>
                <a:gd name="connsiteX18" fmla="*/ 5000 w 152000"/>
                <a:gd name="connsiteY18" fmla="*/ 36160 h 81333"/>
                <a:gd name="connsiteX19" fmla="*/ 5000 w 152000"/>
                <a:gd name="connsiteY19" fmla="*/ 77427 h 8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000" h="81333">
                  <a:moveTo>
                    <a:pt x="151560" y="81427"/>
                  </a:moveTo>
                  <a:lnTo>
                    <a:pt x="1000" y="81427"/>
                  </a:lnTo>
                  <a:lnTo>
                    <a:pt x="1000" y="32160"/>
                  </a:lnTo>
                  <a:lnTo>
                    <a:pt x="44587" y="32160"/>
                  </a:lnTo>
                  <a:cubicBezTo>
                    <a:pt x="44880" y="14933"/>
                    <a:pt x="58987" y="1000"/>
                    <a:pt x="76280" y="1000"/>
                  </a:cubicBezTo>
                  <a:cubicBezTo>
                    <a:pt x="93573" y="1000"/>
                    <a:pt x="107680" y="14933"/>
                    <a:pt x="107973" y="32160"/>
                  </a:cubicBezTo>
                  <a:lnTo>
                    <a:pt x="151560" y="32160"/>
                  </a:lnTo>
                  <a:lnTo>
                    <a:pt x="151560" y="81427"/>
                  </a:lnTo>
                  <a:close/>
                  <a:moveTo>
                    <a:pt x="5000" y="77427"/>
                  </a:moveTo>
                  <a:lnTo>
                    <a:pt x="147560" y="77427"/>
                  </a:lnTo>
                  <a:lnTo>
                    <a:pt x="147560" y="36160"/>
                  </a:lnTo>
                  <a:lnTo>
                    <a:pt x="103800" y="36160"/>
                  </a:lnTo>
                  <a:lnTo>
                    <a:pt x="103933" y="33520"/>
                  </a:lnTo>
                  <a:cubicBezTo>
                    <a:pt x="103947" y="33253"/>
                    <a:pt x="103973" y="32973"/>
                    <a:pt x="103973" y="32693"/>
                  </a:cubicBezTo>
                  <a:cubicBezTo>
                    <a:pt x="103973" y="17427"/>
                    <a:pt x="91547" y="5000"/>
                    <a:pt x="76280" y="5000"/>
                  </a:cubicBezTo>
                  <a:cubicBezTo>
                    <a:pt x="61013" y="5000"/>
                    <a:pt x="48587" y="17427"/>
                    <a:pt x="48587" y="32693"/>
                  </a:cubicBezTo>
                  <a:cubicBezTo>
                    <a:pt x="48587" y="32973"/>
                    <a:pt x="48613" y="33253"/>
                    <a:pt x="48627" y="33520"/>
                  </a:cubicBezTo>
                  <a:lnTo>
                    <a:pt x="48760" y="36160"/>
                  </a:lnTo>
                  <a:lnTo>
                    <a:pt x="5000" y="36160"/>
                  </a:lnTo>
                  <a:lnTo>
                    <a:pt x="5000" y="77427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3ED7FC6A-58DF-4D92-9725-6760012300C5}"/>
                </a:ext>
              </a:extLst>
            </p:cNvPr>
            <p:cNvSpPr/>
            <p:nvPr/>
          </p:nvSpPr>
          <p:spPr>
            <a:xfrm>
              <a:off x="9210019" y="5841160"/>
              <a:ext cx="38667" cy="38667"/>
            </a:xfrm>
            <a:custGeom>
              <a:avLst/>
              <a:gdLst>
                <a:gd name="connsiteX0" fmla="*/ 19680 w 38666"/>
                <a:gd name="connsiteY0" fmla="*/ 38360 h 38666"/>
                <a:gd name="connsiteX1" fmla="*/ 1000 w 38666"/>
                <a:gd name="connsiteY1" fmla="*/ 19680 h 38666"/>
                <a:gd name="connsiteX2" fmla="*/ 19680 w 38666"/>
                <a:gd name="connsiteY2" fmla="*/ 1000 h 38666"/>
                <a:gd name="connsiteX3" fmla="*/ 38360 w 38666"/>
                <a:gd name="connsiteY3" fmla="*/ 19680 h 38666"/>
                <a:gd name="connsiteX4" fmla="*/ 19680 w 38666"/>
                <a:gd name="connsiteY4" fmla="*/ 38360 h 38666"/>
                <a:gd name="connsiteX5" fmla="*/ 19680 w 38666"/>
                <a:gd name="connsiteY5" fmla="*/ 5013 h 38666"/>
                <a:gd name="connsiteX6" fmla="*/ 5000 w 38666"/>
                <a:gd name="connsiteY6" fmla="*/ 19693 h 38666"/>
                <a:gd name="connsiteX7" fmla="*/ 19680 w 38666"/>
                <a:gd name="connsiteY7" fmla="*/ 34373 h 38666"/>
                <a:gd name="connsiteX8" fmla="*/ 34360 w 38666"/>
                <a:gd name="connsiteY8" fmla="*/ 19693 h 38666"/>
                <a:gd name="connsiteX9" fmla="*/ 19680 w 38666"/>
                <a:gd name="connsiteY9" fmla="*/ 5013 h 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66" h="38666">
                  <a:moveTo>
                    <a:pt x="19680" y="38360"/>
                  </a:moveTo>
                  <a:cubicBezTo>
                    <a:pt x="9387" y="38360"/>
                    <a:pt x="1000" y="29987"/>
                    <a:pt x="1000" y="19680"/>
                  </a:cubicBezTo>
                  <a:cubicBezTo>
                    <a:pt x="1000" y="9373"/>
                    <a:pt x="9373" y="1000"/>
                    <a:pt x="19680" y="1000"/>
                  </a:cubicBezTo>
                  <a:cubicBezTo>
                    <a:pt x="29987" y="1000"/>
                    <a:pt x="38360" y="9373"/>
                    <a:pt x="38360" y="19680"/>
                  </a:cubicBezTo>
                  <a:cubicBezTo>
                    <a:pt x="38360" y="29987"/>
                    <a:pt x="29973" y="38360"/>
                    <a:pt x="19680" y="38360"/>
                  </a:cubicBezTo>
                  <a:close/>
                  <a:moveTo>
                    <a:pt x="19680" y="5013"/>
                  </a:moveTo>
                  <a:cubicBezTo>
                    <a:pt x="11587" y="5013"/>
                    <a:pt x="5000" y="11600"/>
                    <a:pt x="5000" y="19693"/>
                  </a:cubicBezTo>
                  <a:cubicBezTo>
                    <a:pt x="5000" y="27787"/>
                    <a:pt x="11587" y="34373"/>
                    <a:pt x="19680" y="34373"/>
                  </a:cubicBezTo>
                  <a:cubicBezTo>
                    <a:pt x="27773" y="34373"/>
                    <a:pt x="34360" y="27787"/>
                    <a:pt x="34360" y="19693"/>
                  </a:cubicBezTo>
                  <a:cubicBezTo>
                    <a:pt x="34360" y="11600"/>
                    <a:pt x="27773" y="5013"/>
                    <a:pt x="19680" y="501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B7B07107-192B-4231-870C-4458F8D154DF}"/>
                </a:ext>
              </a:extLst>
            </p:cNvPr>
            <p:cNvSpPr/>
            <p:nvPr/>
          </p:nvSpPr>
          <p:spPr>
            <a:xfrm>
              <a:off x="8750472" y="6411480"/>
              <a:ext cx="1033333" cy="57333"/>
            </a:xfrm>
            <a:custGeom>
              <a:avLst/>
              <a:gdLst>
                <a:gd name="connsiteX0" fmla="*/ 1005000 w 1033333"/>
                <a:gd name="connsiteY0" fmla="*/ 57000 h 57333"/>
                <a:gd name="connsiteX1" fmla="*/ 29000 w 1033333"/>
                <a:gd name="connsiteY1" fmla="*/ 57000 h 57333"/>
                <a:gd name="connsiteX2" fmla="*/ 1000 w 1033333"/>
                <a:gd name="connsiteY2" fmla="*/ 29000 h 57333"/>
                <a:gd name="connsiteX3" fmla="*/ 1000 w 1033333"/>
                <a:gd name="connsiteY3" fmla="*/ 29000 h 57333"/>
                <a:gd name="connsiteX4" fmla="*/ 29000 w 1033333"/>
                <a:gd name="connsiteY4" fmla="*/ 1000 h 57333"/>
                <a:gd name="connsiteX5" fmla="*/ 1005000 w 1033333"/>
                <a:gd name="connsiteY5" fmla="*/ 1000 h 57333"/>
                <a:gd name="connsiteX6" fmla="*/ 1033000 w 1033333"/>
                <a:gd name="connsiteY6" fmla="*/ 29000 h 57333"/>
                <a:gd name="connsiteX7" fmla="*/ 1033000 w 1033333"/>
                <a:gd name="connsiteY7" fmla="*/ 29000 h 57333"/>
                <a:gd name="connsiteX8" fmla="*/ 1005000 w 1033333"/>
                <a:gd name="connsiteY8" fmla="*/ 57000 h 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3333" h="57333">
                  <a:moveTo>
                    <a:pt x="1005000" y="57000"/>
                  </a:moveTo>
                  <a:lnTo>
                    <a:pt x="29000" y="57000"/>
                  </a:lnTo>
                  <a:cubicBezTo>
                    <a:pt x="13533" y="57000"/>
                    <a:pt x="1000" y="44467"/>
                    <a:pt x="1000" y="29000"/>
                  </a:cubicBezTo>
                  <a:lnTo>
                    <a:pt x="1000" y="29000"/>
                  </a:lnTo>
                  <a:cubicBezTo>
                    <a:pt x="1000" y="13533"/>
                    <a:pt x="13533" y="1000"/>
                    <a:pt x="29000" y="1000"/>
                  </a:cubicBezTo>
                  <a:lnTo>
                    <a:pt x="1005000" y="1000"/>
                  </a:lnTo>
                  <a:cubicBezTo>
                    <a:pt x="1020467" y="1000"/>
                    <a:pt x="1033000" y="13533"/>
                    <a:pt x="1033000" y="29000"/>
                  </a:cubicBezTo>
                  <a:lnTo>
                    <a:pt x="1033000" y="29000"/>
                  </a:lnTo>
                  <a:cubicBezTo>
                    <a:pt x="1033000" y="44467"/>
                    <a:pt x="1020467" y="57000"/>
                    <a:pt x="1005000" y="57000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11F95C4E-640A-4785-905C-12C775A539D5}"/>
                </a:ext>
              </a:extLst>
            </p:cNvPr>
            <p:cNvSpPr/>
            <p:nvPr/>
          </p:nvSpPr>
          <p:spPr>
            <a:xfrm>
              <a:off x="9099552" y="5967587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0E6CA2B2-D978-4EF1-875A-2234FD9BBEF3}"/>
                </a:ext>
              </a:extLst>
            </p:cNvPr>
            <p:cNvSpPr/>
            <p:nvPr/>
          </p:nvSpPr>
          <p:spPr>
            <a:xfrm>
              <a:off x="9111232" y="5973347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595CB0CC-5D55-4D5A-B187-0D15655B2193}"/>
                </a:ext>
              </a:extLst>
            </p:cNvPr>
            <p:cNvSpPr/>
            <p:nvPr/>
          </p:nvSpPr>
          <p:spPr>
            <a:xfrm>
              <a:off x="9181459" y="59799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1AF96ADD-52C5-4876-B4E9-51A069BEB4FD}"/>
                </a:ext>
              </a:extLst>
            </p:cNvPr>
            <p:cNvSpPr/>
            <p:nvPr/>
          </p:nvSpPr>
          <p:spPr>
            <a:xfrm>
              <a:off x="9181459" y="59894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4EC123AF-D68E-4FDB-8C18-199D36E17105}"/>
                </a:ext>
              </a:extLst>
            </p:cNvPr>
            <p:cNvSpPr/>
            <p:nvPr/>
          </p:nvSpPr>
          <p:spPr>
            <a:xfrm>
              <a:off x="9181459" y="59990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6338CEE5-D75C-40BA-9178-057BCBF353A9}"/>
                </a:ext>
              </a:extLst>
            </p:cNvPr>
            <p:cNvSpPr/>
            <p:nvPr/>
          </p:nvSpPr>
          <p:spPr>
            <a:xfrm>
              <a:off x="9181459" y="60086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4031B140-A2F7-436F-A504-6FEF30A061E9}"/>
                </a:ext>
              </a:extLst>
            </p:cNvPr>
            <p:cNvSpPr/>
            <p:nvPr/>
          </p:nvSpPr>
          <p:spPr>
            <a:xfrm>
              <a:off x="9099552" y="6058320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E95B587E-C209-447F-8476-827EA554C87B}"/>
                </a:ext>
              </a:extLst>
            </p:cNvPr>
            <p:cNvSpPr/>
            <p:nvPr/>
          </p:nvSpPr>
          <p:spPr>
            <a:xfrm>
              <a:off x="9111232" y="6064080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D6D93E07-92B2-4DC2-B1C5-0B89AB9464A5}"/>
                </a:ext>
              </a:extLst>
            </p:cNvPr>
            <p:cNvSpPr/>
            <p:nvPr/>
          </p:nvSpPr>
          <p:spPr>
            <a:xfrm>
              <a:off x="9181459" y="60706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8D51B01D-9E95-4FE4-A52A-B07B983AC7AA}"/>
                </a:ext>
              </a:extLst>
            </p:cNvPr>
            <p:cNvSpPr/>
            <p:nvPr/>
          </p:nvSpPr>
          <p:spPr>
            <a:xfrm>
              <a:off x="9181459" y="60802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513F1412-3DF6-4F6D-BFE3-2CE5EC6CFE2C}"/>
                </a:ext>
              </a:extLst>
            </p:cNvPr>
            <p:cNvSpPr/>
            <p:nvPr/>
          </p:nvSpPr>
          <p:spPr>
            <a:xfrm>
              <a:off x="9181459" y="608977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F09760BB-81F0-4A93-901E-A618AB5E85AE}"/>
                </a:ext>
              </a:extLst>
            </p:cNvPr>
            <p:cNvSpPr/>
            <p:nvPr/>
          </p:nvSpPr>
          <p:spPr>
            <a:xfrm>
              <a:off x="9181459" y="609934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693B8BF8-8A95-4337-8822-4A782568BE91}"/>
                </a:ext>
              </a:extLst>
            </p:cNvPr>
            <p:cNvSpPr/>
            <p:nvPr/>
          </p:nvSpPr>
          <p:spPr>
            <a:xfrm>
              <a:off x="9099552" y="6149053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D48A5027-5334-43F6-9B5F-35602BE16DAB}"/>
                </a:ext>
              </a:extLst>
            </p:cNvPr>
            <p:cNvSpPr/>
            <p:nvPr/>
          </p:nvSpPr>
          <p:spPr>
            <a:xfrm>
              <a:off x="9111232" y="6154813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7B1036B0-186C-46B4-9A79-6BF35AFA6F80}"/>
                </a:ext>
              </a:extLst>
            </p:cNvPr>
            <p:cNvSpPr/>
            <p:nvPr/>
          </p:nvSpPr>
          <p:spPr>
            <a:xfrm>
              <a:off x="9181459" y="616137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986A42C5-27F5-4548-9FC0-B8C9B35ACF33}"/>
                </a:ext>
              </a:extLst>
            </p:cNvPr>
            <p:cNvSpPr/>
            <p:nvPr/>
          </p:nvSpPr>
          <p:spPr>
            <a:xfrm>
              <a:off x="9181459" y="617094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E0FA60EC-748F-4768-ADE7-AFAA27CF9D96}"/>
                </a:ext>
              </a:extLst>
            </p:cNvPr>
            <p:cNvSpPr/>
            <p:nvPr/>
          </p:nvSpPr>
          <p:spPr>
            <a:xfrm>
              <a:off x="9181459" y="61805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052F9892-8DA2-44B9-998C-2550144D84F5}"/>
                </a:ext>
              </a:extLst>
            </p:cNvPr>
            <p:cNvSpPr/>
            <p:nvPr/>
          </p:nvSpPr>
          <p:spPr>
            <a:xfrm>
              <a:off x="9181459" y="61900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C0A6C5EB-E5AE-4C72-A356-37DFAF2910DA}"/>
                </a:ext>
              </a:extLst>
            </p:cNvPr>
            <p:cNvSpPr/>
            <p:nvPr/>
          </p:nvSpPr>
          <p:spPr>
            <a:xfrm>
              <a:off x="9099552" y="6239787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B0F643EA-9D36-48AC-A6E3-CE193DA50A67}"/>
                </a:ext>
              </a:extLst>
            </p:cNvPr>
            <p:cNvSpPr/>
            <p:nvPr/>
          </p:nvSpPr>
          <p:spPr>
            <a:xfrm>
              <a:off x="9111232" y="6245547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DE9E783F-9011-4761-8C87-0DB7E73AC67B}"/>
                </a:ext>
              </a:extLst>
            </p:cNvPr>
            <p:cNvSpPr/>
            <p:nvPr/>
          </p:nvSpPr>
          <p:spPr>
            <a:xfrm>
              <a:off x="9181459" y="62521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8602D4C7-B625-443F-8FF6-C55861F27D76}"/>
                </a:ext>
              </a:extLst>
            </p:cNvPr>
            <p:cNvSpPr/>
            <p:nvPr/>
          </p:nvSpPr>
          <p:spPr>
            <a:xfrm>
              <a:off x="9181459" y="62616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40EE1361-7D3D-4B3E-9764-B1932302F363}"/>
                </a:ext>
              </a:extLst>
            </p:cNvPr>
            <p:cNvSpPr/>
            <p:nvPr/>
          </p:nvSpPr>
          <p:spPr>
            <a:xfrm>
              <a:off x="9181459" y="62712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B9B32E01-C319-4A94-8D30-F376570663FF}"/>
                </a:ext>
              </a:extLst>
            </p:cNvPr>
            <p:cNvSpPr/>
            <p:nvPr/>
          </p:nvSpPr>
          <p:spPr>
            <a:xfrm>
              <a:off x="9181459" y="62808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82A575CA-1296-463A-993D-9747FA949118}"/>
                </a:ext>
              </a:extLst>
            </p:cNvPr>
            <p:cNvSpPr/>
            <p:nvPr/>
          </p:nvSpPr>
          <p:spPr>
            <a:xfrm>
              <a:off x="9367115" y="6177434"/>
              <a:ext cx="37333" cy="30667"/>
            </a:xfrm>
            <a:custGeom>
              <a:avLst/>
              <a:gdLst>
                <a:gd name="connsiteX0" fmla="*/ 10450 w 37333"/>
                <a:gd name="connsiteY0" fmla="*/ 15660 h 30666"/>
                <a:gd name="connsiteX1" fmla="*/ 17450 w 37333"/>
                <a:gd name="connsiteY1" fmla="*/ 10366 h 30666"/>
                <a:gd name="connsiteX2" fmla="*/ 20104 w 37333"/>
                <a:gd name="connsiteY2" fmla="*/ 9553 h 30666"/>
                <a:gd name="connsiteX3" fmla="*/ 24664 w 37333"/>
                <a:gd name="connsiteY3" fmla="*/ 7633 h 30666"/>
                <a:gd name="connsiteX4" fmla="*/ 28770 w 37333"/>
                <a:gd name="connsiteY4" fmla="*/ 3126 h 30666"/>
                <a:gd name="connsiteX5" fmla="*/ 35464 w 37333"/>
                <a:gd name="connsiteY5" fmla="*/ 2126 h 30666"/>
                <a:gd name="connsiteX6" fmla="*/ 35464 w 37333"/>
                <a:gd name="connsiteY6" fmla="*/ 2126 h 30666"/>
                <a:gd name="connsiteX7" fmla="*/ 34770 w 37333"/>
                <a:gd name="connsiteY7" fmla="*/ 9366 h 30666"/>
                <a:gd name="connsiteX8" fmla="*/ 31957 w 37333"/>
                <a:gd name="connsiteY8" fmla="*/ 12566 h 30666"/>
                <a:gd name="connsiteX9" fmla="*/ 28064 w 37333"/>
                <a:gd name="connsiteY9" fmla="*/ 18993 h 30666"/>
                <a:gd name="connsiteX10" fmla="*/ 16957 w 37333"/>
                <a:gd name="connsiteY10" fmla="*/ 29780 h 30666"/>
                <a:gd name="connsiteX11" fmla="*/ 5264 w 37333"/>
                <a:gd name="connsiteY11" fmla="*/ 28473 h 30666"/>
                <a:gd name="connsiteX12" fmla="*/ 2224 w 37333"/>
                <a:gd name="connsiteY12" fmla="*/ 24326 h 30666"/>
                <a:gd name="connsiteX13" fmla="*/ 16370 w 37333"/>
                <a:gd name="connsiteY13" fmla="*/ 18140 h 30666"/>
                <a:gd name="connsiteX14" fmla="*/ 16557 w 37333"/>
                <a:gd name="connsiteY14" fmla="*/ 16486 h 30666"/>
                <a:gd name="connsiteX15" fmla="*/ 11557 w 37333"/>
                <a:gd name="connsiteY15" fmla="*/ 18473 h 30666"/>
                <a:gd name="connsiteX16" fmla="*/ 7024 w 37333"/>
                <a:gd name="connsiteY16" fmla="*/ 18326 h 30666"/>
                <a:gd name="connsiteX17" fmla="*/ 10450 w 37333"/>
                <a:gd name="connsiteY17" fmla="*/ 15660 h 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333" h="30666">
                  <a:moveTo>
                    <a:pt x="10450" y="15660"/>
                  </a:moveTo>
                  <a:cubicBezTo>
                    <a:pt x="13437" y="13540"/>
                    <a:pt x="16184" y="11086"/>
                    <a:pt x="17450" y="10366"/>
                  </a:cubicBezTo>
                  <a:cubicBezTo>
                    <a:pt x="17984" y="10073"/>
                    <a:pt x="19637" y="9700"/>
                    <a:pt x="20104" y="9553"/>
                  </a:cubicBezTo>
                  <a:cubicBezTo>
                    <a:pt x="21490" y="9140"/>
                    <a:pt x="23704" y="8713"/>
                    <a:pt x="24664" y="7633"/>
                  </a:cubicBezTo>
                  <a:lnTo>
                    <a:pt x="28770" y="3126"/>
                  </a:lnTo>
                  <a:cubicBezTo>
                    <a:pt x="30717" y="913"/>
                    <a:pt x="33264" y="180"/>
                    <a:pt x="35464" y="2126"/>
                  </a:cubicBezTo>
                  <a:lnTo>
                    <a:pt x="35464" y="2126"/>
                  </a:lnTo>
                  <a:cubicBezTo>
                    <a:pt x="37850" y="4233"/>
                    <a:pt x="37144" y="7233"/>
                    <a:pt x="34770" y="9366"/>
                  </a:cubicBezTo>
                  <a:lnTo>
                    <a:pt x="31957" y="12566"/>
                  </a:lnTo>
                  <a:cubicBezTo>
                    <a:pt x="30064" y="14273"/>
                    <a:pt x="29117" y="16673"/>
                    <a:pt x="28064" y="18993"/>
                  </a:cubicBezTo>
                  <a:cubicBezTo>
                    <a:pt x="25930" y="23726"/>
                    <a:pt x="21090" y="27286"/>
                    <a:pt x="16957" y="29780"/>
                  </a:cubicBezTo>
                  <a:cubicBezTo>
                    <a:pt x="14357" y="31340"/>
                    <a:pt x="10424" y="30233"/>
                    <a:pt x="5264" y="28473"/>
                  </a:cubicBezTo>
                  <a:cubicBezTo>
                    <a:pt x="2730" y="27606"/>
                    <a:pt x="-936" y="25513"/>
                    <a:pt x="2224" y="24326"/>
                  </a:cubicBezTo>
                  <a:cubicBezTo>
                    <a:pt x="4877" y="23340"/>
                    <a:pt x="12850" y="25486"/>
                    <a:pt x="16370" y="18140"/>
                  </a:cubicBezTo>
                  <a:cubicBezTo>
                    <a:pt x="16544" y="17780"/>
                    <a:pt x="16917" y="16820"/>
                    <a:pt x="16557" y="16486"/>
                  </a:cubicBezTo>
                  <a:cubicBezTo>
                    <a:pt x="15490" y="15486"/>
                    <a:pt x="13130" y="17753"/>
                    <a:pt x="11557" y="18473"/>
                  </a:cubicBezTo>
                  <a:cubicBezTo>
                    <a:pt x="9344" y="19486"/>
                    <a:pt x="7570" y="19140"/>
                    <a:pt x="7024" y="18326"/>
                  </a:cubicBezTo>
                  <a:cubicBezTo>
                    <a:pt x="6437" y="17473"/>
                    <a:pt x="8317" y="17180"/>
                    <a:pt x="10450" y="1566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3376AE02-B2B4-4AA5-BFB6-121FC12D3629}"/>
                </a:ext>
              </a:extLst>
            </p:cNvPr>
            <p:cNvSpPr/>
            <p:nvPr/>
          </p:nvSpPr>
          <p:spPr>
            <a:xfrm>
              <a:off x="9392731" y="6019902"/>
              <a:ext cx="97333" cy="169333"/>
            </a:xfrm>
            <a:custGeom>
              <a:avLst/>
              <a:gdLst>
                <a:gd name="connsiteX0" fmla="*/ 97048 w 97333"/>
                <a:gd name="connsiteY0" fmla="*/ 12004 h 169333"/>
                <a:gd name="connsiteX1" fmla="*/ 66821 w 97333"/>
                <a:gd name="connsiteY1" fmla="*/ 117751 h 169333"/>
                <a:gd name="connsiteX2" fmla="*/ 9674 w 97333"/>
                <a:gd name="connsiteY2" fmla="*/ 167724 h 169333"/>
                <a:gd name="connsiteX3" fmla="*/ 6141 w 97333"/>
                <a:gd name="connsiteY3" fmla="*/ 167818 h 169333"/>
                <a:gd name="connsiteX4" fmla="*/ 4021 w 97333"/>
                <a:gd name="connsiteY4" fmla="*/ 166164 h 169333"/>
                <a:gd name="connsiteX5" fmla="*/ 1848 w 97333"/>
                <a:gd name="connsiteY5" fmla="*/ 163871 h 169333"/>
                <a:gd name="connsiteX6" fmla="*/ 1954 w 97333"/>
                <a:gd name="connsiteY6" fmla="*/ 159138 h 169333"/>
                <a:gd name="connsiteX7" fmla="*/ 50781 w 97333"/>
                <a:gd name="connsiteY7" fmla="*/ 100124 h 169333"/>
                <a:gd name="connsiteX8" fmla="*/ 72074 w 97333"/>
                <a:gd name="connsiteY8" fmla="*/ 8991 h 169333"/>
                <a:gd name="connsiteX9" fmla="*/ 97048 w 97333"/>
                <a:gd name="connsiteY9" fmla="*/ 12004 h 1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33" h="169333">
                  <a:moveTo>
                    <a:pt x="97048" y="12004"/>
                  </a:moveTo>
                  <a:cubicBezTo>
                    <a:pt x="97048" y="12004"/>
                    <a:pt x="90461" y="91071"/>
                    <a:pt x="66821" y="117751"/>
                  </a:cubicBezTo>
                  <a:cubicBezTo>
                    <a:pt x="52581" y="133831"/>
                    <a:pt x="17741" y="161404"/>
                    <a:pt x="9674" y="167724"/>
                  </a:cubicBezTo>
                  <a:cubicBezTo>
                    <a:pt x="8648" y="168524"/>
                    <a:pt x="7208" y="168564"/>
                    <a:pt x="6141" y="167818"/>
                  </a:cubicBezTo>
                  <a:cubicBezTo>
                    <a:pt x="5461" y="167338"/>
                    <a:pt x="4688" y="166751"/>
                    <a:pt x="4021" y="166164"/>
                  </a:cubicBezTo>
                  <a:cubicBezTo>
                    <a:pt x="3341" y="165564"/>
                    <a:pt x="2554" y="164698"/>
                    <a:pt x="1848" y="163871"/>
                  </a:cubicBezTo>
                  <a:cubicBezTo>
                    <a:pt x="674" y="162498"/>
                    <a:pt x="728" y="160458"/>
                    <a:pt x="1954" y="159138"/>
                  </a:cubicBezTo>
                  <a:cubicBezTo>
                    <a:pt x="10994" y="149311"/>
                    <a:pt x="46461" y="110364"/>
                    <a:pt x="50781" y="100124"/>
                  </a:cubicBezTo>
                  <a:cubicBezTo>
                    <a:pt x="55728" y="88378"/>
                    <a:pt x="64248" y="19031"/>
                    <a:pt x="72074" y="8991"/>
                  </a:cubicBezTo>
                  <a:cubicBezTo>
                    <a:pt x="79901" y="-1076"/>
                    <a:pt x="94901" y="-3249"/>
                    <a:pt x="97048" y="1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FCFE458D-898D-4C64-96D6-75890C59252A}"/>
                </a:ext>
              </a:extLst>
            </p:cNvPr>
            <p:cNvSpPr/>
            <p:nvPr/>
          </p:nvSpPr>
          <p:spPr>
            <a:xfrm>
              <a:off x="9458925" y="6012453"/>
              <a:ext cx="104000" cy="150667"/>
            </a:xfrm>
            <a:custGeom>
              <a:avLst/>
              <a:gdLst>
                <a:gd name="connsiteX0" fmla="*/ 1000 w 104000"/>
                <a:gd name="connsiteY0" fmla="*/ 150067 h 150666"/>
                <a:gd name="connsiteX1" fmla="*/ 21160 w 104000"/>
                <a:gd name="connsiteY1" fmla="*/ 8467 h 150666"/>
                <a:gd name="connsiteX2" fmla="*/ 75520 w 104000"/>
                <a:gd name="connsiteY2" fmla="*/ 1000 h 150666"/>
                <a:gd name="connsiteX3" fmla="*/ 103800 w 104000"/>
                <a:gd name="connsiteY3" fmla="*/ 149053 h 1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00" h="150666">
                  <a:moveTo>
                    <a:pt x="1000" y="150067"/>
                  </a:moveTo>
                  <a:lnTo>
                    <a:pt x="21160" y="8467"/>
                  </a:lnTo>
                  <a:lnTo>
                    <a:pt x="75520" y="1000"/>
                  </a:lnTo>
                  <a:lnTo>
                    <a:pt x="103800" y="149053"/>
                  </a:ln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7B2E151F-7160-422B-802B-30FB11DE497B}"/>
                </a:ext>
              </a:extLst>
            </p:cNvPr>
            <p:cNvSpPr/>
            <p:nvPr/>
          </p:nvSpPr>
          <p:spPr>
            <a:xfrm>
              <a:off x="9461637" y="6376036"/>
              <a:ext cx="44000" cy="45333"/>
            </a:xfrm>
            <a:custGeom>
              <a:avLst/>
              <a:gdLst>
                <a:gd name="connsiteX0" fmla="*/ 40315 w 44000"/>
                <a:gd name="connsiteY0" fmla="*/ 5910 h 45333"/>
                <a:gd name="connsiteX1" fmla="*/ 40262 w 44000"/>
                <a:gd name="connsiteY1" fmla="*/ 21870 h 45333"/>
                <a:gd name="connsiteX2" fmla="*/ 41569 w 44000"/>
                <a:gd name="connsiteY2" fmla="*/ 31470 h 45333"/>
                <a:gd name="connsiteX3" fmla="*/ 42955 w 44000"/>
                <a:gd name="connsiteY3" fmla="*/ 36390 h 45333"/>
                <a:gd name="connsiteX4" fmla="*/ 36862 w 44000"/>
                <a:gd name="connsiteY4" fmla="*/ 44417 h 45333"/>
                <a:gd name="connsiteX5" fmla="*/ 2622 w 44000"/>
                <a:gd name="connsiteY5" fmla="*/ 44417 h 45333"/>
                <a:gd name="connsiteX6" fmla="*/ 1009 w 44000"/>
                <a:gd name="connsiteY6" fmla="*/ 43110 h 45333"/>
                <a:gd name="connsiteX7" fmla="*/ 24209 w 44000"/>
                <a:gd name="connsiteY7" fmla="*/ 31404 h 45333"/>
                <a:gd name="connsiteX8" fmla="*/ 30569 w 44000"/>
                <a:gd name="connsiteY8" fmla="*/ 6430 h 45333"/>
                <a:gd name="connsiteX9" fmla="*/ 35835 w 44000"/>
                <a:gd name="connsiteY9" fmla="*/ 1017 h 45333"/>
                <a:gd name="connsiteX10" fmla="*/ 35835 w 44000"/>
                <a:gd name="connsiteY10" fmla="*/ 1017 h 45333"/>
                <a:gd name="connsiteX11" fmla="*/ 40315 w 44000"/>
                <a:gd name="connsiteY11" fmla="*/ 5910 h 4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000" h="45333">
                  <a:moveTo>
                    <a:pt x="40315" y="5910"/>
                  </a:moveTo>
                  <a:lnTo>
                    <a:pt x="40262" y="21870"/>
                  </a:lnTo>
                  <a:cubicBezTo>
                    <a:pt x="40249" y="25124"/>
                    <a:pt x="40689" y="28350"/>
                    <a:pt x="41569" y="31470"/>
                  </a:cubicBezTo>
                  <a:lnTo>
                    <a:pt x="42955" y="36390"/>
                  </a:lnTo>
                  <a:cubicBezTo>
                    <a:pt x="44089" y="40430"/>
                    <a:pt x="41062" y="44430"/>
                    <a:pt x="36862" y="44417"/>
                  </a:cubicBezTo>
                  <a:cubicBezTo>
                    <a:pt x="25995" y="44377"/>
                    <a:pt x="7409" y="44404"/>
                    <a:pt x="2622" y="44417"/>
                  </a:cubicBezTo>
                  <a:cubicBezTo>
                    <a:pt x="1835" y="44417"/>
                    <a:pt x="1075" y="43884"/>
                    <a:pt x="1009" y="43110"/>
                  </a:cubicBezTo>
                  <a:cubicBezTo>
                    <a:pt x="609" y="38457"/>
                    <a:pt x="14062" y="35324"/>
                    <a:pt x="24209" y="31404"/>
                  </a:cubicBezTo>
                  <a:cubicBezTo>
                    <a:pt x="31929" y="28417"/>
                    <a:pt x="31515" y="14537"/>
                    <a:pt x="30569" y="6430"/>
                  </a:cubicBezTo>
                  <a:cubicBezTo>
                    <a:pt x="30209" y="3364"/>
                    <a:pt x="32769" y="764"/>
                    <a:pt x="35835" y="1017"/>
                  </a:cubicBezTo>
                  <a:lnTo>
                    <a:pt x="35835" y="1017"/>
                  </a:lnTo>
                  <a:cubicBezTo>
                    <a:pt x="38369" y="1230"/>
                    <a:pt x="40329" y="3364"/>
                    <a:pt x="40315" y="591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613DCFFD-44A6-40A5-B4E0-0887022E3C54}"/>
                </a:ext>
              </a:extLst>
            </p:cNvPr>
            <p:cNvSpPr/>
            <p:nvPr/>
          </p:nvSpPr>
          <p:spPr>
            <a:xfrm>
              <a:off x="9547899" y="6372566"/>
              <a:ext cx="41333" cy="48000"/>
            </a:xfrm>
            <a:custGeom>
              <a:avLst/>
              <a:gdLst>
                <a:gd name="connsiteX0" fmla="*/ 28773 w 41333"/>
                <a:gd name="connsiteY0" fmla="*/ 4901 h 48000"/>
                <a:gd name="connsiteX1" fmla="*/ 34267 w 41333"/>
                <a:gd name="connsiteY1" fmla="*/ 23154 h 48000"/>
                <a:gd name="connsiteX2" fmla="*/ 35347 w 41333"/>
                <a:gd name="connsiteY2" fmla="*/ 25421 h 48000"/>
                <a:gd name="connsiteX3" fmla="*/ 39240 w 41333"/>
                <a:gd name="connsiteY3" fmla="*/ 31207 h 48000"/>
                <a:gd name="connsiteX4" fmla="*/ 35693 w 41333"/>
                <a:gd name="connsiteY4" fmla="*/ 41194 h 48000"/>
                <a:gd name="connsiteX5" fmla="*/ 19733 w 41333"/>
                <a:gd name="connsiteY5" fmla="*/ 46621 h 48000"/>
                <a:gd name="connsiteX6" fmla="*/ 1000 w 41333"/>
                <a:gd name="connsiteY6" fmla="*/ 44874 h 48000"/>
                <a:gd name="connsiteX7" fmla="*/ 13133 w 41333"/>
                <a:gd name="connsiteY7" fmla="*/ 38794 h 48000"/>
                <a:gd name="connsiteX8" fmla="*/ 20653 w 41333"/>
                <a:gd name="connsiteY8" fmla="*/ 33474 h 48000"/>
                <a:gd name="connsiteX9" fmla="*/ 17480 w 41333"/>
                <a:gd name="connsiteY9" fmla="*/ 8034 h 48000"/>
                <a:gd name="connsiteX10" fmla="*/ 20507 w 41333"/>
                <a:gd name="connsiteY10" fmla="*/ 1514 h 48000"/>
                <a:gd name="connsiteX11" fmla="*/ 22400 w 41333"/>
                <a:gd name="connsiteY11" fmla="*/ 1114 h 48000"/>
                <a:gd name="connsiteX12" fmla="*/ 28773 w 41333"/>
                <a:gd name="connsiteY12" fmla="*/ 4901 h 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333" h="48000">
                  <a:moveTo>
                    <a:pt x="28773" y="4901"/>
                  </a:moveTo>
                  <a:lnTo>
                    <a:pt x="34267" y="23154"/>
                  </a:lnTo>
                  <a:cubicBezTo>
                    <a:pt x="34507" y="23967"/>
                    <a:pt x="34867" y="24727"/>
                    <a:pt x="35347" y="25421"/>
                  </a:cubicBezTo>
                  <a:lnTo>
                    <a:pt x="39240" y="31207"/>
                  </a:lnTo>
                  <a:cubicBezTo>
                    <a:pt x="41720" y="34887"/>
                    <a:pt x="39933" y="39901"/>
                    <a:pt x="35693" y="41194"/>
                  </a:cubicBezTo>
                  <a:cubicBezTo>
                    <a:pt x="35693" y="41194"/>
                    <a:pt x="27827" y="43954"/>
                    <a:pt x="19733" y="46621"/>
                  </a:cubicBezTo>
                  <a:cubicBezTo>
                    <a:pt x="11440" y="49341"/>
                    <a:pt x="1000" y="47074"/>
                    <a:pt x="1000" y="44874"/>
                  </a:cubicBezTo>
                  <a:cubicBezTo>
                    <a:pt x="1000" y="40007"/>
                    <a:pt x="5533" y="43874"/>
                    <a:pt x="13133" y="38794"/>
                  </a:cubicBezTo>
                  <a:cubicBezTo>
                    <a:pt x="15680" y="37087"/>
                    <a:pt x="18307" y="35314"/>
                    <a:pt x="20653" y="33474"/>
                  </a:cubicBezTo>
                  <a:cubicBezTo>
                    <a:pt x="27187" y="28341"/>
                    <a:pt x="21480" y="15354"/>
                    <a:pt x="17480" y="8034"/>
                  </a:cubicBezTo>
                  <a:cubicBezTo>
                    <a:pt x="16040" y="5407"/>
                    <a:pt x="17573" y="2141"/>
                    <a:pt x="20507" y="1514"/>
                  </a:cubicBezTo>
                  <a:lnTo>
                    <a:pt x="22400" y="1114"/>
                  </a:lnTo>
                  <a:cubicBezTo>
                    <a:pt x="25173" y="541"/>
                    <a:pt x="27947" y="2181"/>
                    <a:pt x="28773" y="4901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38CFFF8B-E53F-4EBC-B00B-230F28616FDA}"/>
                </a:ext>
              </a:extLst>
            </p:cNvPr>
            <p:cNvSpPr/>
            <p:nvPr/>
          </p:nvSpPr>
          <p:spPr>
            <a:xfrm>
              <a:off x="9458052" y="6157840"/>
              <a:ext cx="62667" cy="234667"/>
            </a:xfrm>
            <a:custGeom>
              <a:avLst/>
              <a:gdLst>
                <a:gd name="connsiteX0" fmla="*/ 62446 w 62666"/>
                <a:gd name="connsiteY0" fmla="*/ 6053 h 234666"/>
                <a:gd name="connsiteX1" fmla="*/ 2193 w 62666"/>
                <a:gd name="connsiteY1" fmla="*/ 1000 h 234666"/>
                <a:gd name="connsiteX2" fmla="*/ 11353 w 62666"/>
                <a:gd name="connsiteY2" fmla="*/ 124227 h 234666"/>
                <a:gd name="connsiteX3" fmla="*/ 33380 w 62666"/>
                <a:gd name="connsiteY3" fmla="*/ 232587 h 234666"/>
                <a:gd name="connsiteX4" fmla="*/ 44633 w 62666"/>
                <a:gd name="connsiteY4" fmla="*/ 233653 h 234666"/>
                <a:gd name="connsiteX5" fmla="*/ 46460 w 62666"/>
                <a:gd name="connsiteY5" fmla="*/ 168480 h 234666"/>
                <a:gd name="connsiteX6" fmla="*/ 49366 w 62666"/>
                <a:gd name="connsiteY6" fmla="*/ 90120 h 234666"/>
                <a:gd name="connsiteX7" fmla="*/ 62446 w 62666"/>
                <a:gd name="connsiteY7" fmla="*/ 6053 h 2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66" h="234666">
                  <a:moveTo>
                    <a:pt x="62446" y="6053"/>
                  </a:moveTo>
                  <a:lnTo>
                    <a:pt x="2193" y="1000"/>
                  </a:lnTo>
                  <a:cubicBezTo>
                    <a:pt x="2193" y="1000"/>
                    <a:pt x="-3874" y="44853"/>
                    <a:pt x="11353" y="124227"/>
                  </a:cubicBezTo>
                  <a:cubicBezTo>
                    <a:pt x="18500" y="161453"/>
                    <a:pt x="33380" y="232587"/>
                    <a:pt x="33380" y="232587"/>
                  </a:cubicBezTo>
                  <a:cubicBezTo>
                    <a:pt x="37073" y="234200"/>
                    <a:pt x="40820" y="234600"/>
                    <a:pt x="44633" y="233653"/>
                  </a:cubicBezTo>
                  <a:cubicBezTo>
                    <a:pt x="44633" y="233653"/>
                    <a:pt x="45766" y="202280"/>
                    <a:pt x="46460" y="168480"/>
                  </a:cubicBezTo>
                  <a:cubicBezTo>
                    <a:pt x="47126" y="136080"/>
                    <a:pt x="47300" y="101453"/>
                    <a:pt x="49366" y="90120"/>
                  </a:cubicBezTo>
                  <a:cubicBezTo>
                    <a:pt x="53580" y="66973"/>
                    <a:pt x="62446" y="6053"/>
                    <a:pt x="62446" y="605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BFED8774-9F8F-47D4-BE33-5FA107F2D8E9}"/>
                </a:ext>
              </a:extLst>
            </p:cNvPr>
            <p:cNvSpPr/>
            <p:nvPr/>
          </p:nvSpPr>
          <p:spPr>
            <a:xfrm>
              <a:off x="9497869" y="6149044"/>
              <a:ext cx="82667" cy="241333"/>
            </a:xfrm>
            <a:custGeom>
              <a:avLst/>
              <a:gdLst>
                <a:gd name="connsiteX0" fmla="*/ 10190 w 82666"/>
                <a:gd name="connsiteY0" fmla="*/ 15609 h 241333"/>
                <a:gd name="connsiteX1" fmla="*/ 16843 w 82666"/>
                <a:gd name="connsiteY1" fmla="*/ 145809 h 241333"/>
                <a:gd name="connsiteX2" fmla="*/ 71723 w 82666"/>
                <a:gd name="connsiteY2" fmla="*/ 241463 h 241333"/>
                <a:gd name="connsiteX3" fmla="*/ 81683 w 82666"/>
                <a:gd name="connsiteY3" fmla="*/ 237983 h 241333"/>
                <a:gd name="connsiteX4" fmla="*/ 70203 w 82666"/>
                <a:gd name="connsiteY4" fmla="*/ 191903 h 241333"/>
                <a:gd name="connsiteX5" fmla="*/ 55417 w 82666"/>
                <a:gd name="connsiteY5" fmla="*/ 112689 h 241333"/>
                <a:gd name="connsiteX6" fmla="*/ 64870 w 82666"/>
                <a:gd name="connsiteY6" fmla="*/ 15463 h 241333"/>
                <a:gd name="connsiteX7" fmla="*/ 10190 w 82666"/>
                <a:gd name="connsiteY7" fmla="*/ 15609 h 2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66" h="241333">
                  <a:moveTo>
                    <a:pt x="10190" y="15609"/>
                  </a:moveTo>
                  <a:cubicBezTo>
                    <a:pt x="3963" y="48996"/>
                    <a:pt x="-9930" y="98916"/>
                    <a:pt x="16843" y="145809"/>
                  </a:cubicBezTo>
                  <a:cubicBezTo>
                    <a:pt x="43603" y="192703"/>
                    <a:pt x="71723" y="241463"/>
                    <a:pt x="71723" y="241463"/>
                  </a:cubicBezTo>
                  <a:cubicBezTo>
                    <a:pt x="75350" y="241609"/>
                    <a:pt x="78630" y="240303"/>
                    <a:pt x="81683" y="237983"/>
                  </a:cubicBezTo>
                  <a:cubicBezTo>
                    <a:pt x="81683" y="237983"/>
                    <a:pt x="76990" y="216729"/>
                    <a:pt x="70203" y="191903"/>
                  </a:cubicBezTo>
                  <a:cubicBezTo>
                    <a:pt x="62443" y="163503"/>
                    <a:pt x="52617" y="130103"/>
                    <a:pt x="55417" y="112689"/>
                  </a:cubicBezTo>
                  <a:cubicBezTo>
                    <a:pt x="60670" y="80049"/>
                    <a:pt x="66697" y="36583"/>
                    <a:pt x="64870" y="15463"/>
                  </a:cubicBezTo>
                  <a:cubicBezTo>
                    <a:pt x="63030" y="-5657"/>
                    <a:pt x="13457" y="-1937"/>
                    <a:pt x="10190" y="15609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0157EF49-75D5-4D42-A49D-532008A2CE01}"/>
                </a:ext>
              </a:extLst>
            </p:cNvPr>
            <p:cNvSpPr/>
            <p:nvPr/>
          </p:nvSpPr>
          <p:spPr>
            <a:xfrm>
              <a:off x="9456777" y="6012453"/>
              <a:ext cx="106667" cy="158667"/>
            </a:xfrm>
            <a:custGeom>
              <a:avLst/>
              <a:gdLst>
                <a:gd name="connsiteX0" fmla="*/ 1069 w 106666"/>
                <a:gd name="connsiteY0" fmla="*/ 146467 h 158666"/>
                <a:gd name="connsiteX1" fmla="*/ 23309 w 106666"/>
                <a:gd name="connsiteY1" fmla="*/ 8467 h 158666"/>
                <a:gd name="connsiteX2" fmla="*/ 77682 w 106666"/>
                <a:gd name="connsiteY2" fmla="*/ 1000 h 158666"/>
                <a:gd name="connsiteX3" fmla="*/ 106895 w 106666"/>
                <a:gd name="connsiteY3" fmla="*/ 146720 h 158666"/>
                <a:gd name="connsiteX4" fmla="*/ 102922 w 106666"/>
                <a:gd name="connsiteY4" fmla="*/ 152640 h 158666"/>
                <a:gd name="connsiteX5" fmla="*/ 41055 w 106666"/>
                <a:gd name="connsiteY5" fmla="*/ 158560 h 158666"/>
                <a:gd name="connsiteX6" fmla="*/ 3975 w 106666"/>
                <a:gd name="connsiteY6" fmla="*/ 152080 h 158666"/>
                <a:gd name="connsiteX7" fmla="*/ 1069 w 106666"/>
                <a:gd name="connsiteY7" fmla="*/ 146467 h 1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666" h="158666">
                  <a:moveTo>
                    <a:pt x="1069" y="146467"/>
                  </a:moveTo>
                  <a:lnTo>
                    <a:pt x="23309" y="8467"/>
                  </a:lnTo>
                  <a:lnTo>
                    <a:pt x="77682" y="1000"/>
                  </a:lnTo>
                  <a:lnTo>
                    <a:pt x="106895" y="146720"/>
                  </a:lnTo>
                  <a:cubicBezTo>
                    <a:pt x="107442" y="149453"/>
                    <a:pt x="105669" y="152120"/>
                    <a:pt x="102922" y="152640"/>
                  </a:cubicBezTo>
                  <a:cubicBezTo>
                    <a:pt x="92802" y="154560"/>
                    <a:pt x="68389" y="158560"/>
                    <a:pt x="41055" y="158560"/>
                  </a:cubicBezTo>
                  <a:cubicBezTo>
                    <a:pt x="20655" y="158560"/>
                    <a:pt x="9189" y="154600"/>
                    <a:pt x="3975" y="152080"/>
                  </a:cubicBezTo>
                  <a:cubicBezTo>
                    <a:pt x="1869" y="151067"/>
                    <a:pt x="695" y="148787"/>
                    <a:pt x="1069" y="14646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04BDB7A1-9F81-4D2C-A36E-2D3C0292C370}"/>
                </a:ext>
              </a:extLst>
            </p:cNvPr>
            <p:cNvSpPr/>
            <p:nvPr/>
          </p:nvSpPr>
          <p:spPr>
            <a:xfrm>
              <a:off x="9563264" y="6184640"/>
              <a:ext cx="18667" cy="42667"/>
            </a:xfrm>
            <a:custGeom>
              <a:avLst/>
              <a:gdLst>
                <a:gd name="connsiteX0" fmla="*/ 2195 w 18666"/>
                <a:gd name="connsiteY0" fmla="*/ 27693 h 42666"/>
                <a:gd name="connsiteX1" fmla="*/ 3942 w 18666"/>
                <a:gd name="connsiteY1" fmla="*/ 19093 h 42666"/>
                <a:gd name="connsiteX2" fmla="*/ 5395 w 18666"/>
                <a:gd name="connsiteY2" fmla="*/ 16720 h 42666"/>
                <a:gd name="connsiteX3" fmla="*/ 7542 w 18666"/>
                <a:gd name="connsiteY3" fmla="*/ 12267 h 42666"/>
                <a:gd name="connsiteX4" fmla="*/ 7648 w 18666"/>
                <a:gd name="connsiteY4" fmla="*/ 6173 h 42666"/>
                <a:gd name="connsiteX5" fmla="*/ 12008 w 18666"/>
                <a:gd name="connsiteY5" fmla="*/ 1000 h 42666"/>
                <a:gd name="connsiteX6" fmla="*/ 12008 w 18666"/>
                <a:gd name="connsiteY6" fmla="*/ 1000 h 42666"/>
                <a:gd name="connsiteX7" fmla="*/ 16275 w 18666"/>
                <a:gd name="connsiteY7" fmla="*/ 6893 h 42666"/>
                <a:gd name="connsiteX8" fmla="*/ 16275 w 18666"/>
                <a:gd name="connsiteY8" fmla="*/ 11160 h 42666"/>
                <a:gd name="connsiteX9" fmla="*/ 17608 w 18666"/>
                <a:gd name="connsiteY9" fmla="*/ 18560 h 42666"/>
                <a:gd name="connsiteX10" fmla="*/ 16408 w 18666"/>
                <a:gd name="connsiteY10" fmla="*/ 34000 h 42666"/>
                <a:gd name="connsiteX11" fmla="*/ 6782 w 18666"/>
                <a:gd name="connsiteY11" fmla="*/ 40747 h 42666"/>
                <a:gd name="connsiteX12" fmla="*/ 1755 w 18666"/>
                <a:gd name="connsiteY12" fmla="*/ 39653 h 42666"/>
                <a:gd name="connsiteX13" fmla="*/ 8275 w 18666"/>
                <a:gd name="connsiteY13" fmla="*/ 25653 h 42666"/>
                <a:gd name="connsiteX14" fmla="*/ 7328 w 18666"/>
                <a:gd name="connsiteY14" fmla="*/ 24280 h 42666"/>
                <a:gd name="connsiteX15" fmla="*/ 4888 w 18666"/>
                <a:gd name="connsiteY15" fmla="*/ 29080 h 42666"/>
                <a:gd name="connsiteX16" fmla="*/ 1382 w 18666"/>
                <a:gd name="connsiteY16" fmla="*/ 31973 h 42666"/>
                <a:gd name="connsiteX17" fmla="*/ 2195 w 18666"/>
                <a:gd name="connsiteY17" fmla="*/ 27693 h 4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66" h="42666">
                  <a:moveTo>
                    <a:pt x="2195" y="27693"/>
                  </a:moveTo>
                  <a:cubicBezTo>
                    <a:pt x="3022" y="24133"/>
                    <a:pt x="3475" y="20467"/>
                    <a:pt x="3942" y="19093"/>
                  </a:cubicBezTo>
                  <a:cubicBezTo>
                    <a:pt x="4142" y="18520"/>
                    <a:pt x="5142" y="17147"/>
                    <a:pt x="5395" y="16720"/>
                  </a:cubicBezTo>
                  <a:cubicBezTo>
                    <a:pt x="6168" y="15493"/>
                    <a:pt x="7542" y="13707"/>
                    <a:pt x="7542" y="12267"/>
                  </a:cubicBezTo>
                  <a:lnTo>
                    <a:pt x="7648" y="6173"/>
                  </a:lnTo>
                  <a:cubicBezTo>
                    <a:pt x="7648" y="3227"/>
                    <a:pt x="9075" y="1000"/>
                    <a:pt x="12008" y="1000"/>
                  </a:cubicBezTo>
                  <a:lnTo>
                    <a:pt x="12008" y="1000"/>
                  </a:lnTo>
                  <a:cubicBezTo>
                    <a:pt x="15195" y="1000"/>
                    <a:pt x="16648" y="3720"/>
                    <a:pt x="16275" y="6893"/>
                  </a:cubicBezTo>
                  <a:lnTo>
                    <a:pt x="16275" y="11160"/>
                  </a:lnTo>
                  <a:cubicBezTo>
                    <a:pt x="15982" y="13693"/>
                    <a:pt x="16862" y="16120"/>
                    <a:pt x="17608" y="18560"/>
                  </a:cubicBezTo>
                  <a:cubicBezTo>
                    <a:pt x="19128" y="23520"/>
                    <a:pt x="17862" y="29387"/>
                    <a:pt x="16408" y="34000"/>
                  </a:cubicBezTo>
                  <a:cubicBezTo>
                    <a:pt x="15502" y="36893"/>
                    <a:pt x="11808" y="38667"/>
                    <a:pt x="6782" y="40747"/>
                  </a:cubicBezTo>
                  <a:cubicBezTo>
                    <a:pt x="4315" y="41773"/>
                    <a:pt x="168" y="42627"/>
                    <a:pt x="1755" y="39653"/>
                  </a:cubicBezTo>
                  <a:cubicBezTo>
                    <a:pt x="3088" y="37160"/>
                    <a:pt x="10488" y="33507"/>
                    <a:pt x="8275" y="25653"/>
                  </a:cubicBezTo>
                  <a:cubicBezTo>
                    <a:pt x="8168" y="25267"/>
                    <a:pt x="7822" y="24293"/>
                    <a:pt x="7328" y="24280"/>
                  </a:cubicBezTo>
                  <a:cubicBezTo>
                    <a:pt x="5862" y="24240"/>
                    <a:pt x="5595" y="27493"/>
                    <a:pt x="4888" y="29080"/>
                  </a:cubicBezTo>
                  <a:cubicBezTo>
                    <a:pt x="3902" y="31307"/>
                    <a:pt x="2342" y="32213"/>
                    <a:pt x="1382" y="31973"/>
                  </a:cubicBezTo>
                  <a:cubicBezTo>
                    <a:pt x="382" y="31707"/>
                    <a:pt x="1595" y="30240"/>
                    <a:pt x="2195" y="27693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300BBBD8-5420-43D5-B9BC-BACC5FFB2D80}"/>
                </a:ext>
              </a:extLst>
            </p:cNvPr>
            <p:cNvSpPr/>
            <p:nvPr/>
          </p:nvSpPr>
          <p:spPr>
            <a:xfrm>
              <a:off x="9516472" y="6013253"/>
              <a:ext cx="54667" cy="196000"/>
            </a:xfrm>
            <a:custGeom>
              <a:avLst/>
              <a:gdLst>
                <a:gd name="connsiteX0" fmla="*/ 1000 w 54666"/>
                <a:gd name="connsiteY0" fmla="*/ 8800 h 196000"/>
                <a:gd name="connsiteX1" fmla="*/ 6200 w 54666"/>
                <a:gd name="connsiteY1" fmla="*/ 37933 h 196000"/>
                <a:gd name="connsiteX2" fmla="*/ 16880 w 54666"/>
                <a:gd name="connsiteY2" fmla="*/ 121227 h 196000"/>
                <a:gd name="connsiteX3" fmla="*/ 11600 w 54666"/>
                <a:gd name="connsiteY3" fmla="*/ 193027 h 196000"/>
                <a:gd name="connsiteX4" fmla="*/ 53853 w 54666"/>
                <a:gd name="connsiteY4" fmla="*/ 180507 h 196000"/>
                <a:gd name="connsiteX5" fmla="*/ 41653 w 54666"/>
                <a:gd name="connsiteY5" fmla="*/ 74747 h 196000"/>
                <a:gd name="connsiteX6" fmla="*/ 15413 w 54666"/>
                <a:gd name="connsiteY6" fmla="*/ 1000 h 196000"/>
                <a:gd name="connsiteX7" fmla="*/ 7227 w 54666"/>
                <a:gd name="connsiteY7" fmla="*/ 1880 h 196000"/>
                <a:gd name="connsiteX8" fmla="*/ 1000 w 54666"/>
                <a:gd name="connsiteY8" fmla="*/ 8800 h 196000"/>
                <a:gd name="connsiteX9" fmla="*/ 1000 w 54666"/>
                <a:gd name="connsiteY9" fmla="*/ 8800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66" h="196000">
                  <a:moveTo>
                    <a:pt x="1000" y="8800"/>
                  </a:moveTo>
                  <a:cubicBezTo>
                    <a:pt x="1000" y="18747"/>
                    <a:pt x="2813" y="28587"/>
                    <a:pt x="6200" y="37933"/>
                  </a:cubicBezTo>
                  <a:cubicBezTo>
                    <a:pt x="12840" y="56213"/>
                    <a:pt x="22813" y="90773"/>
                    <a:pt x="16880" y="121227"/>
                  </a:cubicBezTo>
                  <a:cubicBezTo>
                    <a:pt x="8360" y="165080"/>
                    <a:pt x="-2613" y="182800"/>
                    <a:pt x="11600" y="193027"/>
                  </a:cubicBezTo>
                  <a:cubicBezTo>
                    <a:pt x="25813" y="203240"/>
                    <a:pt x="53067" y="186200"/>
                    <a:pt x="53853" y="180507"/>
                  </a:cubicBezTo>
                  <a:cubicBezTo>
                    <a:pt x="54640" y="174827"/>
                    <a:pt x="48547" y="105000"/>
                    <a:pt x="41653" y="74747"/>
                  </a:cubicBezTo>
                  <a:cubicBezTo>
                    <a:pt x="34747" y="44493"/>
                    <a:pt x="15413" y="1000"/>
                    <a:pt x="15413" y="1000"/>
                  </a:cubicBezTo>
                  <a:lnTo>
                    <a:pt x="7227" y="1880"/>
                  </a:lnTo>
                  <a:cubicBezTo>
                    <a:pt x="3680" y="2253"/>
                    <a:pt x="1000" y="5240"/>
                    <a:pt x="1000" y="8800"/>
                  </a:cubicBezTo>
                  <a:lnTo>
                    <a:pt x="1000" y="88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3E67AFD7-20FD-4ED5-AD51-50707BB4E5DB}"/>
                </a:ext>
              </a:extLst>
            </p:cNvPr>
            <p:cNvSpPr/>
            <p:nvPr/>
          </p:nvSpPr>
          <p:spPr>
            <a:xfrm>
              <a:off x="9521241" y="6012410"/>
              <a:ext cx="69333" cy="182667"/>
            </a:xfrm>
            <a:custGeom>
              <a:avLst/>
              <a:gdLst>
                <a:gd name="connsiteX0" fmla="*/ 21778 w 69333"/>
                <a:gd name="connsiteY0" fmla="*/ 4804 h 182666"/>
                <a:gd name="connsiteX1" fmla="*/ 69044 w 69333"/>
                <a:gd name="connsiteY1" fmla="*/ 104111 h 182666"/>
                <a:gd name="connsiteX2" fmla="*/ 59231 w 69333"/>
                <a:gd name="connsiteY2" fmla="*/ 179390 h 182666"/>
                <a:gd name="connsiteX3" fmla="*/ 56644 w 69333"/>
                <a:gd name="connsiteY3" fmla="*/ 181791 h 182666"/>
                <a:gd name="connsiteX4" fmla="*/ 53964 w 69333"/>
                <a:gd name="connsiteY4" fmla="*/ 181951 h 182666"/>
                <a:gd name="connsiteX5" fmla="*/ 50818 w 69333"/>
                <a:gd name="connsiteY5" fmla="*/ 181670 h 182666"/>
                <a:gd name="connsiteX6" fmla="*/ 47764 w 69333"/>
                <a:gd name="connsiteY6" fmla="*/ 178044 h 182666"/>
                <a:gd name="connsiteX7" fmla="*/ 45351 w 69333"/>
                <a:gd name="connsiteY7" fmla="*/ 101484 h 182666"/>
                <a:gd name="connsiteX8" fmla="*/ 1044 w 69333"/>
                <a:gd name="connsiteY8" fmla="*/ 19044 h 182666"/>
                <a:gd name="connsiteX9" fmla="*/ 21778 w 69333"/>
                <a:gd name="connsiteY9" fmla="*/ 4804 h 18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333" h="182666">
                  <a:moveTo>
                    <a:pt x="21778" y="4804"/>
                  </a:moveTo>
                  <a:cubicBezTo>
                    <a:pt x="21778" y="4804"/>
                    <a:pt x="69138" y="68470"/>
                    <a:pt x="69044" y="104111"/>
                  </a:cubicBezTo>
                  <a:cubicBezTo>
                    <a:pt x="68991" y="125590"/>
                    <a:pt x="61098" y="169310"/>
                    <a:pt x="59231" y="179390"/>
                  </a:cubicBezTo>
                  <a:cubicBezTo>
                    <a:pt x="58991" y="180670"/>
                    <a:pt x="57951" y="181657"/>
                    <a:pt x="56644" y="181791"/>
                  </a:cubicBezTo>
                  <a:cubicBezTo>
                    <a:pt x="55818" y="181884"/>
                    <a:pt x="54844" y="181951"/>
                    <a:pt x="53964" y="181951"/>
                  </a:cubicBezTo>
                  <a:cubicBezTo>
                    <a:pt x="53071" y="181951"/>
                    <a:pt x="51898" y="181817"/>
                    <a:pt x="50818" y="181670"/>
                  </a:cubicBezTo>
                  <a:cubicBezTo>
                    <a:pt x="49031" y="181417"/>
                    <a:pt x="47724" y="179857"/>
                    <a:pt x="47764" y="178044"/>
                  </a:cubicBezTo>
                  <a:cubicBezTo>
                    <a:pt x="48044" y="164697"/>
                    <a:pt x="48898" y="112031"/>
                    <a:pt x="45351" y="101484"/>
                  </a:cubicBezTo>
                  <a:cubicBezTo>
                    <a:pt x="41284" y="89390"/>
                    <a:pt x="1818" y="31764"/>
                    <a:pt x="1044" y="19044"/>
                  </a:cubicBezTo>
                  <a:cubicBezTo>
                    <a:pt x="258" y="6337"/>
                    <a:pt x="10084" y="-5223"/>
                    <a:pt x="21778" y="48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7C7B2012-D041-4245-AD47-2D0211261468}"/>
                </a:ext>
              </a:extLst>
            </p:cNvPr>
            <p:cNvSpPr/>
            <p:nvPr/>
          </p:nvSpPr>
          <p:spPr>
            <a:xfrm>
              <a:off x="9444245" y="6017893"/>
              <a:ext cx="50667" cy="184000"/>
            </a:xfrm>
            <a:custGeom>
              <a:avLst/>
              <a:gdLst>
                <a:gd name="connsiteX0" fmla="*/ 50587 w 50666"/>
                <a:gd name="connsiteY0" fmla="*/ 1000 h 184000"/>
                <a:gd name="connsiteX1" fmla="*/ 44440 w 50666"/>
                <a:gd name="connsiteY1" fmla="*/ 50653 h 184000"/>
                <a:gd name="connsiteX2" fmla="*/ 28707 w 50666"/>
                <a:gd name="connsiteY2" fmla="*/ 182560 h 184000"/>
                <a:gd name="connsiteX3" fmla="*/ 1000 w 50666"/>
                <a:gd name="connsiteY3" fmla="*/ 160933 h 184000"/>
                <a:gd name="connsiteX4" fmla="*/ 13520 w 50666"/>
                <a:gd name="connsiteY4" fmla="*/ 109160 h 184000"/>
                <a:gd name="connsiteX5" fmla="*/ 34293 w 50666"/>
                <a:gd name="connsiteY5" fmla="*/ 3227 h 184000"/>
                <a:gd name="connsiteX6" fmla="*/ 50587 w 50666"/>
                <a:gd name="connsiteY6" fmla="*/ 1000 h 1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66" h="184000">
                  <a:moveTo>
                    <a:pt x="50587" y="1000"/>
                  </a:moveTo>
                  <a:cubicBezTo>
                    <a:pt x="50587" y="1000"/>
                    <a:pt x="41160" y="21373"/>
                    <a:pt x="44440" y="50653"/>
                  </a:cubicBezTo>
                  <a:cubicBezTo>
                    <a:pt x="47733" y="79933"/>
                    <a:pt x="55347" y="169093"/>
                    <a:pt x="28707" y="182560"/>
                  </a:cubicBezTo>
                  <a:cubicBezTo>
                    <a:pt x="20267" y="186827"/>
                    <a:pt x="1000" y="167947"/>
                    <a:pt x="1000" y="160933"/>
                  </a:cubicBezTo>
                  <a:cubicBezTo>
                    <a:pt x="1000" y="153920"/>
                    <a:pt x="7427" y="130480"/>
                    <a:pt x="13520" y="109160"/>
                  </a:cubicBezTo>
                  <a:cubicBezTo>
                    <a:pt x="19613" y="87840"/>
                    <a:pt x="34293" y="3227"/>
                    <a:pt x="34293" y="3227"/>
                  </a:cubicBezTo>
                  <a:lnTo>
                    <a:pt x="50587" y="10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BF08F20F-39A2-4921-9AE9-63700C7A8FD5}"/>
                </a:ext>
              </a:extLst>
            </p:cNvPr>
            <p:cNvSpPr/>
            <p:nvPr/>
          </p:nvSpPr>
          <p:spPr>
            <a:xfrm>
              <a:off x="9478012" y="5954733"/>
              <a:ext cx="41333" cy="74667"/>
            </a:xfrm>
            <a:custGeom>
              <a:avLst/>
              <a:gdLst>
                <a:gd name="connsiteX0" fmla="*/ 24407 w 41333"/>
                <a:gd name="connsiteY0" fmla="*/ 1000 h 74666"/>
                <a:gd name="connsiteX1" fmla="*/ 41300 w 41333"/>
                <a:gd name="connsiteY1" fmla="*/ 25613 h 74666"/>
                <a:gd name="connsiteX2" fmla="*/ 36527 w 41333"/>
                <a:gd name="connsiteY2" fmla="*/ 41307 h 74666"/>
                <a:gd name="connsiteX3" fmla="*/ 35393 w 41333"/>
                <a:gd name="connsiteY3" fmla="*/ 50560 h 74666"/>
                <a:gd name="connsiteX4" fmla="*/ 38060 w 41333"/>
                <a:gd name="connsiteY4" fmla="*/ 59573 h 74666"/>
                <a:gd name="connsiteX5" fmla="*/ 30033 w 41333"/>
                <a:gd name="connsiteY5" fmla="*/ 74200 h 74666"/>
                <a:gd name="connsiteX6" fmla="*/ 21113 w 41333"/>
                <a:gd name="connsiteY6" fmla="*/ 72747 h 74666"/>
                <a:gd name="connsiteX7" fmla="*/ 18407 w 41333"/>
                <a:gd name="connsiteY7" fmla="*/ 63053 h 74666"/>
                <a:gd name="connsiteX8" fmla="*/ 19100 w 41333"/>
                <a:gd name="connsiteY8" fmla="*/ 60480 h 74666"/>
                <a:gd name="connsiteX9" fmla="*/ 14513 w 41333"/>
                <a:gd name="connsiteY9" fmla="*/ 52520 h 74666"/>
                <a:gd name="connsiteX10" fmla="*/ 1327 w 41333"/>
                <a:gd name="connsiteY10" fmla="*/ 25613 h 74666"/>
                <a:gd name="connsiteX11" fmla="*/ 24407 w 41333"/>
                <a:gd name="connsiteY11" fmla="*/ 1000 h 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33" h="74666">
                  <a:moveTo>
                    <a:pt x="24407" y="1000"/>
                  </a:moveTo>
                  <a:cubicBezTo>
                    <a:pt x="36540" y="1000"/>
                    <a:pt x="41073" y="9640"/>
                    <a:pt x="41300" y="25613"/>
                  </a:cubicBezTo>
                  <a:cubicBezTo>
                    <a:pt x="41393" y="31600"/>
                    <a:pt x="38700" y="37520"/>
                    <a:pt x="36527" y="41307"/>
                  </a:cubicBezTo>
                  <a:cubicBezTo>
                    <a:pt x="34913" y="44120"/>
                    <a:pt x="34473" y="47453"/>
                    <a:pt x="35393" y="50560"/>
                  </a:cubicBezTo>
                  <a:lnTo>
                    <a:pt x="38060" y="59573"/>
                  </a:lnTo>
                  <a:cubicBezTo>
                    <a:pt x="39873" y="67933"/>
                    <a:pt x="35900" y="72533"/>
                    <a:pt x="30033" y="74200"/>
                  </a:cubicBezTo>
                  <a:cubicBezTo>
                    <a:pt x="27127" y="75027"/>
                    <a:pt x="23647" y="74387"/>
                    <a:pt x="21113" y="72747"/>
                  </a:cubicBezTo>
                  <a:cubicBezTo>
                    <a:pt x="18100" y="70800"/>
                    <a:pt x="17847" y="66600"/>
                    <a:pt x="18407" y="63053"/>
                  </a:cubicBezTo>
                  <a:lnTo>
                    <a:pt x="19100" y="60480"/>
                  </a:lnTo>
                  <a:cubicBezTo>
                    <a:pt x="20033" y="57013"/>
                    <a:pt x="18020" y="53280"/>
                    <a:pt x="14513" y="52520"/>
                  </a:cubicBezTo>
                  <a:cubicBezTo>
                    <a:pt x="5167" y="50480"/>
                    <a:pt x="3833" y="40733"/>
                    <a:pt x="1327" y="25613"/>
                  </a:cubicBezTo>
                  <a:cubicBezTo>
                    <a:pt x="-1287" y="9853"/>
                    <a:pt x="12273" y="1000"/>
                    <a:pt x="24407" y="100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29205596-C831-4C88-8540-243B5B5C2ED7}"/>
                </a:ext>
              </a:extLst>
            </p:cNvPr>
            <p:cNvSpPr/>
            <p:nvPr/>
          </p:nvSpPr>
          <p:spPr>
            <a:xfrm>
              <a:off x="9466419" y="5945867"/>
              <a:ext cx="57333" cy="34667"/>
            </a:xfrm>
            <a:custGeom>
              <a:avLst/>
              <a:gdLst>
                <a:gd name="connsiteX0" fmla="*/ 7747 w 57333"/>
                <a:gd name="connsiteY0" fmla="*/ 2853 h 34666"/>
                <a:gd name="connsiteX1" fmla="*/ 14707 w 57333"/>
                <a:gd name="connsiteY1" fmla="*/ 4973 h 34666"/>
                <a:gd name="connsiteX2" fmla="*/ 22560 w 57333"/>
                <a:gd name="connsiteY2" fmla="*/ 5027 h 34666"/>
                <a:gd name="connsiteX3" fmla="*/ 36453 w 57333"/>
                <a:gd name="connsiteY3" fmla="*/ 1000 h 34666"/>
                <a:gd name="connsiteX4" fmla="*/ 57013 w 57333"/>
                <a:gd name="connsiteY4" fmla="*/ 17893 h 34666"/>
                <a:gd name="connsiteX5" fmla="*/ 55467 w 57333"/>
                <a:gd name="connsiteY5" fmla="*/ 26480 h 34666"/>
                <a:gd name="connsiteX6" fmla="*/ 48507 w 57333"/>
                <a:gd name="connsiteY6" fmla="*/ 32773 h 34666"/>
                <a:gd name="connsiteX7" fmla="*/ 48507 w 57333"/>
                <a:gd name="connsiteY7" fmla="*/ 32773 h 34666"/>
                <a:gd name="connsiteX8" fmla="*/ 45880 w 57333"/>
                <a:gd name="connsiteY8" fmla="*/ 34787 h 34666"/>
                <a:gd name="connsiteX9" fmla="*/ 43160 w 57333"/>
                <a:gd name="connsiteY9" fmla="*/ 32067 h 34666"/>
                <a:gd name="connsiteX10" fmla="*/ 43160 w 57333"/>
                <a:gd name="connsiteY10" fmla="*/ 32067 h 34666"/>
                <a:gd name="connsiteX11" fmla="*/ 36667 w 57333"/>
                <a:gd name="connsiteY11" fmla="*/ 24040 h 34666"/>
                <a:gd name="connsiteX12" fmla="*/ 21893 w 57333"/>
                <a:gd name="connsiteY12" fmla="*/ 24147 h 34666"/>
                <a:gd name="connsiteX13" fmla="*/ 1093 w 57333"/>
                <a:gd name="connsiteY13" fmla="*/ 10800 h 34666"/>
                <a:gd name="connsiteX14" fmla="*/ 1000 w 57333"/>
                <a:gd name="connsiteY14" fmla="*/ 8880 h 34666"/>
                <a:gd name="connsiteX15" fmla="*/ 7747 w 57333"/>
                <a:gd name="connsiteY15" fmla="*/ 2853 h 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33" h="34666">
                  <a:moveTo>
                    <a:pt x="7747" y="2853"/>
                  </a:moveTo>
                  <a:lnTo>
                    <a:pt x="14707" y="4973"/>
                  </a:lnTo>
                  <a:cubicBezTo>
                    <a:pt x="17267" y="5747"/>
                    <a:pt x="19987" y="5773"/>
                    <a:pt x="22560" y="5027"/>
                  </a:cubicBezTo>
                  <a:lnTo>
                    <a:pt x="36453" y="1000"/>
                  </a:lnTo>
                  <a:cubicBezTo>
                    <a:pt x="44867" y="1000"/>
                    <a:pt x="58773" y="5747"/>
                    <a:pt x="57013" y="17893"/>
                  </a:cubicBezTo>
                  <a:lnTo>
                    <a:pt x="55467" y="26480"/>
                  </a:lnTo>
                  <a:cubicBezTo>
                    <a:pt x="54853" y="29907"/>
                    <a:pt x="51987" y="32480"/>
                    <a:pt x="48507" y="32773"/>
                  </a:cubicBezTo>
                  <a:cubicBezTo>
                    <a:pt x="48507" y="32773"/>
                    <a:pt x="48507" y="32773"/>
                    <a:pt x="48507" y="32773"/>
                  </a:cubicBezTo>
                  <a:cubicBezTo>
                    <a:pt x="48187" y="33960"/>
                    <a:pt x="47107" y="34787"/>
                    <a:pt x="45880" y="34787"/>
                  </a:cubicBezTo>
                  <a:cubicBezTo>
                    <a:pt x="44373" y="34787"/>
                    <a:pt x="43160" y="33573"/>
                    <a:pt x="43160" y="32067"/>
                  </a:cubicBezTo>
                  <a:lnTo>
                    <a:pt x="43160" y="32067"/>
                  </a:lnTo>
                  <a:cubicBezTo>
                    <a:pt x="43160" y="28187"/>
                    <a:pt x="40440" y="24893"/>
                    <a:pt x="36667" y="24040"/>
                  </a:cubicBezTo>
                  <a:cubicBezTo>
                    <a:pt x="32027" y="23000"/>
                    <a:pt x="27080" y="22747"/>
                    <a:pt x="21893" y="24147"/>
                  </a:cubicBezTo>
                  <a:cubicBezTo>
                    <a:pt x="12240" y="26747"/>
                    <a:pt x="2053" y="20760"/>
                    <a:pt x="1093" y="10800"/>
                  </a:cubicBezTo>
                  <a:cubicBezTo>
                    <a:pt x="1027" y="10173"/>
                    <a:pt x="1000" y="9533"/>
                    <a:pt x="1000" y="8880"/>
                  </a:cubicBezTo>
                  <a:cubicBezTo>
                    <a:pt x="987" y="4853"/>
                    <a:pt x="4307" y="1907"/>
                    <a:pt x="7747" y="285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5A349157-47AA-440F-955F-4F47932D13B8}"/>
                </a:ext>
              </a:extLst>
            </p:cNvPr>
            <p:cNvSpPr/>
            <p:nvPr/>
          </p:nvSpPr>
          <p:spPr>
            <a:xfrm>
              <a:off x="9511632" y="5972933"/>
              <a:ext cx="12000" cy="14667"/>
            </a:xfrm>
            <a:custGeom>
              <a:avLst/>
              <a:gdLst>
                <a:gd name="connsiteX0" fmla="*/ 1000 w 12000"/>
                <a:gd name="connsiteY0" fmla="*/ 7707 h 14666"/>
                <a:gd name="connsiteX1" fmla="*/ 5947 w 12000"/>
                <a:gd name="connsiteY1" fmla="*/ 14413 h 14666"/>
                <a:gd name="connsiteX2" fmla="*/ 11800 w 12000"/>
                <a:gd name="connsiteY2" fmla="*/ 5613 h 14666"/>
                <a:gd name="connsiteX3" fmla="*/ 5947 w 12000"/>
                <a:gd name="connsiteY3" fmla="*/ 1000 h 14666"/>
                <a:gd name="connsiteX4" fmla="*/ 1000 w 12000"/>
                <a:gd name="connsiteY4" fmla="*/ 7707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0" h="14666">
                  <a:moveTo>
                    <a:pt x="1000" y="7707"/>
                  </a:moveTo>
                  <a:cubicBezTo>
                    <a:pt x="1000" y="11413"/>
                    <a:pt x="2373" y="14413"/>
                    <a:pt x="5947" y="14413"/>
                  </a:cubicBezTo>
                  <a:cubicBezTo>
                    <a:pt x="9520" y="14413"/>
                    <a:pt x="11800" y="9320"/>
                    <a:pt x="11800" y="5613"/>
                  </a:cubicBezTo>
                  <a:cubicBezTo>
                    <a:pt x="11800" y="1907"/>
                    <a:pt x="9507" y="1000"/>
                    <a:pt x="5947" y="1000"/>
                  </a:cubicBezTo>
                  <a:cubicBezTo>
                    <a:pt x="2373" y="1000"/>
                    <a:pt x="1000" y="4013"/>
                    <a:pt x="1000" y="7707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C18EEB6A-DEDF-4ACB-8528-60250C7D5D04}"/>
                </a:ext>
              </a:extLst>
            </p:cNvPr>
            <p:cNvSpPr/>
            <p:nvPr/>
          </p:nvSpPr>
          <p:spPr>
            <a:xfrm>
              <a:off x="9492765" y="5995907"/>
              <a:ext cx="21333" cy="14667"/>
            </a:xfrm>
            <a:custGeom>
              <a:avLst/>
              <a:gdLst>
                <a:gd name="connsiteX0" fmla="*/ 21333 w 21333"/>
                <a:gd name="connsiteY0" fmla="*/ 1000 h 14666"/>
                <a:gd name="connsiteX1" fmla="*/ 1000 w 21333"/>
                <a:gd name="connsiteY1" fmla="*/ 11773 h 14666"/>
                <a:gd name="connsiteX2" fmla="*/ 3907 w 21333"/>
                <a:gd name="connsiteY2" fmla="*/ 14707 h 14666"/>
                <a:gd name="connsiteX3" fmla="*/ 21333 w 21333"/>
                <a:gd name="connsiteY3" fmla="*/ 1000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" h="14666">
                  <a:moveTo>
                    <a:pt x="21333" y="1000"/>
                  </a:moveTo>
                  <a:cubicBezTo>
                    <a:pt x="21333" y="1000"/>
                    <a:pt x="12267" y="13453"/>
                    <a:pt x="1000" y="11773"/>
                  </a:cubicBezTo>
                  <a:cubicBezTo>
                    <a:pt x="1000" y="11773"/>
                    <a:pt x="3347" y="12893"/>
                    <a:pt x="3907" y="14707"/>
                  </a:cubicBezTo>
                  <a:cubicBezTo>
                    <a:pt x="3907" y="14707"/>
                    <a:pt x="14613" y="13920"/>
                    <a:pt x="21333" y="1000"/>
                  </a:cubicBezTo>
                  <a:close/>
                </a:path>
              </a:pathLst>
            </a:custGeom>
            <a:solidFill>
              <a:srgbClr val="E8948B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572D24B2-2CAF-4B5C-AFA3-09E192791FDF}"/>
                </a:ext>
              </a:extLst>
            </p:cNvPr>
            <p:cNvSpPr/>
            <p:nvPr/>
          </p:nvSpPr>
          <p:spPr>
            <a:xfrm>
              <a:off x="9360325" y="5806573"/>
              <a:ext cx="178667" cy="33333"/>
            </a:xfrm>
            <a:custGeom>
              <a:avLst/>
              <a:gdLst>
                <a:gd name="connsiteX0" fmla="*/ 177813 w 178666"/>
                <a:gd name="connsiteY0" fmla="*/ 16680 h 33333"/>
                <a:gd name="connsiteX1" fmla="*/ 165053 w 178666"/>
                <a:gd name="connsiteY1" fmla="*/ 32360 h 33333"/>
                <a:gd name="connsiteX2" fmla="*/ 13760 w 178666"/>
                <a:gd name="connsiteY2" fmla="*/ 32360 h 33333"/>
                <a:gd name="connsiteX3" fmla="*/ 1000 w 178666"/>
                <a:gd name="connsiteY3" fmla="*/ 16680 h 33333"/>
                <a:gd name="connsiteX4" fmla="*/ 1000 w 178666"/>
                <a:gd name="connsiteY4" fmla="*/ 16680 h 33333"/>
                <a:gd name="connsiteX5" fmla="*/ 13760 w 178666"/>
                <a:gd name="connsiteY5" fmla="*/ 1000 h 33333"/>
                <a:gd name="connsiteX6" fmla="*/ 165053 w 178666"/>
                <a:gd name="connsiteY6" fmla="*/ 1000 h 33333"/>
                <a:gd name="connsiteX7" fmla="*/ 177813 w 178666"/>
                <a:gd name="connsiteY7" fmla="*/ 16680 h 33333"/>
                <a:gd name="connsiteX8" fmla="*/ 177813 w 17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666" h="33333">
                  <a:moveTo>
                    <a:pt x="177813" y="16680"/>
                  </a:moveTo>
                  <a:cubicBezTo>
                    <a:pt x="177813" y="25333"/>
                    <a:pt x="172107" y="32360"/>
                    <a:pt x="165053" y="32360"/>
                  </a:cubicBezTo>
                  <a:lnTo>
                    <a:pt x="13760" y="32360"/>
                  </a:lnTo>
                  <a:cubicBezTo>
                    <a:pt x="6720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6707" y="1000"/>
                    <a:pt x="13760" y="1000"/>
                  </a:cubicBezTo>
                  <a:lnTo>
                    <a:pt x="165053" y="1000"/>
                  </a:lnTo>
                  <a:cubicBezTo>
                    <a:pt x="172107" y="1013"/>
                    <a:pt x="177813" y="8027"/>
                    <a:pt x="177813" y="16680"/>
                  </a:cubicBezTo>
                  <a:lnTo>
                    <a:pt x="17781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CFF88EE9-4B44-4443-A157-9CB71B3ADEDB}"/>
                </a:ext>
              </a:extLst>
            </p:cNvPr>
            <p:cNvSpPr/>
            <p:nvPr/>
          </p:nvSpPr>
          <p:spPr>
            <a:xfrm>
              <a:off x="8778325" y="5890520"/>
              <a:ext cx="218667" cy="33333"/>
            </a:xfrm>
            <a:custGeom>
              <a:avLst/>
              <a:gdLst>
                <a:gd name="connsiteX0" fmla="*/ 218253 w 218666"/>
                <a:gd name="connsiteY0" fmla="*/ 16680 h 33333"/>
                <a:gd name="connsiteX1" fmla="*/ 202573 w 218666"/>
                <a:gd name="connsiteY1" fmla="*/ 32360 h 33333"/>
                <a:gd name="connsiteX2" fmla="*/ 16680 w 218666"/>
                <a:gd name="connsiteY2" fmla="*/ 32360 h 33333"/>
                <a:gd name="connsiteX3" fmla="*/ 1000 w 218666"/>
                <a:gd name="connsiteY3" fmla="*/ 16680 h 33333"/>
                <a:gd name="connsiteX4" fmla="*/ 1000 w 218666"/>
                <a:gd name="connsiteY4" fmla="*/ 16680 h 33333"/>
                <a:gd name="connsiteX5" fmla="*/ 16680 w 218666"/>
                <a:gd name="connsiteY5" fmla="*/ 1000 h 33333"/>
                <a:gd name="connsiteX6" fmla="*/ 202587 w 218666"/>
                <a:gd name="connsiteY6" fmla="*/ 1000 h 33333"/>
                <a:gd name="connsiteX7" fmla="*/ 218253 w 218666"/>
                <a:gd name="connsiteY7" fmla="*/ 16680 h 33333"/>
                <a:gd name="connsiteX8" fmla="*/ 218253 w 21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66" h="33333">
                  <a:moveTo>
                    <a:pt x="218253" y="16680"/>
                  </a:moveTo>
                  <a:cubicBezTo>
                    <a:pt x="218253" y="25333"/>
                    <a:pt x="211240" y="32360"/>
                    <a:pt x="202573" y="32360"/>
                  </a:cubicBezTo>
                  <a:lnTo>
                    <a:pt x="16680" y="32360"/>
                  </a:lnTo>
                  <a:cubicBezTo>
                    <a:pt x="8027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8013" y="1000"/>
                    <a:pt x="16680" y="1000"/>
                  </a:cubicBezTo>
                  <a:lnTo>
                    <a:pt x="202587" y="1000"/>
                  </a:lnTo>
                  <a:cubicBezTo>
                    <a:pt x="211240" y="1000"/>
                    <a:pt x="218253" y="8013"/>
                    <a:pt x="218253" y="16680"/>
                  </a:cubicBezTo>
                  <a:lnTo>
                    <a:pt x="21825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EA5DB6FA-6260-4080-AB5B-B2A1DF2A8161}"/>
                </a:ext>
              </a:extLst>
            </p:cNvPr>
            <p:cNvSpPr/>
            <p:nvPr/>
          </p:nvSpPr>
          <p:spPr>
            <a:xfrm>
              <a:off x="8891805" y="5806520"/>
              <a:ext cx="181333" cy="33333"/>
            </a:xfrm>
            <a:custGeom>
              <a:avLst/>
              <a:gdLst>
                <a:gd name="connsiteX0" fmla="*/ 180773 w 181333"/>
                <a:gd name="connsiteY0" fmla="*/ 16680 h 33333"/>
                <a:gd name="connsiteX1" fmla="*/ 167800 w 181333"/>
                <a:gd name="connsiteY1" fmla="*/ 32360 h 33333"/>
                <a:gd name="connsiteX2" fmla="*/ 13973 w 181333"/>
                <a:gd name="connsiteY2" fmla="*/ 32360 h 33333"/>
                <a:gd name="connsiteX3" fmla="*/ 1000 w 181333"/>
                <a:gd name="connsiteY3" fmla="*/ 16680 h 33333"/>
                <a:gd name="connsiteX4" fmla="*/ 1000 w 181333"/>
                <a:gd name="connsiteY4" fmla="*/ 16680 h 33333"/>
                <a:gd name="connsiteX5" fmla="*/ 13973 w 181333"/>
                <a:gd name="connsiteY5" fmla="*/ 1000 h 33333"/>
                <a:gd name="connsiteX6" fmla="*/ 167800 w 181333"/>
                <a:gd name="connsiteY6" fmla="*/ 1000 h 33333"/>
                <a:gd name="connsiteX7" fmla="*/ 180773 w 181333"/>
                <a:gd name="connsiteY7" fmla="*/ 16680 h 33333"/>
                <a:gd name="connsiteX8" fmla="*/ 180773 w 181333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333" h="33333">
                  <a:moveTo>
                    <a:pt x="180773" y="16680"/>
                  </a:moveTo>
                  <a:cubicBezTo>
                    <a:pt x="180773" y="25333"/>
                    <a:pt x="174960" y="32360"/>
                    <a:pt x="167800" y="32360"/>
                  </a:cubicBezTo>
                  <a:lnTo>
                    <a:pt x="13973" y="32360"/>
                  </a:lnTo>
                  <a:cubicBezTo>
                    <a:pt x="6813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6813" y="1000"/>
                    <a:pt x="13973" y="1000"/>
                  </a:cubicBezTo>
                  <a:lnTo>
                    <a:pt x="167800" y="1000"/>
                  </a:lnTo>
                  <a:cubicBezTo>
                    <a:pt x="174960" y="1000"/>
                    <a:pt x="180773" y="8013"/>
                    <a:pt x="180773" y="16680"/>
                  </a:cubicBezTo>
                  <a:lnTo>
                    <a:pt x="18077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58DD4F2F-059E-424B-A9A8-0264A60B2CF5}"/>
                </a:ext>
              </a:extLst>
            </p:cNvPr>
            <p:cNvSpPr/>
            <p:nvPr/>
          </p:nvSpPr>
          <p:spPr>
            <a:xfrm>
              <a:off x="9485512" y="5874467"/>
              <a:ext cx="218667" cy="33333"/>
            </a:xfrm>
            <a:custGeom>
              <a:avLst/>
              <a:gdLst>
                <a:gd name="connsiteX0" fmla="*/ 218253 w 218666"/>
                <a:gd name="connsiteY0" fmla="*/ 16680 h 33333"/>
                <a:gd name="connsiteX1" fmla="*/ 202573 w 218666"/>
                <a:gd name="connsiteY1" fmla="*/ 32360 h 33333"/>
                <a:gd name="connsiteX2" fmla="*/ 16680 w 218666"/>
                <a:gd name="connsiteY2" fmla="*/ 32360 h 33333"/>
                <a:gd name="connsiteX3" fmla="*/ 1000 w 218666"/>
                <a:gd name="connsiteY3" fmla="*/ 16680 h 33333"/>
                <a:gd name="connsiteX4" fmla="*/ 1000 w 218666"/>
                <a:gd name="connsiteY4" fmla="*/ 16680 h 33333"/>
                <a:gd name="connsiteX5" fmla="*/ 16680 w 218666"/>
                <a:gd name="connsiteY5" fmla="*/ 1000 h 33333"/>
                <a:gd name="connsiteX6" fmla="*/ 202587 w 218666"/>
                <a:gd name="connsiteY6" fmla="*/ 1000 h 33333"/>
                <a:gd name="connsiteX7" fmla="*/ 218253 w 218666"/>
                <a:gd name="connsiteY7" fmla="*/ 16680 h 33333"/>
                <a:gd name="connsiteX8" fmla="*/ 218253 w 21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66" h="33333">
                  <a:moveTo>
                    <a:pt x="218253" y="16680"/>
                  </a:moveTo>
                  <a:cubicBezTo>
                    <a:pt x="218253" y="25333"/>
                    <a:pt x="211240" y="32360"/>
                    <a:pt x="202573" y="32360"/>
                  </a:cubicBezTo>
                  <a:lnTo>
                    <a:pt x="16680" y="32360"/>
                  </a:lnTo>
                  <a:cubicBezTo>
                    <a:pt x="8027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8013" y="1000"/>
                    <a:pt x="16680" y="1000"/>
                  </a:cubicBezTo>
                  <a:lnTo>
                    <a:pt x="202587" y="1000"/>
                  </a:lnTo>
                  <a:cubicBezTo>
                    <a:pt x="211240" y="1013"/>
                    <a:pt x="218253" y="8027"/>
                    <a:pt x="218253" y="16680"/>
                  </a:cubicBezTo>
                  <a:lnTo>
                    <a:pt x="21825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EA7A6384-C804-43F5-865C-906BCF633729}"/>
                </a:ext>
              </a:extLst>
            </p:cNvPr>
            <p:cNvSpPr/>
            <p:nvPr/>
          </p:nvSpPr>
          <p:spPr>
            <a:xfrm>
              <a:off x="9459588" y="6406554"/>
              <a:ext cx="45333" cy="17333"/>
            </a:xfrm>
            <a:custGeom>
              <a:avLst/>
              <a:gdLst>
                <a:gd name="connsiteX0" fmla="*/ 43977 w 45333"/>
                <a:gd name="connsiteY0" fmla="*/ 2206 h 17333"/>
                <a:gd name="connsiteX1" fmla="*/ 27697 w 45333"/>
                <a:gd name="connsiteY1" fmla="*/ 140 h 17333"/>
                <a:gd name="connsiteX2" fmla="*/ 2751 w 45333"/>
                <a:gd name="connsiteY2" fmla="*/ 8980 h 17333"/>
                <a:gd name="connsiteX3" fmla="*/ 8204 w 45333"/>
                <a:gd name="connsiteY3" fmla="*/ 17433 h 17333"/>
                <a:gd name="connsiteX4" fmla="*/ 42137 w 45333"/>
                <a:gd name="connsiteY4" fmla="*/ 17033 h 17333"/>
                <a:gd name="connsiteX5" fmla="*/ 43977 w 45333"/>
                <a:gd name="connsiteY5" fmla="*/ 2206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333" h="17333">
                  <a:moveTo>
                    <a:pt x="43977" y="2206"/>
                  </a:moveTo>
                  <a:cubicBezTo>
                    <a:pt x="43977" y="2206"/>
                    <a:pt x="35551" y="5926"/>
                    <a:pt x="27697" y="140"/>
                  </a:cubicBezTo>
                  <a:cubicBezTo>
                    <a:pt x="27697" y="140"/>
                    <a:pt x="8311" y="3246"/>
                    <a:pt x="2751" y="8980"/>
                  </a:cubicBezTo>
                  <a:cubicBezTo>
                    <a:pt x="-2809" y="14713"/>
                    <a:pt x="1217" y="17553"/>
                    <a:pt x="8204" y="17433"/>
                  </a:cubicBezTo>
                  <a:cubicBezTo>
                    <a:pt x="15177" y="17313"/>
                    <a:pt x="42137" y="17033"/>
                    <a:pt x="42137" y="17033"/>
                  </a:cubicBezTo>
                  <a:cubicBezTo>
                    <a:pt x="42137" y="17033"/>
                    <a:pt x="49057" y="12806"/>
                    <a:pt x="43977" y="2206"/>
                  </a:cubicBezTo>
                  <a:close/>
                </a:path>
              </a:pathLst>
            </a:custGeom>
            <a:solidFill>
              <a:srgbClr val="0B4870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EAFEFD44-FD82-4DD3-A0A0-536C40F421B0}"/>
                </a:ext>
              </a:extLst>
            </p:cNvPr>
            <p:cNvSpPr/>
            <p:nvPr/>
          </p:nvSpPr>
          <p:spPr>
            <a:xfrm>
              <a:off x="9545809" y="6399207"/>
              <a:ext cx="42667" cy="25333"/>
            </a:xfrm>
            <a:custGeom>
              <a:avLst/>
              <a:gdLst>
                <a:gd name="connsiteX0" fmla="*/ 38769 w 42666"/>
                <a:gd name="connsiteY0" fmla="*/ 140 h 25333"/>
                <a:gd name="connsiteX1" fmla="*/ 25463 w 42666"/>
                <a:gd name="connsiteY1" fmla="*/ 2340 h 25333"/>
                <a:gd name="connsiteX2" fmla="*/ 1396 w 42666"/>
                <a:gd name="connsiteY2" fmla="*/ 18806 h 25333"/>
                <a:gd name="connsiteX3" fmla="*/ 9103 w 42666"/>
                <a:gd name="connsiteY3" fmla="*/ 25273 h 25333"/>
                <a:gd name="connsiteX4" fmla="*/ 41396 w 42666"/>
                <a:gd name="connsiteY4" fmla="*/ 14860 h 25333"/>
                <a:gd name="connsiteX5" fmla="*/ 38769 w 42666"/>
                <a:gd name="connsiteY5" fmla="*/ 140 h 2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66" h="25333">
                  <a:moveTo>
                    <a:pt x="38769" y="140"/>
                  </a:moveTo>
                  <a:cubicBezTo>
                    <a:pt x="38769" y="140"/>
                    <a:pt x="34663" y="5540"/>
                    <a:pt x="25463" y="2340"/>
                  </a:cubicBezTo>
                  <a:cubicBezTo>
                    <a:pt x="25463" y="2340"/>
                    <a:pt x="5009" y="11686"/>
                    <a:pt x="1396" y="18806"/>
                  </a:cubicBezTo>
                  <a:cubicBezTo>
                    <a:pt x="-2217" y="25926"/>
                    <a:pt x="2463" y="27446"/>
                    <a:pt x="9103" y="25273"/>
                  </a:cubicBezTo>
                  <a:cubicBezTo>
                    <a:pt x="15743" y="23100"/>
                    <a:pt x="41396" y="14860"/>
                    <a:pt x="41396" y="14860"/>
                  </a:cubicBezTo>
                  <a:cubicBezTo>
                    <a:pt x="41396" y="14860"/>
                    <a:pt x="46756" y="8753"/>
                    <a:pt x="38769" y="140"/>
                  </a:cubicBezTo>
                  <a:close/>
                </a:path>
              </a:pathLst>
            </a:custGeom>
            <a:solidFill>
              <a:srgbClr val="0B4870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062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D094EC-491C-2649-AF07-6B22837C91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err="1"/>
              <a:t>OfficePLUS.cn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FB47E1-7AF0-204F-89F0-4C0DE2B37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中文 微软雅黑</a:t>
            </a:r>
            <a:endParaRPr kumimoji="1" lang="en" altLang="zh-CN" dirty="0"/>
          </a:p>
          <a:p>
            <a:r>
              <a:rPr kumimoji="1" lang="zh-CN" altLang="en-US" dirty="0"/>
              <a:t>英文 </a:t>
            </a:r>
            <a:r>
              <a:rPr kumimoji="1" lang="en" altLang="zh-CN" dirty="0" err="1"/>
              <a:t>Arail</a:t>
            </a:r>
            <a:endParaRPr kumimoji="1" lang="en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标题 </a:t>
            </a:r>
            <a:r>
              <a:rPr kumimoji="1" lang="en-US" altLang="zh-CN" dirty="0"/>
              <a:t>1.0</a:t>
            </a:r>
          </a:p>
          <a:p>
            <a:r>
              <a:rPr kumimoji="1" lang="zh-CN" altLang="en-US" dirty="0"/>
              <a:t>正文 </a:t>
            </a:r>
            <a:r>
              <a:rPr kumimoji="1" lang="en-US" altLang="zh-CN" dirty="0"/>
              <a:t>1.5</a:t>
            </a:r>
          </a:p>
          <a:p>
            <a:r>
              <a:rPr kumimoji="1" lang="en-US" altLang="zh-CN" dirty="0"/>
              <a:t>design.maliquankai.com</a:t>
            </a:r>
          </a:p>
          <a:p>
            <a:endParaRPr kumimoji="1" lang="en" altLang="zh-CN" dirty="0"/>
          </a:p>
          <a:p>
            <a:r>
              <a:rPr kumimoji="1" lang="zh-CN" altLang="en-US" dirty="0"/>
              <a:t>本网站所提供的任何信息内容（包括但不限于 </a:t>
            </a:r>
            <a:r>
              <a:rPr kumimoji="1" lang="en" altLang="zh-CN" dirty="0"/>
              <a:t>PPT </a:t>
            </a:r>
            <a:r>
              <a:rPr kumimoji="1" lang="zh-CN" altLang="en-US" dirty="0"/>
              <a:t>模板、</a:t>
            </a:r>
            <a:r>
              <a:rPr kumimoji="1" lang="en" altLang="zh-CN" dirty="0"/>
              <a:t>Word </a:t>
            </a:r>
            <a:r>
              <a:rPr kumimoji="1" lang="zh-CN" altLang="en-US" dirty="0"/>
              <a:t>文档、</a:t>
            </a:r>
            <a:r>
              <a:rPr kumimoji="1" lang="en" altLang="zh-CN" dirty="0"/>
              <a:t>Excel </a:t>
            </a:r>
            <a:r>
              <a:rPr kumimoji="1" lang="zh-CN" altLang="en-US" dirty="0"/>
              <a:t>图表、图片素材等）均受</a:t>
            </a:r>
            <a:r>
              <a:rPr kumimoji="1" lang="en-US" altLang="zh-CN" dirty="0"/>
              <a:t>《</a:t>
            </a:r>
            <a:r>
              <a:rPr kumimoji="1" lang="zh-CN" altLang="en-US" dirty="0"/>
              <a:t>中华人民共和国著作权法</a:t>
            </a:r>
            <a:r>
              <a:rPr kumimoji="1" lang="en-US" altLang="zh-CN" dirty="0"/>
              <a:t>》</a:t>
            </a:r>
            <a:r>
              <a:rPr kumimoji="1" lang="zh-CN" altLang="en-US" dirty="0"/>
              <a:t>、</a:t>
            </a:r>
            <a:r>
              <a:rPr kumimoji="1" lang="en-US" altLang="zh-CN" dirty="0"/>
              <a:t>《</a:t>
            </a:r>
            <a:r>
              <a:rPr kumimoji="1" lang="zh-CN" altLang="en-US" dirty="0"/>
              <a:t>信息网络传播权保护条例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及其他适用的法律法规的保护，未经权利人书面明确授权，信息内容的任何部分</a:t>
            </a:r>
            <a:r>
              <a:rPr kumimoji="1" lang="en-US" altLang="zh-CN" dirty="0"/>
              <a:t>(</a:t>
            </a:r>
            <a:r>
              <a:rPr kumimoji="1" lang="zh-CN" altLang="en-US" dirty="0"/>
              <a:t>包括图片或图表</a:t>
            </a:r>
            <a:r>
              <a:rPr kumimoji="1" lang="en-US" altLang="zh-CN" dirty="0"/>
              <a:t>)</a:t>
            </a:r>
            <a:r>
              <a:rPr kumimoji="1" lang="zh-CN" altLang="en-US" dirty="0"/>
              <a:t>不得被全部或部分的复制、传播、销售，否则将承担法律责任。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刺猬先生</a:t>
            </a:r>
            <a:endParaRPr kumimoji="1" lang="en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79F369-F966-CC4F-9150-5720C065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标注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2037C6C-C3D0-B143-999B-9FBD7AAF90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/>
              <a:t>字体使用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行距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素材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声明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作者</a:t>
            </a:r>
          </a:p>
        </p:txBody>
      </p:sp>
    </p:spTree>
    <p:extLst>
      <p:ext uri="{BB962C8B-B14F-4D97-AF65-F5344CB8AC3E}">
        <p14:creationId xmlns:p14="http://schemas.microsoft.com/office/powerpoint/2010/main" val="317903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任意多边形: 形状 239">
            <a:extLst>
              <a:ext uri="{FF2B5EF4-FFF2-40B4-BE49-F238E27FC236}">
                <a16:creationId xmlns:a16="http://schemas.microsoft.com/office/drawing/2014/main" id="{15143CE6-C994-4522-9AAC-78B5184B8FDD}"/>
              </a:ext>
            </a:extLst>
          </p:cNvPr>
          <p:cNvSpPr/>
          <p:nvPr/>
        </p:nvSpPr>
        <p:spPr>
          <a:xfrm rot="4500000">
            <a:off x="6256820" y="3112823"/>
            <a:ext cx="1996489" cy="1856768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任意多边形: 形状 235">
            <a:extLst>
              <a:ext uri="{FF2B5EF4-FFF2-40B4-BE49-F238E27FC236}">
                <a16:creationId xmlns:a16="http://schemas.microsoft.com/office/drawing/2014/main" id="{16BC97B1-8C15-4516-A596-D4404CE2B5F2}"/>
              </a:ext>
            </a:extLst>
          </p:cNvPr>
          <p:cNvSpPr/>
          <p:nvPr/>
        </p:nvSpPr>
        <p:spPr>
          <a:xfrm rot="4500000">
            <a:off x="9973059" y="2295222"/>
            <a:ext cx="1220857" cy="1135417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E32469-2D06-4DA7-ABD2-B0FA3D15E3B9}"/>
              </a:ext>
            </a:extLst>
          </p:cNvPr>
          <p:cNvSpPr txBox="1"/>
          <p:nvPr/>
        </p:nvSpPr>
        <p:spPr>
          <a:xfrm>
            <a:off x="8289925" y="3648069"/>
            <a:ext cx="2031325" cy="15585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5FCAAA9-0D7C-4523-83AE-BBBE00D1DF07}"/>
              </a:ext>
            </a:extLst>
          </p:cNvPr>
          <p:cNvCxnSpPr>
            <a:cxnSpLocks/>
          </p:cNvCxnSpPr>
          <p:nvPr/>
        </p:nvCxnSpPr>
        <p:spPr bwMode="auto">
          <a:xfrm>
            <a:off x="4676775" y="5138066"/>
            <a:ext cx="62103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069D43E-80EF-47A8-9BBF-470DED4AFE8F}"/>
              </a:ext>
            </a:extLst>
          </p:cNvPr>
          <p:cNvSpPr txBox="1"/>
          <p:nvPr/>
        </p:nvSpPr>
        <p:spPr>
          <a:xfrm>
            <a:off x="4714874" y="4772941"/>
            <a:ext cx="3648075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</a:rPr>
              <a:t>Annual work report of 20XX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图形 3056">
            <a:extLst>
              <a:ext uri="{FF2B5EF4-FFF2-40B4-BE49-F238E27FC236}">
                <a16:creationId xmlns:a16="http://schemas.microsoft.com/office/drawing/2014/main" id="{07142542-8CEE-430E-8EF9-7834CE8BF1E7}"/>
              </a:ext>
            </a:extLst>
          </p:cNvPr>
          <p:cNvGrpSpPr/>
          <p:nvPr/>
        </p:nvGrpSpPr>
        <p:grpSpPr>
          <a:xfrm>
            <a:off x="660400" y="3102425"/>
            <a:ext cx="3521985" cy="3521985"/>
            <a:chOff x="8444596" y="5418000"/>
            <a:chExt cx="1440000" cy="144000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F74DDB5-9A9B-484C-A94C-5F20B9EB27C8}"/>
                </a:ext>
              </a:extLst>
            </p:cNvPr>
            <p:cNvSpPr/>
            <p:nvPr/>
          </p:nvSpPr>
          <p:spPr>
            <a:xfrm>
              <a:off x="8579537" y="5680825"/>
              <a:ext cx="1121333" cy="956000"/>
            </a:xfrm>
            <a:custGeom>
              <a:avLst/>
              <a:gdLst>
                <a:gd name="connsiteX0" fmla="*/ 784819 w 1121333"/>
                <a:gd name="connsiteY0" fmla="*/ 915948 h 956000"/>
                <a:gd name="connsiteX1" fmla="*/ 1064765 w 1121333"/>
                <a:gd name="connsiteY1" fmla="*/ 431495 h 956000"/>
                <a:gd name="connsiteX2" fmla="*/ 764685 w 1121333"/>
                <a:gd name="connsiteY2" fmla="*/ 195921 h 956000"/>
                <a:gd name="connsiteX3" fmla="*/ 351139 w 1121333"/>
                <a:gd name="connsiteY3" fmla="*/ 11681 h 956000"/>
                <a:gd name="connsiteX4" fmla="*/ 172832 w 1121333"/>
                <a:gd name="connsiteY4" fmla="*/ 180708 h 956000"/>
                <a:gd name="connsiteX5" fmla="*/ 12325 w 1121333"/>
                <a:gd name="connsiteY5" fmla="*/ 701375 h 956000"/>
                <a:gd name="connsiteX6" fmla="*/ 784819 w 1121333"/>
                <a:gd name="connsiteY6" fmla="*/ 915948 h 9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333" h="956000">
                  <a:moveTo>
                    <a:pt x="784819" y="915948"/>
                  </a:moveTo>
                  <a:cubicBezTo>
                    <a:pt x="784819" y="915948"/>
                    <a:pt x="1286619" y="863975"/>
                    <a:pt x="1064765" y="431495"/>
                  </a:cubicBezTo>
                  <a:cubicBezTo>
                    <a:pt x="994419" y="329148"/>
                    <a:pt x="879005" y="300655"/>
                    <a:pt x="764685" y="195921"/>
                  </a:cubicBezTo>
                  <a:cubicBezTo>
                    <a:pt x="764685" y="195921"/>
                    <a:pt x="617672" y="-52825"/>
                    <a:pt x="351139" y="11681"/>
                  </a:cubicBezTo>
                  <a:cubicBezTo>
                    <a:pt x="226072" y="41948"/>
                    <a:pt x="186325" y="155735"/>
                    <a:pt x="172832" y="180708"/>
                  </a:cubicBezTo>
                  <a:cubicBezTo>
                    <a:pt x="159339" y="205681"/>
                    <a:pt x="-49195" y="447135"/>
                    <a:pt x="12325" y="701375"/>
                  </a:cubicBezTo>
                  <a:cubicBezTo>
                    <a:pt x="28699" y="769028"/>
                    <a:pt x="194325" y="1058841"/>
                    <a:pt x="784819" y="91594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0089345-C547-4836-B954-603ADF43F73D}"/>
                </a:ext>
              </a:extLst>
            </p:cNvPr>
            <p:cNvSpPr/>
            <p:nvPr/>
          </p:nvSpPr>
          <p:spPr>
            <a:xfrm>
              <a:off x="8753129" y="6633507"/>
              <a:ext cx="854667" cy="12000"/>
            </a:xfrm>
            <a:custGeom>
              <a:avLst/>
              <a:gdLst>
                <a:gd name="connsiteX0" fmla="*/ 1000 w 854666"/>
                <a:gd name="connsiteY0" fmla="*/ 1000 h 12000"/>
                <a:gd name="connsiteX1" fmla="*/ 854733 w 854666"/>
                <a:gd name="connsiteY1" fmla="*/ 1000 h 12000"/>
                <a:gd name="connsiteX2" fmla="*/ 854733 w 854666"/>
                <a:gd name="connsiteY2" fmla="*/ 12120 h 12000"/>
                <a:gd name="connsiteX3" fmla="*/ 1000 w 854666"/>
                <a:gd name="connsiteY3" fmla="*/ 12120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666" h="12000">
                  <a:moveTo>
                    <a:pt x="1000" y="1000"/>
                  </a:moveTo>
                  <a:lnTo>
                    <a:pt x="854733" y="1000"/>
                  </a:lnTo>
                  <a:lnTo>
                    <a:pt x="854733" y="12120"/>
                  </a:lnTo>
                  <a:lnTo>
                    <a:pt x="1000" y="1212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88E9E86C-AB49-4D5E-8615-F648EF0C5961}"/>
                </a:ext>
              </a:extLst>
            </p:cNvPr>
            <p:cNvSpPr/>
            <p:nvPr/>
          </p:nvSpPr>
          <p:spPr>
            <a:xfrm>
              <a:off x="9552209" y="5905107"/>
              <a:ext cx="242667" cy="242667"/>
            </a:xfrm>
            <a:custGeom>
              <a:avLst/>
              <a:gdLst>
                <a:gd name="connsiteX0" fmla="*/ 242893 w 242666"/>
                <a:gd name="connsiteY0" fmla="*/ 121947 h 242666"/>
                <a:gd name="connsiteX1" fmla="*/ 121947 w 242666"/>
                <a:gd name="connsiteY1" fmla="*/ 242893 h 242666"/>
                <a:gd name="connsiteX2" fmla="*/ 1000 w 242666"/>
                <a:gd name="connsiteY2" fmla="*/ 121947 h 242666"/>
                <a:gd name="connsiteX3" fmla="*/ 121947 w 242666"/>
                <a:gd name="connsiteY3" fmla="*/ 1000 h 242666"/>
                <a:gd name="connsiteX4" fmla="*/ 242893 w 242666"/>
                <a:gd name="connsiteY4" fmla="*/ 121947 h 24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666" h="242666">
                  <a:moveTo>
                    <a:pt x="242893" y="121947"/>
                  </a:moveTo>
                  <a:cubicBezTo>
                    <a:pt x="242893" y="188744"/>
                    <a:pt x="188744" y="242893"/>
                    <a:pt x="121947" y="242893"/>
                  </a:cubicBezTo>
                  <a:cubicBezTo>
                    <a:pt x="55150" y="242893"/>
                    <a:pt x="1000" y="188744"/>
                    <a:pt x="1000" y="121947"/>
                  </a:cubicBezTo>
                  <a:cubicBezTo>
                    <a:pt x="1000" y="55150"/>
                    <a:pt x="55150" y="1000"/>
                    <a:pt x="121947" y="1000"/>
                  </a:cubicBezTo>
                  <a:cubicBezTo>
                    <a:pt x="188744" y="1000"/>
                    <a:pt x="242893" y="55150"/>
                    <a:pt x="242893" y="12194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427A9C3-7A48-4AD6-8F36-F9FBD5048BC7}"/>
                </a:ext>
              </a:extLst>
            </p:cNvPr>
            <p:cNvSpPr/>
            <p:nvPr/>
          </p:nvSpPr>
          <p:spPr>
            <a:xfrm>
              <a:off x="9617255" y="5960206"/>
              <a:ext cx="113333" cy="133333"/>
            </a:xfrm>
            <a:custGeom>
              <a:avLst/>
              <a:gdLst>
                <a:gd name="connsiteX0" fmla="*/ 90928 w 113333"/>
                <a:gd name="connsiteY0" fmla="*/ 49221 h 133333"/>
                <a:gd name="connsiteX1" fmla="*/ 81728 w 113333"/>
                <a:gd name="connsiteY1" fmla="*/ 50447 h 133333"/>
                <a:gd name="connsiteX2" fmla="*/ 79381 w 113333"/>
                <a:gd name="connsiteY2" fmla="*/ 45527 h 133333"/>
                <a:gd name="connsiteX3" fmla="*/ 90368 w 113333"/>
                <a:gd name="connsiteY3" fmla="*/ 27860 h 133333"/>
                <a:gd name="connsiteX4" fmla="*/ 90741 w 113333"/>
                <a:gd name="connsiteY4" fmla="*/ 3834 h 133333"/>
                <a:gd name="connsiteX5" fmla="*/ 71954 w 113333"/>
                <a:gd name="connsiteY5" fmla="*/ 10967 h 133333"/>
                <a:gd name="connsiteX6" fmla="*/ 39834 w 113333"/>
                <a:gd name="connsiteY6" fmla="*/ 38101 h 133333"/>
                <a:gd name="connsiteX7" fmla="*/ 24568 w 113333"/>
                <a:gd name="connsiteY7" fmla="*/ 56287 h 133333"/>
                <a:gd name="connsiteX8" fmla="*/ 20994 w 113333"/>
                <a:gd name="connsiteY8" fmla="*/ 62740 h 133333"/>
                <a:gd name="connsiteX9" fmla="*/ 4741 w 113333"/>
                <a:gd name="connsiteY9" fmla="*/ 68354 h 133333"/>
                <a:gd name="connsiteX10" fmla="*/ 1034 w 113333"/>
                <a:gd name="connsiteY10" fmla="*/ 73194 h 133333"/>
                <a:gd name="connsiteX11" fmla="*/ 7194 w 113333"/>
                <a:gd name="connsiteY11" fmla="*/ 119567 h 133333"/>
                <a:gd name="connsiteX12" fmla="*/ 12034 w 113333"/>
                <a:gd name="connsiteY12" fmla="*/ 123274 h 133333"/>
                <a:gd name="connsiteX13" fmla="*/ 28794 w 113333"/>
                <a:gd name="connsiteY13" fmla="*/ 121047 h 133333"/>
                <a:gd name="connsiteX14" fmla="*/ 34834 w 113333"/>
                <a:gd name="connsiteY14" fmla="*/ 124421 h 133333"/>
                <a:gd name="connsiteX15" fmla="*/ 54034 w 113333"/>
                <a:gd name="connsiteY15" fmla="*/ 132421 h 133333"/>
                <a:gd name="connsiteX16" fmla="*/ 94274 w 113333"/>
                <a:gd name="connsiteY16" fmla="*/ 128247 h 133333"/>
                <a:gd name="connsiteX17" fmla="*/ 112448 w 113333"/>
                <a:gd name="connsiteY17" fmla="*/ 109527 h 133333"/>
                <a:gd name="connsiteX18" fmla="*/ 112754 w 113333"/>
                <a:gd name="connsiteY18" fmla="*/ 68327 h 133333"/>
                <a:gd name="connsiteX19" fmla="*/ 90928 w 113333"/>
                <a:gd name="connsiteY19" fmla="*/ 49221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333" h="133333">
                  <a:moveTo>
                    <a:pt x="90928" y="49221"/>
                  </a:moveTo>
                  <a:lnTo>
                    <a:pt x="81728" y="50447"/>
                  </a:lnTo>
                  <a:cubicBezTo>
                    <a:pt x="78781" y="50834"/>
                    <a:pt x="77341" y="47687"/>
                    <a:pt x="79381" y="45527"/>
                  </a:cubicBezTo>
                  <a:cubicBezTo>
                    <a:pt x="82168" y="42580"/>
                    <a:pt x="87581" y="34700"/>
                    <a:pt x="90368" y="27860"/>
                  </a:cubicBezTo>
                  <a:cubicBezTo>
                    <a:pt x="94434" y="17887"/>
                    <a:pt x="97181" y="8620"/>
                    <a:pt x="90741" y="3834"/>
                  </a:cubicBezTo>
                  <a:cubicBezTo>
                    <a:pt x="84034" y="-1140"/>
                    <a:pt x="77581" y="-46"/>
                    <a:pt x="71954" y="10967"/>
                  </a:cubicBezTo>
                  <a:cubicBezTo>
                    <a:pt x="68101" y="18501"/>
                    <a:pt x="57728" y="32780"/>
                    <a:pt x="39834" y="38101"/>
                  </a:cubicBezTo>
                  <a:cubicBezTo>
                    <a:pt x="30141" y="40994"/>
                    <a:pt x="23168" y="45807"/>
                    <a:pt x="24568" y="56287"/>
                  </a:cubicBezTo>
                  <a:cubicBezTo>
                    <a:pt x="24968" y="59301"/>
                    <a:pt x="24301" y="61580"/>
                    <a:pt x="20994" y="62740"/>
                  </a:cubicBezTo>
                  <a:cubicBezTo>
                    <a:pt x="16008" y="64474"/>
                    <a:pt x="8114" y="67047"/>
                    <a:pt x="4741" y="68354"/>
                  </a:cubicBezTo>
                  <a:cubicBezTo>
                    <a:pt x="2514" y="69207"/>
                    <a:pt x="728" y="70834"/>
                    <a:pt x="1034" y="73194"/>
                  </a:cubicBezTo>
                  <a:lnTo>
                    <a:pt x="7194" y="119567"/>
                  </a:lnTo>
                  <a:cubicBezTo>
                    <a:pt x="7514" y="121927"/>
                    <a:pt x="9674" y="123594"/>
                    <a:pt x="12034" y="123274"/>
                  </a:cubicBezTo>
                  <a:lnTo>
                    <a:pt x="28794" y="121047"/>
                  </a:lnTo>
                  <a:cubicBezTo>
                    <a:pt x="31328" y="120714"/>
                    <a:pt x="33674" y="122141"/>
                    <a:pt x="34834" y="124421"/>
                  </a:cubicBezTo>
                  <a:cubicBezTo>
                    <a:pt x="38194" y="131047"/>
                    <a:pt x="44888" y="133634"/>
                    <a:pt x="54034" y="132421"/>
                  </a:cubicBezTo>
                  <a:lnTo>
                    <a:pt x="94274" y="128247"/>
                  </a:lnTo>
                  <a:cubicBezTo>
                    <a:pt x="106208" y="126660"/>
                    <a:pt x="111741" y="121541"/>
                    <a:pt x="112448" y="109527"/>
                  </a:cubicBezTo>
                  <a:cubicBezTo>
                    <a:pt x="113021" y="99567"/>
                    <a:pt x="112834" y="79874"/>
                    <a:pt x="112754" y="68327"/>
                  </a:cubicBezTo>
                  <a:cubicBezTo>
                    <a:pt x="112634" y="53887"/>
                    <a:pt x="102861" y="47634"/>
                    <a:pt x="90928" y="492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69FF36B-51BA-416B-B442-544C34A4F020}"/>
                </a:ext>
              </a:extLst>
            </p:cNvPr>
            <p:cNvSpPr/>
            <p:nvPr/>
          </p:nvSpPr>
          <p:spPr>
            <a:xfrm>
              <a:off x="9334143" y="5632680"/>
              <a:ext cx="153333" cy="153333"/>
            </a:xfrm>
            <a:custGeom>
              <a:avLst/>
              <a:gdLst>
                <a:gd name="connsiteX0" fmla="*/ 152707 w 153333"/>
                <a:gd name="connsiteY0" fmla="*/ 76853 h 153333"/>
                <a:gd name="connsiteX1" fmla="*/ 76853 w 153333"/>
                <a:gd name="connsiteY1" fmla="*/ 152707 h 153333"/>
                <a:gd name="connsiteX2" fmla="*/ 1000 w 153333"/>
                <a:gd name="connsiteY2" fmla="*/ 76853 h 153333"/>
                <a:gd name="connsiteX3" fmla="*/ 76853 w 153333"/>
                <a:gd name="connsiteY3" fmla="*/ 1000 h 153333"/>
                <a:gd name="connsiteX4" fmla="*/ 152707 w 153333"/>
                <a:gd name="connsiteY4" fmla="*/ 76853 h 1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33" h="153333">
                  <a:moveTo>
                    <a:pt x="152707" y="76853"/>
                  </a:moveTo>
                  <a:cubicBezTo>
                    <a:pt x="152707" y="118746"/>
                    <a:pt x="118746" y="152707"/>
                    <a:pt x="76853" y="152707"/>
                  </a:cubicBezTo>
                  <a:cubicBezTo>
                    <a:pt x="34961" y="152707"/>
                    <a:pt x="1000" y="118746"/>
                    <a:pt x="1000" y="76853"/>
                  </a:cubicBezTo>
                  <a:cubicBezTo>
                    <a:pt x="1000" y="34961"/>
                    <a:pt x="34961" y="1000"/>
                    <a:pt x="76853" y="1000"/>
                  </a:cubicBezTo>
                  <a:cubicBezTo>
                    <a:pt x="118746" y="1000"/>
                    <a:pt x="152707" y="34961"/>
                    <a:pt x="152707" y="7685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A7D7933-0394-4E24-B4FF-BAA260014775}"/>
                </a:ext>
              </a:extLst>
            </p:cNvPr>
            <p:cNvSpPr/>
            <p:nvPr/>
          </p:nvSpPr>
          <p:spPr>
            <a:xfrm>
              <a:off x="9372143" y="5675434"/>
              <a:ext cx="77333" cy="68000"/>
            </a:xfrm>
            <a:custGeom>
              <a:avLst/>
              <a:gdLst>
                <a:gd name="connsiteX0" fmla="*/ 71146 w 77333"/>
                <a:gd name="connsiteY0" fmla="*/ 14446 h 68000"/>
                <a:gd name="connsiteX1" fmla="*/ 46973 w 77333"/>
                <a:gd name="connsiteY1" fmla="*/ 12300 h 68000"/>
                <a:gd name="connsiteX2" fmla="*/ 42813 w 77333"/>
                <a:gd name="connsiteY2" fmla="*/ 15020 h 68000"/>
                <a:gd name="connsiteX3" fmla="*/ 38826 w 77333"/>
                <a:gd name="connsiteY3" fmla="*/ 14180 h 68000"/>
                <a:gd name="connsiteX4" fmla="*/ 36106 w 77333"/>
                <a:gd name="connsiteY4" fmla="*/ 10020 h 68000"/>
                <a:gd name="connsiteX5" fmla="*/ 13120 w 77333"/>
                <a:gd name="connsiteY5" fmla="*/ 2273 h 68000"/>
                <a:gd name="connsiteX6" fmla="*/ 4093 w 77333"/>
                <a:gd name="connsiteY6" fmla="*/ 30353 h 68000"/>
                <a:gd name="connsiteX7" fmla="*/ 26679 w 77333"/>
                <a:gd name="connsiteY7" fmla="*/ 64926 h 68000"/>
                <a:gd name="connsiteX8" fmla="*/ 33586 w 77333"/>
                <a:gd name="connsiteY8" fmla="*/ 66380 h 68000"/>
                <a:gd name="connsiteX9" fmla="*/ 68160 w 77333"/>
                <a:gd name="connsiteY9" fmla="*/ 43793 h 68000"/>
                <a:gd name="connsiteX10" fmla="*/ 71146 w 77333"/>
                <a:gd name="connsiteY10" fmla="*/ 14446 h 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33" h="68000">
                  <a:moveTo>
                    <a:pt x="71146" y="14446"/>
                  </a:moveTo>
                  <a:cubicBezTo>
                    <a:pt x="64800" y="7993"/>
                    <a:pt x="54560" y="7353"/>
                    <a:pt x="46973" y="12300"/>
                  </a:cubicBezTo>
                  <a:lnTo>
                    <a:pt x="42813" y="15020"/>
                  </a:lnTo>
                  <a:cubicBezTo>
                    <a:pt x="41480" y="15886"/>
                    <a:pt x="39693" y="15513"/>
                    <a:pt x="38826" y="14180"/>
                  </a:cubicBezTo>
                  <a:lnTo>
                    <a:pt x="36106" y="10020"/>
                  </a:lnTo>
                  <a:cubicBezTo>
                    <a:pt x="31160" y="2446"/>
                    <a:pt x="21519" y="-1087"/>
                    <a:pt x="13120" y="2273"/>
                  </a:cubicBezTo>
                  <a:cubicBezTo>
                    <a:pt x="1560" y="6886"/>
                    <a:pt x="-2347" y="20500"/>
                    <a:pt x="4093" y="30353"/>
                  </a:cubicBezTo>
                  <a:lnTo>
                    <a:pt x="26679" y="64926"/>
                  </a:lnTo>
                  <a:cubicBezTo>
                    <a:pt x="28186" y="67233"/>
                    <a:pt x="31280" y="67886"/>
                    <a:pt x="33586" y="66380"/>
                  </a:cubicBezTo>
                  <a:lnTo>
                    <a:pt x="68160" y="43793"/>
                  </a:lnTo>
                  <a:cubicBezTo>
                    <a:pt x="77986" y="37353"/>
                    <a:pt x="79880" y="23313"/>
                    <a:pt x="71146" y="144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06ED67E-7EB1-44E6-9664-C884C89D216D}"/>
                </a:ext>
              </a:extLst>
            </p:cNvPr>
            <p:cNvSpPr/>
            <p:nvPr/>
          </p:nvSpPr>
          <p:spPr>
            <a:xfrm>
              <a:off x="8577183" y="5820067"/>
              <a:ext cx="196000" cy="196000"/>
            </a:xfrm>
            <a:custGeom>
              <a:avLst/>
              <a:gdLst>
                <a:gd name="connsiteX0" fmla="*/ 195613 w 196000"/>
                <a:gd name="connsiteY0" fmla="*/ 98307 h 196000"/>
                <a:gd name="connsiteX1" fmla="*/ 98307 w 196000"/>
                <a:gd name="connsiteY1" fmla="*/ 195613 h 196000"/>
                <a:gd name="connsiteX2" fmla="*/ 1000 w 196000"/>
                <a:gd name="connsiteY2" fmla="*/ 98307 h 196000"/>
                <a:gd name="connsiteX3" fmla="*/ 98307 w 196000"/>
                <a:gd name="connsiteY3" fmla="*/ 1000 h 196000"/>
                <a:gd name="connsiteX4" fmla="*/ 195613 w 196000"/>
                <a:gd name="connsiteY4" fmla="*/ 98307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00" h="196000">
                  <a:moveTo>
                    <a:pt x="195613" y="98307"/>
                  </a:moveTo>
                  <a:cubicBezTo>
                    <a:pt x="195613" y="152048"/>
                    <a:pt x="152048" y="195613"/>
                    <a:pt x="98307" y="195613"/>
                  </a:cubicBezTo>
                  <a:cubicBezTo>
                    <a:pt x="44566" y="195613"/>
                    <a:pt x="1000" y="152048"/>
                    <a:pt x="1000" y="98307"/>
                  </a:cubicBezTo>
                  <a:cubicBezTo>
                    <a:pt x="1000" y="44566"/>
                    <a:pt x="44566" y="1000"/>
                    <a:pt x="98307" y="1000"/>
                  </a:cubicBezTo>
                  <a:cubicBezTo>
                    <a:pt x="152048" y="1000"/>
                    <a:pt x="195613" y="44566"/>
                    <a:pt x="195613" y="9830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5234EED-4777-41FE-90F0-CE16A7FFA378}"/>
                </a:ext>
              </a:extLst>
            </p:cNvPr>
            <p:cNvSpPr/>
            <p:nvPr/>
          </p:nvSpPr>
          <p:spPr>
            <a:xfrm>
              <a:off x="8612649" y="5877240"/>
              <a:ext cx="125333" cy="104000"/>
            </a:xfrm>
            <a:custGeom>
              <a:avLst/>
              <a:gdLst>
                <a:gd name="connsiteX0" fmla="*/ 113213 w 125333"/>
                <a:gd name="connsiteY0" fmla="*/ 1173 h 104000"/>
                <a:gd name="connsiteX1" fmla="*/ 12587 w 125333"/>
                <a:gd name="connsiteY1" fmla="*/ 1000 h 104000"/>
                <a:gd name="connsiteX2" fmla="*/ 1080 w 125333"/>
                <a:gd name="connsiteY2" fmla="*/ 12453 h 104000"/>
                <a:gd name="connsiteX3" fmla="*/ 1080 w 125333"/>
                <a:gd name="connsiteY3" fmla="*/ 14293 h 104000"/>
                <a:gd name="connsiteX4" fmla="*/ 1053 w 125333"/>
                <a:gd name="connsiteY4" fmla="*/ 44227 h 104000"/>
                <a:gd name="connsiteX5" fmla="*/ 1000 w 125333"/>
                <a:gd name="connsiteY5" fmla="*/ 67080 h 104000"/>
                <a:gd name="connsiteX6" fmla="*/ 12480 w 125333"/>
                <a:gd name="connsiteY6" fmla="*/ 78587 h 104000"/>
                <a:gd name="connsiteX7" fmla="*/ 28813 w 125333"/>
                <a:gd name="connsiteY7" fmla="*/ 78613 h 104000"/>
                <a:gd name="connsiteX8" fmla="*/ 28867 w 125333"/>
                <a:gd name="connsiteY8" fmla="*/ 101493 h 104000"/>
                <a:gd name="connsiteX9" fmla="*/ 31427 w 125333"/>
                <a:gd name="connsiteY9" fmla="*/ 104027 h 104000"/>
                <a:gd name="connsiteX10" fmla="*/ 33520 w 125333"/>
                <a:gd name="connsiteY10" fmla="*/ 102933 h 104000"/>
                <a:gd name="connsiteX11" fmla="*/ 50240 w 125333"/>
                <a:gd name="connsiteY11" fmla="*/ 78640 h 104000"/>
                <a:gd name="connsiteX12" fmla="*/ 113080 w 125333"/>
                <a:gd name="connsiteY12" fmla="*/ 78720 h 104000"/>
                <a:gd name="connsiteX13" fmla="*/ 124587 w 125333"/>
                <a:gd name="connsiteY13" fmla="*/ 67267 h 104000"/>
                <a:gd name="connsiteX14" fmla="*/ 124667 w 125333"/>
                <a:gd name="connsiteY14" fmla="*/ 12653 h 104000"/>
                <a:gd name="connsiteX15" fmla="*/ 113213 w 125333"/>
                <a:gd name="connsiteY15" fmla="*/ 1173 h 104000"/>
                <a:gd name="connsiteX16" fmla="*/ 22267 w 125333"/>
                <a:gd name="connsiteY16" fmla="*/ 39787 h 104000"/>
                <a:gd name="connsiteX17" fmla="*/ 31773 w 125333"/>
                <a:gd name="connsiteY17" fmla="*/ 30307 h 104000"/>
                <a:gd name="connsiteX18" fmla="*/ 41253 w 125333"/>
                <a:gd name="connsiteY18" fmla="*/ 39813 h 104000"/>
                <a:gd name="connsiteX19" fmla="*/ 31747 w 125333"/>
                <a:gd name="connsiteY19" fmla="*/ 49293 h 104000"/>
                <a:gd name="connsiteX20" fmla="*/ 22267 w 125333"/>
                <a:gd name="connsiteY20" fmla="*/ 39787 h 104000"/>
                <a:gd name="connsiteX21" fmla="*/ 62840 w 125333"/>
                <a:gd name="connsiteY21" fmla="*/ 49347 h 104000"/>
                <a:gd name="connsiteX22" fmla="*/ 53360 w 125333"/>
                <a:gd name="connsiteY22" fmla="*/ 39840 h 104000"/>
                <a:gd name="connsiteX23" fmla="*/ 62867 w 125333"/>
                <a:gd name="connsiteY23" fmla="*/ 30360 h 104000"/>
                <a:gd name="connsiteX24" fmla="*/ 72347 w 125333"/>
                <a:gd name="connsiteY24" fmla="*/ 39867 h 104000"/>
                <a:gd name="connsiteX25" fmla="*/ 62840 w 125333"/>
                <a:gd name="connsiteY25" fmla="*/ 49347 h 104000"/>
                <a:gd name="connsiteX26" fmla="*/ 93907 w 125333"/>
                <a:gd name="connsiteY26" fmla="*/ 49400 h 104000"/>
                <a:gd name="connsiteX27" fmla="*/ 84427 w 125333"/>
                <a:gd name="connsiteY27" fmla="*/ 39893 h 104000"/>
                <a:gd name="connsiteX28" fmla="*/ 93933 w 125333"/>
                <a:gd name="connsiteY28" fmla="*/ 30413 h 104000"/>
                <a:gd name="connsiteX29" fmla="*/ 103413 w 125333"/>
                <a:gd name="connsiteY29" fmla="*/ 39920 h 104000"/>
                <a:gd name="connsiteX30" fmla="*/ 93907 w 125333"/>
                <a:gd name="connsiteY30" fmla="*/ 49400 h 1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5333" h="104000">
                  <a:moveTo>
                    <a:pt x="113213" y="1173"/>
                  </a:moveTo>
                  <a:lnTo>
                    <a:pt x="12587" y="1000"/>
                  </a:lnTo>
                  <a:cubicBezTo>
                    <a:pt x="6227" y="1000"/>
                    <a:pt x="1107" y="6133"/>
                    <a:pt x="1080" y="12453"/>
                  </a:cubicBezTo>
                  <a:lnTo>
                    <a:pt x="1080" y="14293"/>
                  </a:lnTo>
                  <a:cubicBezTo>
                    <a:pt x="1080" y="15240"/>
                    <a:pt x="1053" y="43360"/>
                    <a:pt x="1053" y="44227"/>
                  </a:cubicBezTo>
                  <a:lnTo>
                    <a:pt x="1000" y="67080"/>
                  </a:lnTo>
                  <a:cubicBezTo>
                    <a:pt x="1000" y="73440"/>
                    <a:pt x="6133" y="78560"/>
                    <a:pt x="12480" y="78587"/>
                  </a:cubicBezTo>
                  <a:lnTo>
                    <a:pt x="28813" y="78613"/>
                  </a:lnTo>
                  <a:lnTo>
                    <a:pt x="28867" y="101493"/>
                  </a:lnTo>
                  <a:cubicBezTo>
                    <a:pt x="28867" y="102880"/>
                    <a:pt x="29960" y="104027"/>
                    <a:pt x="31427" y="104027"/>
                  </a:cubicBezTo>
                  <a:cubicBezTo>
                    <a:pt x="32320" y="104027"/>
                    <a:pt x="33013" y="103547"/>
                    <a:pt x="33520" y="102933"/>
                  </a:cubicBezTo>
                  <a:cubicBezTo>
                    <a:pt x="33800" y="102600"/>
                    <a:pt x="43693" y="88360"/>
                    <a:pt x="50240" y="78640"/>
                  </a:cubicBezTo>
                  <a:lnTo>
                    <a:pt x="113080" y="78720"/>
                  </a:lnTo>
                  <a:cubicBezTo>
                    <a:pt x="119440" y="78747"/>
                    <a:pt x="124587" y="73587"/>
                    <a:pt x="124587" y="67267"/>
                  </a:cubicBezTo>
                  <a:lnTo>
                    <a:pt x="124667" y="12653"/>
                  </a:lnTo>
                  <a:cubicBezTo>
                    <a:pt x="124667" y="6320"/>
                    <a:pt x="119547" y="1173"/>
                    <a:pt x="113213" y="1173"/>
                  </a:cubicBezTo>
                  <a:close/>
                  <a:moveTo>
                    <a:pt x="22267" y="39787"/>
                  </a:moveTo>
                  <a:cubicBezTo>
                    <a:pt x="22293" y="34547"/>
                    <a:pt x="26533" y="30307"/>
                    <a:pt x="31773" y="30307"/>
                  </a:cubicBezTo>
                  <a:cubicBezTo>
                    <a:pt x="37013" y="30333"/>
                    <a:pt x="41280" y="34573"/>
                    <a:pt x="41253" y="39813"/>
                  </a:cubicBezTo>
                  <a:cubicBezTo>
                    <a:pt x="41253" y="45080"/>
                    <a:pt x="36987" y="49320"/>
                    <a:pt x="31747" y="49293"/>
                  </a:cubicBezTo>
                  <a:cubicBezTo>
                    <a:pt x="26493" y="49293"/>
                    <a:pt x="22267" y="45027"/>
                    <a:pt x="22267" y="39787"/>
                  </a:cubicBezTo>
                  <a:close/>
                  <a:moveTo>
                    <a:pt x="62840" y="49347"/>
                  </a:moveTo>
                  <a:cubicBezTo>
                    <a:pt x="57600" y="49347"/>
                    <a:pt x="53333" y="45080"/>
                    <a:pt x="53360" y="39840"/>
                  </a:cubicBezTo>
                  <a:cubicBezTo>
                    <a:pt x="53360" y="34600"/>
                    <a:pt x="57627" y="30360"/>
                    <a:pt x="62867" y="30360"/>
                  </a:cubicBezTo>
                  <a:cubicBezTo>
                    <a:pt x="68107" y="30387"/>
                    <a:pt x="72347" y="34627"/>
                    <a:pt x="72347" y="39867"/>
                  </a:cubicBezTo>
                  <a:cubicBezTo>
                    <a:pt x="72307" y="45120"/>
                    <a:pt x="68080" y="49347"/>
                    <a:pt x="62840" y="49347"/>
                  </a:cubicBezTo>
                  <a:close/>
                  <a:moveTo>
                    <a:pt x="93907" y="49400"/>
                  </a:moveTo>
                  <a:cubicBezTo>
                    <a:pt x="88667" y="49400"/>
                    <a:pt x="84427" y="45133"/>
                    <a:pt x="84427" y="39893"/>
                  </a:cubicBezTo>
                  <a:cubicBezTo>
                    <a:pt x="84427" y="34653"/>
                    <a:pt x="88693" y="30413"/>
                    <a:pt x="93933" y="30413"/>
                  </a:cubicBezTo>
                  <a:cubicBezTo>
                    <a:pt x="99173" y="30413"/>
                    <a:pt x="103413" y="34680"/>
                    <a:pt x="103413" y="39920"/>
                  </a:cubicBezTo>
                  <a:cubicBezTo>
                    <a:pt x="103413" y="45173"/>
                    <a:pt x="99147" y="49400"/>
                    <a:pt x="93907" y="494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56D4F71-C02C-4823-B471-917BF01C8680}"/>
                </a:ext>
              </a:extLst>
            </p:cNvPr>
            <p:cNvSpPr/>
            <p:nvPr/>
          </p:nvSpPr>
          <p:spPr>
            <a:xfrm>
              <a:off x="8855849" y="5598253"/>
              <a:ext cx="196000" cy="196000"/>
            </a:xfrm>
            <a:custGeom>
              <a:avLst/>
              <a:gdLst>
                <a:gd name="connsiteX0" fmla="*/ 195613 w 196000"/>
                <a:gd name="connsiteY0" fmla="*/ 98307 h 196000"/>
                <a:gd name="connsiteX1" fmla="*/ 98307 w 196000"/>
                <a:gd name="connsiteY1" fmla="*/ 195613 h 196000"/>
                <a:gd name="connsiteX2" fmla="*/ 1000 w 196000"/>
                <a:gd name="connsiteY2" fmla="*/ 98307 h 196000"/>
                <a:gd name="connsiteX3" fmla="*/ 98307 w 196000"/>
                <a:gd name="connsiteY3" fmla="*/ 1000 h 196000"/>
                <a:gd name="connsiteX4" fmla="*/ 195613 w 196000"/>
                <a:gd name="connsiteY4" fmla="*/ 98307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00" h="196000">
                  <a:moveTo>
                    <a:pt x="195613" y="98307"/>
                  </a:moveTo>
                  <a:cubicBezTo>
                    <a:pt x="195613" y="152048"/>
                    <a:pt x="152048" y="195613"/>
                    <a:pt x="98307" y="195613"/>
                  </a:cubicBezTo>
                  <a:cubicBezTo>
                    <a:pt x="44566" y="195613"/>
                    <a:pt x="1000" y="152048"/>
                    <a:pt x="1000" y="98307"/>
                  </a:cubicBezTo>
                  <a:cubicBezTo>
                    <a:pt x="1000" y="44566"/>
                    <a:pt x="44566" y="1000"/>
                    <a:pt x="98307" y="1000"/>
                  </a:cubicBezTo>
                  <a:cubicBezTo>
                    <a:pt x="152048" y="1000"/>
                    <a:pt x="195613" y="44566"/>
                    <a:pt x="195613" y="9830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0C52FE2-CAB3-4998-AF27-CC04F0E6823C}"/>
                </a:ext>
              </a:extLst>
            </p:cNvPr>
            <p:cNvSpPr/>
            <p:nvPr/>
          </p:nvSpPr>
          <p:spPr>
            <a:xfrm>
              <a:off x="8924676" y="5650067"/>
              <a:ext cx="89333" cy="90667"/>
            </a:xfrm>
            <a:custGeom>
              <a:avLst/>
              <a:gdLst>
                <a:gd name="connsiteX0" fmla="*/ 1000 w 89333"/>
                <a:gd name="connsiteY0" fmla="*/ 88800 h 90666"/>
                <a:gd name="connsiteX1" fmla="*/ 1000 w 89333"/>
                <a:gd name="connsiteY1" fmla="*/ 55533 h 90666"/>
                <a:gd name="connsiteX2" fmla="*/ 89373 w 89333"/>
                <a:gd name="connsiteY2" fmla="*/ 1000 h 90666"/>
                <a:gd name="connsiteX3" fmla="*/ 3960 w 89333"/>
                <a:gd name="connsiteY3" fmla="*/ 89987 h 90666"/>
                <a:gd name="connsiteX4" fmla="*/ 1000 w 89333"/>
                <a:gd name="connsiteY4" fmla="*/ 88800 h 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333" h="90666">
                  <a:moveTo>
                    <a:pt x="1000" y="88800"/>
                  </a:moveTo>
                  <a:lnTo>
                    <a:pt x="1000" y="55533"/>
                  </a:lnTo>
                  <a:lnTo>
                    <a:pt x="89373" y="1000"/>
                  </a:lnTo>
                  <a:lnTo>
                    <a:pt x="3960" y="89987"/>
                  </a:lnTo>
                  <a:cubicBezTo>
                    <a:pt x="2880" y="91107"/>
                    <a:pt x="1000" y="90347"/>
                    <a:pt x="1000" y="888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AB67772A-A89F-4E6C-B317-2F114D75D9DC}"/>
                </a:ext>
              </a:extLst>
            </p:cNvPr>
            <p:cNvSpPr/>
            <p:nvPr/>
          </p:nvSpPr>
          <p:spPr>
            <a:xfrm>
              <a:off x="8893262" y="5650053"/>
              <a:ext cx="121333" cy="92000"/>
            </a:xfrm>
            <a:custGeom>
              <a:avLst/>
              <a:gdLst>
                <a:gd name="connsiteX0" fmla="*/ 1548 w 121333"/>
                <a:gd name="connsiteY0" fmla="*/ 27000 h 92000"/>
                <a:gd name="connsiteX1" fmla="*/ 71361 w 121333"/>
                <a:gd name="connsiteY1" fmla="*/ 91547 h 92000"/>
                <a:gd name="connsiteX2" fmla="*/ 74054 w 121333"/>
                <a:gd name="connsiteY2" fmla="*/ 91080 h 92000"/>
                <a:gd name="connsiteX3" fmla="*/ 120788 w 121333"/>
                <a:gd name="connsiteY3" fmla="*/ 1000 h 92000"/>
                <a:gd name="connsiteX4" fmla="*/ 2388 w 121333"/>
                <a:gd name="connsiteY4" fmla="*/ 24053 h 92000"/>
                <a:gd name="connsiteX5" fmla="*/ 1548 w 121333"/>
                <a:gd name="connsiteY5" fmla="*/ 27000 h 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333" h="92000">
                  <a:moveTo>
                    <a:pt x="1548" y="27000"/>
                  </a:moveTo>
                  <a:lnTo>
                    <a:pt x="71361" y="91547"/>
                  </a:lnTo>
                  <a:cubicBezTo>
                    <a:pt x="72188" y="92320"/>
                    <a:pt x="73534" y="92080"/>
                    <a:pt x="74054" y="91080"/>
                  </a:cubicBezTo>
                  <a:lnTo>
                    <a:pt x="120788" y="1000"/>
                  </a:lnTo>
                  <a:lnTo>
                    <a:pt x="2388" y="24053"/>
                  </a:lnTo>
                  <a:cubicBezTo>
                    <a:pt x="1014" y="24333"/>
                    <a:pt x="521" y="26053"/>
                    <a:pt x="1548" y="270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E717D9F-0314-47F5-A721-EEFEEC80BCDC}"/>
                </a:ext>
              </a:extLst>
            </p:cNvPr>
            <p:cNvSpPr/>
            <p:nvPr/>
          </p:nvSpPr>
          <p:spPr>
            <a:xfrm>
              <a:off x="8893262" y="5650053"/>
              <a:ext cx="121333" cy="56000"/>
            </a:xfrm>
            <a:custGeom>
              <a:avLst/>
              <a:gdLst>
                <a:gd name="connsiteX0" fmla="*/ 1548 w 121333"/>
                <a:gd name="connsiteY0" fmla="*/ 27000 h 56000"/>
                <a:gd name="connsiteX1" fmla="*/ 32414 w 121333"/>
                <a:gd name="connsiteY1" fmla="*/ 55533 h 56000"/>
                <a:gd name="connsiteX2" fmla="*/ 120788 w 121333"/>
                <a:gd name="connsiteY2" fmla="*/ 1000 h 56000"/>
                <a:gd name="connsiteX3" fmla="*/ 2388 w 121333"/>
                <a:gd name="connsiteY3" fmla="*/ 24053 h 56000"/>
                <a:gd name="connsiteX4" fmla="*/ 1548 w 121333"/>
                <a:gd name="connsiteY4" fmla="*/ 27000 h 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333" h="56000">
                  <a:moveTo>
                    <a:pt x="1548" y="27000"/>
                  </a:moveTo>
                  <a:lnTo>
                    <a:pt x="32414" y="55533"/>
                  </a:lnTo>
                  <a:lnTo>
                    <a:pt x="120788" y="1000"/>
                  </a:lnTo>
                  <a:lnTo>
                    <a:pt x="2388" y="24053"/>
                  </a:lnTo>
                  <a:cubicBezTo>
                    <a:pt x="1014" y="24333"/>
                    <a:pt x="521" y="26053"/>
                    <a:pt x="1548" y="270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128A390-CABD-44C9-B61D-A0C549992412}"/>
                </a:ext>
              </a:extLst>
            </p:cNvPr>
            <p:cNvSpPr/>
            <p:nvPr/>
          </p:nvSpPr>
          <p:spPr>
            <a:xfrm>
              <a:off x="9375476" y="6142853"/>
              <a:ext cx="192000" cy="122667"/>
            </a:xfrm>
            <a:custGeom>
              <a:avLst/>
              <a:gdLst>
                <a:gd name="connsiteX0" fmla="*/ 7000 w 192000"/>
                <a:gd name="connsiteY0" fmla="*/ 116147 h 122666"/>
                <a:gd name="connsiteX1" fmla="*/ 185600 w 192000"/>
                <a:gd name="connsiteY1" fmla="*/ 7000 h 1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000" h="122666">
                  <a:moveTo>
                    <a:pt x="7000" y="116147"/>
                  </a:moveTo>
                  <a:lnTo>
                    <a:pt x="1856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E2A5DAA-6D80-41C9-9D86-B01782ABB245}"/>
                </a:ext>
              </a:extLst>
            </p:cNvPr>
            <p:cNvSpPr/>
            <p:nvPr/>
          </p:nvSpPr>
          <p:spPr>
            <a:xfrm>
              <a:off x="9235663" y="5820360"/>
              <a:ext cx="145333" cy="408000"/>
            </a:xfrm>
            <a:custGeom>
              <a:avLst/>
              <a:gdLst>
                <a:gd name="connsiteX0" fmla="*/ 7000 w 145333"/>
                <a:gd name="connsiteY0" fmla="*/ 401147 h 408000"/>
                <a:gd name="connsiteX1" fmla="*/ 139360 w 145333"/>
                <a:gd name="connsiteY1" fmla="*/ 7000 h 4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333" h="408000">
                  <a:moveTo>
                    <a:pt x="7000" y="401147"/>
                  </a:moveTo>
                  <a:lnTo>
                    <a:pt x="13936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C964391-053A-400E-930B-7A67AEA29C5A}"/>
                </a:ext>
              </a:extLst>
            </p:cNvPr>
            <p:cNvSpPr/>
            <p:nvPr/>
          </p:nvSpPr>
          <p:spPr>
            <a:xfrm>
              <a:off x="8768369" y="6001813"/>
              <a:ext cx="178667" cy="112000"/>
            </a:xfrm>
            <a:custGeom>
              <a:avLst/>
              <a:gdLst>
                <a:gd name="connsiteX0" fmla="*/ 172547 w 178666"/>
                <a:gd name="connsiteY0" fmla="*/ 105867 h 112000"/>
                <a:gd name="connsiteX1" fmla="*/ 7000 w 178666"/>
                <a:gd name="connsiteY1" fmla="*/ 7000 h 1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666" h="112000">
                  <a:moveTo>
                    <a:pt x="172547" y="105867"/>
                  </a:moveTo>
                  <a:lnTo>
                    <a:pt x="70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D2327C7-274A-41A4-96D6-A3083401FADD}"/>
                </a:ext>
              </a:extLst>
            </p:cNvPr>
            <p:cNvSpPr/>
            <p:nvPr/>
          </p:nvSpPr>
          <p:spPr>
            <a:xfrm>
              <a:off x="9010596" y="5828133"/>
              <a:ext cx="74667" cy="120000"/>
            </a:xfrm>
            <a:custGeom>
              <a:avLst/>
              <a:gdLst>
                <a:gd name="connsiteX0" fmla="*/ 68453 w 74666"/>
                <a:gd name="connsiteY0" fmla="*/ 113693 h 120000"/>
                <a:gd name="connsiteX1" fmla="*/ 7000 w 74666"/>
                <a:gd name="connsiteY1" fmla="*/ 7000 h 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66" h="120000">
                  <a:moveTo>
                    <a:pt x="68453" y="113693"/>
                  </a:moveTo>
                  <a:lnTo>
                    <a:pt x="70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84B8768-72B6-4E73-AB0A-07773028672F}"/>
                </a:ext>
              </a:extLst>
            </p:cNvPr>
            <p:cNvSpPr/>
            <p:nvPr/>
          </p:nvSpPr>
          <p:spPr>
            <a:xfrm>
              <a:off x="9343076" y="6556147"/>
              <a:ext cx="53333" cy="50667"/>
            </a:xfrm>
            <a:custGeom>
              <a:avLst/>
              <a:gdLst>
                <a:gd name="connsiteX0" fmla="*/ 27293 w 53333"/>
                <a:gd name="connsiteY0" fmla="*/ 1000 h 50666"/>
                <a:gd name="connsiteX1" fmla="*/ 52707 w 53333"/>
                <a:gd name="connsiteY1" fmla="*/ 46547 h 50666"/>
                <a:gd name="connsiteX2" fmla="*/ 22120 w 53333"/>
                <a:gd name="connsiteY2" fmla="*/ 49760 h 50666"/>
                <a:gd name="connsiteX3" fmla="*/ 1000 w 53333"/>
                <a:gd name="connsiteY3" fmla="*/ 25080 h 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33" h="50666">
                  <a:moveTo>
                    <a:pt x="27293" y="1000"/>
                  </a:moveTo>
                  <a:lnTo>
                    <a:pt x="52707" y="46547"/>
                  </a:lnTo>
                  <a:lnTo>
                    <a:pt x="22120" y="49760"/>
                  </a:lnTo>
                  <a:lnTo>
                    <a:pt x="1000" y="25080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485FF42E-9063-4573-97FC-3F4D75582486}"/>
                </a:ext>
              </a:extLst>
            </p:cNvPr>
            <p:cNvSpPr/>
            <p:nvPr/>
          </p:nvSpPr>
          <p:spPr>
            <a:xfrm>
              <a:off x="8875472" y="6505320"/>
              <a:ext cx="404000" cy="100000"/>
            </a:xfrm>
            <a:custGeom>
              <a:avLst/>
              <a:gdLst>
                <a:gd name="connsiteX0" fmla="*/ 366857 w 404000"/>
                <a:gd name="connsiteY0" fmla="*/ 1000 h 100000"/>
                <a:gd name="connsiteX1" fmla="*/ 207684 w 404000"/>
                <a:gd name="connsiteY1" fmla="*/ 1000 h 100000"/>
                <a:gd name="connsiteX2" fmla="*/ 204884 w 404000"/>
                <a:gd name="connsiteY2" fmla="*/ 2173 h 100000"/>
                <a:gd name="connsiteX3" fmla="*/ 86790 w 404000"/>
                <a:gd name="connsiteY3" fmla="*/ 2173 h 100000"/>
                <a:gd name="connsiteX4" fmla="*/ 1057 w 404000"/>
                <a:gd name="connsiteY4" fmla="*/ 53120 h 100000"/>
                <a:gd name="connsiteX5" fmla="*/ 70364 w 404000"/>
                <a:gd name="connsiteY5" fmla="*/ 99053 h 100000"/>
                <a:gd name="connsiteX6" fmla="*/ 354110 w 404000"/>
                <a:gd name="connsiteY6" fmla="*/ 99053 h 100000"/>
                <a:gd name="connsiteX7" fmla="*/ 403524 w 404000"/>
                <a:gd name="connsiteY7" fmla="*/ 55240 h 100000"/>
                <a:gd name="connsiteX8" fmla="*/ 366857 w 404000"/>
                <a:gd name="connsiteY8" fmla="*/ 1000 h 1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000" h="100000">
                  <a:moveTo>
                    <a:pt x="366857" y="1000"/>
                  </a:moveTo>
                  <a:lnTo>
                    <a:pt x="207684" y="1000"/>
                  </a:lnTo>
                  <a:cubicBezTo>
                    <a:pt x="207097" y="1693"/>
                    <a:pt x="206177" y="2173"/>
                    <a:pt x="204884" y="2173"/>
                  </a:cubicBezTo>
                  <a:lnTo>
                    <a:pt x="86790" y="2173"/>
                  </a:lnTo>
                  <a:cubicBezTo>
                    <a:pt x="49337" y="25080"/>
                    <a:pt x="13430" y="46707"/>
                    <a:pt x="1057" y="53120"/>
                  </a:cubicBezTo>
                  <a:cubicBezTo>
                    <a:pt x="-1303" y="101267"/>
                    <a:pt x="70364" y="99053"/>
                    <a:pt x="70364" y="99053"/>
                  </a:cubicBezTo>
                  <a:cubicBezTo>
                    <a:pt x="70364" y="99053"/>
                    <a:pt x="295124" y="99053"/>
                    <a:pt x="354110" y="99053"/>
                  </a:cubicBezTo>
                  <a:cubicBezTo>
                    <a:pt x="384404" y="99053"/>
                    <a:pt x="403524" y="73040"/>
                    <a:pt x="403524" y="55240"/>
                  </a:cubicBezTo>
                  <a:cubicBezTo>
                    <a:pt x="403524" y="12800"/>
                    <a:pt x="366857" y="1000"/>
                    <a:pt x="366857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D049CB10-2316-4304-A71F-0804ED7A29C8}"/>
                </a:ext>
              </a:extLst>
            </p:cNvPr>
            <p:cNvSpPr/>
            <p:nvPr/>
          </p:nvSpPr>
          <p:spPr>
            <a:xfrm>
              <a:off x="8971649" y="6353173"/>
              <a:ext cx="422667" cy="254667"/>
            </a:xfrm>
            <a:custGeom>
              <a:avLst/>
              <a:gdLst>
                <a:gd name="connsiteX0" fmla="*/ 227147 w 422666"/>
                <a:gd name="connsiteY0" fmla="*/ 1000 h 254666"/>
                <a:gd name="connsiteX1" fmla="*/ 96933 w 422666"/>
                <a:gd name="connsiteY1" fmla="*/ 85853 h 254666"/>
                <a:gd name="connsiteX2" fmla="*/ 1000 w 422666"/>
                <a:gd name="connsiteY2" fmla="*/ 154880 h 254666"/>
                <a:gd name="connsiteX3" fmla="*/ 111213 w 422666"/>
                <a:gd name="connsiteY3" fmla="*/ 155893 h 254666"/>
                <a:gd name="connsiteX4" fmla="*/ 237573 w 422666"/>
                <a:gd name="connsiteY4" fmla="*/ 100440 h 254666"/>
                <a:gd name="connsiteX5" fmla="*/ 370107 w 422666"/>
                <a:gd name="connsiteY5" fmla="*/ 254267 h 254666"/>
                <a:gd name="connsiteX6" fmla="*/ 422227 w 422666"/>
                <a:gd name="connsiteY6" fmla="*/ 217707 h 254666"/>
                <a:gd name="connsiteX7" fmla="*/ 227147 w 422666"/>
                <a:gd name="connsiteY7" fmla="*/ 1000 h 2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666" h="254666">
                  <a:moveTo>
                    <a:pt x="227147" y="1000"/>
                  </a:moveTo>
                  <a:cubicBezTo>
                    <a:pt x="174547" y="1000"/>
                    <a:pt x="96933" y="85853"/>
                    <a:pt x="96933" y="85853"/>
                  </a:cubicBezTo>
                  <a:cubicBezTo>
                    <a:pt x="96933" y="85853"/>
                    <a:pt x="49347" y="120373"/>
                    <a:pt x="1000" y="154880"/>
                  </a:cubicBezTo>
                  <a:cubicBezTo>
                    <a:pt x="1000" y="154880"/>
                    <a:pt x="110613" y="155293"/>
                    <a:pt x="111213" y="155893"/>
                  </a:cubicBezTo>
                  <a:cubicBezTo>
                    <a:pt x="228987" y="154000"/>
                    <a:pt x="237573" y="100440"/>
                    <a:pt x="237573" y="100440"/>
                  </a:cubicBezTo>
                  <a:lnTo>
                    <a:pt x="370107" y="254267"/>
                  </a:lnTo>
                  <a:lnTo>
                    <a:pt x="422227" y="217707"/>
                  </a:lnTo>
                  <a:cubicBezTo>
                    <a:pt x="422227" y="217720"/>
                    <a:pt x="302067" y="1000"/>
                    <a:pt x="227147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3AEB54F-81BE-49DE-AC30-92901CAF9EFF}"/>
                </a:ext>
              </a:extLst>
            </p:cNvPr>
            <p:cNvSpPr/>
            <p:nvPr/>
          </p:nvSpPr>
          <p:spPr>
            <a:xfrm>
              <a:off x="8845407" y="6134227"/>
              <a:ext cx="236000" cy="433333"/>
            </a:xfrm>
            <a:custGeom>
              <a:avLst/>
              <a:gdLst>
                <a:gd name="connsiteX0" fmla="*/ 31122 w 236000"/>
                <a:gd name="connsiteY0" fmla="*/ 432773 h 433333"/>
                <a:gd name="connsiteX1" fmla="*/ 211615 w 236000"/>
                <a:gd name="connsiteY1" fmla="*/ 298960 h 433333"/>
                <a:gd name="connsiteX2" fmla="*/ 222509 w 236000"/>
                <a:gd name="connsiteY2" fmla="*/ 99800 h 433333"/>
                <a:gd name="connsiteX3" fmla="*/ 236122 w 236000"/>
                <a:gd name="connsiteY3" fmla="*/ 95520 h 433333"/>
                <a:gd name="connsiteX4" fmla="*/ 124482 w 236000"/>
                <a:gd name="connsiteY4" fmla="*/ 1000 h 433333"/>
                <a:gd name="connsiteX5" fmla="*/ 112815 w 236000"/>
                <a:gd name="connsiteY5" fmla="*/ 22400 h 433333"/>
                <a:gd name="connsiteX6" fmla="*/ 66135 w 236000"/>
                <a:gd name="connsiteY6" fmla="*/ 86587 h 433333"/>
                <a:gd name="connsiteX7" fmla="*/ 69642 w 236000"/>
                <a:gd name="connsiteY7" fmla="*/ 93400 h 433333"/>
                <a:gd name="connsiteX8" fmla="*/ 4295 w 236000"/>
                <a:gd name="connsiteY8" fmla="*/ 397973 h 433333"/>
                <a:gd name="connsiteX9" fmla="*/ 31122 w 236000"/>
                <a:gd name="connsiteY9" fmla="*/ 432773 h 4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000" h="433333">
                  <a:moveTo>
                    <a:pt x="31122" y="432773"/>
                  </a:moveTo>
                  <a:cubicBezTo>
                    <a:pt x="31122" y="432773"/>
                    <a:pt x="205389" y="370533"/>
                    <a:pt x="211615" y="298960"/>
                  </a:cubicBezTo>
                  <a:cubicBezTo>
                    <a:pt x="211615" y="214933"/>
                    <a:pt x="222509" y="99800"/>
                    <a:pt x="222509" y="99800"/>
                  </a:cubicBezTo>
                  <a:cubicBezTo>
                    <a:pt x="222509" y="99800"/>
                    <a:pt x="234562" y="104853"/>
                    <a:pt x="236122" y="95520"/>
                  </a:cubicBezTo>
                  <a:cubicBezTo>
                    <a:pt x="237682" y="86187"/>
                    <a:pt x="210455" y="9560"/>
                    <a:pt x="124482" y="1000"/>
                  </a:cubicBezTo>
                  <a:cubicBezTo>
                    <a:pt x="121375" y="1387"/>
                    <a:pt x="107762" y="11893"/>
                    <a:pt x="112815" y="22400"/>
                  </a:cubicBezTo>
                  <a:cubicBezTo>
                    <a:pt x="109309" y="22787"/>
                    <a:pt x="50189" y="44960"/>
                    <a:pt x="66135" y="86587"/>
                  </a:cubicBezTo>
                  <a:cubicBezTo>
                    <a:pt x="66909" y="88533"/>
                    <a:pt x="69642" y="93400"/>
                    <a:pt x="69642" y="93400"/>
                  </a:cubicBezTo>
                  <a:cubicBezTo>
                    <a:pt x="69642" y="93400"/>
                    <a:pt x="-16718" y="257947"/>
                    <a:pt x="4295" y="397973"/>
                  </a:cubicBezTo>
                  <a:cubicBezTo>
                    <a:pt x="11869" y="411960"/>
                    <a:pt x="20042" y="434333"/>
                    <a:pt x="31122" y="43277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0E9EB0B-8A60-4226-93F3-AAC738190FEC}"/>
                </a:ext>
              </a:extLst>
            </p:cNvPr>
            <p:cNvSpPr/>
            <p:nvPr/>
          </p:nvSpPr>
          <p:spPr>
            <a:xfrm>
              <a:off x="9004329" y="6114107"/>
              <a:ext cx="77333" cy="90667"/>
            </a:xfrm>
            <a:custGeom>
              <a:avLst/>
              <a:gdLst>
                <a:gd name="connsiteX0" fmla="*/ 77080 w 77333"/>
                <a:gd name="connsiteY0" fmla="*/ 42227 h 90666"/>
                <a:gd name="connsiteX1" fmla="*/ 73787 w 77333"/>
                <a:gd name="connsiteY1" fmla="*/ 45520 h 90666"/>
                <a:gd name="connsiteX2" fmla="*/ 72733 w 77333"/>
                <a:gd name="connsiteY2" fmla="*/ 46667 h 90666"/>
                <a:gd name="connsiteX3" fmla="*/ 71067 w 77333"/>
                <a:gd name="connsiteY3" fmla="*/ 48627 h 90666"/>
                <a:gd name="connsiteX4" fmla="*/ 70973 w 77333"/>
                <a:gd name="connsiteY4" fmla="*/ 48720 h 90666"/>
                <a:gd name="connsiteX5" fmla="*/ 61853 w 77333"/>
                <a:gd name="connsiteY5" fmla="*/ 63533 h 90666"/>
                <a:gd name="connsiteX6" fmla="*/ 59707 w 77333"/>
                <a:gd name="connsiteY6" fmla="*/ 69653 h 90666"/>
                <a:gd name="connsiteX7" fmla="*/ 58707 w 77333"/>
                <a:gd name="connsiteY7" fmla="*/ 73947 h 90666"/>
                <a:gd name="connsiteX8" fmla="*/ 59133 w 77333"/>
                <a:gd name="connsiteY8" fmla="*/ 89800 h 90666"/>
                <a:gd name="connsiteX9" fmla="*/ 1000 w 77333"/>
                <a:gd name="connsiteY9" fmla="*/ 33773 h 90666"/>
                <a:gd name="connsiteX10" fmla="*/ 2293 w 77333"/>
                <a:gd name="connsiteY10" fmla="*/ 29853 h 90666"/>
                <a:gd name="connsiteX11" fmla="*/ 4107 w 77333"/>
                <a:gd name="connsiteY11" fmla="*/ 24120 h 90666"/>
                <a:gd name="connsiteX12" fmla="*/ 6013 w 77333"/>
                <a:gd name="connsiteY12" fmla="*/ 18147 h 90666"/>
                <a:gd name="connsiteX13" fmla="*/ 7973 w 77333"/>
                <a:gd name="connsiteY13" fmla="*/ 12080 h 90666"/>
                <a:gd name="connsiteX14" fmla="*/ 11560 w 77333"/>
                <a:gd name="connsiteY14" fmla="*/ 1000 h 90666"/>
                <a:gd name="connsiteX15" fmla="*/ 77080 w 77333"/>
                <a:gd name="connsiteY15" fmla="*/ 42227 h 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333" h="90666">
                  <a:moveTo>
                    <a:pt x="77080" y="42227"/>
                  </a:moveTo>
                  <a:cubicBezTo>
                    <a:pt x="77080" y="42227"/>
                    <a:pt x="75747" y="43373"/>
                    <a:pt x="73787" y="45520"/>
                  </a:cubicBezTo>
                  <a:cubicBezTo>
                    <a:pt x="73453" y="45853"/>
                    <a:pt x="73120" y="46240"/>
                    <a:pt x="72733" y="46667"/>
                  </a:cubicBezTo>
                  <a:cubicBezTo>
                    <a:pt x="72160" y="47293"/>
                    <a:pt x="71533" y="47907"/>
                    <a:pt x="71067" y="48627"/>
                  </a:cubicBezTo>
                  <a:cubicBezTo>
                    <a:pt x="71013" y="48627"/>
                    <a:pt x="71013" y="48680"/>
                    <a:pt x="70973" y="48720"/>
                  </a:cubicBezTo>
                  <a:cubicBezTo>
                    <a:pt x="67960" y="52400"/>
                    <a:pt x="64427" y="57467"/>
                    <a:pt x="61853" y="63533"/>
                  </a:cubicBezTo>
                  <a:cubicBezTo>
                    <a:pt x="61040" y="65493"/>
                    <a:pt x="60280" y="67493"/>
                    <a:pt x="59707" y="69653"/>
                  </a:cubicBezTo>
                  <a:cubicBezTo>
                    <a:pt x="59280" y="71040"/>
                    <a:pt x="58947" y="72467"/>
                    <a:pt x="58707" y="73947"/>
                  </a:cubicBezTo>
                  <a:cubicBezTo>
                    <a:pt x="57800" y="78920"/>
                    <a:pt x="57800" y="84213"/>
                    <a:pt x="59133" y="89800"/>
                  </a:cubicBezTo>
                  <a:cubicBezTo>
                    <a:pt x="36400" y="69160"/>
                    <a:pt x="1000" y="33773"/>
                    <a:pt x="1000" y="33773"/>
                  </a:cubicBezTo>
                  <a:lnTo>
                    <a:pt x="2293" y="29853"/>
                  </a:lnTo>
                  <a:lnTo>
                    <a:pt x="4107" y="24120"/>
                  </a:lnTo>
                  <a:lnTo>
                    <a:pt x="6013" y="18147"/>
                  </a:lnTo>
                  <a:lnTo>
                    <a:pt x="7973" y="12080"/>
                  </a:lnTo>
                  <a:lnTo>
                    <a:pt x="11560" y="1000"/>
                  </a:lnTo>
                  <a:lnTo>
                    <a:pt x="77080" y="42227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77E9669-5E04-440C-BDC5-ACE839130839}"/>
                </a:ext>
              </a:extLst>
            </p:cNvPr>
            <p:cNvSpPr/>
            <p:nvPr/>
          </p:nvSpPr>
          <p:spPr>
            <a:xfrm>
              <a:off x="9009356" y="6120267"/>
              <a:ext cx="69333" cy="57333"/>
            </a:xfrm>
            <a:custGeom>
              <a:avLst/>
              <a:gdLst>
                <a:gd name="connsiteX0" fmla="*/ 68813 w 69333"/>
                <a:gd name="connsiteY0" fmla="*/ 39360 h 57333"/>
                <a:gd name="connsiteX1" fmla="*/ 67720 w 69333"/>
                <a:gd name="connsiteY1" fmla="*/ 40507 h 57333"/>
                <a:gd name="connsiteX2" fmla="*/ 66053 w 69333"/>
                <a:gd name="connsiteY2" fmla="*/ 42467 h 57333"/>
                <a:gd name="connsiteX3" fmla="*/ 65960 w 69333"/>
                <a:gd name="connsiteY3" fmla="*/ 42560 h 57333"/>
                <a:gd name="connsiteX4" fmla="*/ 56840 w 69333"/>
                <a:gd name="connsiteY4" fmla="*/ 57373 h 57333"/>
                <a:gd name="connsiteX5" fmla="*/ 56600 w 69333"/>
                <a:gd name="connsiteY5" fmla="*/ 57520 h 57333"/>
                <a:gd name="connsiteX6" fmla="*/ 1000 w 69333"/>
                <a:gd name="connsiteY6" fmla="*/ 12000 h 57333"/>
                <a:gd name="connsiteX7" fmla="*/ 4440 w 69333"/>
                <a:gd name="connsiteY7" fmla="*/ 1000 h 57333"/>
                <a:gd name="connsiteX8" fmla="*/ 68773 w 69333"/>
                <a:gd name="connsiteY8" fmla="*/ 39360 h 57333"/>
                <a:gd name="connsiteX9" fmla="*/ 68813 w 69333"/>
                <a:gd name="connsiteY9" fmla="*/ 39360 h 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333" h="57333">
                  <a:moveTo>
                    <a:pt x="68813" y="39360"/>
                  </a:moveTo>
                  <a:cubicBezTo>
                    <a:pt x="68480" y="39747"/>
                    <a:pt x="68147" y="40120"/>
                    <a:pt x="67720" y="40507"/>
                  </a:cubicBezTo>
                  <a:cubicBezTo>
                    <a:pt x="67147" y="41133"/>
                    <a:pt x="66520" y="41747"/>
                    <a:pt x="66053" y="42467"/>
                  </a:cubicBezTo>
                  <a:cubicBezTo>
                    <a:pt x="66000" y="42467"/>
                    <a:pt x="66000" y="42520"/>
                    <a:pt x="65960" y="42560"/>
                  </a:cubicBezTo>
                  <a:cubicBezTo>
                    <a:pt x="62947" y="46240"/>
                    <a:pt x="59413" y="51307"/>
                    <a:pt x="56840" y="57373"/>
                  </a:cubicBezTo>
                  <a:cubicBezTo>
                    <a:pt x="56787" y="57427"/>
                    <a:pt x="56693" y="57467"/>
                    <a:pt x="56600" y="57520"/>
                  </a:cubicBezTo>
                  <a:cubicBezTo>
                    <a:pt x="35680" y="34547"/>
                    <a:pt x="3907" y="13907"/>
                    <a:pt x="1000" y="12000"/>
                  </a:cubicBezTo>
                  <a:lnTo>
                    <a:pt x="4440" y="1000"/>
                  </a:lnTo>
                  <a:lnTo>
                    <a:pt x="68773" y="39360"/>
                  </a:lnTo>
                  <a:lnTo>
                    <a:pt x="68813" y="39360"/>
                  </a:lnTo>
                  <a:close/>
                </a:path>
              </a:pathLst>
            </a:custGeom>
            <a:solidFill>
              <a:srgbClr val="C38C6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31C6346-32EE-4669-B95B-2656A3B4C814}"/>
                </a:ext>
              </a:extLst>
            </p:cNvPr>
            <p:cNvSpPr/>
            <p:nvPr/>
          </p:nvSpPr>
          <p:spPr>
            <a:xfrm>
              <a:off x="9008289" y="6027600"/>
              <a:ext cx="125333" cy="133333"/>
            </a:xfrm>
            <a:custGeom>
              <a:avLst/>
              <a:gdLst>
                <a:gd name="connsiteX0" fmla="*/ 1200 w 125333"/>
                <a:gd name="connsiteY0" fmla="*/ 94027 h 133333"/>
                <a:gd name="connsiteX1" fmla="*/ 94280 w 125333"/>
                <a:gd name="connsiteY1" fmla="*/ 125573 h 133333"/>
                <a:gd name="connsiteX2" fmla="*/ 124667 w 125333"/>
                <a:gd name="connsiteY2" fmla="*/ 29400 h 133333"/>
                <a:gd name="connsiteX3" fmla="*/ 48947 w 125333"/>
                <a:gd name="connsiteY3" fmla="*/ 1000 h 133333"/>
                <a:gd name="connsiteX4" fmla="*/ 12667 w 125333"/>
                <a:gd name="connsiteY4" fmla="*/ 28613 h 133333"/>
                <a:gd name="connsiteX5" fmla="*/ 1200 w 125333"/>
                <a:gd name="connsiteY5" fmla="*/ 94027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333" h="133333">
                  <a:moveTo>
                    <a:pt x="1200" y="94027"/>
                  </a:moveTo>
                  <a:cubicBezTo>
                    <a:pt x="3174" y="98200"/>
                    <a:pt x="57200" y="151613"/>
                    <a:pt x="94280" y="125573"/>
                  </a:cubicBezTo>
                  <a:cubicBezTo>
                    <a:pt x="110054" y="113747"/>
                    <a:pt x="114414" y="109867"/>
                    <a:pt x="124667" y="29400"/>
                  </a:cubicBezTo>
                  <a:cubicBezTo>
                    <a:pt x="117574" y="22307"/>
                    <a:pt x="48947" y="1000"/>
                    <a:pt x="48947" y="1000"/>
                  </a:cubicBezTo>
                  <a:lnTo>
                    <a:pt x="12667" y="28613"/>
                  </a:lnTo>
                  <a:cubicBezTo>
                    <a:pt x="12654" y="28613"/>
                    <a:pt x="-786" y="89840"/>
                    <a:pt x="1200" y="94027"/>
                  </a:cubicBez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0F7658ED-2309-4EAC-BC0D-46A8E5E61626}"/>
                </a:ext>
              </a:extLst>
            </p:cNvPr>
            <p:cNvSpPr/>
            <p:nvPr/>
          </p:nvSpPr>
          <p:spPr>
            <a:xfrm>
              <a:off x="9107851" y="6450131"/>
              <a:ext cx="121333" cy="41333"/>
            </a:xfrm>
            <a:custGeom>
              <a:avLst/>
              <a:gdLst>
                <a:gd name="connsiteX0" fmla="*/ 9319 w 121333"/>
                <a:gd name="connsiteY0" fmla="*/ 2375 h 41333"/>
                <a:gd name="connsiteX1" fmla="*/ 11265 w 121333"/>
                <a:gd name="connsiteY1" fmla="*/ 1002 h 41333"/>
                <a:gd name="connsiteX2" fmla="*/ 67732 w 121333"/>
                <a:gd name="connsiteY2" fmla="*/ 7442 h 41333"/>
                <a:gd name="connsiteX3" fmla="*/ 120079 w 121333"/>
                <a:gd name="connsiteY3" fmla="*/ 36029 h 41333"/>
                <a:gd name="connsiteX4" fmla="*/ 118972 w 121333"/>
                <a:gd name="connsiteY4" fmla="*/ 39615 h 41333"/>
                <a:gd name="connsiteX5" fmla="*/ 46185 w 121333"/>
                <a:gd name="connsiteY5" fmla="*/ 40602 h 41333"/>
                <a:gd name="connsiteX6" fmla="*/ 67319 w 121333"/>
                <a:gd name="connsiteY6" fmla="*/ 40549 h 41333"/>
                <a:gd name="connsiteX7" fmla="*/ 2532 w 121333"/>
                <a:gd name="connsiteY7" fmla="*/ 30589 h 41333"/>
                <a:gd name="connsiteX8" fmla="*/ 1092 w 121333"/>
                <a:gd name="connsiteY8" fmla="*/ 28055 h 41333"/>
                <a:gd name="connsiteX9" fmla="*/ 9319 w 121333"/>
                <a:gd name="connsiteY9" fmla="*/ 2375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333" h="41333">
                  <a:moveTo>
                    <a:pt x="9319" y="2375"/>
                  </a:moveTo>
                  <a:cubicBezTo>
                    <a:pt x="9585" y="1522"/>
                    <a:pt x="10385" y="962"/>
                    <a:pt x="11265" y="1002"/>
                  </a:cubicBezTo>
                  <a:cubicBezTo>
                    <a:pt x="17625" y="1255"/>
                    <a:pt x="43199" y="2562"/>
                    <a:pt x="67732" y="7442"/>
                  </a:cubicBezTo>
                  <a:cubicBezTo>
                    <a:pt x="82039" y="10295"/>
                    <a:pt x="108999" y="28309"/>
                    <a:pt x="120079" y="36029"/>
                  </a:cubicBezTo>
                  <a:cubicBezTo>
                    <a:pt x="121652" y="37122"/>
                    <a:pt x="120892" y="39589"/>
                    <a:pt x="118972" y="39615"/>
                  </a:cubicBezTo>
                  <a:lnTo>
                    <a:pt x="46185" y="40602"/>
                  </a:lnTo>
                  <a:cubicBezTo>
                    <a:pt x="46025" y="40602"/>
                    <a:pt x="67465" y="40589"/>
                    <a:pt x="67319" y="40549"/>
                  </a:cubicBezTo>
                  <a:lnTo>
                    <a:pt x="2532" y="30589"/>
                  </a:lnTo>
                  <a:cubicBezTo>
                    <a:pt x="1412" y="30335"/>
                    <a:pt x="745" y="29162"/>
                    <a:pt x="1092" y="28055"/>
                  </a:cubicBezTo>
                  <a:lnTo>
                    <a:pt x="9319" y="2375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AC89394-14AA-4D1E-86ED-16CE317A6584}"/>
                </a:ext>
              </a:extLst>
            </p:cNvPr>
            <p:cNvSpPr/>
            <p:nvPr/>
          </p:nvSpPr>
          <p:spPr>
            <a:xfrm>
              <a:off x="8932771" y="6202239"/>
              <a:ext cx="210667" cy="294667"/>
            </a:xfrm>
            <a:custGeom>
              <a:avLst/>
              <a:gdLst>
                <a:gd name="connsiteX0" fmla="*/ 192318 w 210666"/>
                <a:gd name="connsiteY0" fmla="*/ 293774 h 294666"/>
                <a:gd name="connsiteX1" fmla="*/ 209825 w 210666"/>
                <a:gd name="connsiteY1" fmla="*/ 245347 h 294666"/>
                <a:gd name="connsiteX2" fmla="*/ 87291 w 210666"/>
                <a:gd name="connsiteY2" fmla="*/ 199841 h 294666"/>
                <a:gd name="connsiteX3" fmla="*/ 103051 w 210666"/>
                <a:gd name="connsiteY3" fmla="*/ 5547 h 294666"/>
                <a:gd name="connsiteX4" fmla="*/ 26611 w 210666"/>
                <a:gd name="connsiteY4" fmla="*/ 68561 h 294666"/>
                <a:gd name="connsiteX5" fmla="*/ 16105 w 210666"/>
                <a:gd name="connsiteY5" fmla="*/ 255267 h 294666"/>
                <a:gd name="connsiteX6" fmla="*/ 192318 w 210666"/>
                <a:gd name="connsiteY6" fmla="*/ 293774 h 29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666" h="294666">
                  <a:moveTo>
                    <a:pt x="192318" y="293774"/>
                  </a:moveTo>
                  <a:lnTo>
                    <a:pt x="209825" y="245347"/>
                  </a:lnTo>
                  <a:cubicBezTo>
                    <a:pt x="209825" y="245347"/>
                    <a:pt x="105385" y="201587"/>
                    <a:pt x="87291" y="199841"/>
                  </a:cubicBezTo>
                  <a:cubicBezTo>
                    <a:pt x="93705" y="171254"/>
                    <a:pt x="158478" y="34721"/>
                    <a:pt x="103051" y="5547"/>
                  </a:cubicBezTo>
                  <a:cubicBezTo>
                    <a:pt x="96051" y="1467"/>
                    <a:pt x="45865" y="-17213"/>
                    <a:pt x="26611" y="68561"/>
                  </a:cubicBezTo>
                  <a:cubicBezTo>
                    <a:pt x="7358" y="154334"/>
                    <a:pt x="-14229" y="243601"/>
                    <a:pt x="16105" y="255267"/>
                  </a:cubicBezTo>
                  <a:cubicBezTo>
                    <a:pt x="46451" y="266934"/>
                    <a:pt x="192318" y="293774"/>
                    <a:pt x="192318" y="293774"/>
                  </a:cubicBezTo>
                  <a:close/>
                </a:path>
              </a:pathLst>
            </a:custGeom>
            <a:solidFill>
              <a:srgbClr val="F4B25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9F4E54CA-32E2-4304-99AE-05AAA4E3154F}"/>
                </a:ext>
              </a:extLst>
            </p:cNvPr>
            <p:cNvSpPr/>
            <p:nvPr/>
          </p:nvSpPr>
          <p:spPr>
            <a:xfrm>
              <a:off x="9133423" y="6488600"/>
              <a:ext cx="209333" cy="17333"/>
            </a:xfrm>
            <a:custGeom>
              <a:avLst/>
              <a:gdLst>
                <a:gd name="connsiteX0" fmla="*/ 206440 w 209333"/>
                <a:gd name="connsiteY0" fmla="*/ 17333 h 17333"/>
                <a:gd name="connsiteX1" fmla="*/ 3280 w 209333"/>
                <a:gd name="connsiteY1" fmla="*/ 17333 h 17333"/>
                <a:gd name="connsiteX2" fmla="*/ 1000 w 209333"/>
                <a:gd name="connsiteY2" fmla="*/ 15053 h 17333"/>
                <a:gd name="connsiteX3" fmla="*/ 1000 w 209333"/>
                <a:gd name="connsiteY3" fmla="*/ 3280 h 17333"/>
                <a:gd name="connsiteX4" fmla="*/ 3280 w 209333"/>
                <a:gd name="connsiteY4" fmla="*/ 1000 h 17333"/>
                <a:gd name="connsiteX5" fmla="*/ 206440 w 209333"/>
                <a:gd name="connsiteY5" fmla="*/ 1000 h 17333"/>
                <a:gd name="connsiteX6" fmla="*/ 208720 w 209333"/>
                <a:gd name="connsiteY6" fmla="*/ 3280 h 17333"/>
                <a:gd name="connsiteX7" fmla="*/ 208720 w 209333"/>
                <a:gd name="connsiteY7" fmla="*/ 15053 h 17333"/>
                <a:gd name="connsiteX8" fmla="*/ 206440 w 209333"/>
                <a:gd name="connsiteY8" fmla="*/ 17333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333" h="17333">
                  <a:moveTo>
                    <a:pt x="206440" y="17333"/>
                  </a:moveTo>
                  <a:lnTo>
                    <a:pt x="3280" y="17333"/>
                  </a:lnTo>
                  <a:cubicBezTo>
                    <a:pt x="2027" y="17333"/>
                    <a:pt x="1000" y="16307"/>
                    <a:pt x="1000" y="15053"/>
                  </a:cubicBezTo>
                  <a:lnTo>
                    <a:pt x="1000" y="3280"/>
                  </a:lnTo>
                  <a:cubicBezTo>
                    <a:pt x="1000" y="2027"/>
                    <a:pt x="2027" y="1000"/>
                    <a:pt x="3280" y="1000"/>
                  </a:cubicBezTo>
                  <a:lnTo>
                    <a:pt x="206440" y="1000"/>
                  </a:lnTo>
                  <a:cubicBezTo>
                    <a:pt x="207693" y="1000"/>
                    <a:pt x="208720" y="2027"/>
                    <a:pt x="208720" y="3280"/>
                  </a:cubicBezTo>
                  <a:lnTo>
                    <a:pt x="208720" y="15053"/>
                  </a:lnTo>
                  <a:cubicBezTo>
                    <a:pt x="208720" y="16307"/>
                    <a:pt x="207707" y="17333"/>
                    <a:pt x="206440" y="17333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CA90928D-22FB-422B-BBD4-0C945ECCED3A}"/>
                </a:ext>
              </a:extLst>
            </p:cNvPr>
            <p:cNvSpPr/>
            <p:nvPr/>
          </p:nvSpPr>
          <p:spPr>
            <a:xfrm>
              <a:off x="9359276" y="6598760"/>
              <a:ext cx="101333" cy="37333"/>
            </a:xfrm>
            <a:custGeom>
              <a:avLst/>
              <a:gdLst>
                <a:gd name="connsiteX0" fmla="*/ 1000 w 101333"/>
                <a:gd name="connsiteY0" fmla="*/ 6333 h 37333"/>
                <a:gd name="connsiteX1" fmla="*/ 6920 w 101333"/>
                <a:gd name="connsiteY1" fmla="*/ 36760 h 37333"/>
                <a:gd name="connsiteX2" fmla="*/ 100493 w 101333"/>
                <a:gd name="connsiteY2" fmla="*/ 33920 h 37333"/>
                <a:gd name="connsiteX3" fmla="*/ 81760 w 101333"/>
                <a:gd name="connsiteY3" fmla="*/ 15467 h 37333"/>
                <a:gd name="connsiteX4" fmla="*/ 44587 w 101333"/>
                <a:gd name="connsiteY4" fmla="*/ 1000 h 37333"/>
                <a:gd name="connsiteX5" fmla="*/ 1000 w 101333"/>
                <a:gd name="connsiteY5" fmla="*/ 6333 h 3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333" h="37333">
                  <a:moveTo>
                    <a:pt x="1000" y="6333"/>
                  </a:moveTo>
                  <a:lnTo>
                    <a:pt x="6920" y="36760"/>
                  </a:lnTo>
                  <a:lnTo>
                    <a:pt x="100493" y="33920"/>
                  </a:lnTo>
                  <a:cubicBezTo>
                    <a:pt x="100493" y="33920"/>
                    <a:pt x="107400" y="21720"/>
                    <a:pt x="81760" y="15467"/>
                  </a:cubicBezTo>
                  <a:cubicBezTo>
                    <a:pt x="56120" y="9213"/>
                    <a:pt x="44587" y="1000"/>
                    <a:pt x="44587" y="1000"/>
                  </a:cubicBezTo>
                  <a:lnTo>
                    <a:pt x="1000" y="633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D6E16E2-1124-4544-9596-516ACCD5429C}"/>
                </a:ext>
              </a:extLst>
            </p:cNvPr>
            <p:cNvSpPr/>
            <p:nvPr/>
          </p:nvSpPr>
          <p:spPr>
            <a:xfrm>
              <a:off x="9326336" y="6318456"/>
              <a:ext cx="117333" cy="188000"/>
            </a:xfrm>
            <a:custGeom>
              <a:avLst/>
              <a:gdLst>
                <a:gd name="connsiteX0" fmla="*/ 1313 w 117333"/>
                <a:gd name="connsiteY0" fmla="*/ 178050 h 188000"/>
                <a:gd name="connsiteX1" fmla="*/ 102953 w 117333"/>
                <a:gd name="connsiteY1" fmla="*/ 2144 h 188000"/>
                <a:gd name="connsiteX2" fmla="*/ 106073 w 117333"/>
                <a:gd name="connsiteY2" fmla="*/ 1304 h 188000"/>
                <a:gd name="connsiteX3" fmla="*/ 116273 w 117333"/>
                <a:gd name="connsiteY3" fmla="*/ 7197 h 188000"/>
                <a:gd name="connsiteX4" fmla="*/ 117100 w 117333"/>
                <a:gd name="connsiteY4" fmla="*/ 10317 h 188000"/>
                <a:gd name="connsiteX5" fmla="*/ 15460 w 117333"/>
                <a:gd name="connsiteY5" fmla="*/ 186224 h 188000"/>
                <a:gd name="connsiteX6" fmla="*/ 12340 w 117333"/>
                <a:gd name="connsiteY6" fmla="*/ 187064 h 188000"/>
                <a:gd name="connsiteX7" fmla="*/ 2140 w 117333"/>
                <a:gd name="connsiteY7" fmla="*/ 181170 h 188000"/>
                <a:gd name="connsiteX8" fmla="*/ 1313 w 117333"/>
                <a:gd name="connsiteY8" fmla="*/ 178050 h 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333" h="188000">
                  <a:moveTo>
                    <a:pt x="1313" y="178050"/>
                  </a:moveTo>
                  <a:lnTo>
                    <a:pt x="102953" y="2144"/>
                  </a:lnTo>
                  <a:cubicBezTo>
                    <a:pt x="103580" y="1050"/>
                    <a:pt x="104980" y="677"/>
                    <a:pt x="106073" y="1304"/>
                  </a:cubicBezTo>
                  <a:lnTo>
                    <a:pt x="116273" y="7197"/>
                  </a:lnTo>
                  <a:cubicBezTo>
                    <a:pt x="117366" y="7824"/>
                    <a:pt x="117740" y="9224"/>
                    <a:pt x="117100" y="10317"/>
                  </a:cubicBezTo>
                  <a:lnTo>
                    <a:pt x="15460" y="186224"/>
                  </a:lnTo>
                  <a:cubicBezTo>
                    <a:pt x="14833" y="187317"/>
                    <a:pt x="13433" y="187690"/>
                    <a:pt x="12340" y="187064"/>
                  </a:cubicBezTo>
                  <a:lnTo>
                    <a:pt x="2140" y="181170"/>
                  </a:lnTo>
                  <a:cubicBezTo>
                    <a:pt x="1046" y="180530"/>
                    <a:pt x="673" y="179130"/>
                    <a:pt x="1313" y="178050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EE8404E-D352-4E76-ABC7-CE0BA7BFB94C}"/>
                </a:ext>
              </a:extLst>
            </p:cNvPr>
            <p:cNvSpPr/>
            <p:nvPr/>
          </p:nvSpPr>
          <p:spPr>
            <a:xfrm>
              <a:off x="8998063" y="5991093"/>
              <a:ext cx="166667" cy="134667"/>
            </a:xfrm>
            <a:custGeom>
              <a:avLst/>
              <a:gdLst>
                <a:gd name="connsiteX0" fmla="*/ 50373 w 166666"/>
                <a:gd name="connsiteY0" fmla="*/ 113653 h 134666"/>
                <a:gd name="connsiteX1" fmla="*/ 65413 w 166666"/>
                <a:gd name="connsiteY1" fmla="*/ 85587 h 134666"/>
                <a:gd name="connsiteX2" fmla="*/ 68667 w 166666"/>
                <a:gd name="connsiteY2" fmla="*/ 73067 h 134666"/>
                <a:gd name="connsiteX3" fmla="*/ 148760 w 166666"/>
                <a:gd name="connsiteY3" fmla="*/ 74240 h 134666"/>
                <a:gd name="connsiteX4" fmla="*/ 129747 w 166666"/>
                <a:gd name="connsiteY4" fmla="*/ 6440 h 134666"/>
                <a:gd name="connsiteX5" fmla="*/ 95907 w 166666"/>
                <a:gd name="connsiteY5" fmla="*/ 16947 h 134666"/>
                <a:gd name="connsiteX6" fmla="*/ 59733 w 166666"/>
                <a:gd name="connsiteY6" fmla="*/ 1000 h 134666"/>
                <a:gd name="connsiteX7" fmla="*/ 34453 w 166666"/>
                <a:gd name="connsiteY7" fmla="*/ 27067 h 134666"/>
                <a:gd name="connsiteX8" fmla="*/ 1000 w 166666"/>
                <a:gd name="connsiteY8" fmla="*/ 42627 h 134666"/>
                <a:gd name="connsiteX9" fmla="*/ 6987 w 166666"/>
                <a:gd name="connsiteY9" fmla="*/ 79827 h 134666"/>
                <a:gd name="connsiteX10" fmla="*/ 10787 w 166666"/>
                <a:gd name="connsiteY10" fmla="*/ 131187 h 134666"/>
                <a:gd name="connsiteX11" fmla="*/ 25133 w 166666"/>
                <a:gd name="connsiteY11" fmla="*/ 126493 h 134666"/>
                <a:gd name="connsiteX12" fmla="*/ 50693 w 166666"/>
                <a:gd name="connsiteY12" fmla="*/ 81360 h 134666"/>
                <a:gd name="connsiteX13" fmla="*/ 56733 w 166666"/>
                <a:gd name="connsiteY13" fmla="*/ 84333 h 134666"/>
                <a:gd name="connsiteX14" fmla="*/ 48347 w 166666"/>
                <a:gd name="connsiteY14" fmla="*/ 97533 h 134666"/>
                <a:gd name="connsiteX15" fmla="*/ 50373 w 166666"/>
                <a:gd name="connsiteY15" fmla="*/ 113653 h 1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6666" h="134666">
                  <a:moveTo>
                    <a:pt x="50373" y="113653"/>
                  </a:moveTo>
                  <a:cubicBezTo>
                    <a:pt x="52493" y="114080"/>
                    <a:pt x="60547" y="94307"/>
                    <a:pt x="65413" y="85587"/>
                  </a:cubicBezTo>
                  <a:cubicBezTo>
                    <a:pt x="70280" y="76880"/>
                    <a:pt x="68667" y="73067"/>
                    <a:pt x="68667" y="73067"/>
                  </a:cubicBezTo>
                  <a:cubicBezTo>
                    <a:pt x="68667" y="73067"/>
                    <a:pt x="137573" y="85960"/>
                    <a:pt x="148760" y="74240"/>
                  </a:cubicBezTo>
                  <a:cubicBezTo>
                    <a:pt x="180653" y="44293"/>
                    <a:pt x="165920" y="6440"/>
                    <a:pt x="129747" y="6440"/>
                  </a:cubicBezTo>
                  <a:cubicBezTo>
                    <a:pt x="119627" y="6440"/>
                    <a:pt x="113413" y="16947"/>
                    <a:pt x="95907" y="16947"/>
                  </a:cubicBezTo>
                  <a:cubicBezTo>
                    <a:pt x="92400" y="16947"/>
                    <a:pt x="69840" y="1000"/>
                    <a:pt x="59733" y="1000"/>
                  </a:cubicBezTo>
                  <a:cubicBezTo>
                    <a:pt x="50400" y="1000"/>
                    <a:pt x="38733" y="27067"/>
                    <a:pt x="34453" y="27067"/>
                  </a:cubicBezTo>
                  <a:cubicBezTo>
                    <a:pt x="27453" y="27067"/>
                    <a:pt x="1000" y="15400"/>
                    <a:pt x="1000" y="42627"/>
                  </a:cubicBezTo>
                  <a:cubicBezTo>
                    <a:pt x="1000" y="69853"/>
                    <a:pt x="5520" y="79920"/>
                    <a:pt x="6987" y="79827"/>
                  </a:cubicBezTo>
                  <a:cubicBezTo>
                    <a:pt x="7640" y="79253"/>
                    <a:pt x="10787" y="131187"/>
                    <a:pt x="10787" y="131187"/>
                  </a:cubicBezTo>
                  <a:cubicBezTo>
                    <a:pt x="10787" y="131187"/>
                    <a:pt x="15800" y="140027"/>
                    <a:pt x="25133" y="126493"/>
                  </a:cubicBezTo>
                  <a:cubicBezTo>
                    <a:pt x="33600" y="114213"/>
                    <a:pt x="46213" y="79307"/>
                    <a:pt x="50693" y="81360"/>
                  </a:cubicBezTo>
                  <a:cubicBezTo>
                    <a:pt x="54173" y="81360"/>
                    <a:pt x="55907" y="83200"/>
                    <a:pt x="56733" y="84333"/>
                  </a:cubicBezTo>
                  <a:cubicBezTo>
                    <a:pt x="56733" y="84480"/>
                    <a:pt x="49493" y="90147"/>
                    <a:pt x="48347" y="97533"/>
                  </a:cubicBezTo>
                  <a:cubicBezTo>
                    <a:pt x="46600" y="108733"/>
                    <a:pt x="48253" y="113213"/>
                    <a:pt x="50373" y="11365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28F9794D-1529-4D8B-90AA-A6C77F1F7A77}"/>
                </a:ext>
              </a:extLst>
            </p:cNvPr>
            <p:cNvSpPr/>
            <p:nvPr/>
          </p:nvSpPr>
          <p:spPr>
            <a:xfrm>
              <a:off x="9675556" y="6198013"/>
              <a:ext cx="24000" cy="24000"/>
            </a:xfrm>
            <a:custGeom>
              <a:avLst/>
              <a:gdLst>
                <a:gd name="connsiteX0" fmla="*/ 23933 w 24000"/>
                <a:gd name="connsiteY0" fmla="*/ 12467 h 24000"/>
                <a:gd name="connsiteX1" fmla="*/ 12467 w 24000"/>
                <a:gd name="connsiteY1" fmla="*/ 23933 h 24000"/>
                <a:gd name="connsiteX2" fmla="*/ 1000 w 24000"/>
                <a:gd name="connsiteY2" fmla="*/ 12467 h 24000"/>
                <a:gd name="connsiteX3" fmla="*/ 12467 w 24000"/>
                <a:gd name="connsiteY3" fmla="*/ 1000 h 24000"/>
                <a:gd name="connsiteX4" fmla="*/ 23933 w 24000"/>
                <a:gd name="connsiteY4" fmla="*/ 12467 h 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0" h="24000">
                  <a:moveTo>
                    <a:pt x="23933" y="12467"/>
                  </a:moveTo>
                  <a:cubicBezTo>
                    <a:pt x="23933" y="18799"/>
                    <a:pt x="18800" y="23933"/>
                    <a:pt x="12467" y="23933"/>
                  </a:cubicBezTo>
                  <a:cubicBezTo>
                    <a:pt x="6134" y="23933"/>
                    <a:pt x="1000" y="18799"/>
                    <a:pt x="1000" y="12467"/>
                  </a:cubicBezTo>
                  <a:cubicBezTo>
                    <a:pt x="1000" y="6134"/>
                    <a:pt x="6134" y="1000"/>
                    <a:pt x="12467" y="1000"/>
                  </a:cubicBezTo>
                  <a:cubicBezTo>
                    <a:pt x="18800" y="1000"/>
                    <a:pt x="23933" y="6134"/>
                    <a:pt x="23933" y="1246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3BA2EB0A-FD54-4AE4-8A6E-C37035093632}"/>
                </a:ext>
              </a:extLst>
            </p:cNvPr>
            <p:cNvSpPr/>
            <p:nvPr/>
          </p:nvSpPr>
          <p:spPr>
            <a:xfrm>
              <a:off x="8783703" y="5764427"/>
              <a:ext cx="44000" cy="44000"/>
            </a:xfrm>
            <a:custGeom>
              <a:avLst/>
              <a:gdLst>
                <a:gd name="connsiteX0" fmla="*/ 43613 w 44000"/>
                <a:gd name="connsiteY0" fmla="*/ 22307 h 44000"/>
                <a:gd name="connsiteX1" fmla="*/ 22307 w 44000"/>
                <a:gd name="connsiteY1" fmla="*/ 43613 h 44000"/>
                <a:gd name="connsiteX2" fmla="*/ 1000 w 44000"/>
                <a:gd name="connsiteY2" fmla="*/ 22307 h 44000"/>
                <a:gd name="connsiteX3" fmla="*/ 22307 w 44000"/>
                <a:gd name="connsiteY3" fmla="*/ 1000 h 44000"/>
                <a:gd name="connsiteX4" fmla="*/ 43613 w 44000"/>
                <a:gd name="connsiteY4" fmla="*/ 22307 h 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0" h="44000">
                  <a:moveTo>
                    <a:pt x="43613" y="22307"/>
                  </a:moveTo>
                  <a:cubicBezTo>
                    <a:pt x="43613" y="34074"/>
                    <a:pt x="34074" y="43613"/>
                    <a:pt x="22307" y="43613"/>
                  </a:cubicBezTo>
                  <a:cubicBezTo>
                    <a:pt x="10539" y="43613"/>
                    <a:pt x="1000" y="34074"/>
                    <a:pt x="1000" y="22307"/>
                  </a:cubicBezTo>
                  <a:cubicBezTo>
                    <a:pt x="1000" y="10539"/>
                    <a:pt x="10539" y="1000"/>
                    <a:pt x="22307" y="1000"/>
                  </a:cubicBezTo>
                  <a:cubicBezTo>
                    <a:pt x="34074" y="1000"/>
                    <a:pt x="43613" y="10539"/>
                    <a:pt x="43613" y="2230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6A9AF45F-F2F6-4BE3-AFAF-1E72347CF6A8}"/>
                </a:ext>
              </a:extLst>
            </p:cNvPr>
            <p:cNvSpPr/>
            <p:nvPr/>
          </p:nvSpPr>
          <p:spPr>
            <a:xfrm>
              <a:off x="8536276" y="6169987"/>
              <a:ext cx="108000" cy="108000"/>
            </a:xfrm>
            <a:custGeom>
              <a:avLst/>
              <a:gdLst>
                <a:gd name="connsiteX0" fmla="*/ 107293 w 108000"/>
                <a:gd name="connsiteY0" fmla="*/ 54147 h 108000"/>
                <a:gd name="connsiteX1" fmla="*/ 54147 w 108000"/>
                <a:gd name="connsiteY1" fmla="*/ 107293 h 108000"/>
                <a:gd name="connsiteX2" fmla="*/ 1000 w 108000"/>
                <a:gd name="connsiteY2" fmla="*/ 54147 h 108000"/>
                <a:gd name="connsiteX3" fmla="*/ 54147 w 108000"/>
                <a:gd name="connsiteY3" fmla="*/ 1000 h 108000"/>
                <a:gd name="connsiteX4" fmla="*/ 107293 w 108000"/>
                <a:gd name="connsiteY4" fmla="*/ 54147 h 1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" h="108000">
                  <a:moveTo>
                    <a:pt x="107293" y="54147"/>
                  </a:moveTo>
                  <a:cubicBezTo>
                    <a:pt x="107293" y="83499"/>
                    <a:pt x="83499" y="107293"/>
                    <a:pt x="54147" y="107293"/>
                  </a:cubicBezTo>
                  <a:cubicBezTo>
                    <a:pt x="24795" y="107293"/>
                    <a:pt x="1000" y="83499"/>
                    <a:pt x="1000" y="54147"/>
                  </a:cubicBezTo>
                  <a:cubicBezTo>
                    <a:pt x="1000" y="24795"/>
                    <a:pt x="24795" y="1000"/>
                    <a:pt x="54147" y="1000"/>
                  </a:cubicBezTo>
                  <a:cubicBezTo>
                    <a:pt x="83499" y="1000"/>
                    <a:pt x="107293" y="24795"/>
                    <a:pt x="107293" y="5414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7FD56988-99A2-4F7F-883C-259637553221}"/>
                </a:ext>
              </a:extLst>
            </p:cNvPr>
            <p:cNvSpPr/>
            <p:nvPr/>
          </p:nvSpPr>
          <p:spPr>
            <a:xfrm>
              <a:off x="9031711" y="6070223"/>
              <a:ext cx="24000" cy="36000"/>
            </a:xfrm>
            <a:custGeom>
              <a:avLst/>
              <a:gdLst>
                <a:gd name="connsiteX0" fmla="*/ 16712 w 24000"/>
                <a:gd name="connsiteY0" fmla="*/ 15737 h 36000"/>
                <a:gd name="connsiteX1" fmla="*/ 23085 w 24000"/>
                <a:gd name="connsiteY1" fmla="*/ 5190 h 36000"/>
                <a:gd name="connsiteX2" fmla="*/ 21446 w 24000"/>
                <a:gd name="connsiteY2" fmla="*/ 1563 h 36000"/>
                <a:gd name="connsiteX3" fmla="*/ 3152 w 24000"/>
                <a:gd name="connsiteY3" fmla="*/ 14150 h 36000"/>
                <a:gd name="connsiteX4" fmla="*/ 6992 w 24000"/>
                <a:gd name="connsiteY4" fmla="*/ 35510 h 36000"/>
                <a:gd name="connsiteX5" fmla="*/ 14579 w 24000"/>
                <a:gd name="connsiteY5" fmla="*/ 33510 h 36000"/>
                <a:gd name="connsiteX6" fmla="*/ 16712 w 24000"/>
                <a:gd name="connsiteY6" fmla="*/ 15737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00" h="36000">
                  <a:moveTo>
                    <a:pt x="16712" y="15737"/>
                  </a:moveTo>
                  <a:cubicBezTo>
                    <a:pt x="18352" y="11070"/>
                    <a:pt x="23219" y="6657"/>
                    <a:pt x="23085" y="5190"/>
                  </a:cubicBezTo>
                  <a:cubicBezTo>
                    <a:pt x="22952" y="3723"/>
                    <a:pt x="22925" y="2150"/>
                    <a:pt x="21446" y="1563"/>
                  </a:cubicBezTo>
                  <a:cubicBezTo>
                    <a:pt x="15339" y="-863"/>
                    <a:pt x="7139" y="4777"/>
                    <a:pt x="3152" y="14150"/>
                  </a:cubicBezTo>
                  <a:cubicBezTo>
                    <a:pt x="-835" y="23523"/>
                    <a:pt x="872" y="33083"/>
                    <a:pt x="6992" y="35510"/>
                  </a:cubicBezTo>
                  <a:cubicBezTo>
                    <a:pt x="9539" y="36523"/>
                    <a:pt x="13486" y="35670"/>
                    <a:pt x="14579" y="33510"/>
                  </a:cubicBezTo>
                  <a:cubicBezTo>
                    <a:pt x="15672" y="31350"/>
                    <a:pt x="14579" y="21777"/>
                    <a:pt x="16712" y="15737"/>
                  </a:cubicBezTo>
                  <a:close/>
                </a:path>
              </a:pathLst>
            </a:custGeom>
            <a:solidFill>
              <a:srgbClr val="C38C6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CFF47414-C87A-4E0F-B5F4-1EB0E0B42A7E}"/>
                </a:ext>
              </a:extLst>
            </p:cNvPr>
            <p:cNvSpPr/>
            <p:nvPr/>
          </p:nvSpPr>
          <p:spPr>
            <a:xfrm>
              <a:off x="8858977" y="6597984"/>
              <a:ext cx="437333" cy="41333"/>
            </a:xfrm>
            <a:custGeom>
              <a:avLst/>
              <a:gdLst>
                <a:gd name="connsiteX0" fmla="*/ 212806 w 437333"/>
                <a:gd name="connsiteY0" fmla="*/ 13043 h 41333"/>
                <a:gd name="connsiteX1" fmla="*/ 423286 w 437333"/>
                <a:gd name="connsiteY1" fmla="*/ 7629 h 41333"/>
                <a:gd name="connsiteX2" fmla="*/ 268979 w 437333"/>
                <a:gd name="connsiteY2" fmla="*/ 41469 h 41333"/>
                <a:gd name="connsiteX3" fmla="*/ 4352 w 437333"/>
                <a:gd name="connsiteY3" fmla="*/ 31989 h 41333"/>
                <a:gd name="connsiteX4" fmla="*/ 212806 w 437333"/>
                <a:gd name="connsiteY4" fmla="*/ 13043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333" h="41333">
                  <a:moveTo>
                    <a:pt x="212806" y="13043"/>
                  </a:moveTo>
                  <a:cubicBezTo>
                    <a:pt x="212806" y="13043"/>
                    <a:pt x="375232" y="-9971"/>
                    <a:pt x="423286" y="7629"/>
                  </a:cubicBezTo>
                  <a:cubicBezTo>
                    <a:pt x="438846" y="21163"/>
                    <a:pt x="481486" y="41469"/>
                    <a:pt x="268979" y="41469"/>
                  </a:cubicBezTo>
                  <a:cubicBezTo>
                    <a:pt x="56472" y="41469"/>
                    <a:pt x="4352" y="31989"/>
                    <a:pt x="4352" y="31989"/>
                  </a:cubicBezTo>
                  <a:cubicBezTo>
                    <a:pt x="4352" y="31989"/>
                    <a:pt x="-42341" y="-13344"/>
                    <a:pt x="212806" y="1304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0" name="图形 1870">
            <a:extLst>
              <a:ext uri="{FF2B5EF4-FFF2-40B4-BE49-F238E27FC236}">
                <a16:creationId xmlns:a16="http://schemas.microsoft.com/office/drawing/2014/main" id="{E3F8FEFA-9E13-4E44-B2D9-BE7B4A2B5B28}"/>
              </a:ext>
            </a:extLst>
          </p:cNvPr>
          <p:cNvGrpSpPr/>
          <p:nvPr/>
        </p:nvGrpSpPr>
        <p:grpSpPr>
          <a:xfrm>
            <a:off x="10016425" y="283675"/>
            <a:ext cx="1699785" cy="1252076"/>
            <a:chOff x="10487012" y="4154030"/>
            <a:chExt cx="902728" cy="664957"/>
          </a:xfrm>
        </p:grpSpPr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6734CF14-0582-4338-90D7-C547484A06FA}"/>
                </a:ext>
              </a:extLst>
            </p:cNvPr>
            <p:cNvSpPr/>
            <p:nvPr/>
          </p:nvSpPr>
          <p:spPr>
            <a:xfrm>
              <a:off x="10487012" y="4234205"/>
              <a:ext cx="864000" cy="484000"/>
            </a:xfrm>
            <a:custGeom>
              <a:avLst/>
              <a:gdLst>
                <a:gd name="connsiteX0" fmla="*/ 799658 w 864000"/>
                <a:gd name="connsiteY0" fmla="*/ 373758 h 484000"/>
                <a:gd name="connsiteX1" fmla="*/ 717558 w 864000"/>
                <a:gd name="connsiteY1" fmla="*/ 299634 h 484000"/>
                <a:gd name="connsiteX2" fmla="*/ 365444 w 864000"/>
                <a:gd name="connsiteY2" fmla="*/ 109425 h 484000"/>
                <a:gd name="connsiteX3" fmla="*/ 99918 w 864000"/>
                <a:gd name="connsiteY3" fmla="*/ 219734 h 484000"/>
                <a:gd name="connsiteX4" fmla="*/ 81034 w 864000"/>
                <a:gd name="connsiteY4" fmla="*/ 484148 h 484000"/>
                <a:gd name="connsiteX5" fmla="*/ 859869 w 864000"/>
                <a:gd name="connsiteY5" fmla="*/ 484148 h 484000"/>
                <a:gd name="connsiteX6" fmla="*/ 799658 w 864000"/>
                <a:gd name="connsiteY6" fmla="*/ 373758 h 4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000" h="484000">
                  <a:moveTo>
                    <a:pt x="799658" y="373758"/>
                  </a:moveTo>
                  <a:cubicBezTo>
                    <a:pt x="734736" y="326477"/>
                    <a:pt x="717558" y="299634"/>
                    <a:pt x="717558" y="299634"/>
                  </a:cubicBezTo>
                  <a:cubicBezTo>
                    <a:pt x="966512" y="1922"/>
                    <a:pt x="463452" y="-95266"/>
                    <a:pt x="365444" y="109425"/>
                  </a:cubicBezTo>
                  <a:cubicBezTo>
                    <a:pt x="324590" y="194748"/>
                    <a:pt x="241397" y="192930"/>
                    <a:pt x="99918" y="219734"/>
                  </a:cubicBezTo>
                  <a:cubicBezTo>
                    <a:pt x="-30748" y="244490"/>
                    <a:pt x="-26672" y="378940"/>
                    <a:pt x="81034" y="484148"/>
                  </a:cubicBezTo>
                  <a:lnTo>
                    <a:pt x="859869" y="484148"/>
                  </a:lnTo>
                  <a:cubicBezTo>
                    <a:pt x="878145" y="420729"/>
                    <a:pt x="829288" y="395336"/>
                    <a:pt x="799658" y="37375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FA93800-FAD6-49CF-A690-241BC5D2DCE4}"/>
                </a:ext>
              </a:extLst>
            </p:cNvPr>
            <p:cNvSpPr/>
            <p:nvPr/>
          </p:nvSpPr>
          <p:spPr>
            <a:xfrm>
              <a:off x="10599637" y="4229069"/>
              <a:ext cx="198667" cy="48000"/>
            </a:xfrm>
            <a:custGeom>
              <a:avLst/>
              <a:gdLst>
                <a:gd name="connsiteX0" fmla="*/ 199416 w 198666"/>
                <a:gd name="connsiteY0" fmla="*/ 48916 h 48000"/>
                <a:gd name="connsiteX1" fmla="*/ 187937 w 198666"/>
                <a:gd name="connsiteY1" fmla="*/ 35280 h 48000"/>
                <a:gd name="connsiteX2" fmla="*/ 142259 w 198666"/>
                <a:gd name="connsiteY2" fmla="*/ 23976 h 48000"/>
                <a:gd name="connsiteX3" fmla="*/ 135693 w 198666"/>
                <a:gd name="connsiteY3" fmla="*/ 26837 h 48000"/>
                <a:gd name="connsiteX4" fmla="*/ 117226 w 198666"/>
                <a:gd name="connsiteY4" fmla="*/ 20790 h 48000"/>
                <a:gd name="connsiteX5" fmla="*/ 81870 w 198666"/>
                <a:gd name="connsiteY5" fmla="*/ 142 h 48000"/>
                <a:gd name="connsiteX6" fmla="*/ 42382 w 198666"/>
                <a:gd name="connsiteY6" fmla="*/ 36329 h 48000"/>
                <a:gd name="connsiteX7" fmla="*/ 140 w 198666"/>
                <a:gd name="connsiteY7" fmla="*/ 47866 h 48000"/>
                <a:gd name="connsiteX8" fmla="*/ 199416 w 198666"/>
                <a:gd name="connsiteY8" fmla="*/ 48916 h 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8666" h="48000">
                  <a:moveTo>
                    <a:pt x="199416" y="48916"/>
                  </a:moveTo>
                  <a:cubicBezTo>
                    <a:pt x="199416" y="48916"/>
                    <a:pt x="192299" y="39565"/>
                    <a:pt x="187937" y="35280"/>
                  </a:cubicBezTo>
                  <a:cubicBezTo>
                    <a:pt x="180081" y="27562"/>
                    <a:pt x="171072" y="13922"/>
                    <a:pt x="142259" y="23976"/>
                  </a:cubicBezTo>
                  <a:cubicBezTo>
                    <a:pt x="140018" y="24757"/>
                    <a:pt x="137849" y="25793"/>
                    <a:pt x="135693" y="26837"/>
                  </a:cubicBezTo>
                  <a:cubicBezTo>
                    <a:pt x="133153" y="28066"/>
                    <a:pt x="125285" y="28098"/>
                    <a:pt x="117226" y="20790"/>
                  </a:cubicBezTo>
                  <a:cubicBezTo>
                    <a:pt x="104422" y="9177"/>
                    <a:pt x="99415" y="414"/>
                    <a:pt x="81870" y="142"/>
                  </a:cubicBezTo>
                  <a:cubicBezTo>
                    <a:pt x="61459" y="-175"/>
                    <a:pt x="58248" y="28890"/>
                    <a:pt x="42382" y="36329"/>
                  </a:cubicBezTo>
                  <a:cubicBezTo>
                    <a:pt x="32287" y="41064"/>
                    <a:pt x="5649" y="45769"/>
                    <a:pt x="140" y="47866"/>
                  </a:cubicBezTo>
                  <a:lnTo>
                    <a:pt x="199416" y="48916"/>
                  </a:lnTo>
                  <a:close/>
                </a:path>
              </a:pathLst>
            </a:custGeom>
            <a:solidFill>
              <a:srgbClr val="2A94F4">
                <a:alpha val="10000"/>
              </a:srgbClr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9F7AB327-A0B4-4468-9F16-9164199869FB}"/>
                </a:ext>
              </a:extLst>
            </p:cNvPr>
            <p:cNvSpPr/>
            <p:nvPr/>
          </p:nvSpPr>
          <p:spPr>
            <a:xfrm>
              <a:off x="10522671" y="4432983"/>
              <a:ext cx="106667" cy="234667"/>
            </a:xfrm>
            <a:custGeom>
              <a:avLst/>
              <a:gdLst>
                <a:gd name="connsiteX0" fmla="*/ 70220 w 106666"/>
                <a:gd name="connsiteY0" fmla="*/ 235380 h 234666"/>
                <a:gd name="connsiteX1" fmla="*/ 107075 w 106666"/>
                <a:gd name="connsiteY1" fmla="*/ 199799 h 234666"/>
                <a:gd name="connsiteX2" fmla="*/ 92671 w 106666"/>
                <a:gd name="connsiteY2" fmla="*/ 125231 h 234666"/>
                <a:gd name="connsiteX3" fmla="*/ 79820 w 106666"/>
                <a:gd name="connsiteY3" fmla="*/ 54301 h 234666"/>
                <a:gd name="connsiteX4" fmla="*/ 64191 w 106666"/>
                <a:gd name="connsiteY4" fmla="*/ 29472 h 234666"/>
                <a:gd name="connsiteX5" fmla="*/ 13315 w 106666"/>
                <a:gd name="connsiteY5" fmla="*/ 3557 h 234666"/>
                <a:gd name="connsiteX6" fmla="*/ 15148 w 106666"/>
                <a:gd name="connsiteY6" fmla="*/ 61953 h 234666"/>
                <a:gd name="connsiteX7" fmla="*/ 12467 w 106666"/>
                <a:gd name="connsiteY7" fmla="*/ 105297 h 234666"/>
                <a:gd name="connsiteX8" fmla="*/ 19052 w 106666"/>
                <a:gd name="connsiteY8" fmla="*/ 146828 h 234666"/>
                <a:gd name="connsiteX9" fmla="*/ 30639 w 106666"/>
                <a:gd name="connsiteY9" fmla="*/ 217899 h 234666"/>
                <a:gd name="connsiteX10" fmla="*/ 70220 w 106666"/>
                <a:gd name="connsiteY10" fmla="*/ 235380 h 2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66" h="234666">
                  <a:moveTo>
                    <a:pt x="70220" y="235380"/>
                  </a:moveTo>
                  <a:cubicBezTo>
                    <a:pt x="71566" y="235463"/>
                    <a:pt x="105531" y="231384"/>
                    <a:pt x="107075" y="199799"/>
                  </a:cubicBezTo>
                  <a:cubicBezTo>
                    <a:pt x="108619" y="168215"/>
                    <a:pt x="86974" y="160392"/>
                    <a:pt x="92671" y="125231"/>
                  </a:cubicBezTo>
                  <a:cubicBezTo>
                    <a:pt x="98368" y="90068"/>
                    <a:pt x="113311" y="79965"/>
                    <a:pt x="79820" y="54301"/>
                  </a:cubicBezTo>
                  <a:cubicBezTo>
                    <a:pt x="79820" y="54301"/>
                    <a:pt x="64887" y="43968"/>
                    <a:pt x="64191" y="29472"/>
                  </a:cubicBezTo>
                  <a:cubicBezTo>
                    <a:pt x="63359" y="12121"/>
                    <a:pt x="33406" y="-8017"/>
                    <a:pt x="13315" y="3557"/>
                  </a:cubicBezTo>
                  <a:cubicBezTo>
                    <a:pt x="-6776" y="15132"/>
                    <a:pt x="-2054" y="33016"/>
                    <a:pt x="15148" y="61953"/>
                  </a:cubicBezTo>
                  <a:cubicBezTo>
                    <a:pt x="32351" y="90891"/>
                    <a:pt x="15774" y="95943"/>
                    <a:pt x="12467" y="105297"/>
                  </a:cubicBezTo>
                  <a:cubicBezTo>
                    <a:pt x="9162" y="114652"/>
                    <a:pt x="1494" y="124468"/>
                    <a:pt x="19052" y="146828"/>
                  </a:cubicBezTo>
                  <a:cubicBezTo>
                    <a:pt x="36611" y="169188"/>
                    <a:pt x="15692" y="196488"/>
                    <a:pt x="30639" y="217899"/>
                  </a:cubicBezTo>
                  <a:cubicBezTo>
                    <a:pt x="30640" y="217900"/>
                    <a:pt x="43756" y="233748"/>
                    <a:pt x="70220" y="23538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0FEDA24-6672-4319-8A00-9EE985184DD5}"/>
                </a:ext>
              </a:extLst>
            </p:cNvPr>
            <p:cNvSpPr/>
            <p:nvPr/>
          </p:nvSpPr>
          <p:spPr>
            <a:xfrm>
              <a:off x="10566152" y="4483093"/>
              <a:ext cx="28000" cy="234667"/>
            </a:xfrm>
            <a:custGeom>
              <a:avLst/>
              <a:gdLst>
                <a:gd name="connsiteX0" fmla="*/ 21435 w 28000"/>
                <a:gd name="connsiteY0" fmla="*/ 233682 h 234666"/>
                <a:gd name="connsiteX1" fmla="*/ 20380 w 28000"/>
                <a:gd name="connsiteY1" fmla="*/ 232026 h 234666"/>
                <a:gd name="connsiteX2" fmla="*/ 1056 w 28000"/>
                <a:gd name="connsiteY2" fmla="*/ 2830 h 234666"/>
                <a:gd name="connsiteX3" fmla="*/ 2039 w 28000"/>
                <a:gd name="connsiteY3" fmla="*/ 1057 h 234666"/>
                <a:gd name="connsiteX4" fmla="*/ 3812 w 28000"/>
                <a:gd name="connsiteY4" fmla="*/ 2040 h 234666"/>
                <a:gd name="connsiteX5" fmla="*/ 23197 w 28000"/>
                <a:gd name="connsiteY5" fmla="*/ 232560 h 234666"/>
                <a:gd name="connsiteX6" fmla="*/ 21521 w 28000"/>
                <a:gd name="connsiteY6" fmla="*/ 233703 h 234666"/>
                <a:gd name="connsiteX7" fmla="*/ 21435 w 28000"/>
                <a:gd name="connsiteY7" fmla="*/ 233682 h 2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0" h="234666">
                  <a:moveTo>
                    <a:pt x="21435" y="233682"/>
                  </a:moveTo>
                  <a:cubicBezTo>
                    <a:pt x="20707" y="233497"/>
                    <a:pt x="20237" y="232775"/>
                    <a:pt x="20380" y="232026"/>
                  </a:cubicBezTo>
                  <a:cubicBezTo>
                    <a:pt x="38625" y="135620"/>
                    <a:pt x="1433" y="4146"/>
                    <a:pt x="1056" y="2830"/>
                  </a:cubicBezTo>
                  <a:cubicBezTo>
                    <a:pt x="837" y="2069"/>
                    <a:pt x="1277" y="1274"/>
                    <a:pt x="2039" y="1057"/>
                  </a:cubicBezTo>
                  <a:cubicBezTo>
                    <a:pt x="2799" y="836"/>
                    <a:pt x="3595" y="1277"/>
                    <a:pt x="3812" y="2040"/>
                  </a:cubicBezTo>
                  <a:cubicBezTo>
                    <a:pt x="4192" y="3362"/>
                    <a:pt x="41568" y="135492"/>
                    <a:pt x="23197" y="232560"/>
                  </a:cubicBezTo>
                  <a:cubicBezTo>
                    <a:pt x="23051" y="233338"/>
                    <a:pt x="22300" y="233849"/>
                    <a:pt x="21521" y="233703"/>
                  </a:cubicBezTo>
                  <a:cubicBezTo>
                    <a:pt x="21493" y="233696"/>
                    <a:pt x="21464" y="233689"/>
                    <a:pt x="21435" y="23368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85D6E7CD-A533-4EB9-9CAC-46D3EC455F15}"/>
                </a:ext>
              </a:extLst>
            </p:cNvPr>
            <p:cNvSpPr/>
            <p:nvPr/>
          </p:nvSpPr>
          <p:spPr>
            <a:xfrm>
              <a:off x="10577888" y="4501662"/>
              <a:ext cx="14667" cy="36000"/>
            </a:xfrm>
            <a:custGeom>
              <a:avLst/>
              <a:gdLst>
                <a:gd name="connsiteX0" fmla="*/ 2082 w 14666"/>
                <a:gd name="connsiteY0" fmla="*/ 35867 h 36000"/>
                <a:gd name="connsiteX1" fmla="*/ 1849 w 14666"/>
                <a:gd name="connsiteY1" fmla="*/ 35785 h 36000"/>
                <a:gd name="connsiteX2" fmla="*/ 1125 w 14666"/>
                <a:gd name="connsiteY2" fmla="*/ 33891 h 36000"/>
                <a:gd name="connsiteX3" fmla="*/ 11893 w 14666"/>
                <a:gd name="connsiteY3" fmla="*/ 2135 h 36000"/>
                <a:gd name="connsiteX4" fmla="*/ 13596 w 14666"/>
                <a:gd name="connsiteY4" fmla="*/ 1032 h 36000"/>
                <a:gd name="connsiteX5" fmla="*/ 14698 w 14666"/>
                <a:gd name="connsiteY5" fmla="*/ 2735 h 36000"/>
                <a:gd name="connsiteX6" fmla="*/ 3744 w 14666"/>
                <a:gd name="connsiteY6" fmla="*/ 35061 h 36000"/>
                <a:gd name="connsiteX7" fmla="*/ 2082 w 14666"/>
                <a:gd name="connsiteY7" fmla="*/ 35867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66" h="36000">
                  <a:moveTo>
                    <a:pt x="2082" y="35867"/>
                  </a:moveTo>
                  <a:cubicBezTo>
                    <a:pt x="2004" y="35847"/>
                    <a:pt x="1925" y="35820"/>
                    <a:pt x="1849" y="35785"/>
                  </a:cubicBezTo>
                  <a:cubicBezTo>
                    <a:pt x="1126" y="35461"/>
                    <a:pt x="802" y="34613"/>
                    <a:pt x="1125" y="33891"/>
                  </a:cubicBezTo>
                  <a:cubicBezTo>
                    <a:pt x="1201" y="33720"/>
                    <a:pt x="8782" y="16683"/>
                    <a:pt x="11893" y="2135"/>
                  </a:cubicBezTo>
                  <a:cubicBezTo>
                    <a:pt x="12060" y="1360"/>
                    <a:pt x="12821" y="867"/>
                    <a:pt x="13596" y="1032"/>
                  </a:cubicBezTo>
                  <a:cubicBezTo>
                    <a:pt x="14377" y="1195"/>
                    <a:pt x="14864" y="1960"/>
                    <a:pt x="14698" y="2735"/>
                  </a:cubicBezTo>
                  <a:cubicBezTo>
                    <a:pt x="11525" y="17583"/>
                    <a:pt x="3821" y="34888"/>
                    <a:pt x="3744" y="35061"/>
                  </a:cubicBezTo>
                  <a:cubicBezTo>
                    <a:pt x="3454" y="35707"/>
                    <a:pt x="2746" y="36035"/>
                    <a:pt x="2082" y="35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F3BD04CC-BBEF-48F2-9F1C-56194482799E}"/>
                </a:ext>
              </a:extLst>
            </p:cNvPr>
            <p:cNvSpPr/>
            <p:nvPr/>
          </p:nvSpPr>
          <p:spPr>
            <a:xfrm>
              <a:off x="10557107" y="4545450"/>
              <a:ext cx="29333" cy="21333"/>
            </a:xfrm>
            <a:custGeom>
              <a:avLst/>
              <a:gdLst>
                <a:gd name="connsiteX0" fmla="*/ 27768 w 29333"/>
                <a:gd name="connsiteY0" fmla="*/ 21244 h 21333"/>
                <a:gd name="connsiteX1" fmla="*/ 27208 w 29333"/>
                <a:gd name="connsiteY1" fmla="*/ 20958 h 21333"/>
                <a:gd name="connsiteX2" fmla="*/ 1680 w 29333"/>
                <a:gd name="connsiteY2" fmla="*/ 3657 h 21333"/>
                <a:gd name="connsiteX3" fmla="*/ 1215 w 29333"/>
                <a:gd name="connsiteY3" fmla="*/ 1684 h 21333"/>
                <a:gd name="connsiteX4" fmla="*/ 3188 w 29333"/>
                <a:gd name="connsiteY4" fmla="*/ 1218 h 21333"/>
                <a:gd name="connsiteX5" fmla="*/ 29036 w 29333"/>
                <a:gd name="connsiteY5" fmla="*/ 18749 h 21333"/>
                <a:gd name="connsiteX6" fmla="*/ 29227 w 29333"/>
                <a:gd name="connsiteY6" fmla="*/ 20768 h 21333"/>
                <a:gd name="connsiteX7" fmla="*/ 27768 w 29333"/>
                <a:gd name="connsiteY7" fmla="*/ 21244 h 2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33" h="21333">
                  <a:moveTo>
                    <a:pt x="27768" y="21244"/>
                  </a:moveTo>
                  <a:cubicBezTo>
                    <a:pt x="27570" y="21193"/>
                    <a:pt x="27378" y="21098"/>
                    <a:pt x="27208" y="20958"/>
                  </a:cubicBezTo>
                  <a:cubicBezTo>
                    <a:pt x="19999" y="14996"/>
                    <a:pt x="1863" y="3770"/>
                    <a:pt x="1680" y="3657"/>
                  </a:cubicBezTo>
                  <a:cubicBezTo>
                    <a:pt x="1007" y="3241"/>
                    <a:pt x="798" y="2357"/>
                    <a:pt x="1215" y="1684"/>
                  </a:cubicBezTo>
                  <a:cubicBezTo>
                    <a:pt x="1630" y="1010"/>
                    <a:pt x="2510" y="793"/>
                    <a:pt x="3188" y="1218"/>
                  </a:cubicBezTo>
                  <a:cubicBezTo>
                    <a:pt x="3939" y="1682"/>
                    <a:pt x="21674" y="12661"/>
                    <a:pt x="29036" y="18749"/>
                  </a:cubicBezTo>
                  <a:cubicBezTo>
                    <a:pt x="29647" y="19253"/>
                    <a:pt x="29732" y="20157"/>
                    <a:pt x="29227" y="20768"/>
                  </a:cubicBezTo>
                  <a:cubicBezTo>
                    <a:pt x="28863" y="21210"/>
                    <a:pt x="28290" y="21376"/>
                    <a:pt x="27768" y="212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91C46430-37F6-4683-BC12-5359A505FE7C}"/>
                </a:ext>
              </a:extLst>
            </p:cNvPr>
            <p:cNvSpPr/>
            <p:nvPr/>
          </p:nvSpPr>
          <p:spPr>
            <a:xfrm>
              <a:off x="10586865" y="4571298"/>
              <a:ext cx="14667" cy="24000"/>
            </a:xfrm>
            <a:custGeom>
              <a:avLst/>
              <a:gdLst>
                <a:gd name="connsiteX0" fmla="*/ 2083 w 14666"/>
                <a:gd name="connsiteY0" fmla="*/ 23793 h 24000"/>
                <a:gd name="connsiteX1" fmla="*/ 1787 w 14666"/>
                <a:gd name="connsiteY1" fmla="*/ 23682 h 24000"/>
                <a:gd name="connsiteX2" fmla="*/ 1155 w 14666"/>
                <a:gd name="connsiteY2" fmla="*/ 21754 h 24000"/>
                <a:gd name="connsiteX3" fmla="*/ 11263 w 14666"/>
                <a:gd name="connsiteY3" fmla="*/ 1788 h 24000"/>
                <a:gd name="connsiteX4" fmla="*/ 13191 w 14666"/>
                <a:gd name="connsiteY4" fmla="*/ 1157 h 24000"/>
                <a:gd name="connsiteX5" fmla="*/ 13821 w 14666"/>
                <a:gd name="connsiteY5" fmla="*/ 3085 h 24000"/>
                <a:gd name="connsiteX6" fmla="*/ 3713 w 14666"/>
                <a:gd name="connsiteY6" fmla="*/ 23052 h 24000"/>
                <a:gd name="connsiteX7" fmla="*/ 2083 w 14666"/>
                <a:gd name="connsiteY7" fmla="*/ 23793 h 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66" h="24000">
                  <a:moveTo>
                    <a:pt x="2083" y="23793"/>
                  </a:moveTo>
                  <a:cubicBezTo>
                    <a:pt x="1983" y="23768"/>
                    <a:pt x="1884" y="23730"/>
                    <a:pt x="1787" y="23682"/>
                  </a:cubicBezTo>
                  <a:cubicBezTo>
                    <a:pt x="1080" y="23325"/>
                    <a:pt x="797" y="22461"/>
                    <a:pt x="1155" y="21754"/>
                  </a:cubicBezTo>
                  <a:lnTo>
                    <a:pt x="11263" y="1788"/>
                  </a:lnTo>
                  <a:cubicBezTo>
                    <a:pt x="11620" y="1082"/>
                    <a:pt x="12480" y="794"/>
                    <a:pt x="13191" y="1157"/>
                  </a:cubicBezTo>
                  <a:cubicBezTo>
                    <a:pt x="13897" y="1516"/>
                    <a:pt x="14180" y="2378"/>
                    <a:pt x="13821" y="3085"/>
                  </a:cubicBezTo>
                  <a:lnTo>
                    <a:pt x="3713" y="23052"/>
                  </a:lnTo>
                  <a:cubicBezTo>
                    <a:pt x="3405" y="23661"/>
                    <a:pt x="2719" y="23954"/>
                    <a:pt x="2083" y="2379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846F3235-3246-4851-86A1-99FA4D99BA15}"/>
                </a:ext>
              </a:extLst>
            </p:cNvPr>
            <p:cNvSpPr/>
            <p:nvPr/>
          </p:nvSpPr>
          <p:spPr>
            <a:xfrm>
              <a:off x="10892064" y="4346208"/>
              <a:ext cx="17333" cy="22667"/>
            </a:xfrm>
            <a:custGeom>
              <a:avLst/>
              <a:gdLst>
                <a:gd name="connsiteX0" fmla="*/ 10483 w 17333"/>
                <a:gd name="connsiteY0" fmla="*/ 4580 h 22666"/>
                <a:gd name="connsiteX1" fmla="*/ 9228 w 17333"/>
                <a:gd name="connsiteY1" fmla="*/ 1000 h 22666"/>
                <a:gd name="connsiteX2" fmla="*/ 7973 w 17333"/>
                <a:gd name="connsiteY2" fmla="*/ 4580 h 22666"/>
                <a:gd name="connsiteX3" fmla="*/ 1000 w 17333"/>
                <a:gd name="connsiteY3" fmla="*/ 11651 h 22666"/>
                <a:gd name="connsiteX4" fmla="*/ 1000 w 17333"/>
                <a:gd name="connsiteY4" fmla="*/ 11651 h 22666"/>
                <a:gd name="connsiteX5" fmla="*/ 1000 w 17333"/>
                <a:gd name="connsiteY5" fmla="*/ 11651 h 22666"/>
                <a:gd name="connsiteX6" fmla="*/ 7973 w 17333"/>
                <a:gd name="connsiteY6" fmla="*/ 18721 h 22666"/>
                <a:gd name="connsiteX7" fmla="*/ 9228 w 17333"/>
                <a:gd name="connsiteY7" fmla="*/ 22303 h 22666"/>
                <a:gd name="connsiteX8" fmla="*/ 10483 w 17333"/>
                <a:gd name="connsiteY8" fmla="*/ 18721 h 22666"/>
                <a:gd name="connsiteX9" fmla="*/ 17456 w 17333"/>
                <a:gd name="connsiteY9" fmla="*/ 11651 h 22666"/>
                <a:gd name="connsiteX10" fmla="*/ 17456 w 17333"/>
                <a:gd name="connsiteY10" fmla="*/ 11651 h 22666"/>
                <a:gd name="connsiteX11" fmla="*/ 17456 w 17333"/>
                <a:gd name="connsiteY11" fmla="*/ 11651 h 22666"/>
                <a:gd name="connsiteX12" fmla="*/ 10483 w 17333"/>
                <a:gd name="connsiteY12" fmla="*/ 4580 h 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33" h="22666">
                  <a:moveTo>
                    <a:pt x="10483" y="4580"/>
                  </a:moveTo>
                  <a:lnTo>
                    <a:pt x="9228" y="1000"/>
                  </a:lnTo>
                  <a:lnTo>
                    <a:pt x="7973" y="4580"/>
                  </a:lnTo>
                  <a:cubicBezTo>
                    <a:pt x="6916" y="7599"/>
                    <a:pt x="4403" y="10147"/>
                    <a:pt x="1000" y="11651"/>
                  </a:cubicBezTo>
                  <a:lnTo>
                    <a:pt x="1000" y="11651"/>
                  </a:lnTo>
                  <a:lnTo>
                    <a:pt x="1000" y="11651"/>
                  </a:lnTo>
                  <a:cubicBezTo>
                    <a:pt x="4403" y="13156"/>
                    <a:pt x="6915" y="15704"/>
                    <a:pt x="7973" y="18721"/>
                  </a:cubicBezTo>
                  <a:lnTo>
                    <a:pt x="9228" y="22303"/>
                  </a:lnTo>
                  <a:lnTo>
                    <a:pt x="10483" y="18721"/>
                  </a:lnTo>
                  <a:cubicBezTo>
                    <a:pt x="11540" y="15703"/>
                    <a:pt x="14053" y="13156"/>
                    <a:pt x="17456" y="11651"/>
                  </a:cubicBezTo>
                  <a:lnTo>
                    <a:pt x="17456" y="11651"/>
                  </a:lnTo>
                  <a:lnTo>
                    <a:pt x="17456" y="11651"/>
                  </a:lnTo>
                  <a:cubicBezTo>
                    <a:pt x="14053" y="10147"/>
                    <a:pt x="11541" y="7599"/>
                    <a:pt x="10483" y="458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01FA7780-C108-4FC2-9CEF-C433BD748E30}"/>
                </a:ext>
              </a:extLst>
            </p:cNvPr>
            <p:cNvSpPr/>
            <p:nvPr/>
          </p:nvSpPr>
          <p:spPr>
            <a:xfrm>
              <a:off x="11095900" y="4303278"/>
              <a:ext cx="29333" cy="37333"/>
            </a:xfrm>
            <a:custGeom>
              <a:avLst/>
              <a:gdLst>
                <a:gd name="connsiteX0" fmla="*/ 16901 w 29333"/>
                <a:gd name="connsiteY0" fmla="*/ 7004 h 37333"/>
                <a:gd name="connsiteX1" fmla="*/ 14796 w 29333"/>
                <a:gd name="connsiteY1" fmla="*/ 1000 h 37333"/>
                <a:gd name="connsiteX2" fmla="*/ 12692 w 29333"/>
                <a:gd name="connsiteY2" fmla="*/ 7004 h 37333"/>
                <a:gd name="connsiteX3" fmla="*/ 1000 w 29333"/>
                <a:gd name="connsiteY3" fmla="*/ 18861 h 37333"/>
                <a:gd name="connsiteX4" fmla="*/ 1000 w 29333"/>
                <a:gd name="connsiteY4" fmla="*/ 18861 h 37333"/>
                <a:gd name="connsiteX5" fmla="*/ 1000 w 29333"/>
                <a:gd name="connsiteY5" fmla="*/ 18861 h 37333"/>
                <a:gd name="connsiteX6" fmla="*/ 12692 w 29333"/>
                <a:gd name="connsiteY6" fmla="*/ 30719 h 37333"/>
                <a:gd name="connsiteX7" fmla="*/ 14796 w 29333"/>
                <a:gd name="connsiteY7" fmla="*/ 36723 h 37333"/>
                <a:gd name="connsiteX8" fmla="*/ 16901 w 29333"/>
                <a:gd name="connsiteY8" fmla="*/ 30719 h 37333"/>
                <a:gd name="connsiteX9" fmla="*/ 28593 w 29333"/>
                <a:gd name="connsiteY9" fmla="*/ 18861 h 37333"/>
                <a:gd name="connsiteX10" fmla="*/ 28593 w 29333"/>
                <a:gd name="connsiteY10" fmla="*/ 18861 h 37333"/>
                <a:gd name="connsiteX11" fmla="*/ 28593 w 29333"/>
                <a:gd name="connsiteY11" fmla="*/ 18861 h 37333"/>
                <a:gd name="connsiteX12" fmla="*/ 16901 w 29333"/>
                <a:gd name="connsiteY12" fmla="*/ 7004 h 3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333" h="37333">
                  <a:moveTo>
                    <a:pt x="16901" y="7004"/>
                  </a:moveTo>
                  <a:lnTo>
                    <a:pt x="14796" y="1000"/>
                  </a:lnTo>
                  <a:lnTo>
                    <a:pt x="12692" y="7004"/>
                  </a:lnTo>
                  <a:cubicBezTo>
                    <a:pt x="10919" y="12065"/>
                    <a:pt x="6705" y="16337"/>
                    <a:pt x="1000" y="18861"/>
                  </a:cubicBezTo>
                  <a:lnTo>
                    <a:pt x="1000" y="18861"/>
                  </a:lnTo>
                  <a:lnTo>
                    <a:pt x="1000" y="18861"/>
                  </a:lnTo>
                  <a:cubicBezTo>
                    <a:pt x="6705" y="21385"/>
                    <a:pt x="10919" y="25657"/>
                    <a:pt x="12692" y="30719"/>
                  </a:cubicBezTo>
                  <a:lnTo>
                    <a:pt x="14796" y="36723"/>
                  </a:lnTo>
                  <a:lnTo>
                    <a:pt x="16901" y="30719"/>
                  </a:lnTo>
                  <a:cubicBezTo>
                    <a:pt x="18675" y="25657"/>
                    <a:pt x="22888" y="21385"/>
                    <a:pt x="28593" y="18861"/>
                  </a:cubicBezTo>
                  <a:lnTo>
                    <a:pt x="28593" y="18861"/>
                  </a:lnTo>
                  <a:lnTo>
                    <a:pt x="28593" y="18861"/>
                  </a:lnTo>
                  <a:cubicBezTo>
                    <a:pt x="22888" y="16336"/>
                    <a:pt x="18675" y="12064"/>
                    <a:pt x="16901" y="70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7DBEE6A4-34B7-430D-B377-B501ECE6D94C}"/>
                </a:ext>
              </a:extLst>
            </p:cNvPr>
            <p:cNvSpPr/>
            <p:nvPr/>
          </p:nvSpPr>
          <p:spPr>
            <a:xfrm>
              <a:off x="10689994" y="4396222"/>
              <a:ext cx="529333" cy="290667"/>
            </a:xfrm>
            <a:custGeom>
              <a:avLst/>
              <a:gdLst>
                <a:gd name="connsiteX0" fmla="*/ 529025 w 529333"/>
                <a:gd name="connsiteY0" fmla="*/ 290732 h 290666"/>
                <a:gd name="connsiteX1" fmla="*/ 1000 w 529333"/>
                <a:gd name="connsiteY1" fmla="*/ 290732 h 290666"/>
                <a:gd name="connsiteX2" fmla="*/ 1000 w 529333"/>
                <a:gd name="connsiteY2" fmla="*/ 5647 h 290666"/>
                <a:gd name="connsiteX3" fmla="*/ 5647 w 529333"/>
                <a:gd name="connsiteY3" fmla="*/ 1000 h 290666"/>
                <a:gd name="connsiteX4" fmla="*/ 524379 w 529333"/>
                <a:gd name="connsiteY4" fmla="*/ 1000 h 290666"/>
                <a:gd name="connsiteX5" fmla="*/ 529025 w 529333"/>
                <a:gd name="connsiteY5" fmla="*/ 5647 h 290666"/>
                <a:gd name="connsiteX6" fmla="*/ 529025 w 529333"/>
                <a:gd name="connsiteY6" fmla="*/ 290732 h 2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9333" h="290666">
                  <a:moveTo>
                    <a:pt x="529025" y="290732"/>
                  </a:moveTo>
                  <a:lnTo>
                    <a:pt x="1000" y="290732"/>
                  </a:lnTo>
                  <a:lnTo>
                    <a:pt x="1000" y="5647"/>
                  </a:lnTo>
                  <a:cubicBezTo>
                    <a:pt x="1000" y="3080"/>
                    <a:pt x="3080" y="1000"/>
                    <a:pt x="5647" y="1000"/>
                  </a:cubicBezTo>
                  <a:lnTo>
                    <a:pt x="524379" y="1000"/>
                  </a:lnTo>
                  <a:cubicBezTo>
                    <a:pt x="526945" y="1000"/>
                    <a:pt x="529025" y="3080"/>
                    <a:pt x="529025" y="5647"/>
                  </a:cubicBezTo>
                  <a:lnTo>
                    <a:pt x="529025" y="29073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D9DAA8CF-E18F-4EF6-8264-EC7E14A4EB96}"/>
                </a:ext>
              </a:extLst>
            </p:cNvPr>
            <p:cNvSpPr/>
            <p:nvPr/>
          </p:nvSpPr>
          <p:spPr>
            <a:xfrm>
              <a:off x="10660521" y="4685955"/>
              <a:ext cx="588000" cy="32000"/>
            </a:xfrm>
            <a:custGeom>
              <a:avLst/>
              <a:gdLst>
                <a:gd name="connsiteX0" fmla="*/ 583188 w 588000"/>
                <a:gd name="connsiteY0" fmla="*/ 31632 h 32000"/>
                <a:gd name="connsiteX1" fmla="*/ 5784 w 588000"/>
                <a:gd name="connsiteY1" fmla="*/ 31632 h 32000"/>
                <a:gd name="connsiteX2" fmla="*/ 1000 w 588000"/>
                <a:gd name="connsiteY2" fmla="*/ 26848 h 32000"/>
                <a:gd name="connsiteX3" fmla="*/ 1000 w 588000"/>
                <a:gd name="connsiteY3" fmla="*/ 1000 h 32000"/>
                <a:gd name="connsiteX4" fmla="*/ 587973 w 588000"/>
                <a:gd name="connsiteY4" fmla="*/ 1000 h 32000"/>
                <a:gd name="connsiteX5" fmla="*/ 587973 w 588000"/>
                <a:gd name="connsiteY5" fmla="*/ 26848 h 32000"/>
                <a:gd name="connsiteX6" fmla="*/ 583188 w 588000"/>
                <a:gd name="connsiteY6" fmla="*/ 31632 h 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8000" h="32000">
                  <a:moveTo>
                    <a:pt x="583188" y="31632"/>
                  </a:moveTo>
                  <a:lnTo>
                    <a:pt x="5784" y="31632"/>
                  </a:lnTo>
                  <a:cubicBezTo>
                    <a:pt x="3141" y="31632"/>
                    <a:pt x="1000" y="29489"/>
                    <a:pt x="1000" y="26848"/>
                  </a:cubicBezTo>
                  <a:lnTo>
                    <a:pt x="1000" y="1000"/>
                  </a:lnTo>
                  <a:lnTo>
                    <a:pt x="587973" y="1000"/>
                  </a:lnTo>
                  <a:lnTo>
                    <a:pt x="587973" y="26848"/>
                  </a:lnTo>
                  <a:cubicBezTo>
                    <a:pt x="587972" y="29489"/>
                    <a:pt x="585831" y="31632"/>
                    <a:pt x="583188" y="316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C5149F43-DA96-41D0-BC8D-03146DC3491F}"/>
                </a:ext>
              </a:extLst>
            </p:cNvPr>
            <p:cNvSpPr/>
            <p:nvPr/>
          </p:nvSpPr>
          <p:spPr>
            <a:xfrm>
              <a:off x="10885409" y="4685954"/>
              <a:ext cx="138667" cy="10667"/>
            </a:xfrm>
            <a:custGeom>
              <a:avLst/>
              <a:gdLst>
                <a:gd name="connsiteX0" fmla="*/ 1000 w 138666"/>
                <a:gd name="connsiteY0" fmla="*/ 1000 h 10666"/>
                <a:gd name="connsiteX1" fmla="*/ 7180 w 138666"/>
                <a:gd name="connsiteY1" fmla="*/ 6944 h 10666"/>
                <a:gd name="connsiteX2" fmla="*/ 16304 w 138666"/>
                <a:gd name="connsiteY2" fmla="*/ 10620 h 10666"/>
                <a:gd name="connsiteX3" fmla="*/ 123797 w 138666"/>
                <a:gd name="connsiteY3" fmla="*/ 10620 h 10666"/>
                <a:gd name="connsiteX4" fmla="*/ 133691 w 138666"/>
                <a:gd name="connsiteY4" fmla="*/ 6137 h 10666"/>
                <a:gd name="connsiteX5" fmla="*/ 138197 w 138666"/>
                <a:gd name="connsiteY5" fmla="*/ 1000 h 10666"/>
                <a:gd name="connsiteX6" fmla="*/ 1000 w 138666"/>
                <a:gd name="connsiteY6" fmla="*/ 1000 h 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66" h="10666">
                  <a:moveTo>
                    <a:pt x="1000" y="1000"/>
                  </a:moveTo>
                  <a:lnTo>
                    <a:pt x="7180" y="6944"/>
                  </a:lnTo>
                  <a:cubicBezTo>
                    <a:pt x="9632" y="9303"/>
                    <a:pt x="12901" y="10620"/>
                    <a:pt x="16304" y="10620"/>
                  </a:cubicBezTo>
                  <a:lnTo>
                    <a:pt x="123797" y="10620"/>
                  </a:lnTo>
                  <a:cubicBezTo>
                    <a:pt x="127587" y="10620"/>
                    <a:pt x="131192" y="8987"/>
                    <a:pt x="133691" y="6137"/>
                  </a:cubicBezTo>
                  <a:lnTo>
                    <a:pt x="138197" y="1000"/>
                  </a:lnTo>
                  <a:lnTo>
                    <a:pt x="1000" y="1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B01BE6ED-89A5-40F7-84B3-17739C78A36C}"/>
                </a:ext>
              </a:extLst>
            </p:cNvPr>
            <p:cNvSpPr/>
            <p:nvPr/>
          </p:nvSpPr>
          <p:spPr>
            <a:xfrm>
              <a:off x="10709638" y="4415388"/>
              <a:ext cx="490667" cy="254667"/>
            </a:xfrm>
            <a:custGeom>
              <a:avLst/>
              <a:gdLst>
                <a:gd name="connsiteX0" fmla="*/ 1000 w 490666"/>
                <a:gd name="connsiteY0" fmla="*/ 1000 h 254666"/>
                <a:gd name="connsiteX1" fmla="*/ 489736 w 490666"/>
                <a:gd name="connsiteY1" fmla="*/ 1000 h 254666"/>
                <a:gd name="connsiteX2" fmla="*/ 489736 w 490666"/>
                <a:gd name="connsiteY2" fmla="*/ 254976 h 254666"/>
                <a:gd name="connsiteX3" fmla="*/ 1000 w 490666"/>
                <a:gd name="connsiteY3" fmla="*/ 254976 h 2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666" h="254666">
                  <a:moveTo>
                    <a:pt x="1000" y="1000"/>
                  </a:moveTo>
                  <a:lnTo>
                    <a:pt x="489736" y="1000"/>
                  </a:lnTo>
                  <a:lnTo>
                    <a:pt x="489736" y="254976"/>
                  </a:lnTo>
                  <a:lnTo>
                    <a:pt x="1000" y="254976"/>
                  </a:lnTo>
                  <a:close/>
                </a:path>
              </a:pathLst>
            </a:custGeom>
            <a:solidFill>
              <a:srgbClr val="F7F7F7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E429209E-4589-4F2B-B5F2-769B2B6D6480}"/>
                </a:ext>
              </a:extLst>
            </p:cNvPr>
            <p:cNvSpPr/>
            <p:nvPr/>
          </p:nvSpPr>
          <p:spPr>
            <a:xfrm>
              <a:off x="10527073" y="4717535"/>
              <a:ext cx="862667" cy="1333"/>
            </a:xfrm>
            <a:custGeom>
              <a:avLst/>
              <a:gdLst>
                <a:gd name="connsiteX0" fmla="*/ 52 w 862666"/>
                <a:gd name="connsiteY0" fmla="*/ 52 h 0"/>
                <a:gd name="connsiteX1" fmla="*/ 862822 w 862666"/>
                <a:gd name="connsiteY1" fmla="*/ 5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2666">
                  <a:moveTo>
                    <a:pt x="52" y="52"/>
                  </a:moveTo>
                  <a:lnTo>
                    <a:pt x="862822" y="52"/>
                  </a:lnTo>
                </a:path>
              </a:pathLst>
            </a:custGeom>
            <a:ln w="499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39CE6A62-E440-44DE-B016-2CB26D073738}"/>
                </a:ext>
              </a:extLst>
            </p:cNvPr>
            <p:cNvSpPr/>
            <p:nvPr/>
          </p:nvSpPr>
          <p:spPr>
            <a:xfrm>
              <a:off x="10900793" y="4217055"/>
              <a:ext cx="133333" cy="133333"/>
            </a:xfrm>
            <a:custGeom>
              <a:avLst/>
              <a:gdLst>
                <a:gd name="connsiteX0" fmla="*/ 133109 w 133333"/>
                <a:gd name="connsiteY0" fmla="*/ 67055 h 133333"/>
                <a:gd name="connsiteX1" fmla="*/ 67055 w 133333"/>
                <a:gd name="connsiteY1" fmla="*/ 133109 h 133333"/>
                <a:gd name="connsiteX2" fmla="*/ 1000 w 133333"/>
                <a:gd name="connsiteY2" fmla="*/ 67055 h 133333"/>
                <a:gd name="connsiteX3" fmla="*/ 67055 w 133333"/>
                <a:gd name="connsiteY3" fmla="*/ 1000 h 133333"/>
                <a:gd name="connsiteX4" fmla="*/ 133109 w 133333"/>
                <a:gd name="connsiteY4" fmla="*/ 67055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33" h="133333">
                  <a:moveTo>
                    <a:pt x="133109" y="67055"/>
                  </a:moveTo>
                  <a:cubicBezTo>
                    <a:pt x="133109" y="103536"/>
                    <a:pt x="103536" y="133109"/>
                    <a:pt x="67055" y="133109"/>
                  </a:cubicBezTo>
                  <a:cubicBezTo>
                    <a:pt x="30574" y="133109"/>
                    <a:pt x="1000" y="103536"/>
                    <a:pt x="1000" y="67055"/>
                  </a:cubicBezTo>
                  <a:cubicBezTo>
                    <a:pt x="1000" y="30574"/>
                    <a:pt x="30574" y="1000"/>
                    <a:pt x="67055" y="1000"/>
                  </a:cubicBezTo>
                  <a:cubicBezTo>
                    <a:pt x="103536" y="1000"/>
                    <a:pt x="133109" y="30574"/>
                    <a:pt x="133109" y="67055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33FCCBC0-0BCE-457A-9A69-D9E443568106}"/>
                </a:ext>
              </a:extLst>
            </p:cNvPr>
            <p:cNvSpPr/>
            <p:nvPr/>
          </p:nvSpPr>
          <p:spPr>
            <a:xfrm>
              <a:off x="10910958" y="4227220"/>
              <a:ext cx="113333" cy="113333"/>
            </a:xfrm>
            <a:custGeom>
              <a:avLst/>
              <a:gdLst>
                <a:gd name="connsiteX0" fmla="*/ 56889 w 113333"/>
                <a:gd name="connsiteY0" fmla="*/ 112779 h 113333"/>
                <a:gd name="connsiteX1" fmla="*/ 1000 w 113333"/>
                <a:gd name="connsiteY1" fmla="*/ 56889 h 113333"/>
                <a:gd name="connsiteX2" fmla="*/ 56889 w 113333"/>
                <a:gd name="connsiteY2" fmla="*/ 1000 h 113333"/>
                <a:gd name="connsiteX3" fmla="*/ 112779 w 113333"/>
                <a:gd name="connsiteY3" fmla="*/ 56889 h 113333"/>
                <a:gd name="connsiteX4" fmla="*/ 56889 w 113333"/>
                <a:gd name="connsiteY4" fmla="*/ 112779 h 11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3" h="113333">
                  <a:moveTo>
                    <a:pt x="56889" y="112779"/>
                  </a:moveTo>
                  <a:cubicBezTo>
                    <a:pt x="26071" y="112779"/>
                    <a:pt x="1000" y="87707"/>
                    <a:pt x="1000" y="56889"/>
                  </a:cubicBezTo>
                  <a:cubicBezTo>
                    <a:pt x="1000" y="26072"/>
                    <a:pt x="26072" y="1000"/>
                    <a:pt x="56889" y="1000"/>
                  </a:cubicBezTo>
                  <a:cubicBezTo>
                    <a:pt x="87707" y="1000"/>
                    <a:pt x="112779" y="26072"/>
                    <a:pt x="112779" y="56889"/>
                  </a:cubicBezTo>
                  <a:cubicBezTo>
                    <a:pt x="112779" y="87707"/>
                    <a:pt x="87707" y="112779"/>
                    <a:pt x="56889" y="11277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FE0B0160-BC6E-427C-96E5-0DA49A0AA4D5}"/>
                </a:ext>
              </a:extLst>
            </p:cNvPr>
            <p:cNvSpPr/>
            <p:nvPr/>
          </p:nvSpPr>
          <p:spPr>
            <a:xfrm>
              <a:off x="10947092" y="4251288"/>
              <a:ext cx="41333" cy="65333"/>
            </a:xfrm>
            <a:custGeom>
              <a:avLst/>
              <a:gdLst>
                <a:gd name="connsiteX0" fmla="*/ 32597 w 41333"/>
                <a:gd name="connsiteY0" fmla="*/ 30852 h 65333"/>
                <a:gd name="connsiteX1" fmla="*/ 39248 w 41333"/>
                <a:gd name="connsiteY1" fmla="*/ 20031 h 65333"/>
                <a:gd name="connsiteX2" fmla="*/ 26405 w 41333"/>
                <a:gd name="connsiteY2" fmla="*/ 7479 h 65333"/>
                <a:gd name="connsiteX3" fmla="*/ 26405 w 41333"/>
                <a:gd name="connsiteY3" fmla="*/ 1000 h 65333"/>
                <a:gd name="connsiteX4" fmla="*/ 18477 w 41333"/>
                <a:gd name="connsiteY4" fmla="*/ 1000 h 65333"/>
                <a:gd name="connsiteX5" fmla="*/ 18477 w 41333"/>
                <a:gd name="connsiteY5" fmla="*/ 7431 h 65333"/>
                <a:gd name="connsiteX6" fmla="*/ 14837 w 41333"/>
                <a:gd name="connsiteY6" fmla="*/ 7431 h 65333"/>
                <a:gd name="connsiteX7" fmla="*/ 14837 w 41333"/>
                <a:gd name="connsiteY7" fmla="*/ 1000 h 65333"/>
                <a:gd name="connsiteX8" fmla="*/ 6908 w 41333"/>
                <a:gd name="connsiteY8" fmla="*/ 1000 h 65333"/>
                <a:gd name="connsiteX9" fmla="*/ 6908 w 41333"/>
                <a:gd name="connsiteY9" fmla="*/ 7431 h 65333"/>
                <a:gd name="connsiteX10" fmla="*/ 1000 w 41333"/>
                <a:gd name="connsiteY10" fmla="*/ 7431 h 65333"/>
                <a:gd name="connsiteX11" fmla="*/ 1000 w 41333"/>
                <a:gd name="connsiteY11" fmla="*/ 17613 h 65333"/>
                <a:gd name="connsiteX12" fmla="*/ 6653 w 41333"/>
                <a:gd name="connsiteY12" fmla="*/ 17613 h 65333"/>
                <a:gd name="connsiteX13" fmla="*/ 6653 w 41333"/>
                <a:gd name="connsiteY13" fmla="*/ 47151 h 65333"/>
                <a:gd name="connsiteX14" fmla="*/ 1000 w 41333"/>
                <a:gd name="connsiteY14" fmla="*/ 47151 h 65333"/>
                <a:gd name="connsiteX15" fmla="*/ 1000 w 41333"/>
                <a:gd name="connsiteY15" fmla="*/ 57328 h 65333"/>
                <a:gd name="connsiteX16" fmla="*/ 6908 w 41333"/>
                <a:gd name="connsiteY16" fmla="*/ 57328 h 65333"/>
                <a:gd name="connsiteX17" fmla="*/ 6908 w 41333"/>
                <a:gd name="connsiteY17" fmla="*/ 64641 h 65333"/>
                <a:gd name="connsiteX18" fmla="*/ 14837 w 41333"/>
                <a:gd name="connsiteY18" fmla="*/ 64641 h 65333"/>
                <a:gd name="connsiteX19" fmla="*/ 14837 w 41333"/>
                <a:gd name="connsiteY19" fmla="*/ 57328 h 65333"/>
                <a:gd name="connsiteX20" fmla="*/ 18477 w 41333"/>
                <a:gd name="connsiteY20" fmla="*/ 57328 h 65333"/>
                <a:gd name="connsiteX21" fmla="*/ 18477 w 41333"/>
                <a:gd name="connsiteY21" fmla="*/ 64641 h 65333"/>
                <a:gd name="connsiteX22" fmla="*/ 26405 w 41333"/>
                <a:gd name="connsiteY22" fmla="*/ 64641 h 65333"/>
                <a:gd name="connsiteX23" fmla="*/ 26405 w 41333"/>
                <a:gd name="connsiteY23" fmla="*/ 57315 h 65333"/>
                <a:gd name="connsiteX24" fmla="*/ 40512 w 41333"/>
                <a:gd name="connsiteY24" fmla="*/ 43452 h 65333"/>
                <a:gd name="connsiteX25" fmla="*/ 32597 w 41333"/>
                <a:gd name="connsiteY25" fmla="*/ 30852 h 65333"/>
                <a:gd name="connsiteX26" fmla="*/ 16656 w 41333"/>
                <a:gd name="connsiteY26" fmla="*/ 17613 h 65333"/>
                <a:gd name="connsiteX27" fmla="*/ 24408 w 41333"/>
                <a:gd name="connsiteY27" fmla="*/ 17613 h 65333"/>
                <a:gd name="connsiteX28" fmla="*/ 26405 w 41333"/>
                <a:gd name="connsiteY28" fmla="*/ 17980 h 65333"/>
                <a:gd name="connsiteX29" fmla="*/ 28913 w 41333"/>
                <a:gd name="connsiteY29" fmla="*/ 22308 h 65333"/>
                <a:gd name="connsiteX30" fmla="*/ 26405 w 41333"/>
                <a:gd name="connsiteY30" fmla="*/ 26895 h 65333"/>
                <a:gd name="connsiteX31" fmla="*/ 24408 w 41333"/>
                <a:gd name="connsiteY31" fmla="*/ 27291 h 65333"/>
                <a:gd name="connsiteX32" fmla="*/ 16656 w 41333"/>
                <a:gd name="connsiteY32" fmla="*/ 27291 h 65333"/>
                <a:gd name="connsiteX33" fmla="*/ 16656 w 41333"/>
                <a:gd name="connsiteY33" fmla="*/ 17613 h 65333"/>
                <a:gd name="connsiteX34" fmla="*/ 26405 w 41333"/>
                <a:gd name="connsiteY34" fmla="*/ 46975 h 65333"/>
                <a:gd name="connsiteX35" fmla="*/ 24408 w 41333"/>
                <a:gd name="connsiteY35" fmla="*/ 47223 h 65333"/>
                <a:gd name="connsiteX36" fmla="*/ 16656 w 41333"/>
                <a:gd name="connsiteY36" fmla="*/ 47151 h 65333"/>
                <a:gd name="connsiteX37" fmla="*/ 16656 w 41333"/>
                <a:gd name="connsiteY37" fmla="*/ 36687 h 65333"/>
                <a:gd name="connsiteX38" fmla="*/ 24408 w 41333"/>
                <a:gd name="connsiteY38" fmla="*/ 36687 h 65333"/>
                <a:gd name="connsiteX39" fmla="*/ 26405 w 41333"/>
                <a:gd name="connsiteY39" fmla="*/ 36935 h 65333"/>
                <a:gd name="connsiteX40" fmla="*/ 30124 w 41333"/>
                <a:gd name="connsiteY40" fmla="*/ 41812 h 65333"/>
                <a:gd name="connsiteX41" fmla="*/ 26405 w 41333"/>
                <a:gd name="connsiteY41" fmla="*/ 46975 h 6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1333" h="65333">
                  <a:moveTo>
                    <a:pt x="32597" y="30852"/>
                  </a:moveTo>
                  <a:cubicBezTo>
                    <a:pt x="36664" y="29427"/>
                    <a:pt x="39248" y="25227"/>
                    <a:pt x="39248" y="20031"/>
                  </a:cubicBezTo>
                  <a:cubicBezTo>
                    <a:pt x="39248" y="12779"/>
                    <a:pt x="34304" y="7993"/>
                    <a:pt x="26405" y="7479"/>
                  </a:cubicBezTo>
                  <a:lnTo>
                    <a:pt x="26405" y="1000"/>
                  </a:lnTo>
                  <a:lnTo>
                    <a:pt x="18477" y="1000"/>
                  </a:lnTo>
                  <a:lnTo>
                    <a:pt x="18477" y="7431"/>
                  </a:lnTo>
                  <a:lnTo>
                    <a:pt x="14837" y="7431"/>
                  </a:lnTo>
                  <a:lnTo>
                    <a:pt x="14837" y="1000"/>
                  </a:lnTo>
                  <a:lnTo>
                    <a:pt x="6908" y="1000"/>
                  </a:lnTo>
                  <a:lnTo>
                    <a:pt x="6908" y="7431"/>
                  </a:lnTo>
                  <a:lnTo>
                    <a:pt x="1000" y="7431"/>
                  </a:lnTo>
                  <a:lnTo>
                    <a:pt x="1000" y="17613"/>
                  </a:lnTo>
                  <a:lnTo>
                    <a:pt x="6653" y="17613"/>
                  </a:lnTo>
                  <a:lnTo>
                    <a:pt x="6653" y="47151"/>
                  </a:lnTo>
                  <a:lnTo>
                    <a:pt x="1000" y="47151"/>
                  </a:lnTo>
                  <a:lnTo>
                    <a:pt x="1000" y="57328"/>
                  </a:lnTo>
                  <a:lnTo>
                    <a:pt x="6908" y="57328"/>
                  </a:lnTo>
                  <a:lnTo>
                    <a:pt x="6908" y="64641"/>
                  </a:lnTo>
                  <a:lnTo>
                    <a:pt x="14837" y="64641"/>
                  </a:lnTo>
                  <a:lnTo>
                    <a:pt x="14837" y="57328"/>
                  </a:lnTo>
                  <a:lnTo>
                    <a:pt x="18477" y="57328"/>
                  </a:lnTo>
                  <a:lnTo>
                    <a:pt x="18477" y="64641"/>
                  </a:lnTo>
                  <a:lnTo>
                    <a:pt x="26405" y="64641"/>
                  </a:lnTo>
                  <a:lnTo>
                    <a:pt x="26405" y="57315"/>
                  </a:lnTo>
                  <a:cubicBezTo>
                    <a:pt x="35048" y="57033"/>
                    <a:pt x="40512" y="51760"/>
                    <a:pt x="40512" y="43452"/>
                  </a:cubicBezTo>
                  <a:cubicBezTo>
                    <a:pt x="40511" y="37044"/>
                    <a:pt x="37488" y="32135"/>
                    <a:pt x="32597" y="30852"/>
                  </a:cubicBezTo>
                  <a:close/>
                  <a:moveTo>
                    <a:pt x="16656" y="17613"/>
                  </a:moveTo>
                  <a:lnTo>
                    <a:pt x="24408" y="17613"/>
                  </a:lnTo>
                  <a:cubicBezTo>
                    <a:pt x="25152" y="17613"/>
                    <a:pt x="25824" y="17737"/>
                    <a:pt x="26405" y="17980"/>
                  </a:cubicBezTo>
                  <a:cubicBezTo>
                    <a:pt x="27979" y="18633"/>
                    <a:pt x="28913" y="20131"/>
                    <a:pt x="28913" y="22308"/>
                  </a:cubicBezTo>
                  <a:cubicBezTo>
                    <a:pt x="28913" y="24592"/>
                    <a:pt x="27979" y="26193"/>
                    <a:pt x="26405" y="26895"/>
                  </a:cubicBezTo>
                  <a:cubicBezTo>
                    <a:pt x="25824" y="27152"/>
                    <a:pt x="25152" y="27291"/>
                    <a:pt x="24408" y="27291"/>
                  </a:cubicBezTo>
                  <a:lnTo>
                    <a:pt x="16656" y="27291"/>
                  </a:lnTo>
                  <a:lnTo>
                    <a:pt x="16656" y="17613"/>
                  </a:lnTo>
                  <a:close/>
                  <a:moveTo>
                    <a:pt x="26405" y="46975"/>
                  </a:moveTo>
                  <a:cubicBezTo>
                    <a:pt x="25800" y="47137"/>
                    <a:pt x="25132" y="47223"/>
                    <a:pt x="24408" y="47223"/>
                  </a:cubicBezTo>
                  <a:lnTo>
                    <a:pt x="16656" y="47151"/>
                  </a:lnTo>
                  <a:lnTo>
                    <a:pt x="16656" y="36687"/>
                  </a:lnTo>
                  <a:lnTo>
                    <a:pt x="24408" y="36687"/>
                  </a:lnTo>
                  <a:cubicBezTo>
                    <a:pt x="25133" y="36687"/>
                    <a:pt x="25800" y="36772"/>
                    <a:pt x="26405" y="36935"/>
                  </a:cubicBezTo>
                  <a:cubicBezTo>
                    <a:pt x="28736" y="37555"/>
                    <a:pt x="30124" y="39323"/>
                    <a:pt x="30124" y="41812"/>
                  </a:cubicBezTo>
                  <a:cubicBezTo>
                    <a:pt x="30124" y="44524"/>
                    <a:pt x="28736" y="46341"/>
                    <a:pt x="26405" y="469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2C46732-07D1-43C6-938E-231E70B11F14}"/>
                </a:ext>
              </a:extLst>
            </p:cNvPr>
            <p:cNvSpPr/>
            <p:nvPr/>
          </p:nvSpPr>
          <p:spPr>
            <a:xfrm>
              <a:off x="10647121" y="4361962"/>
              <a:ext cx="86667" cy="86667"/>
            </a:xfrm>
            <a:custGeom>
              <a:avLst/>
              <a:gdLst>
                <a:gd name="connsiteX0" fmla="*/ 86533 w 86666"/>
                <a:gd name="connsiteY0" fmla="*/ 43767 h 86666"/>
                <a:gd name="connsiteX1" fmla="*/ 43767 w 86666"/>
                <a:gd name="connsiteY1" fmla="*/ 86533 h 86666"/>
                <a:gd name="connsiteX2" fmla="*/ 1000 w 86666"/>
                <a:gd name="connsiteY2" fmla="*/ 43767 h 86666"/>
                <a:gd name="connsiteX3" fmla="*/ 43767 w 86666"/>
                <a:gd name="connsiteY3" fmla="*/ 1000 h 86666"/>
                <a:gd name="connsiteX4" fmla="*/ 86533 w 86666"/>
                <a:gd name="connsiteY4" fmla="*/ 43767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6" h="86666">
                  <a:moveTo>
                    <a:pt x="86533" y="43767"/>
                  </a:moveTo>
                  <a:cubicBezTo>
                    <a:pt x="86533" y="67386"/>
                    <a:pt x="67386" y="86533"/>
                    <a:pt x="43767" y="86533"/>
                  </a:cubicBezTo>
                  <a:cubicBezTo>
                    <a:pt x="20147" y="86533"/>
                    <a:pt x="1000" y="67386"/>
                    <a:pt x="1000" y="43767"/>
                  </a:cubicBezTo>
                  <a:cubicBezTo>
                    <a:pt x="1000" y="20147"/>
                    <a:pt x="20147" y="1000"/>
                    <a:pt x="43767" y="1000"/>
                  </a:cubicBezTo>
                  <a:cubicBezTo>
                    <a:pt x="67386" y="1000"/>
                    <a:pt x="86533" y="20147"/>
                    <a:pt x="86533" y="4376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78C212DE-D898-485D-8463-4E778729E96D}"/>
                </a:ext>
              </a:extLst>
            </p:cNvPr>
            <p:cNvSpPr/>
            <p:nvPr/>
          </p:nvSpPr>
          <p:spPr>
            <a:xfrm>
              <a:off x="10653702" y="4368543"/>
              <a:ext cx="73333" cy="73333"/>
            </a:xfrm>
            <a:custGeom>
              <a:avLst/>
              <a:gdLst>
                <a:gd name="connsiteX0" fmla="*/ 37185 w 73333"/>
                <a:gd name="connsiteY0" fmla="*/ 73371 h 73333"/>
                <a:gd name="connsiteX1" fmla="*/ 1000 w 73333"/>
                <a:gd name="connsiteY1" fmla="*/ 37185 h 73333"/>
                <a:gd name="connsiteX2" fmla="*/ 37185 w 73333"/>
                <a:gd name="connsiteY2" fmla="*/ 1000 h 73333"/>
                <a:gd name="connsiteX3" fmla="*/ 73371 w 73333"/>
                <a:gd name="connsiteY3" fmla="*/ 37185 h 73333"/>
                <a:gd name="connsiteX4" fmla="*/ 37185 w 73333"/>
                <a:gd name="connsiteY4" fmla="*/ 73371 h 7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33" h="73333">
                  <a:moveTo>
                    <a:pt x="37185" y="73371"/>
                  </a:moveTo>
                  <a:cubicBezTo>
                    <a:pt x="17232" y="73371"/>
                    <a:pt x="1000" y="57137"/>
                    <a:pt x="1000" y="37185"/>
                  </a:cubicBezTo>
                  <a:cubicBezTo>
                    <a:pt x="1000" y="17233"/>
                    <a:pt x="17233" y="1000"/>
                    <a:pt x="37185" y="1000"/>
                  </a:cubicBezTo>
                  <a:cubicBezTo>
                    <a:pt x="57137" y="1000"/>
                    <a:pt x="73371" y="17233"/>
                    <a:pt x="73371" y="37185"/>
                  </a:cubicBezTo>
                  <a:cubicBezTo>
                    <a:pt x="73371" y="57137"/>
                    <a:pt x="57139" y="73371"/>
                    <a:pt x="37185" y="7337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8AD1A556-B480-4D73-9660-3C66B9396CBA}"/>
                </a:ext>
              </a:extLst>
            </p:cNvPr>
            <p:cNvSpPr/>
            <p:nvPr/>
          </p:nvSpPr>
          <p:spPr>
            <a:xfrm>
              <a:off x="10671051" y="4387329"/>
              <a:ext cx="41333" cy="41333"/>
            </a:xfrm>
            <a:custGeom>
              <a:avLst/>
              <a:gdLst>
                <a:gd name="connsiteX0" fmla="*/ 41009 w 41333"/>
                <a:gd name="connsiteY0" fmla="*/ 15875 h 41333"/>
                <a:gd name="connsiteX1" fmla="*/ 33077 w 41333"/>
                <a:gd name="connsiteY1" fmla="*/ 9893 h 41333"/>
                <a:gd name="connsiteX2" fmla="*/ 26817 w 41333"/>
                <a:gd name="connsiteY2" fmla="*/ 15551 h 41333"/>
                <a:gd name="connsiteX3" fmla="*/ 24054 w 41333"/>
                <a:gd name="connsiteY3" fmla="*/ 15883 h 41333"/>
                <a:gd name="connsiteX4" fmla="*/ 16694 w 41333"/>
                <a:gd name="connsiteY4" fmla="*/ 13338 h 41333"/>
                <a:gd name="connsiteX5" fmla="*/ 14727 w 41333"/>
                <a:gd name="connsiteY5" fmla="*/ 11371 h 41333"/>
                <a:gd name="connsiteX6" fmla="*/ 13302 w 41333"/>
                <a:gd name="connsiteY6" fmla="*/ 3054 h 41333"/>
                <a:gd name="connsiteX7" fmla="*/ 3369 w 41333"/>
                <a:gd name="connsiteY7" fmla="*/ 2857 h 41333"/>
                <a:gd name="connsiteX8" fmla="*/ 3118 w 41333"/>
                <a:gd name="connsiteY8" fmla="*/ 13322 h 41333"/>
                <a:gd name="connsiteX9" fmla="*/ 11393 w 41333"/>
                <a:gd name="connsiteY9" fmla="*/ 14706 h 41333"/>
                <a:gd name="connsiteX10" fmla="*/ 12753 w 41333"/>
                <a:gd name="connsiteY10" fmla="*/ 16066 h 41333"/>
                <a:gd name="connsiteX11" fmla="*/ 15170 w 41333"/>
                <a:gd name="connsiteY11" fmla="*/ 24206 h 41333"/>
                <a:gd name="connsiteX12" fmla="*/ 14725 w 41333"/>
                <a:gd name="connsiteY12" fmla="*/ 26309 h 41333"/>
                <a:gd name="connsiteX13" fmla="*/ 8534 w 41333"/>
                <a:gd name="connsiteY13" fmla="*/ 32042 h 41333"/>
                <a:gd name="connsiteX14" fmla="*/ 13789 w 41333"/>
                <a:gd name="connsiteY14" fmla="*/ 40474 h 41333"/>
                <a:gd name="connsiteX15" fmla="*/ 22694 w 41333"/>
                <a:gd name="connsiteY15" fmla="*/ 34974 h 41333"/>
                <a:gd name="connsiteX16" fmla="*/ 19338 w 41333"/>
                <a:gd name="connsiteY16" fmla="*/ 27285 h 41333"/>
                <a:gd name="connsiteX17" fmla="*/ 26991 w 41333"/>
                <a:gd name="connsiteY17" fmla="*/ 20282 h 41333"/>
                <a:gd name="connsiteX18" fmla="*/ 27378 w 41333"/>
                <a:gd name="connsiteY18" fmla="*/ 20235 h 41333"/>
                <a:gd name="connsiteX19" fmla="*/ 34739 w 41333"/>
                <a:gd name="connsiteY19" fmla="*/ 24260 h 41333"/>
                <a:gd name="connsiteX20" fmla="*/ 41009 w 41333"/>
                <a:gd name="connsiteY20" fmla="*/ 15875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333" h="41333">
                  <a:moveTo>
                    <a:pt x="41009" y="15875"/>
                  </a:moveTo>
                  <a:cubicBezTo>
                    <a:pt x="40383" y="12137"/>
                    <a:pt x="36843" y="9471"/>
                    <a:pt x="33077" y="9893"/>
                  </a:cubicBezTo>
                  <a:cubicBezTo>
                    <a:pt x="29903" y="10247"/>
                    <a:pt x="27455" y="12603"/>
                    <a:pt x="26817" y="15551"/>
                  </a:cubicBezTo>
                  <a:lnTo>
                    <a:pt x="24054" y="15883"/>
                  </a:lnTo>
                  <a:cubicBezTo>
                    <a:pt x="21341" y="16209"/>
                    <a:pt x="18627" y="15270"/>
                    <a:pt x="16694" y="13338"/>
                  </a:cubicBezTo>
                  <a:lnTo>
                    <a:pt x="14727" y="11371"/>
                  </a:lnTo>
                  <a:cubicBezTo>
                    <a:pt x="16047" y="8658"/>
                    <a:pt x="15577" y="5294"/>
                    <a:pt x="13302" y="3054"/>
                  </a:cubicBezTo>
                  <a:cubicBezTo>
                    <a:pt x="10601" y="395"/>
                    <a:pt x="6171" y="305"/>
                    <a:pt x="3369" y="2857"/>
                  </a:cubicBezTo>
                  <a:cubicBezTo>
                    <a:pt x="297" y="5655"/>
                    <a:pt x="213" y="10417"/>
                    <a:pt x="3118" y="13322"/>
                  </a:cubicBezTo>
                  <a:cubicBezTo>
                    <a:pt x="5357" y="15561"/>
                    <a:pt x="8697" y="16017"/>
                    <a:pt x="11393" y="14706"/>
                  </a:cubicBezTo>
                  <a:lnTo>
                    <a:pt x="12753" y="16066"/>
                  </a:lnTo>
                  <a:cubicBezTo>
                    <a:pt x="14883" y="18195"/>
                    <a:pt x="15793" y="21258"/>
                    <a:pt x="15170" y="24206"/>
                  </a:cubicBezTo>
                  <a:lnTo>
                    <a:pt x="14725" y="26309"/>
                  </a:lnTo>
                  <a:cubicBezTo>
                    <a:pt x="11731" y="26682"/>
                    <a:pt x="9169" y="28913"/>
                    <a:pt x="8534" y="32042"/>
                  </a:cubicBezTo>
                  <a:cubicBezTo>
                    <a:pt x="7781" y="35757"/>
                    <a:pt x="10121" y="39518"/>
                    <a:pt x="13789" y="40474"/>
                  </a:cubicBezTo>
                  <a:cubicBezTo>
                    <a:pt x="17810" y="41521"/>
                    <a:pt x="21845" y="38993"/>
                    <a:pt x="22694" y="34974"/>
                  </a:cubicBezTo>
                  <a:cubicBezTo>
                    <a:pt x="23349" y="31875"/>
                    <a:pt x="21909" y="28827"/>
                    <a:pt x="19338" y="27285"/>
                  </a:cubicBezTo>
                  <a:cubicBezTo>
                    <a:pt x="20126" y="23553"/>
                    <a:pt x="23205" y="20737"/>
                    <a:pt x="26991" y="20282"/>
                  </a:cubicBezTo>
                  <a:lnTo>
                    <a:pt x="27378" y="20235"/>
                  </a:lnTo>
                  <a:cubicBezTo>
                    <a:pt x="28687" y="22933"/>
                    <a:pt x="31595" y="24637"/>
                    <a:pt x="34739" y="24260"/>
                  </a:cubicBezTo>
                  <a:cubicBezTo>
                    <a:pt x="38819" y="23769"/>
                    <a:pt x="41695" y="19974"/>
                    <a:pt x="41009" y="158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F61DFEA-791E-4E39-A122-7442A8035BC4}"/>
                </a:ext>
              </a:extLst>
            </p:cNvPr>
            <p:cNvSpPr/>
            <p:nvPr/>
          </p:nvSpPr>
          <p:spPr>
            <a:xfrm>
              <a:off x="10931244" y="4776282"/>
              <a:ext cx="86667" cy="13333"/>
            </a:xfrm>
            <a:custGeom>
              <a:avLst/>
              <a:gdLst>
                <a:gd name="connsiteX0" fmla="*/ 1000 w 86666"/>
                <a:gd name="connsiteY0" fmla="*/ 1000 h 13333"/>
                <a:gd name="connsiteX1" fmla="*/ 86532 w 86666"/>
                <a:gd name="connsiteY1" fmla="*/ 1000 h 13333"/>
                <a:gd name="connsiteX2" fmla="*/ 86532 w 86666"/>
                <a:gd name="connsiteY2" fmla="*/ 13197 h 13333"/>
                <a:gd name="connsiteX3" fmla="*/ 1000 w 86666"/>
                <a:gd name="connsiteY3" fmla="*/ 13197 h 1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66" h="13333">
                  <a:moveTo>
                    <a:pt x="1000" y="1000"/>
                  </a:moveTo>
                  <a:lnTo>
                    <a:pt x="86532" y="1000"/>
                  </a:lnTo>
                  <a:lnTo>
                    <a:pt x="86532" y="13197"/>
                  </a:lnTo>
                  <a:lnTo>
                    <a:pt x="1000" y="13197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EBDAAA-4A82-4BA0-9484-F06493E8A18D}"/>
                </a:ext>
              </a:extLst>
            </p:cNvPr>
            <p:cNvSpPr/>
            <p:nvPr/>
          </p:nvSpPr>
          <p:spPr>
            <a:xfrm>
              <a:off x="10931244" y="4758987"/>
              <a:ext cx="86667" cy="60000"/>
            </a:xfrm>
            <a:custGeom>
              <a:avLst/>
              <a:gdLst>
                <a:gd name="connsiteX0" fmla="*/ 43767 w 86666"/>
                <a:gd name="connsiteY0" fmla="*/ 1000 h 60000"/>
                <a:gd name="connsiteX1" fmla="*/ 1000 w 86666"/>
                <a:gd name="connsiteY1" fmla="*/ 30491 h 60000"/>
                <a:gd name="connsiteX2" fmla="*/ 43767 w 86666"/>
                <a:gd name="connsiteY2" fmla="*/ 59983 h 60000"/>
                <a:gd name="connsiteX3" fmla="*/ 86532 w 86666"/>
                <a:gd name="connsiteY3" fmla="*/ 30491 h 60000"/>
                <a:gd name="connsiteX4" fmla="*/ 43767 w 86666"/>
                <a:gd name="connsiteY4" fmla="*/ 1000 h 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6" h="60000">
                  <a:moveTo>
                    <a:pt x="43767" y="1000"/>
                  </a:moveTo>
                  <a:cubicBezTo>
                    <a:pt x="20147" y="1000"/>
                    <a:pt x="1000" y="14204"/>
                    <a:pt x="1000" y="30491"/>
                  </a:cubicBezTo>
                  <a:cubicBezTo>
                    <a:pt x="1000" y="46779"/>
                    <a:pt x="20148" y="59983"/>
                    <a:pt x="43767" y="59983"/>
                  </a:cubicBezTo>
                  <a:cubicBezTo>
                    <a:pt x="67385" y="59983"/>
                    <a:pt x="86532" y="46779"/>
                    <a:pt x="86532" y="30491"/>
                  </a:cubicBezTo>
                  <a:cubicBezTo>
                    <a:pt x="86533" y="14204"/>
                    <a:pt x="67387" y="1000"/>
                    <a:pt x="43767" y="1000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D7DEBB2E-E490-46E7-BC2F-179212ABEBEF}"/>
                </a:ext>
              </a:extLst>
            </p:cNvPr>
            <p:cNvSpPr/>
            <p:nvPr/>
          </p:nvSpPr>
          <p:spPr>
            <a:xfrm>
              <a:off x="10931244" y="4746790"/>
              <a:ext cx="86667" cy="60000"/>
            </a:xfrm>
            <a:custGeom>
              <a:avLst/>
              <a:gdLst>
                <a:gd name="connsiteX0" fmla="*/ 86533 w 86666"/>
                <a:gd name="connsiteY0" fmla="*/ 30492 h 60000"/>
                <a:gd name="connsiteX1" fmla="*/ 43767 w 86666"/>
                <a:gd name="connsiteY1" fmla="*/ 59984 h 60000"/>
                <a:gd name="connsiteX2" fmla="*/ 1000 w 86666"/>
                <a:gd name="connsiteY2" fmla="*/ 30492 h 60000"/>
                <a:gd name="connsiteX3" fmla="*/ 43767 w 86666"/>
                <a:gd name="connsiteY3" fmla="*/ 1000 h 60000"/>
                <a:gd name="connsiteX4" fmla="*/ 86533 w 86666"/>
                <a:gd name="connsiteY4" fmla="*/ 30492 h 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6" h="60000">
                  <a:moveTo>
                    <a:pt x="86533" y="30492"/>
                  </a:moveTo>
                  <a:cubicBezTo>
                    <a:pt x="86533" y="46780"/>
                    <a:pt x="67386" y="59984"/>
                    <a:pt x="43767" y="59984"/>
                  </a:cubicBezTo>
                  <a:cubicBezTo>
                    <a:pt x="20147" y="59984"/>
                    <a:pt x="1000" y="46780"/>
                    <a:pt x="1000" y="30492"/>
                  </a:cubicBezTo>
                  <a:cubicBezTo>
                    <a:pt x="1000" y="14204"/>
                    <a:pt x="20147" y="1000"/>
                    <a:pt x="43767" y="1000"/>
                  </a:cubicBezTo>
                  <a:cubicBezTo>
                    <a:pt x="67386" y="1000"/>
                    <a:pt x="86533" y="14204"/>
                    <a:pt x="86533" y="30492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562D8ABE-9FC7-4E21-A188-616F8FF02395}"/>
                </a:ext>
              </a:extLst>
            </p:cNvPr>
            <p:cNvSpPr/>
            <p:nvPr/>
          </p:nvSpPr>
          <p:spPr>
            <a:xfrm>
              <a:off x="10937825" y="4751328"/>
              <a:ext cx="73333" cy="50667"/>
            </a:xfrm>
            <a:custGeom>
              <a:avLst/>
              <a:gdLst>
                <a:gd name="connsiteX0" fmla="*/ 37185 w 73333"/>
                <a:gd name="connsiteY0" fmla="*/ 50907 h 50666"/>
                <a:gd name="connsiteX1" fmla="*/ 1000 w 73333"/>
                <a:gd name="connsiteY1" fmla="*/ 25953 h 50666"/>
                <a:gd name="connsiteX2" fmla="*/ 37185 w 73333"/>
                <a:gd name="connsiteY2" fmla="*/ 1000 h 50666"/>
                <a:gd name="connsiteX3" fmla="*/ 73371 w 73333"/>
                <a:gd name="connsiteY3" fmla="*/ 25953 h 50666"/>
                <a:gd name="connsiteX4" fmla="*/ 37185 w 73333"/>
                <a:gd name="connsiteY4" fmla="*/ 50907 h 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33" h="50666">
                  <a:moveTo>
                    <a:pt x="37185" y="50907"/>
                  </a:moveTo>
                  <a:cubicBezTo>
                    <a:pt x="17232" y="50907"/>
                    <a:pt x="1000" y="39713"/>
                    <a:pt x="1000" y="25953"/>
                  </a:cubicBezTo>
                  <a:cubicBezTo>
                    <a:pt x="1000" y="12193"/>
                    <a:pt x="17233" y="1000"/>
                    <a:pt x="37185" y="1000"/>
                  </a:cubicBezTo>
                  <a:cubicBezTo>
                    <a:pt x="57137" y="1000"/>
                    <a:pt x="73371" y="12193"/>
                    <a:pt x="73371" y="25953"/>
                  </a:cubicBezTo>
                  <a:cubicBezTo>
                    <a:pt x="73371" y="39713"/>
                    <a:pt x="57139" y="50907"/>
                    <a:pt x="37185" y="5090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B552BB50-0B90-4044-888C-557C711CBBE1}"/>
                </a:ext>
              </a:extLst>
            </p:cNvPr>
            <p:cNvSpPr/>
            <p:nvPr/>
          </p:nvSpPr>
          <p:spPr>
            <a:xfrm>
              <a:off x="10955172" y="4764284"/>
              <a:ext cx="41333" cy="29333"/>
            </a:xfrm>
            <a:custGeom>
              <a:avLst/>
              <a:gdLst>
                <a:gd name="connsiteX0" fmla="*/ 41010 w 41333"/>
                <a:gd name="connsiteY0" fmla="*/ 11258 h 29333"/>
                <a:gd name="connsiteX1" fmla="*/ 33078 w 41333"/>
                <a:gd name="connsiteY1" fmla="*/ 7133 h 29333"/>
                <a:gd name="connsiteX2" fmla="*/ 26818 w 41333"/>
                <a:gd name="connsiteY2" fmla="*/ 11035 h 29333"/>
                <a:gd name="connsiteX3" fmla="*/ 24055 w 41333"/>
                <a:gd name="connsiteY3" fmla="*/ 11265 h 29333"/>
                <a:gd name="connsiteX4" fmla="*/ 16695 w 41333"/>
                <a:gd name="connsiteY4" fmla="*/ 9508 h 29333"/>
                <a:gd name="connsiteX5" fmla="*/ 14727 w 41333"/>
                <a:gd name="connsiteY5" fmla="*/ 8151 h 29333"/>
                <a:gd name="connsiteX6" fmla="*/ 13302 w 41333"/>
                <a:gd name="connsiteY6" fmla="*/ 2417 h 29333"/>
                <a:gd name="connsiteX7" fmla="*/ 3369 w 41333"/>
                <a:gd name="connsiteY7" fmla="*/ 2280 h 29333"/>
                <a:gd name="connsiteX8" fmla="*/ 3118 w 41333"/>
                <a:gd name="connsiteY8" fmla="*/ 9497 h 29333"/>
                <a:gd name="connsiteX9" fmla="*/ 11393 w 41333"/>
                <a:gd name="connsiteY9" fmla="*/ 10451 h 29333"/>
                <a:gd name="connsiteX10" fmla="*/ 12753 w 41333"/>
                <a:gd name="connsiteY10" fmla="*/ 11389 h 29333"/>
                <a:gd name="connsiteX11" fmla="*/ 15170 w 41333"/>
                <a:gd name="connsiteY11" fmla="*/ 17002 h 29333"/>
                <a:gd name="connsiteX12" fmla="*/ 14725 w 41333"/>
                <a:gd name="connsiteY12" fmla="*/ 18453 h 29333"/>
                <a:gd name="connsiteX13" fmla="*/ 8534 w 41333"/>
                <a:gd name="connsiteY13" fmla="*/ 22406 h 29333"/>
                <a:gd name="connsiteX14" fmla="*/ 13789 w 41333"/>
                <a:gd name="connsiteY14" fmla="*/ 28220 h 29333"/>
                <a:gd name="connsiteX15" fmla="*/ 22694 w 41333"/>
                <a:gd name="connsiteY15" fmla="*/ 24427 h 29333"/>
                <a:gd name="connsiteX16" fmla="*/ 19338 w 41333"/>
                <a:gd name="connsiteY16" fmla="*/ 19124 h 29333"/>
                <a:gd name="connsiteX17" fmla="*/ 26991 w 41333"/>
                <a:gd name="connsiteY17" fmla="*/ 14295 h 29333"/>
                <a:gd name="connsiteX18" fmla="*/ 27378 w 41333"/>
                <a:gd name="connsiteY18" fmla="*/ 14263 h 29333"/>
                <a:gd name="connsiteX19" fmla="*/ 34739 w 41333"/>
                <a:gd name="connsiteY19" fmla="*/ 17038 h 29333"/>
                <a:gd name="connsiteX20" fmla="*/ 41010 w 41333"/>
                <a:gd name="connsiteY20" fmla="*/ 11258 h 2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1333" h="29333">
                  <a:moveTo>
                    <a:pt x="41010" y="11258"/>
                  </a:moveTo>
                  <a:cubicBezTo>
                    <a:pt x="40385" y="8679"/>
                    <a:pt x="36845" y="6842"/>
                    <a:pt x="33078" y="7133"/>
                  </a:cubicBezTo>
                  <a:cubicBezTo>
                    <a:pt x="29905" y="7376"/>
                    <a:pt x="27457" y="9002"/>
                    <a:pt x="26818" y="11035"/>
                  </a:cubicBezTo>
                  <a:lnTo>
                    <a:pt x="24055" y="11265"/>
                  </a:lnTo>
                  <a:cubicBezTo>
                    <a:pt x="21341" y="11488"/>
                    <a:pt x="18629" y="10842"/>
                    <a:pt x="16695" y="9508"/>
                  </a:cubicBezTo>
                  <a:lnTo>
                    <a:pt x="14727" y="8151"/>
                  </a:lnTo>
                  <a:cubicBezTo>
                    <a:pt x="16047" y="6280"/>
                    <a:pt x="15578" y="3960"/>
                    <a:pt x="13302" y="2417"/>
                  </a:cubicBezTo>
                  <a:cubicBezTo>
                    <a:pt x="10601" y="583"/>
                    <a:pt x="6171" y="521"/>
                    <a:pt x="3369" y="2280"/>
                  </a:cubicBezTo>
                  <a:cubicBezTo>
                    <a:pt x="297" y="4210"/>
                    <a:pt x="213" y="7494"/>
                    <a:pt x="3118" y="9497"/>
                  </a:cubicBezTo>
                  <a:cubicBezTo>
                    <a:pt x="5357" y="11040"/>
                    <a:pt x="8697" y="11355"/>
                    <a:pt x="11393" y="10451"/>
                  </a:cubicBezTo>
                  <a:lnTo>
                    <a:pt x="12753" y="11389"/>
                  </a:lnTo>
                  <a:cubicBezTo>
                    <a:pt x="14883" y="12858"/>
                    <a:pt x="15791" y="14970"/>
                    <a:pt x="15170" y="17002"/>
                  </a:cubicBezTo>
                  <a:lnTo>
                    <a:pt x="14725" y="18453"/>
                  </a:lnTo>
                  <a:cubicBezTo>
                    <a:pt x="11731" y="18710"/>
                    <a:pt x="9169" y="20248"/>
                    <a:pt x="8534" y="22406"/>
                  </a:cubicBezTo>
                  <a:cubicBezTo>
                    <a:pt x="7781" y="24967"/>
                    <a:pt x="10121" y="27562"/>
                    <a:pt x="13789" y="28220"/>
                  </a:cubicBezTo>
                  <a:cubicBezTo>
                    <a:pt x="17810" y="28943"/>
                    <a:pt x="21845" y="27199"/>
                    <a:pt x="22694" y="24427"/>
                  </a:cubicBezTo>
                  <a:cubicBezTo>
                    <a:pt x="23349" y="22290"/>
                    <a:pt x="21909" y="20189"/>
                    <a:pt x="19338" y="19124"/>
                  </a:cubicBezTo>
                  <a:cubicBezTo>
                    <a:pt x="20126" y="16551"/>
                    <a:pt x="23205" y="14609"/>
                    <a:pt x="26991" y="14295"/>
                  </a:cubicBezTo>
                  <a:lnTo>
                    <a:pt x="27378" y="14263"/>
                  </a:lnTo>
                  <a:cubicBezTo>
                    <a:pt x="28687" y="16123"/>
                    <a:pt x="31595" y="17298"/>
                    <a:pt x="34739" y="17038"/>
                  </a:cubicBezTo>
                  <a:cubicBezTo>
                    <a:pt x="38821" y="16700"/>
                    <a:pt x="41697" y="14083"/>
                    <a:pt x="41010" y="1125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F028F9EF-2924-48E2-B01A-ABA52DC7E75D}"/>
                </a:ext>
              </a:extLst>
            </p:cNvPr>
            <p:cNvSpPr/>
            <p:nvPr/>
          </p:nvSpPr>
          <p:spPr>
            <a:xfrm>
              <a:off x="10757397" y="4459471"/>
              <a:ext cx="196000" cy="65333"/>
            </a:xfrm>
            <a:custGeom>
              <a:avLst/>
              <a:gdLst>
                <a:gd name="connsiteX0" fmla="*/ 193941 w 196000"/>
                <a:gd name="connsiteY0" fmla="*/ 64613 h 65333"/>
                <a:gd name="connsiteX1" fmla="*/ 2375 w 196000"/>
                <a:gd name="connsiteY1" fmla="*/ 64613 h 65333"/>
                <a:gd name="connsiteX2" fmla="*/ 1000 w 196000"/>
                <a:gd name="connsiteY2" fmla="*/ 63239 h 65333"/>
                <a:gd name="connsiteX3" fmla="*/ 1000 w 196000"/>
                <a:gd name="connsiteY3" fmla="*/ 2375 h 65333"/>
                <a:gd name="connsiteX4" fmla="*/ 2375 w 196000"/>
                <a:gd name="connsiteY4" fmla="*/ 1000 h 65333"/>
                <a:gd name="connsiteX5" fmla="*/ 193940 w 196000"/>
                <a:gd name="connsiteY5" fmla="*/ 1000 h 65333"/>
                <a:gd name="connsiteX6" fmla="*/ 195315 w 196000"/>
                <a:gd name="connsiteY6" fmla="*/ 2375 h 65333"/>
                <a:gd name="connsiteX7" fmla="*/ 195315 w 196000"/>
                <a:gd name="connsiteY7" fmla="*/ 63239 h 65333"/>
                <a:gd name="connsiteX8" fmla="*/ 193941 w 196000"/>
                <a:gd name="connsiteY8" fmla="*/ 64613 h 6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000" h="65333">
                  <a:moveTo>
                    <a:pt x="193941" y="64613"/>
                  </a:moveTo>
                  <a:lnTo>
                    <a:pt x="2375" y="64613"/>
                  </a:lnTo>
                  <a:cubicBezTo>
                    <a:pt x="1616" y="64613"/>
                    <a:pt x="1000" y="63997"/>
                    <a:pt x="1000" y="63239"/>
                  </a:cubicBezTo>
                  <a:lnTo>
                    <a:pt x="1000" y="2375"/>
                  </a:lnTo>
                  <a:cubicBezTo>
                    <a:pt x="1000" y="1616"/>
                    <a:pt x="1615" y="1000"/>
                    <a:pt x="2375" y="1000"/>
                  </a:cubicBezTo>
                  <a:lnTo>
                    <a:pt x="193940" y="1000"/>
                  </a:lnTo>
                  <a:cubicBezTo>
                    <a:pt x="194699" y="1000"/>
                    <a:pt x="195315" y="1616"/>
                    <a:pt x="195315" y="2375"/>
                  </a:cubicBezTo>
                  <a:lnTo>
                    <a:pt x="195315" y="63239"/>
                  </a:lnTo>
                  <a:cubicBezTo>
                    <a:pt x="195316" y="63997"/>
                    <a:pt x="194700" y="64613"/>
                    <a:pt x="193941" y="64613"/>
                  </a:cubicBezTo>
                  <a:close/>
                </a:path>
              </a:pathLst>
            </a:custGeom>
            <a:solidFill>
              <a:srgbClr val="B8B8B8">
                <a:alpha val="1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1E9C34A8-310E-473A-A735-23FF0A1E5091}"/>
                </a:ext>
              </a:extLst>
            </p:cNvPr>
            <p:cNvSpPr/>
            <p:nvPr/>
          </p:nvSpPr>
          <p:spPr>
            <a:xfrm>
              <a:off x="10780248" y="4441695"/>
              <a:ext cx="188000" cy="65333"/>
            </a:xfrm>
            <a:custGeom>
              <a:avLst/>
              <a:gdLst>
                <a:gd name="connsiteX0" fmla="*/ 186088 w 188000"/>
                <a:gd name="connsiteY0" fmla="*/ 64615 h 65333"/>
                <a:gd name="connsiteX1" fmla="*/ 2347 w 188000"/>
                <a:gd name="connsiteY1" fmla="*/ 64615 h 65333"/>
                <a:gd name="connsiteX2" fmla="*/ 1000 w 188000"/>
                <a:gd name="connsiteY2" fmla="*/ 63268 h 65333"/>
                <a:gd name="connsiteX3" fmla="*/ 1000 w 188000"/>
                <a:gd name="connsiteY3" fmla="*/ 2347 h 65333"/>
                <a:gd name="connsiteX4" fmla="*/ 2347 w 188000"/>
                <a:gd name="connsiteY4" fmla="*/ 1000 h 65333"/>
                <a:gd name="connsiteX5" fmla="*/ 186088 w 188000"/>
                <a:gd name="connsiteY5" fmla="*/ 1000 h 65333"/>
                <a:gd name="connsiteX6" fmla="*/ 187435 w 188000"/>
                <a:gd name="connsiteY6" fmla="*/ 2347 h 65333"/>
                <a:gd name="connsiteX7" fmla="*/ 187435 w 188000"/>
                <a:gd name="connsiteY7" fmla="*/ 63268 h 65333"/>
                <a:gd name="connsiteX8" fmla="*/ 186088 w 188000"/>
                <a:gd name="connsiteY8" fmla="*/ 64615 h 6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000" h="65333">
                  <a:moveTo>
                    <a:pt x="186088" y="64615"/>
                  </a:moveTo>
                  <a:lnTo>
                    <a:pt x="2347" y="64615"/>
                  </a:lnTo>
                  <a:cubicBezTo>
                    <a:pt x="1603" y="64615"/>
                    <a:pt x="1000" y="64012"/>
                    <a:pt x="1000" y="63268"/>
                  </a:cubicBezTo>
                  <a:lnTo>
                    <a:pt x="1000" y="2347"/>
                  </a:lnTo>
                  <a:cubicBezTo>
                    <a:pt x="1000" y="1603"/>
                    <a:pt x="1603" y="1000"/>
                    <a:pt x="2347" y="1000"/>
                  </a:cubicBezTo>
                  <a:lnTo>
                    <a:pt x="186088" y="1000"/>
                  </a:lnTo>
                  <a:cubicBezTo>
                    <a:pt x="186832" y="1000"/>
                    <a:pt x="187435" y="1603"/>
                    <a:pt x="187435" y="2347"/>
                  </a:cubicBezTo>
                  <a:lnTo>
                    <a:pt x="187435" y="63268"/>
                  </a:lnTo>
                  <a:cubicBezTo>
                    <a:pt x="187433" y="64012"/>
                    <a:pt x="186831" y="64615"/>
                    <a:pt x="186088" y="64615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BED17789-562A-46C0-A1A9-F3D8A4ED9E93}"/>
                </a:ext>
              </a:extLst>
            </p:cNvPr>
            <p:cNvSpPr/>
            <p:nvPr/>
          </p:nvSpPr>
          <p:spPr>
            <a:xfrm>
              <a:off x="10802681" y="4461191"/>
              <a:ext cx="137333" cy="5333"/>
            </a:xfrm>
            <a:custGeom>
              <a:avLst/>
              <a:gdLst>
                <a:gd name="connsiteX0" fmla="*/ 134647 w 137333"/>
                <a:gd name="connsiteY0" fmla="*/ 5131 h 5333"/>
                <a:gd name="connsiteX1" fmla="*/ 3065 w 137333"/>
                <a:gd name="connsiteY1" fmla="*/ 5131 h 5333"/>
                <a:gd name="connsiteX2" fmla="*/ 1000 w 137333"/>
                <a:gd name="connsiteY2" fmla="*/ 3065 h 5333"/>
                <a:gd name="connsiteX3" fmla="*/ 3065 w 137333"/>
                <a:gd name="connsiteY3" fmla="*/ 1000 h 5333"/>
                <a:gd name="connsiteX4" fmla="*/ 134647 w 137333"/>
                <a:gd name="connsiteY4" fmla="*/ 1000 h 5333"/>
                <a:gd name="connsiteX5" fmla="*/ 136712 w 137333"/>
                <a:gd name="connsiteY5" fmla="*/ 3065 h 5333"/>
                <a:gd name="connsiteX6" fmla="*/ 134647 w 137333"/>
                <a:gd name="connsiteY6" fmla="*/ 5131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333" h="5333">
                  <a:moveTo>
                    <a:pt x="134647" y="5131"/>
                  </a:moveTo>
                  <a:lnTo>
                    <a:pt x="3065" y="5131"/>
                  </a:lnTo>
                  <a:cubicBezTo>
                    <a:pt x="1924" y="5131"/>
                    <a:pt x="1000" y="4208"/>
                    <a:pt x="1000" y="3065"/>
                  </a:cubicBezTo>
                  <a:cubicBezTo>
                    <a:pt x="1000" y="1923"/>
                    <a:pt x="1923" y="1000"/>
                    <a:pt x="3065" y="1000"/>
                  </a:cubicBezTo>
                  <a:lnTo>
                    <a:pt x="134647" y="1000"/>
                  </a:lnTo>
                  <a:cubicBezTo>
                    <a:pt x="135789" y="1000"/>
                    <a:pt x="136712" y="1923"/>
                    <a:pt x="136712" y="3065"/>
                  </a:cubicBezTo>
                  <a:cubicBezTo>
                    <a:pt x="136713" y="4207"/>
                    <a:pt x="135789" y="5131"/>
                    <a:pt x="134647" y="51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CE2A89FA-479A-4617-9109-4947B6BE711E}"/>
                </a:ext>
              </a:extLst>
            </p:cNvPr>
            <p:cNvSpPr/>
            <p:nvPr/>
          </p:nvSpPr>
          <p:spPr>
            <a:xfrm>
              <a:off x="10802681" y="4481684"/>
              <a:ext cx="66667" cy="5333"/>
            </a:xfrm>
            <a:custGeom>
              <a:avLst/>
              <a:gdLst>
                <a:gd name="connsiteX0" fmla="*/ 63864 w 66666"/>
                <a:gd name="connsiteY0" fmla="*/ 5131 h 5333"/>
                <a:gd name="connsiteX1" fmla="*/ 3065 w 66666"/>
                <a:gd name="connsiteY1" fmla="*/ 5131 h 5333"/>
                <a:gd name="connsiteX2" fmla="*/ 1000 w 66666"/>
                <a:gd name="connsiteY2" fmla="*/ 3065 h 5333"/>
                <a:gd name="connsiteX3" fmla="*/ 3065 w 66666"/>
                <a:gd name="connsiteY3" fmla="*/ 1000 h 5333"/>
                <a:gd name="connsiteX4" fmla="*/ 63864 w 66666"/>
                <a:gd name="connsiteY4" fmla="*/ 1000 h 5333"/>
                <a:gd name="connsiteX5" fmla="*/ 65929 w 66666"/>
                <a:gd name="connsiteY5" fmla="*/ 3065 h 5333"/>
                <a:gd name="connsiteX6" fmla="*/ 63864 w 66666"/>
                <a:gd name="connsiteY6" fmla="*/ 5131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66" h="5333">
                  <a:moveTo>
                    <a:pt x="63864" y="5131"/>
                  </a:moveTo>
                  <a:lnTo>
                    <a:pt x="3065" y="5131"/>
                  </a:lnTo>
                  <a:cubicBezTo>
                    <a:pt x="1924" y="5131"/>
                    <a:pt x="1000" y="4208"/>
                    <a:pt x="1000" y="3065"/>
                  </a:cubicBezTo>
                  <a:cubicBezTo>
                    <a:pt x="1000" y="1924"/>
                    <a:pt x="1923" y="1000"/>
                    <a:pt x="3065" y="1000"/>
                  </a:cubicBezTo>
                  <a:lnTo>
                    <a:pt x="63864" y="1000"/>
                  </a:lnTo>
                  <a:cubicBezTo>
                    <a:pt x="65007" y="1000"/>
                    <a:pt x="65929" y="1923"/>
                    <a:pt x="65929" y="3065"/>
                  </a:cubicBezTo>
                  <a:cubicBezTo>
                    <a:pt x="65929" y="4208"/>
                    <a:pt x="65007" y="5131"/>
                    <a:pt x="63864" y="51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9C85B707-079B-49B1-A25C-DB5EAD0479E7}"/>
                </a:ext>
              </a:extLst>
            </p:cNvPr>
            <p:cNvSpPr/>
            <p:nvPr/>
          </p:nvSpPr>
          <p:spPr>
            <a:xfrm>
              <a:off x="10689994" y="4564246"/>
              <a:ext cx="180000" cy="69333"/>
            </a:xfrm>
            <a:custGeom>
              <a:avLst/>
              <a:gdLst>
                <a:gd name="connsiteX0" fmla="*/ 178668 w 180000"/>
                <a:gd name="connsiteY0" fmla="*/ 69276 h 69333"/>
                <a:gd name="connsiteX1" fmla="*/ 1000 w 180000"/>
                <a:gd name="connsiteY1" fmla="*/ 69276 h 69333"/>
                <a:gd name="connsiteX2" fmla="*/ 1000 w 180000"/>
                <a:gd name="connsiteY2" fmla="*/ 2367 h 69333"/>
                <a:gd name="connsiteX3" fmla="*/ 2367 w 180000"/>
                <a:gd name="connsiteY3" fmla="*/ 1000 h 69333"/>
                <a:gd name="connsiteX4" fmla="*/ 178668 w 180000"/>
                <a:gd name="connsiteY4" fmla="*/ 1000 h 69333"/>
                <a:gd name="connsiteX5" fmla="*/ 180035 w 180000"/>
                <a:gd name="connsiteY5" fmla="*/ 2367 h 69333"/>
                <a:gd name="connsiteX6" fmla="*/ 180035 w 180000"/>
                <a:gd name="connsiteY6" fmla="*/ 67908 h 69333"/>
                <a:gd name="connsiteX7" fmla="*/ 178668 w 180000"/>
                <a:gd name="connsiteY7" fmla="*/ 69276 h 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00" h="69333">
                  <a:moveTo>
                    <a:pt x="178668" y="69276"/>
                  </a:moveTo>
                  <a:lnTo>
                    <a:pt x="1000" y="69276"/>
                  </a:lnTo>
                  <a:lnTo>
                    <a:pt x="1000" y="2367"/>
                  </a:lnTo>
                  <a:cubicBezTo>
                    <a:pt x="1000" y="1612"/>
                    <a:pt x="1612" y="1000"/>
                    <a:pt x="2367" y="1000"/>
                  </a:cubicBezTo>
                  <a:lnTo>
                    <a:pt x="178668" y="1000"/>
                  </a:lnTo>
                  <a:cubicBezTo>
                    <a:pt x="179423" y="1000"/>
                    <a:pt x="180035" y="1612"/>
                    <a:pt x="180035" y="2367"/>
                  </a:cubicBezTo>
                  <a:lnTo>
                    <a:pt x="180035" y="67908"/>
                  </a:lnTo>
                  <a:cubicBezTo>
                    <a:pt x="180035" y="68664"/>
                    <a:pt x="179423" y="69276"/>
                    <a:pt x="178668" y="69276"/>
                  </a:cubicBezTo>
                  <a:close/>
                </a:path>
              </a:pathLst>
            </a:custGeom>
            <a:solidFill>
              <a:srgbClr val="B8B8B8">
                <a:alpha val="1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6D71762C-5B5F-4A25-B840-030F6AEABE31}"/>
                </a:ext>
              </a:extLst>
            </p:cNvPr>
            <p:cNvSpPr/>
            <p:nvPr/>
          </p:nvSpPr>
          <p:spPr>
            <a:xfrm>
              <a:off x="10646374" y="4545168"/>
              <a:ext cx="254667" cy="69333"/>
            </a:xfrm>
            <a:custGeom>
              <a:avLst/>
              <a:gdLst>
                <a:gd name="connsiteX0" fmla="*/ 253289 w 254666"/>
                <a:gd name="connsiteY0" fmla="*/ 69276 h 69333"/>
                <a:gd name="connsiteX1" fmla="*/ 2628 w 254666"/>
                <a:gd name="connsiteY1" fmla="*/ 69276 h 69333"/>
                <a:gd name="connsiteX2" fmla="*/ 1000 w 254666"/>
                <a:gd name="connsiteY2" fmla="*/ 67648 h 69333"/>
                <a:gd name="connsiteX3" fmla="*/ 1000 w 254666"/>
                <a:gd name="connsiteY3" fmla="*/ 2628 h 69333"/>
                <a:gd name="connsiteX4" fmla="*/ 2628 w 254666"/>
                <a:gd name="connsiteY4" fmla="*/ 1000 h 69333"/>
                <a:gd name="connsiteX5" fmla="*/ 253289 w 254666"/>
                <a:gd name="connsiteY5" fmla="*/ 1000 h 69333"/>
                <a:gd name="connsiteX6" fmla="*/ 254917 w 254666"/>
                <a:gd name="connsiteY6" fmla="*/ 2628 h 69333"/>
                <a:gd name="connsiteX7" fmla="*/ 254917 w 254666"/>
                <a:gd name="connsiteY7" fmla="*/ 67648 h 69333"/>
                <a:gd name="connsiteX8" fmla="*/ 253289 w 254666"/>
                <a:gd name="connsiteY8" fmla="*/ 69276 h 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66" h="69333">
                  <a:moveTo>
                    <a:pt x="253289" y="69276"/>
                  </a:moveTo>
                  <a:lnTo>
                    <a:pt x="2628" y="69276"/>
                  </a:lnTo>
                  <a:cubicBezTo>
                    <a:pt x="1729" y="69276"/>
                    <a:pt x="1000" y="68547"/>
                    <a:pt x="1000" y="67648"/>
                  </a:cubicBezTo>
                  <a:lnTo>
                    <a:pt x="1000" y="2628"/>
                  </a:lnTo>
                  <a:cubicBezTo>
                    <a:pt x="1000" y="1729"/>
                    <a:pt x="1729" y="1000"/>
                    <a:pt x="2628" y="1000"/>
                  </a:cubicBezTo>
                  <a:lnTo>
                    <a:pt x="253289" y="1000"/>
                  </a:lnTo>
                  <a:cubicBezTo>
                    <a:pt x="254188" y="1000"/>
                    <a:pt x="254917" y="1729"/>
                    <a:pt x="254917" y="2628"/>
                  </a:cubicBezTo>
                  <a:lnTo>
                    <a:pt x="254917" y="67648"/>
                  </a:lnTo>
                  <a:cubicBezTo>
                    <a:pt x="254917" y="68548"/>
                    <a:pt x="254188" y="69276"/>
                    <a:pt x="253289" y="69276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7B35340F-3CC7-4898-BB44-29FFAAD96A44}"/>
                </a:ext>
              </a:extLst>
            </p:cNvPr>
            <p:cNvSpPr/>
            <p:nvPr/>
          </p:nvSpPr>
          <p:spPr>
            <a:xfrm>
              <a:off x="10726738" y="4566094"/>
              <a:ext cx="146667" cy="5333"/>
            </a:xfrm>
            <a:custGeom>
              <a:avLst/>
              <a:gdLst>
                <a:gd name="connsiteX0" fmla="*/ 144440 w 146666"/>
                <a:gd name="connsiteY0" fmla="*/ 5432 h 5333"/>
                <a:gd name="connsiteX1" fmla="*/ 3216 w 146666"/>
                <a:gd name="connsiteY1" fmla="*/ 5432 h 5333"/>
                <a:gd name="connsiteX2" fmla="*/ 1000 w 146666"/>
                <a:gd name="connsiteY2" fmla="*/ 3216 h 5333"/>
                <a:gd name="connsiteX3" fmla="*/ 3216 w 146666"/>
                <a:gd name="connsiteY3" fmla="*/ 1000 h 5333"/>
                <a:gd name="connsiteX4" fmla="*/ 144440 w 146666"/>
                <a:gd name="connsiteY4" fmla="*/ 1000 h 5333"/>
                <a:gd name="connsiteX5" fmla="*/ 146656 w 146666"/>
                <a:gd name="connsiteY5" fmla="*/ 3216 h 5333"/>
                <a:gd name="connsiteX6" fmla="*/ 144440 w 146666"/>
                <a:gd name="connsiteY6" fmla="*/ 5432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666" h="5333">
                  <a:moveTo>
                    <a:pt x="144440" y="5432"/>
                  </a:moveTo>
                  <a:lnTo>
                    <a:pt x="3216" y="5432"/>
                  </a:lnTo>
                  <a:cubicBezTo>
                    <a:pt x="1991" y="5432"/>
                    <a:pt x="1000" y="4441"/>
                    <a:pt x="1000" y="3216"/>
                  </a:cubicBezTo>
                  <a:cubicBezTo>
                    <a:pt x="1000" y="1991"/>
                    <a:pt x="1991" y="1000"/>
                    <a:pt x="3216" y="1000"/>
                  </a:cubicBezTo>
                  <a:lnTo>
                    <a:pt x="144440" y="1000"/>
                  </a:lnTo>
                  <a:cubicBezTo>
                    <a:pt x="145665" y="1000"/>
                    <a:pt x="146656" y="1991"/>
                    <a:pt x="146656" y="3216"/>
                  </a:cubicBezTo>
                  <a:cubicBezTo>
                    <a:pt x="146656" y="4441"/>
                    <a:pt x="145665" y="5432"/>
                    <a:pt x="144440" y="543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DAE30436-847A-4D8C-81FD-60C8E2F640D6}"/>
                </a:ext>
              </a:extLst>
            </p:cNvPr>
            <p:cNvSpPr/>
            <p:nvPr/>
          </p:nvSpPr>
          <p:spPr>
            <a:xfrm>
              <a:off x="10726738" y="4588090"/>
              <a:ext cx="70667" cy="5333"/>
            </a:xfrm>
            <a:custGeom>
              <a:avLst/>
              <a:gdLst>
                <a:gd name="connsiteX0" fmla="*/ 68469 w 70666"/>
                <a:gd name="connsiteY0" fmla="*/ 5432 h 5333"/>
                <a:gd name="connsiteX1" fmla="*/ 3216 w 70666"/>
                <a:gd name="connsiteY1" fmla="*/ 5432 h 5333"/>
                <a:gd name="connsiteX2" fmla="*/ 1000 w 70666"/>
                <a:gd name="connsiteY2" fmla="*/ 3216 h 5333"/>
                <a:gd name="connsiteX3" fmla="*/ 3216 w 70666"/>
                <a:gd name="connsiteY3" fmla="*/ 1000 h 5333"/>
                <a:gd name="connsiteX4" fmla="*/ 68469 w 70666"/>
                <a:gd name="connsiteY4" fmla="*/ 1000 h 5333"/>
                <a:gd name="connsiteX5" fmla="*/ 70685 w 70666"/>
                <a:gd name="connsiteY5" fmla="*/ 3216 h 5333"/>
                <a:gd name="connsiteX6" fmla="*/ 68469 w 70666"/>
                <a:gd name="connsiteY6" fmla="*/ 5432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66" h="5333">
                  <a:moveTo>
                    <a:pt x="68469" y="5432"/>
                  </a:moveTo>
                  <a:lnTo>
                    <a:pt x="3216" y="5432"/>
                  </a:lnTo>
                  <a:cubicBezTo>
                    <a:pt x="1991" y="5432"/>
                    <a:pt x="1000" y="4441"/>
                    <a:pt x="1000" y="3216"/>
                  </a:cubicBezTo>
                  <a:cubicBezTo>
                    <a:pt x="1000" y="1991"/>
                    <a:pt x="1991" y="1000"/>
                    <a:pt x="3216" y="1000"/>
                  </a:cubicBezTo>
                  <a:lnTo>
                    <a:pt x="68469" y="1000"/>
                  </a:lnTo>
                  <a:cubicBezTo>
                    <a:pt x="69695" y="1000"/>
                    <a:pt x="70685" y="1991"/>
                    <a:pt x="70685" y="3216"/>
                  </a:cubicBezTo>
                  <a:cubicBezTo>
                    <a:pt x="70685" y="4441"/>
                    <a:pt x="69696" y="5432"/>
                    <a:pt x="68469" y="543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FEB8BE03-9686-4680-BF22-BD0D36AAF477}"/>
                </a:ext>
              </a:extLst>
            </p:cNvPr>
            <p:cNvSpPr/>
            <p:nvPr/>
          </p:nvSpPr>
          <p:spPr>
            <a:xfrm>
              <a:off x="10665188" y="4558644"/>
              <a:ext cx="45333" cy="41333"/>
            </a:xfrm>
            <a:custGeom>
              <a:avLst/>
              <a:gdLst>
                <a:gd name="connsiteX0" fmla="*/ 43307 w 45333"/>
                <a:gd name="connsiteY0" fmla="*/ 40739 h 41333"/>
                <a:gd name="connsiteX1" fmla="*/ 2449 w 45333"/>
                <a:gd name="connsiteY1" fmla="*/ 40739 h 41333"/>
                <a:gd name="connsiteX2" fmla="*/ 1000 w 45333"/>
                <a:gd name="connsiteY2" fmla="*/ 39289 h 41333"/>
                <a:gd name="connsiteX3" fmla="*/ 1000 w 45333"/>
                <a:gd name="connsiteY3" fmla="*/ 2449 h 41333"/>
                <a:gd name="connsiteX4" fmla="*/ 2449 w 45333"/>
                <a:gd name="connsiteY4" fmla="*/ 1000 h 41333"/>
                <a:gd name="connsiteX5" fmla="*/ 43307 w 45333"/>
                <a:gd name="connsiteY5" fmla="*/ 1000 h 41333"/>
                <a:gd name="connsiteX6" fmla="*/ 44756 w 45333"/>
                <a:gd name="connsiteY6" fmla="*/ 2449 h 41333"/>
                <a:gd name="connsiteX7" fmla="*/ 44756 w 45333"/>
                <a:gd name="connsiteY7" fmla="*/ 39289 h 41333"/>
                <a:gd name="connsiteX8" fmla="*/ 43307 w 45333"/>
                <a:gd name="connsiteY8" fmla="*/ 40739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33" h="41333">
                  <a:moveTo>
                    <a:pt x="43307" y="40739"/>
                  </a:moveTo>
                  <a:lnTo>
                    <a:pt x="2449" y="40739"/>
                  </a:lnTo>
                  <a:cubicBezTo>
                    <a:pt x="1649" y="40739"/>
                    <a:pt x="1000" y="40089"/>
                    <a:pt x="1000" y="39289"/>
                  </a:cubicBezTo>
                  <a:lnTo>
                    <a:pt x="1000" y="2449"/>
                  </a:lnTo>
                  <a:cubicBezTo>
                    <a:pt x="1000" y="1649"/>
                    <a:pt x="1649" y="1000"/>
                    <a:pt x="2449" y="1000"/>
                  </a:cubicBezTo>
                  <a:lnTo>
                    <a:pt x="43307" y="1000"/>
                  </a:lnTo>
                  <a:cubicBezTo>
                    <a:pt x="44107" y="1000"/>
                    <a:pt x="44756" y="1649"/>
                    <a:pt x="44756" y="2449"/>
                  </a:cubicBezTo>
                  <a:lnTo>
                    <a:pt x="44756" y="39289"/>
                  </a:lnTo>
                  <a:cubicBezTo>
                    <a:pt x="44756" y="40091"/>
                    <a:pt x="44107" y="40739"/>
                    <a:pt x="43307" y="4073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C5260B65-C6DF-4260-B1E8-7E3C5A8A40EA}"/>
                </a:ext>
              </a:extLst>
            </p:cNvPr>
            <p:cNvSpPr/>
            <p:nvPr/>
          </p:nvSpPr>
          <p:spPr>
            <a:xfrm>
              <a:off x="10969481" y="4541087"/>
              <a:ext cx="190667" cy="112000"/>
            </a:xfrm>
            <a:custGeom>
              <a:avLst/>
              <a:gdLst>
                <a:gd name="connsiteX0" fmla="*/ 188508 w 190666"/>
                <a:gd name="connsiteY0" fmla="*/ 112107 h 112000"/>
                <a:gd name="connsiteX1" fmla="*/ 2793 w 190666"/>
                <a:gd name="connsiteY1" fmla="*/ 112107 h 112000"/>
                <a:gd name="connsiteX2" fmla="*/ 1000 w 190666"/>
                <a:gd name="connsiteY2" fmla="*/ 110313 h 112000"/>
                <a:gd name="connsiteX3" fmla="*/ 1000 w 190666"/>
                <a:gd name="connsiteY3" fmla="*/ 2793 h 112000"/>
                <a:gd name="connsiteX4" fmla="*/ 2793 w 190666"/>
                <a:gd name="connsiteY4" fmla="*/ 1000 h 112000"/>
                <a:gd name="connsiteX5" fmla="*/ 188508 w 190666"/>
                <a:gd name="connsiteY5" fmla="*/ 1000 h 112000"/>
                <a:gd name="connsiteX6" fmla="*/ 190301 w 190666"/>
                <a:gd name="connsiteY6" fmla="*/ 2793 h 112000"/>
                <a:gd name="connsiteX7" fmla="*/ 190301 w 190666"/>
                <a:gd name="connsiteY7" fmla="*/ 110313 h 112000"/>
                <a:gd name="connsiteX8" fmla="*/ 188508 w 190666"/>
                <a:gd name="connsiteY8" fmla="*/ 112107 h 1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66" h="112000">
                  <a:moveTo>
                    <a:pt x="188508" y="112107"/>
                  </a:moveTo>
                  <a:lnTo>
                    <a:pt x="2793" y="112107"/>
                  </a:lnTo>
                  <a:cubicBezTo>
                    <a:pt x="1803" y="112107"/>
                    <a:pt x="1000" y="111304"/>
                    <a:pt x="1000" y="110313"/>
                  </a:cubicBezTo>
                  <a:lnTo>
                    <a:pt x="1000" y="2793"/>
                  </a:lnTo>
                  <a:cubicBezTo>
                    <a:pt x="1000" y="1803"/>
                    <a:pt x="1803" y="1000"/>
                    <a:pt x="2793" y="1000"/>
                  </a:cubicBezTo>
                  <a:lnTo>
                    <a:pt x="188508" y="1000"/>
                  </a:lnTo>
                  <a:cubicBezTo>
                    <a:pt x="189499" y="1000"/>
                    <a:pt x="190301" y="1803"/>
                    <a:pt x="190301" y="2793"/>
                  </a:cubicBezTo>
                  <a:lnTo>
                    <a:pt x="190301" y="110313"/>
                  </a:lnTo>
                  <a:cubicBezTo>
                    <a:pt x="190301" y="111304"/>
                    <a:pt x="189499" y="112107"/>
                    <a:pt x="188508" y="112107"/>
                  </a:cubicBezTo>
                  <a:close/>
                </a:path>
              </a:pathLst>
            </a:custGeom>
            <a:solidFill>
              <a:srgbClr val="EBEDF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F97B0BC9-07BF-4B8B-88D9-F92FEFA10C2D}"/>
                </a:ext>
              </a:extLst>
            </p:cNvPr>
            <p:cNvSpPr/>
            <p:nvPr/>
          </p:nvSpPr>
          <p:spPr>
            <a:xfrm>
              <a:off x="11114910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C10937A9-B884-463B-93A1-1183943D123E}"/>
                </a:ext>
              </a:extLst>
            </p:cNvPr>
            <p:cNvSpPr/>
            <p:nvPr/>
          </p:nvSpPr>
          <p:spPr>
            <a:xfrm>
              <a:off x="11095013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5CEC0AFE-61C0-42DA-AE13-081729A1AF94}"/>
                </a:ext>
              </a:extLst>
            </p:cNvPr>
            <p:cNvSpPr/>
            <p:nvPr/>
          </p:nvSpPr>
          <p:spPr>
            <a:xfrm>
              <a:off x="11075116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7500ABAD-F682-4E0C-8745-69655858CEFA}"/>
                </a:ext>
              </a:extLst>
            </p:cNvPr>
            <p:cNvSpPr/>
            <p:nvPr/>
          </p:nvSpPr>
          <p:spPr>
            <a:xfrm>
              <a:off x="11055220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4E9665C0-8BAE-4B1D-8411-7594395BD687}"/>
                </a:ext>
              </a:extLst>
            </p:cNvPr>
            <p:cNvSpPr/>
            <p:nvPr/>
          </p:nvSpPr>
          <p:spPr>
            <a:xfrm>
              <a:off x="11035322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28D25DF0-809B-471D-BB3F-EF5CE1171C49}"/>
                </a:ext>
              </a:extLst>
            </p:cNvPr>
            <p:cNvSpPr/>
            <p:nvPr/>
          </p:nvSpPr>
          <p:spPr>
            <a:xfrm>
              <a:off x="11015425" y="4565951"/>
              <a:ext cx="2667" cy="66667"/>
            </a:xfrm>
            <a:custGeom>
              <a:avLst/>
              <a:gdLst>
                <a:gd name="connsiteX0" fmla="*/ 1000 w 2666"/>
                <a:gd name="connsiteY0" fmla="*/ 1000 h 66666"/>
                <a:gd name="connsiteX1" fmla="*/ 2317 w 2666"/>
                <a:gd name="connsiteY1" fmla="*/ 1000 h 66666"/>
                <a:gd name="connsiteX2" fmla="*/ 2317 w 2666"/>
                <a:gd name="connsiteY2" fmla="*/ 66928 h 66666"/>
                <a:gd name="connsiteX3" fmla="*/ 1000 w 2666"/>
                <a:gd name="connsiteY3" fmla="*/ 66928 h 6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66666">
                  <a:moveTo>
                    <a:pt x="1000" y="1000"/>
                  </a:moveTo>
                  <a:lnTo>
                    <a:pt x="2317" y="1000"/>
                  </a:lnTo>
                  <a:lnTo>
                    <a:pt x="2317" y="66928"/>
                  </a:lnTo>
                  <a:lnTo>
                    <a:pt x="1000" y="6692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353E66B1-0C16-4783-8BE3-9E2BCE766EA1}"/>
                </a:ext>
              </a:extLst>
            </p:cNvPr>
            <p:cNvSpPr/>
            <p:nvPr/>
          </p:nvSpPr>
          <p:spPr>
            <a:xfrm>
              <a:off x="10999672" y="4639466"/>
              <a:ext cx="132000" cy="2667"/>
            </a:xfrm>
            <a:custGeom>
              <a:avLst/>
              <a:gdLst>
                <a:gd name="connsiteX0" fmla="*/ 1000 w 132000"/>
                <a:gd name="connsiteY0" fmla="*/ 1000 h 2666"/>
                <a:gd name="connsiteX1" fmla="*/ 131689 w 132000"/>
                <a:gd name="connsiteY1" fmla="*/ 1000 h 2666"/>
                <a:gd name="connsiteX2" fmla="*/ 131689 w 132000"/>
                <a:gd name="connsiteY2" fmla="*/ 2317 h 2666"/>
                <a:gd name="connsiteX3" fmla="*/ 1000 w 132000"/>
                <a:gd name="connsiteY3" fmla="*/ 2317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00" h="2666">
                  <a:moveTo>
                    <a:pt x="1000" y="1000"/>
                  </a:moveTo>
                  <a:lnTo>
                    <a:pt x="131689" y="1000"/>
                  </a:lnTo>
                  <a:lnTo>
                    <a:pt x="131689" y="2317"/>
                  </a:lnTo>
                  <a:lnTo>
                    <a:pt x="1000" y="231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F4C22606-7BC1-46D6-BC34-553AE7577160}"/>
                </a:ext>
              </a:extLst>
            </p:cNvPr>
            <p:cNvSpPr/>
            <p:nvPr/>
          </p:nvSpPr>
          <p:spPr>
            <a:xfrm>
              <a:off x="11000768" y="4577371"/>
              <a:ext cx="132000" cy="53333"/>
            </a:xfrm>
            <a:custGeom>
              <a:avLst/>
              <a:gdLst>
                <a:gd name="connsiteX0" fmla="*/ 46253 w 132000"/>
                <a:gd name="connsiteY0" fmla="*/ 53316 h 53333"/>
                <a:gd name="connsiteX1" fmla="*/ 44641 w 132000"/>
                <a:gd name="connsiteY1" fmla="*/ 53117 h 53333"/>
                <a:gd name="connsiteX2" fmla="*/ 30003 w 132000"/>
                <a:gd name="connsiteY2" fmla="*/ 38693 h 53333"/>
                <a:gd name="connsiteX3" fmla="*/ 23473 w 132000"/>
                <a:gd name="connsiteY3" fmla="*/ 31100 h 53333"/>
                <a:gd name="connsiteX4" fmla="*/ 7709 w 132000"/>
                <a:gd name="connsiteY4" fmla="*/ 46829 h 53333"/>
                <a:gd name="connsiteX5" fmla="*/ 5665 w 132000"/>
                <a:gd name="connsiteY5" fmla="*/ 50561 h 53333"/>
                <a:gd name="connsiteX6" fmla="*/ 2244 w 132000"/>
                <a:gd name="connsiteY6" fmla="*/ 51464 h 53333"/>
                <a:gd name="connsiteX7" fmla="*/ 1341 w 132000"/>
                <a:gd name="connsiteY7" fmla="*/ 48043 h 53333"/>
                <a:gd name="connsiteX8" fmla="*/ 3293 w 132000"/>
                <a:gd name="connsiteY8" fmla="*/ 44476 h 53333"/>
                <a:gd name="connsiteX9" fmla="*/ 23473 w 132000"/>
                <a:gd name="connsiteY9" fmla="*/ 26095 h 53333"/>
                <a:gd name="connsiteX10" fmla="*/ 34369 w 132000"/>
                <a:gd name="connsiteY10" fmla="*/ 36240 h 53333"/>
                <a:gd name="connsiteX11" fmla="*/ 45836 w 132000"/>
                <a:gd name="connsiteY11" fmla="*/ 48257 h 53333"/>
                <a:gd name="connsiteX12" fmla="*/ 46980 w 132000"/>
                <a:gd name="connsiteY12" fmla="*/ 48077 h 53333"/>
                <a:gd name="connsiteX13" fmla="*/ 53601 w 132000"/>
                <a:gd name="connsiteY13" fmla="*/ 25532 h 53333"/>
                <a:gd name="connsiteX14" fmla="*/ 64383 w 132000"/>
                <a:gd name="connsiteY14" fmla="*/ 1000 h 53333"/>
                <a:gd name="connsiteX15" fmla="*/ 64655 w 132000"/>
                <a:gd name="connsiteY15" fmla="*/ 1008 h 53333"/>
                <a:gd name="connsiteX16" fmla="*/ 75559 w 132000"/>
                <a:gd name="connsiteY16" fmla="*/ 19401 h 53333"/>
                <a:gd name="connsiteX17" fmla="*/ 83729 w 132000"/>
                <a:gd name="connsiteY17" fmla="*/ 36631 h 53333"/>
                <a:gd name="connsiteX18" fmla="*/ 93447 w 132000"/>
                <a:gd name="connsiteY18" fmla="*/ 33428 h 53333"/>
                <a:gd name="connsiteX19" fmla="*/ 104128 w 132000"/>
                <a:gd name="connsiteY19" fmla="*/ 29325 h 53333"/>
                <a:gd name="connsiteX20" fmla="*/ 113997 w 132000"/>
                <a:gd name="connsiteY20" fmla="*/ 35693 h 53333"/>
                <a:gd name="connsiteX21" fmla="*/ 129061 w 132000"/>
                <a:gd name="connsiteY21" fmla="*/ 42192 h 53333"/>
                <a:gd name="connsiteX22" fmla="*/ 131805 w 132000"/>
                <a:gd name="connsiteY22" fmla="*/ 44431 h 53333"/>
                <a:gd name="connsiteX23" fmla="*/ 129567 w 132000"/>
                <a:gd name="connsiteY23" fmla="*/ 47175 h 53333"/>
                <a:gd name="connsiteX24" fmla="*/ 110201 w 132000"/>
                <a:gd name="connsiteY24" fmla="*/ 38959 h 53333"/>
                <a:gd name="connsiteX25" fmla="*/ 103668 w 132000"/>
                <a:gd name="connsiteY25" fmla="*/ 34309 h 53333"/>
                <a:gd name="connsiteX26" fmla="*/ 96725 w 132000"/>
                <a:gd name="connsiteY26" fmla="*/ 37215 h 53333"/>
                <a:gd name="connsiteX27" fmla="*/ 83001 w 132000"/>
                <a:gd name="connsiteY27" fmla="*/ 41585 h 53333"/>
                <a:gd name="connsiteX28" fmla="*/ 70679 w 132000"/>
                <a:gd name="connsiteY28" fmla="*/ 20525 h 53333"/>
                <a:gd name="connsiteX29" fmla="*/ 64440 w 132000"/>
                <a:gd name="connsiteY29" fmla="*/ 6009 h 53333"/>
                <a:gd name="connsiteX30" fmla="*/ 64409 w 132000"/>
                <a:gd name="connsiteY30" fmla="*/ 6009 h 53333"/>
                <a:gd name="connsiteX31" fmla="*/ 58543 w 132000"/>
                <a:gd name="connsiteY31" fmla="*/ 26353 h 53333"/>
                <a:gd name="connsiteX32" fmla="*/ 49736 w 132000"/>
                <a:gd name="connsiteY32" fmla="*/ 52259 h 53333"/>
                <a:gd name="connsiteX33" fmla="*/ 46253 w 132000"/>
                <a:gd name="connsiteY33" fmla="*/ 53316 h 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2000" h="53333">
                  <a:moveTo>
                    <a:pt x="46253" y="53316"/>
                  </a:moveTo>
                  <a:cubicBezTo>
                    <a:pt x="45725" y="53316"/>
                    <a:pt x="45185" y="53251"/>
                    <a:pt x="44641" y="53117"/>
                  </a:cubicBezTo>
                  <a:cubicBezTo>
                    <a:pt x="37060" y="51253"/>
                    <a:pt x="33149" y="44288"/>
                    <a:pt x="30003" y="38693"/>
                  </a:cubicBezTo>
                  <a:cubicBezTo>
                    <a:pt x="27809" y="34789"/>
                    <a:pt x="25739" y="31100"/>
                    <a:pt x="23473" y="31100"/>
                  </a:cubicBezTo>
                  <a:cubicBezTo>
                    <a:pt x="16091" y="31100"/>
                    <a:pt x="11445" y="39821"/>
                    <a:pt x="7709" y="46829"/>
                  </a:cubicBezTo>
                  <a:cubicBezTo>
                    <a:pt x="6989" y="48184"/>
                    <a:pt x="6312" y="49451"/>
                    <a:pt x="5665" y="50561"/>
                  </a:cubicBezTo>
                  <a:cubicBezTo>
                    <a:pt x="4976" y="51755"/>
                    <a:pt x="3453" y="52176"/>
                    <a:pt x="2244" y="51464"/>
                  </a:cubicBezTo>
                  <a:cubicBezTo>
                    <a:pt x="1049" y="50772"/>
                    <a:pt x="644" y="49236"/>
                    <a:pt x="1341" y="48043"/>
                  </a:cubicBezTo>
                  <a:cubicBezTo>
                    <a:pt x="1957" y="46983"/>
                    <a:pt x="2604" y="45769"/>
                    <a:pt x="3293" y="44476"/>
                  </a:cubicBezTo>
                  <a:cubicBezTo>
                    <a:pt x="7427" y="36719"/>
                    <a:pt x="13087" y="26095"/>
                    <a:pt x="23473" y="26095"/>
                  </a:cubicBezTo>
                  <a:cubicBezTo>
                    <a:pt x="28671" y="26095"/>
                    <a:pt x="31437" y="31024"/>
                    <a:pt x="34369" y="36240"/>
                  </a:cubicBezTo>
                  <a:cubicBezTo>
                    <a:pt x="37316" y="41487"/>
                    <a:pt x="40363" y="46911"/>
                    <a:pt x="45836" y="48257"/>
                  </a:cubicBezTo>
                  <a:cubicBezTo>
                    <a:pt x="46295" y="48372"/>
                    <a:pt x="46609" y="48323"/>
                    <a:pt x="46980" y="48077"/>
                  </a:cubicBezTo>
                  <a:cubicBezTo>
                    <a:pt x="50215" y="45945"/>
                    <a:pt x="52093" y="34625"/>
                    <a:pt x="53601" y="25532"/>
                  </a:cubicBezTo>
                  <a:cubicBezTo>
                    <a:pt x="55871" y="11847"/>
                    <a:pt x="57673" y="1000"/>
                    <a:pt x="64383" y="1000"/>
                  </a:cubicBezTo>
                  <a:cubicBezTo>
                    <a:pt x="64471" y="1000"/>
                    <a:pt x="64563" y="1000"/>
                    <a:pt x="64655" y="1008"/>
                  </a:cubicBezTo>
                  <a:cubicBezTo>
                    <a:pt x="71401" y="1295"/>
                    <a:pt x="73423" y="10089"/>
                    <a:pt x="75559" y="19401"/>
                  </a:cubicBezTo>
                  <a:cubicBezTo>
                    <a:pt x="77341" y="27177"/>
                    <a:pt x="79363" y="35992"/>
                    <a:pt x="83729" y="36631"/>
                  </a:cubicBezTo>
                  <a:cubicBezTo>
                    <a:pt x="88892" y="37392"/>
                    <a:pt x="90897" y="35636"/>
                    <a:pt x="93447" y="33428"/>
                  </a:cubicBezTo>
                  <a:cubicBezTo>
                    <a:pt x="95812" y="31380"/>
                    <a:pt x="98777" y="28843"/>
                    <a:pt x="104128" y="29325"/>
                  </a:cubicBezTo>
                  <a:cubicBezTo>
                    <a:pt x="108908" y="29765"/>
                    <a:pt x="111613" y="32915"/>
                    <a:pt x="113997" y="35693"/>
                  </a:cubicBezTo>
                  <a:cubicBezTo>
                    <a:pt x="117261" y="39489"/>
                    <a:pt x="120312" y="43072"/>
                    <a:pt x="129061" y="42192"/>
                  </a:cubicBezTo>
                  <a:cubicBezTo>
                    <a:pt x="130447" y="42108"/>
                    <a:pt x="131664" y="43057"/>
                    <a:pt x="131805" y="44431"/>
                  </a:cubicBezTo>
                  <a:cubicBezTo>
                    <a:pt x="131943" y="45804"/>
                    <a:pt x="130944" y="47033"/>
                    <a:pt x="129567" y="47175"/>
                  </a:cubicBezTo>
                  <a:cubicBezTo>
                    <a:pt x="118235" y="48327"/>
                    <a:pt x="113784" y="43129"/>
                    <a:pt x="110201" y="38959"/>
                  </a:cubicBezTo>
                  <a:cubicBezTo>
                    <a:pt x="107791" y="36153"/>
                    <a:pt x="106301" y="34553"/>
                    <a:pt x="103668" y="34309"/>
                  </a:cubicBezTo>
                  <a:cubicBezTo>
                    <a:pt x="100419" y="34007"/>
                    <a:pt x="98876" y="35355"/>
                    <a:pt x="96725" y="37215"/>
                  </a:cubicBezTo>
                  <a:cubicBezTo>
                    <a:pt x="93920" y="39649"/>
                    <a:pt x="90437" y="42664"/>
                    <a:pt x="83001" y="41585"/>
                  </a:cubicBezTo>
                  <a:cubicBezTo>
                    <a:pt x="75248" y="40452"/>
                    <a:pt x="72925" y="30323"/>
                    <a:pt x="70679" y="20525"/>
                  </a:cubicBezTo>
                  <a:cubicBezTo>
                    <a:pt x="69205" y="14115"/>
                    <a:pt x="67376" y="6136"/>
                    <a:pt x="64440" y="6009"/>
                  </a:cubicBezTo>
                  <a:cubicBezTo>
                    <a:pt x="64432" y="6009"/>
                    <a:pt x="64421" y="6009"/>
                    <a:pt x="64409" y="6009"/>
                  </a:cubicBezTo>
                  <a:cubicBezTo>
                    <a:pt x="61917" y="6009"/>
                    <a:pt x="59637" y="19740"/>
                    <a:pt x="58543" y="26353"/>
                  </a:cubicBezTo>
                  <a:cubicBezTo>
                    <a:pt x="56613" y="37961"/>
                    <a:pt x="54796" y="48921"/>
                    <a:pt x="49736" y="52259"/>
                  </a:cubicBezTo>
                  <a:cubicBezTo>
                    <a:pt x="48668" y="52960"/>
                    <a:pt x="47487" y="53316"/>
                    <a:pt x="46253" y="53316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F9649B27-4CE4-4FA4-B329-1DBBE5120883}"/>
                </a:ext>
              </a:extLst>
            </p:cNvPr>
            <p:cNvSpPr/>
            <p:nvPr/>
          </p:nvSpPr>
          <p:spPr>
            <a:xfrm>
              <a:off x="10742752" y="4746093"/>
              <a:ext cx="134667" cy="25333"/>
            </a:xfrm>
            <a:custGeom>
              <a:avLst/>
              <a:gdLst>
                <a:gd name="connsiteX0" fmla="*/ 131721 w 134666"/>
                <a:gd name="connsiteY0" fmla="*/ 25328 h 25333"/>
                <a:gd name="connsiteX1" fmla="*/ 2697 w 134666"/>
                <a:gd name="connsiteY1" fmla="*/ 4996 h 25333"/>
                <a:gd name="connsiteX2" fmla="*/ 1025 w 134666"/>
                <a:gd name="connsiteY2" fmla="*/ 2697 h 25333"/>
                <a:gd name="connsiteX3" fmla="*/ 1025 w 134666"/>
                <a:gd name="connsiteY3" fmla="*/ 2697 h 25333"/>
                <a:gd name="connsiteX4" fmla="*/ 3324 w 134666"/>
                <a:gd name="connsiteY4" fmla="*/ 1025 h 25333"/>
                <a:gd name="connsiteX5" fmla="*/ 132348 w 134666"/>
                <a:gd name="connsiteY5" fmla="*/ 21357 h 25333"/>
                <a:gd name="connsiteX6" fmla="*/ 134020 w 134666"/>
                <a:gd name="connsiteY6" fmla="*/ 23654 h 25333"/>
                <a:gd name="connsiteX7" fmla="*/ 134020 w 134666"/>
                <a:gd name="connsiteY7" fmla="*/ 23654 h 25333"/>
                <a:gd name="connsiteX8" fmla="*/ 131721 w 134666"/>
                <a:gd name="connsiteY8" fmla="*/ 25328 h 2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666" h="25333">
                  <a:moveTo>
                    <a:pt x="131721" y="25328"/>
                  </a:moveTo>
                  <a:lnTo>
                    <a:pt x="2697" y="4996"/>
                  </a:lnTo>
                  <a:cubicBezTo>
                    <a:pt x="1601" y="4824"/>
                    <a:pt x="852" y="3794"/>
                    <a:pt x="1025" y="2697"/>
                  </a:cubicBezTo>
                  <a:lnTo>
                    <a:pt x="1025" y="2697"/>
                  </a:lnTo>
                  <a:cubicBezTo>
                    <a:pt x="1198" y="1601"/>
                    <a:pt x="2226" y="852"/>
                    <a:pt x="3324" y="1025"/>
                  </a:cubicBezTo>
                  <a:lnTo>
                    <a:pt x="132348" y="21357"/>
                  </a:lnTo>
                  <a:cubicBezTo>
                    <a:pt x="133444" y="21529"/>
                    <a:pt x="134193" y="22558"/>
                    <a:pt x="134020" y="23654"/>
                  </a:cubicBezTo>
                  <a:lnTo>
                    <a:pt x="134020" y="23654"/>
                  </a:lnTo>
                  <a:cubicBezTo>
                    <a:pt x="133846" y="24752"/>
                    <a:pt x="132817" y="25500"/>
                    <a:pt x="131721" y="25328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AAA9E5C4-5FEA-4C72-B28C-A45CAC699972}"/>
                </a:ext>
              </a:extLst>
            </p:cNvPr>
            <p:cNvSpPr/>
            <p:nvPr/>
          </p:nvSpPr>
          <p:spPr>
            <a:xfrm>
              <a:off x="10712277" y="4775551"/>
              <a:ext cx="121333" cy="5333"/>
            </a:xfrm>
            <a:custGeom>
              <a:avLst/>
              <a:gdLst>
                <a:gd name="connsiteX0" fmla="*/ 118885 w 121333"/>
                <a:gd name="connsiteY0" fmla="*/ 4573 h 5333"/>
                <a:gd name="connsiteX1" fmla="*/ 2787 w 121333"/>
                <a:gd name="connsiteY1" fmla="*/ 4573 h 5333"/>
                <a:gd name="connsiteX2" fmla="*/ 1000 w 121333"/>
                <a:gd name="connsiteY2" fmla="*/ 2787 h 5333"/>
                <a:gd name="connsiteX3" fmla="*/ 1000 w 121333"/>
                <a:gd name="connsiteY3" fmla="*/ 2787 h 5333"/>
                <a:gd name="connsiteX4" fmla="*/ 2787 w 121333"/>
                <a:gd name="connsiteY4" fmla="*/ 1000 h 5333"/>
                <a:gd name="connsiteX5" fmla="*/ 118885 w 121333"/>
                <a:gd name="connsiteY5" fmla="*/ 1000 h 5333"/>
                <a:gd name="connsiteX6" fmla="*/ 120672 w 121333"/>
                <a:gd name="connsiteY6" fmla="*/ 2787 h 5333"/>
                <a:gd name="connsiteX7" fmla="*/ 120672 w 121333"/>
                <a:gd name="connsiteY7" fmla="*/ 2787 h 5333"/>
                <a:gd name="connsiteX8" fmla="*/ 118885 w 121333"/>
                <a:gd name="connsiteY8" fmla="*/ 4573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33" h="5333">
                  <a:moveTo>
                    <a:pt x="118885" y="4573"/>
                  </a:moveTo>
                  <a:lnTo>
                    <a:pt x="2787" y="4573"/>
                  </a:lnTo>
                  <a:cubicBezTo>
                    <a:pt x="1800" y="4573"/>
                    <a:pt x="1000" y="3773"/>
                    <a:pt x="1000" y="2787"/>
                  </a:cubicBezTo>
                  <a:lnTo>
                    <a:pt x="1000" y="2787"/>
                  </a:lnTo>
                  <a:cubicBezTo>
                    <a:pt x="1000" y="1800"/>
                    <a:pt x="1800" y="1000"/>
                    <a:pt x="2787" y="1000"/>
                  </a:cubicBezTo>
                  <a:lnTo>
                    <a:pt x="118885" y="1000"/>
                  </a:lnTo>
                  <a:cubicBezTo>
                    <a:pt x="119872" y="1000"/>
                    <a:pt x="120672" y="1800"/>
                    <a:pt x="120672" y="2787"/>
                  </a:cubicBezTo>
                  <a:lnTo>
                    <a:pt x="120672" y="2787"/>
                  </a:lnTo>
                  <a:cubicBezTo>
                    <a:pt x="120672" y="3773"/>
                    <a:pt x="119872" y="4573"/>
                    <a:pt x="118885" y="457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A7BC570D-5AB8-40EF-8BAC-43135BA6D8EE}"/>
                </a:ext>
              </a:extLst>
            </p:cNvPr>
            <p:cNvSpPr/>
            <p:nvPr/>
          </p:nvSpPr>
          <p:spPr>
            <a:xfrm>
              <a:off x="11006757" y="4154030"/>
              <a:ext cx="100000" cy="21333"/>
            </a:xfrm>
            <a:custGeom>
              <a:avLst/>
              <a:gdLst>
                <a:gd name="connsiteX0" fmla="*/ 140 w 100000"/>
                <a:gd name="connsiteY0" fmla="*/ 21560 h 21333"/>
                <a:gd name="connsiteX1" fmla="*/ 5898 w 100000"/>
                <a:gd name="connsiteY1" fmla="*/ 15572 h 21333"/>
                <a:gd name="connsiteX2" fmla="*/ 28812 w 100000"/>
                <a:gd name="connsiteY2" fmla="*/ 10608 h 21333"/>
                <a:gd name="connsiteX3" fmla="*/ 32105 w 100000"/>
                <a:gd name="connsiteY3" fmla="*/ 11865 h 21333"/>
                <a:gd name="connsiteX4" fmla="*/ 41369 w 100000"/>
                <a:gd name="connsiteY4" fmla="*/ 9209 h 21333"/>
                <a:gd name="connsiteX5" fmla="*/ 59104 w 100000"/>
                <a:gd name="connsiteY5" fmla="*/ 141 h 21333"/>
                <a:gd name="connsiteX6" fmla="*/ 78912 w 100000"/>
                <a:gd name="connsiteY6" fmla="*/ 16033 h 21333"/>
                <a:gd name="connsiteX7" fmla="*/ 100102 w 100000"/>
                <a:gd name="connsiteY7" fmla="*/ 21100 h 21333"/>
                <a:gd name="connsiteX8" fmla="*/ 140 w 100000"/>
                <a:gd name="connsiteY8" fmla="*/ 21560 h 2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0" h="21333">
                  <a:moveTo>
                    <a:pt x="140" y="21560"/>
                  </a:moveTo>
                  <a:cubicBezTo>
                    <a:pt x="140" y="21560"/>
                    <a:pt x="3710" y="17453"/>
                    <a:pt x="5898" y="15572"/>
                  </a:cubicBezTo>
                  <a:cubicBezTo>
                    <a:pt x="9840" y="12182"/>
                    <a:pt x="14358" y="6192"/>
                    <a:pt x="28812" y="10608"/>
                  </a:cubicBezTo>
                  <a:cubicBezTo>
                    <a:pt x="29936" y="10950"/>
                    <a:pt x="31024" y="11406"/>
                    <a:pt x="32105" y="11865"/>
                  </a:cubicBezTo>
                  <a:cubicBezTo>
                    <a:pt x="33380" y="12405"/>
                    <a:pt x="37326" y="12418"/>
                    <a:pt x="41369" y="9209"/>
                  </a:cubicBezTo>
                  <a:cubicBezTo>
                    <a:pt x="47792" y="4109"/>
                    <a:pt x="50304" y="261"/>
                    <a:pt x="59104" y="141"/>
                  </a:cubicBezTo>
                  <a:cubicBezTo>
                    <a:pt x="69344" y="1"/>
                    <a:pt x="70954" y="12766"/>
                    <a:pt x="78912" y="16033"/>
                  </a:cubicBezTo>
                  <a:cubicBezTo>
                    <a:pt x="83977" y="18112"/>
                    <a:pt x="97338" y="20178"/>
                    <a:pt x="100102" y="21100"/>
                  </a:cubicBezTo>
                  <a:lnTo>
                    <a:pt x="140" y="21560"/>
                  </a:lnTo>
                  <a:close/>
                </a:path>
              </a:pathLst>
            </a:custGeom>
            <a:solidFill>
              <a:srgbClr val="2A94F4">
                <a:alpha val="10000"/>
              </a:srgbClr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9FC4E1E1-3F8E-47A3-AEB0-0F4D0B1A8027}"/>
                </a:ext>
              </a:extLst>
            </p:cNvPr>
            <p:cNvSpPr/>
            <p:nvPr/>
          </p:nvSpPr>
          <p:spPr>
            <a:xfrm>
              <a:off x="11267295" y="4746324"/>
              <a:ext cx="21333" cy="44000"/>
            </a:xfrm>
            <a:custGeom>
              <a:avLst/>
              <a:gdLst>
                <a:gd name="connsiteX0" fmla="*/ 8855 w 21333"/>
                <a:gd name="connsiteY0" fmla="*/ 1000 h 44000"/>
                <a:gd name="connsiteX1" fmla="*/ 14994 w 21333"/>
                <a:gd name="connsiteY1" fmla="*/ 18508 h 44000"/>
                <a:gd name="connsiteX2" fmla="*/ 19468 w 21333"/>
                <a:gd name="connsiteY2" fmla="*/ 23309 h 44000"/>
                <a:gd name="connsiteX3" fmla="*/ 21064 w 21333"/>
                <a:gd name="connsiteY3" fmla="*/ 25573 h 44000"/>
                <a:gd name="connsiteX4" fmla="*/ 21116 w 21333"/>
                <a:gd name="connsiteY4" fmla="*/ 27745 h 44000"/>
                <a:gd name="connsiteX5" fmla="*/ 1070 w 21333"/>
                <a:gd name="connsiteY5" fmla="*/ 43460 h 44000"/>
                <a:gd name="connsiteX6" fmla="*/ 5918 w 21333"/>
                <a:gd name="connsiteY6" fmla="*/ 36828 h 44000"/>
                <a:gd name="connsiteX7" fmla="*/ 11227 w 21333"/>
                <a:gd name="connsiteY7" fmla="*/ 28603 h 44000"/>
                <a:gd name="connsiteX8" fmla="*/ 11227 w 21333"/>
                <a:gd name="connsiteY8" fmla="*/ 28603 h 44000"/>
                <a:gd name="connsiteX9" fmla="*/ 9906 w 21333"/>
                <a:gd name="connsiteY9" fmla="*/ 20591 h 44000"/>
                <a:gd name="connsiteX10" fmla="*/ 4742 w 21333"/>
                <a:gd name="connsiteY10" fmla="*/ 9331 h 44000"/>
                <a:gd name="connsiteX11" fmla="*/ 8855 w 21333"/>
                <a:gd name="connsiteY11" fmla="*/ 1000 h 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3" h="44000">
                  <a:moveTo>
                    <a:pt x="8855" y="1000"/>
                  </a:moveTo>
                  <a:cubicBezTo>
                    <a:pt x="8855" y="1000"/>
                    <a:pt x="13947" y="16020"/>
                    <a:pt x="14994" y="18508"/>
                  </a:cubicBezTo>
                  <a:cubicBezTo>
                    <a:pt x="15858" y="20561"/>
                    <a:pt x="17711" y="21939"/>
                    <a:pt x="19468" y="23309"/>
                  </a:cubicBezTo>
                  <a:cubicBezTo>
                    <a:pt x="20031" y="23748"/>
                    <a:pt x="20590" y="24739"/>
                    <a:pt x="21064" y="25573"/>
                  </a:cubicBezTo>
                  <a:cubicBezTo>
                    <a:pt x="21446" y="26244"/>
                    <a:pt x="21422" y="27036"/>
                    <a:pt x="21116" y="27745"/>
                  </a:cubicBezTo>
                  <a:cubicBezTo>
                    <a:pt x="15784" y="40127"/>
                    <a:pt x="1350" y="44427"/>
                    <a:pt x="1070" y="43460"/>
                  </a:cubicBezTo>
                  <a:cubicBezTo>
                    <a:pt x="566" y="41716"/>
                    <a:pt x="2855" y="38388"/>
                    <a:pt x="5918" y="36828"/>
                  </a:cubicBezTo>
                  <a:cubicBezTo>
                    <a:pt x="9000" y="35259"/>
                    <a:pt x="10906" y="32047"/>
                    <a:pt x="11227" y="28603"/>
                  </a:cubicBezTo>
                  <a:lnTo>
                    <a:pt x="11227" y="28603"/>
                  </a:lnTo>
                  <a:cubicBezTo>
                    <a:pt x="11483" y="25863"/>
                    <a:pt x="11027" y="23103"/>
                    <a:pt x="9906" y="20591"/>
                  </a:cubicBezTo>
                  <a:lnTo>
                    <a:pt x="4742" y="9331"/>
                  </a:lnTo>
                  <a:lnTo>
                    <a:pt x="8855" y="1000"/>
                  </a:lnTo>
                  <a:close/>
                </a:path>
              </a:pathLst>
            </a:custGeom>
            <a:solidFill>
              <a:srgbClr val="FA968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B1F47A4-FECC-4AA4-BB60-C5C54986271E}"/>
                </a:ext>
              </a:extLst>
            </p:cNvPr>
            <p:cNvSpPr/>
            <p:nvPr/>
          </p:nvSpPr>
          <p:spPr>
            <a:xfrm>
              <a:off x="11221185" y="4759912"/>
              <a:ext cx="33333" cy="48000"/>
            </a:xfrm>
            <a:custGeom>
              <a:avLst/>
              <a:gdLst>
                <a:gd name="connsiteX0" fmla="*/ 33594 w 33333"/>
                <a:gd name="connsiteY0" fmla="*/ 4684 h 48000"/>
                <a:gd name="connsiteX1" fmla="*/ 29196 w 33333"/>
                <a:gd name="connsiteY1" fmla="*/ 20185 h 48000"/>
                <a:gd name="connsiteX2" fmla="*/ 30322 w 33333"/>
                <a:gd name="connsiteY2" fmla="*/ 34469 h 48000"/>
                <a:gd name="connsiteX3" fmla="*/ 30324 w 33333"/>
                <a:gd name="connsiteY3" fmla="*/ 34472 h 48000"/>
                <a:gd name="connsiteX4" fmla="*/ 27524 w 33333"/>
                <a:gd name="connsiteY4" fmla="*/ 40699 h 48000"/>
                <a:gd name="connsiteX5" fmla="*/ 1725 w 33333"/>
                <a:gd name="connsiteY5" fmla="*/ 47361 h 48000"/>
                <a:gd name="connsiteX6" fmla="*/ 15768 w 33333"/>
                <a:gd name="connsiteY6" fmla="*/ 34381 h 48000"/>
                <a:gd name="connsiteX7" fmla="*/ 24790 w 33333"/>
                <a:gd name="connsiteY7" fmla="*/ 1000 h 48000"/>
                <a:gd name="connsiteX8" fmla="*/ 32422 w 33333"/>
                <a:gd name="connsiteY8" fmla="*/ 3375 h 48000"/>
                <a:gd name="connsiteX9" fmla="*/ 33594 w 33333"/>
                <a:gd name="connsiteY9" fmla="*/ 4684 h 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3" h="48000">
                  <a:moveTo>
                    <a:pt x="33594" y="4684"/>
                  </a:moveTo>
                  <a:lnTo>
                    <a:pt x="29196" y="20185"/>
                  </a:lnTo>
                  <a:cubicBezTo>
                    <a:pt x="27850" y="24925"/>
                    <a:pt x="28253" y="29999"/>
                    <a:pt x="30322" y="34469"/>
                  </a:cubicBezTo>
                  <a:cubicBezTo>
                    <a:pt x="30322" y="34471"/>
                    <a:pt x="30324" y="34472"/>
                    <a:pt x="30324" y="34472"/>
                  </a:cubicBezTo>
                  <a:cubicBezTo>
                    <a:pt x="31486" y="36972"/>
                    <a:pt x="30168" y="39916"/>
                    <a:pt x="27524" y="40699"/>
                  </a:cubicBezTo>
                  <a:cubicBezTo>
                    <a:pt x="18978" y="43227"/>
                    <a:pt x="2415" y="48016"/>
                    <a:pt x="1725" y="47361"/>
                  </a:cubicBezTo>
                  <a:cubicBezTo>
                    <a:pt x="-1795" y="44027"/>
                    <a:pt x="8253" y="39408"/>
                    <a:pt x="15768" y="34381"/>
                  </a:cubicBezTo>
                  <a:cubicBezTo>
                    <a:pt x="20835" y="30992"/>
                    <a:pt x="23637" y="14049"/>
                    <a:pt x="24790" y="1000"/>
                  </a:cubicBezTo>
                  <a:lnTo>
                    <a:pt x="32422" y="3375"/>
                  </a:lnTo>
                  <a:cubicBezTo>
                    <a:pt x="33013" y="3576"/>
                    <a:pt x="33458" y="4073"/>
                    <a:pt x="33594" y="4684"/>
                  </a:cubicBezTo>
                  <a:close/>
                </a:path>
              </a:pathLst>
            </a:custGeom>
            <a:solidFill>
              <a:srgbClr val="FA968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8FA13F37-9733-455A-83FC-E0B77EAD035B}"/>
                </a:ext>
              </a:extLst>
            </p:cNvPr>
            <p:cNvSpPr/>
            <p:nvPr/>
          </p:nvSpPr>
          <p:spPr>
            <a:xfrm>
              <a:off x="11221164" y="4792536"/>
              <a:ext cx="32000" cy="14667"/>
            </a:xfrm>
            <a:custGeom>
              <a:avLst/>
              <a:gdLst>
                <a:gd name="connsiteX0" fmla="*/ 17186 w 32000"/>
                <a:gd name="connsiteY0" fmla="*/ 6311 h 14666"/>
                <a:gd name="connsiteX1" fmla="*/ 6320 w 32000"/>
                <a:gd name="connsiteY1" fmla="*/ 7659 h 14666"/>
                <a:gd name="connsiteX2" fmla="*/ 5194 w 32000"/>
                <a:gd name="connsiteY2" fmla="*/ 8049 h 14666"/>
                <a:gd name="connsiteX3" fmla="*/ 1744 w 32000"/>
                <a:gd name="connsiteY3" fmla="*/ 14737 h 14666"/>
                <a:gd name="connsiteX4" fmla="*/ 29552 w 32000"/>
                <a:gd name="connsiteY4" fmla="*/ 7479 h 14666"/>
                <a:gd name="connsiteX5" fmla="*/ 31221 w 32000"/>
                <a:gd name="connsiteY5" fmla="*/ 3736 h 14666"/>
                <a:gd name="connsiteX6" fmla="*/ 29949 w 32000"/>
                <a:gd name="connsiteY6" fmla="*/ 1000 h 14666"/>
                <a:gd name="connsiteX7" fmla="*/ 17186 w 32000"/>
                <a:gd name="connsiteY7" fmla="*/ 6311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00" h="14666">
                  <a:moveTo>
                    <a:pt x="17186" y="6311"/>
                  </a:moveTo>
                  <a:cubicBezTo>
                    <a:pt x="13653" y="7261"/>
                    <a:pt x="9829" y="7421"/>
                    <a:pt x="6320" y="7659"/>
                  </a:cubicBezTo>
                  <a:cubicBezTo>
                    <a:pt x="5917" y="7685"/>
                    <a:pt x="5526" y="7820"/>
                    <a:pt x="5194" y="8049"/>
                  </a:cubicBezTo>
                  <a:cubicBezTo>
                    <a:pt x="1708" y="10456"/>
                    <a:pt x="-123" y="12969"/>
                    <a:pt x="1744" y="14737"/>
                  </a:cubicBezTo>
                  <a:cubicBezTo>
                    <a:pt x="2494" y="15448"/>
                    <a:pt x="21958" y="9740"/>
                    <a:pt x="29552" y="7479"/>
                  </a:cubicBezTo>
                  <a:cubicBezTo>
                    <a:pt x="31140" y="7005"/>
                    <a:pt x="31920" y="5239"/>
                    <a:pt x="31221" y="3736"/>
                  </a:cubicBezTo>
                  <a:lnTo>
                    <a:pt x="29949" y="1000"/>
                  </a:lnTo>
                  <a:cubicBezTo>
                    <a:pt x="25921" y="3263"/>
                    <a:pt x="21664" y="5107"/>
                    <a:pt x="17186" y="631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3D3205D1-A5B8-4026-A411-11C7CBA5AA37}"/>
                </a:ext>
              </a:extLst>
            </p:cNvPr>
            <p:cNvSpPr/>
            <p:nvPr/>
          </p:nvSpPr>
          <p:spPr>
            <a:xfrm>
              <a:off x="11232388" y="4588317"/>
              <a:ext cx="44000" cy="168000"/>
            </a:xfrm>
            <a:custGeom>
              <a:avLst/>
              <a:gdLst>
                <a:gd name="connsiteX0" fmla="*/ 25440 w 44000"/>
                <a:gd name="connsiteY0" fmla="*/ 1191 h 168000"/>
                <a:gd name="connsiteX1" fmla="*/ 39598 w 44000"/>
                <a:gd name="connsiteY1" fmla="*/ 25824 h 168000"/>
                <a:gd name="connsiteX2" fmla="*/ 22537 w 44000"/>
                <a:gd name="connsiteY2" fmla="*/ 75616 h 168000"/>
                <a:gd name="connsiteX3" fmla="*/ 24766 w 44000"/>
                <a:gd name="connsiteY3" fmla="*/ 97700 h 168000"/>
                <a:gd name="connsiteX4" fmla="*/ 26690 w 44000"/>
                <a:gd name="connsiteY4" fmla="*/ 100870 h 168000"/>
                <a:gd name="connsiteX5" fmla="*/ 44188 w 44000"/>
                <a:gd name="connsiteY5" fmla="*/ 160207 h 168000"/>
                <a:gd name="connsiteX6" fmla="*/ 39528 w 44000"/>
                <a:gd name="connsiteY6" fmla="*/ 167470 h 168000"/>
                <a:gd name="connsiteX7" fmla="*/ 9133 w 44000"/>
                <a:gd name="connsiteY7" fmla="*/ 109186 h 168000"/>
                <a:gd name="connsiteX8" fmla="*/ 4726 w 44000"/>
                <a:gd name="connsiteY8" fmla="*/ 98638 h 168000"/>
                <a:gd name="connsiteX9" fmla="*/ 4397 w 44000"/>
                <a:gd name="connsiteY9" fmla="*/ 22004 h 168000"/>
                <a:gd name="connsiteX10" fmla="*/ 25440 w 44000"/>
                <a:gd name="connsiteY10" fmla="*/ 1191 h 1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00" h="168000">
                  <a:moveTo>
                    <a:pt x="25440" y="1191"/>
                  </a:moveTo>
                  <a:cubicBezTo>
                    <a:pt x="34600" y="2960"/>
                    <a:pt x="41876" y="14034"/>
                    <a:pt x="39598" y="25824"/>
                  </a:cubicBezTo>
                  <a:cubicBezTo>
                    <a:pt x="38290" y="32599"/>
                    <a:pt x="30590" y="56686"/>
                    <a:pt x="22537" y="75616"/>
                  </a:cubicBezTo>
                  <a:cubicBezTo>
                    <a:pt x="19446" y="82882"/>
                    <a:pt x="20078" y="91347"/>
                    <a:pt x="24766" y="97700"/>
                  </a:cubicBezTo>
                  <a:cubicBezTo>
                    <a:pt x="25530" y="98735"/>
                    <a:pt x="26184" y="99799"/>
                    <a:pt x="26690" y="100870"/>
                  </a:cubicBezTo>
                  <a:cubicBezTo>
                    <a:pt x="29308" y="106394"/>
                    <a:pt x="38772" y="138699"/>
                    <a:pt x="44188" y="160207"/>
                  </a:cubicBezTo>
                  <a:cubicBezTo>
                    <a:pt x="43510" y="162946"/>
                    <a:pt x="41666" y="166363"/>
                    <a:pt x="39528" y="167470"/>
                  </a:cubicBezTo>
                  <a:cubicBezTo>
                    <a:pt x="28938" y="148876"/>
                    <a:pt x="11916" y="115062"/>
                    <a:pt x="9133" y="109186"/>
                  </a:cubicBezTo>
                  <a:cubicBezTo>
                    <a:pt x="7588" y="105922"/>
                    <a:pt x="5909" y="102154"/>
                    <a:pt x="4726" y="98638"/>
                  </a:cubicBezTo>
                  <a:cubicBezTo>
                    <a:pt x="-2223" y="88302"/>
                    <a:pt x="2285" y="32943"/>
                    <a:pt x="4397" y="22004"/>
                  </a:cubicBezTo>
                  <a:cubicBezTo>
                    <a:pt x="6676" y="10215"/>
                    <a:pt x="16280" y="-577"/>
                    <a:pt x="25440" y="119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9588E270-BF7B-47B5-9BFE-93BE9D396D0C}"/>
                </a:ext>
              </a:extLst>
            </p:cNvPr>
            <p:cNvSpPr/>
            <p:nvPr/>
          </p:nvSpPr>
          <p:spPr>
            <a:xfrm>
              <a:off x="11242744" y="4502756"/>
              <a:ext cx="32000" cy="40000"/>
            </a:xfrm>
            <a:custGeom>
              <a:avLst/>
              <a:gdLst>
                <a:gd name="connsiteX0" fmla="*/ 17286 w 32000"/>
                <a:gd name="connsiteY0" fmla="*/ 1838 h 40000"/>
                <a:gd name="connsiteX1" fmla="*/ 30484 w 32000"/>
                <a:gd name="connsiteY1" fmla="*/ 20952 h 40000"/>
                <a:gd name="connsiteX2" fmla="*/ 15263 w 32000"/>
                <a:gd name="connsiteY2" fmla="*/ 38497 h 40000"/>
                <a:gd name="connsiteX3" fmla="*/ 2065 w 32000"/>
                <a:gd name="connsiteY3" fmla="*/ 19383 h 40000"/>
                <a:gd name="connsiteX4" fmla="*/ 17286 w 32000"/>
                <a:gd name="connsiteY4" fmla="*/ 1838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0" h="40000">
                  <a:moveTo>
                    <a:pt x="17286" y="1838"/>
                  </a:moveTo>
                  <a:cubicBezTo>
                    <a:pt x="25133" y="2271"/>
                    <a:pt x="31042" y="10828"/>
                    <a:pt x="30484" y="20952"/>
                  </a:cubicBezTo>
                  <a:cubicBezTo>
                    <a:pt x="29925" y="31075"/>
                    <a:pt x="23110" y="38930"/>
                    <a:pt x="15263" y="38497"/>
                  </a:cubicBezTo>
                  <a:cubicBezTo>
                    <a:pt x="7415" y="38064"/>
                    <a:pt x="1506" y="29507"/>
                    <a:pt x="2065" y="19383"/>
                  </a:cubicBezTo>
                  <a:cubicBezTo>
                    <a:pt x="2624" y="9260"/>
                    <a:pt x="9438" y="1405"/>
                    <a:pt x="17286" y="183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18002B44-57B2-4983-98CF-1D832F8B72CB}"/>
                </a:ext>
              </a:extLst>
            </p:cNvPr>
            <p:cNvSpPr/>
            <p:nvPr/>
          </p:nvSpPr>
          <p:spPr>
            <a:xfrm>
              <a:off x="11261222" y="4505775"/>
              <a:ext cx="62667" cy="77333"/>
            </a:xfrm>
            <a:custGeom>
              <a:avLst/>
              <a:gdLst>
                <a:gd name="connsiteX0" fmla="*/ 1060 w 62666"/>
                <a:gd name="connsiteY0" fmla="*/ 19228 h 77333"/>
                <a:gd name="connsiteX1" fmla="*/ 20694 w 62666"/>
                <a:gd name="connsiteY1" fmla="*/ 1000 h 77333"/>
                <a:gd name="connsiteX2" fmla="*/ 39638 w 62666"/>
                <a:gd name="connsiteY2" fmla="*/ 14941 h 77333"/>
                <a:gd name="connsiteX3" fmla="*/ 46045 w 62666"/>
                <a:gd name="connsiteY3" fmla="*/ 19815 h 77333"/>
                <a:gd name="connsiteX4" fmla="*/ 49779 w 62666"/>
                <a:gd name="connsiteY4" fmla="*/ 20377 h 77333"/>
                <a:gd name="connsiteX5" fmla="*/ 62906 w 62666"/>
                <a:gd name="connsiteY5" fmla="*/ 36481 h 77333"/>
                <a:gd name="connsiteX6" fmla="*/ 54411 w 62666"/>
                <a:gd name="connsiteY6" fmla="*/ 52445 h 77333"/>
                <a:gd name="connsiteX7" fmla="*/ 50266 w 62666"/>
                <a:gd name="connsiteY7" fmla="*/ 58796 h 77333"/>
                <a:gd name="connsiteX8" fmla="*/ 23874 w 62666"/>
                <a:gd name="connsiteY8" fmla="*/ 76996 h 77333"/>
                <a:gd name="connsiteX9" fmla="*/ 4712 w 62666"/>
                <a:gd name="connsiteY9" fmla="*/ 55033 h 77333"/>
                <a:gd name="connsiteX10" fmla="*/ 11371 w 62666"/>
                <a:gd name="connsiteY10" fmla="*/ 38139 h 77333"/>
                <a:gd name="connsiteX11" fmla="*/ 1060 w 62666"/>
                <a:gd name="connsiteY11" fmla="*/ 19228 h 7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66" h="77333">
                  <a:moveTo>
                    <a:pt x="1060" y="19228"/>
                  </a:moveTo>
                  <a:cubicBezTo>
                    <a:pt x="1846" y="9095"/>
                    <a:pt x="10530" y="1020"/>
                    <a:pt x="20694" y="1000"/>
                  </a:cubicBezTo>
                  <a:cubicBezTo>
                    <a:pt x="29710" y="981"/>
                    <a:pt x="37167" y="6917"/>
                    <a:pt x="39638" y="14941"/>
                  </a:cubicBezTo>
                  <a:cubicBezTo>
                    <a:pt x="40503" y="17753"/>
                    <a:pt x="43106" y="19696"/>
                    <a:pt x="46045" y="19815"/>
                  </a:cubicBezTo>
                  <a:cubicBezTo>
                    <a:pt x="47267" y="19864"/>
                    <a:pt x="48515" y="20045"/>
                    <a:pt x="49779" y="20377"/>
                  </a:cubicBezTo>
                  <a:cubicBezTo>
                    <a:pt x="57120" y="22308"/>
                    <a:pt x="62539" y="28899"/>
                    <a:pt x="62906" y="36481"/>
                  </a:cubicBezTo>
                  <a:cubicBezTo>
                    <a:pt x="63236" y="43320"/>
                    <a:pt x="59716" y="49245"/>
                    <a:pt x="54411" y="52445"/>
                  </a:cubicBezTo>
                  <a:cubicBezTo>
                    <a:pt x="52148" y="53809"/>
                    <a:pt x="50771" y="56203"/>
                    <a:pt x="50266" y="58796"/>
                  </a:cubicBezTo>
                  <a:cubicBezTo>
                    <a:pt x="47926" y="70796"/>
                    <a:pt x="36394" y="79069"/>
                    <a:pt x="23874" y="76996"/>
                  </a:cubicBezTo>
                  <a:cubicBezTo>
                    <a:pt x="13166" y="75223"/>
                    <a:pt x="5034" y="65881"/>
                    <a:pt x="4712" y="55033"/>
                  </a:cubicBezTo>
                  <a:cubicBezTo>
                    <a:pt x="4515" y="48379"/>
                    <a:pt x="7124" y="42429"/>
                    <a:pt x="11371" y="38139"/>
                  </a:cubicBezTo>
                  <a:cubicBezTo>
                    <a:pt x="4736" y="34540"/>
                    <a:pt x="435" y="27297"/>
                    <a:pt x="1060" y="1922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43A0C27E-4205-419B-A083-ADE3C4E95768}"/>
                </a:ext>
              </a:extLst>
            </p:cNvPr>
            <p:cNvSpPr/>
            <p:nvPr/>
          </p:nvSpPr>
          <p:spPr>
            <a:xfrm>
              <a:off x="11247149" y="4492556"/>
              <a:ext cx="13333" cy="17333"/>
            </a:xfrm>
            <a:custGeom>
              <a:avLst/>
              <a:gdLst>
                <a:gd name="connsiteX0" fmla="*/ 13172 w 13333"/>
                <a:gd name="connsiteY0" fmla="*/ 6024 h 17333"/>
                <a:gd name="connsiteX1" fmla="*/ 5499 w 13333"/>
                <a:gd name="connsiteY1" fmla="*/ 17447 h 17333"/>
                <a:gd name="connsiteX2" fmla="*/ 1004 w 13333"/>
                <a:gd name="connsiteY2" fmla="*/ 3719 h 17333"/>
                <a:gd name="connsiteX3" fmla="*/ 13172 w 13333"/>
                <a:gd name="connsiteY3" fmla="*/ 6024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3" h="17333">
                  <a:moveTo>
                    <a:pt x="13172" y="6024"/>
                  </a:moveTo>
                  <a:cubicBezTo>
                    <a:pt x="13172" y="6024"/>
                    <a:pt x="4900" y="10615"/>
                    <a:pt x="5499" y="17447"/>
                  </a:cubicBezTo>
                  <a:cubicBezTo>
                    <a:pt x="5499" y="17447"/>
                    <a:pt x="1396" y="14187"/>
                    <a:pt x="1004" y="3719"/>
                  </a:cubicBezTo>
                  <a:cubicBezTo>
                    <a:pt x="732" y="-3536"/>
                    <a:pt x="13172" y="6024"/>
                    <a:pt x="13172" y="602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4A63CF7B-4024-4AF5-AD4A-922F3033143B}"/>
                </a:ext>
              </a:extLst>
            </p:cNvPr>
            <p:cNvSpPr/>
            <p:nvPr/>
          </p:nvSpPr>
          <p:spPr>
            <a:xfrm>
              <a:off x="11169357" y="4513687"/>
              <a:ext cx="84000" cy="41333"/>
            </a:xfrm>
            <a:custGeom>
              <a:avLst/>
              <a:gdLst>
                <a:gd name="connsiteX0" fmla="*/ 83600 w 84000"/>
                <a:gd name="connsiteY0" fmla="*/ 25916 h 41333"/>
                <a:gd name="connsiteX1" fmla="*/ 81479 w 84000"/>
                <a:gd name="connsiteY1" fmla="*/ 33530 h 41333"/>
                <a:gd name="connsiteX2" fmla="*/ 78603 w 84000"/>
                <a:gd name="connsiteY2" fmla="*/ 37099 h 41333"/>
                <a:gd name="connsiteX3" fmla="*/ 74748 w 84000"/>
                <a:gd name="connsiteY3" fmla="*/ 39435 h 41333"/>
                <a:gd name="connsiteX4" fmla="*/ 67193 w 84000"/>
                <a:gd name="connsiteY4" fmla="*/ 40576 h 41333"/>
                <a:gd name="connsiteX5" fmla="*/ 60683 w 84000"/>
                <a:gd name="connsiteY5" fmla="*/ 39634 h 41333"/>
                <a:gd name="connsiteX6" fmla="*/ 49263 w 84000"/>
                <a:gd name="connsiteY6" fmla="*/ 35586 h 41333"/>
                <a:gd name="connsiteX7" fmla="*/ 38837 w 84000"/>
                <a:gd name="connsiteY7" fmla="*/ 30295 h 41333"/>
                <a:gd name="connsiteX8" fmla="*/ 19477 w 84000"/>
                <a:gd name="connsiteY8" fmla="*/ 17864 h 41333"/>
                <a:gd name="connsiteX9" fmla="*/ 1505 w 84000"/>
                <a:gd name="connsiteY9" fmla="*/ 3662 h 41333"/>
                <a:gd name="connsiteX10" fmla="*/ 1392 w 84000"/>
                <a:gd name="connsiteY10" fmla="*/ 1506 h 41333"/>
                <a:gd name="connsiteX11" fmla="*/ 3415 w 84000"/>
                <a:gd name="connsiteY11" fmla="*/ 1284 h 41333"/>
                <a:gd name="connsiteX12" fmla="*/ 3435 w 84000"/>
                <a:gd name="connsiteY12" fmla="*/ 1299 h 41333"/>
                <a:gd name="connsiteX13" fmla="*/ 12776 w 84000"/>
                <a:gd name="connsiteY13" fmla="*/ 7514 h 41333"/>
                <a:gd name="connsiteX14" fmla="*/ 22391 w 84000"/>
                <a:gd name="connsiteY14" fmla="*/ 13334 h 41333"/>
                <a:gd name="connsiteX15" fmla="*/ 42232 w 84000"/>
                <a:gd name="connsiteY15" fmla="*/ 23607 h 41333"/>
                <a:gd name="connsiteX16" fmla="*/ 52404 w 84000"/>
                <a:gd name="connsiteY16" fmla="*/ 27746 h 41333"/>
                <a:gd name="connsiteX17" fmla="*/ 62567 w 84000"/>
                <a:gd name="connsiteY17" fmla="*/ 30506 h 41333"/>
                <a:gd name="connsiteX18" fmla="*/ 67291 w 84000"/>
                <a:gd name="connsiteY18" fmla="*/ 30883 h 41333"/>
                <a:gd name="connsiteX19" fmla="*/ 70831 w 84000"/>
                <a:gd name="connsiteY19" fmla="*/ 30162 h 41333"/>
                <a:gd name="connsiteX20" fmla="*/ 72340 w 84000"/>
                <a:gd name="connsiteY20" fmla="*/ 28622 h 41333"/>
                <a:gd name="connsiteX21" fmla="*/ 72949 w 84000"/>
                <a:gd name="connsiteY21" fmla="*/ 25328 h 41333"/>
                <a:gd name="connsiteX22" fmla="*/ 78377 w 84000"/>
                <a:gd name="connsiteY22" fmla="*/ 20084 h 41333"/>
                <a:gd name="connsiteX23" fmla="*/ 83621 w 84000"/>
                <a:gd name="connsiteY23" fmla="*/ 25512 h 41333"/>
                <a:gd name="connsiteX24" fmla="*/ 83607 w 84000"/>
                <a:gd name="connsiteY24" fmla="*/ 25828 h 41333"/>
                <a:gd name="connsiteX25" fmla="*/ 83600 w 84000"/>
                <a:gd name="connsiteY25" fmla="*/ 25916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000" h="41333">
                  <a:moveTo>
                    <a:pt x="83600" y="25916"/>
                  </a:moveTo>
                  <a:cubicBezTo>
                    <a:pt x="83411" y="28292"/>
                    <a:pt x="82889" y="30923"/>
                    <a:pt x="81479" y="33530"/>
                  </a:cubicBezTo>
                  <a:cubicBezTo>
                    <a:pt x="80737" y="34824"/>
                    <a:pt x="79773" y="36062"/>
                    <a:pt x="78603" y="37099"/>
                  </a:cubicBezTo>
                  <a:cubicBezTo>
                    <a:pt x="77417" y="38116"/>
                    <a:pt x="76088" y="38896"/>
                    <a:pt x="74748" y="39435"/>
                  </a:cubicBezTo>
                  <a:cubicBezTo>
                    <a:pt x="72055" y="40478"/>
                    <a:pt x="69497" y="40663"/>
                    <a:pt x="67193" y="40576"/>
                  </a:cubicBezTo>
                  <a:cubicBezTo>
                    <a:pt x="64872" y="40487"/>
                    <a:pt x="62728" y="40120"/>
                    <a:pt x="60683" y="39634"/>
                  </a:cubicBezTo>
                  <a:cubicBezTo>
                    <a:pt x="56597" y="38639"/>
                    <a:pt x="52868" y="37183"/>
                    <a:pt x="49263" y="35586"/>
                  </a:cubicBezTo>
                  <a:cubicBezTo>
                    <a:pt x="45660" y="33983"/>
                    <a:pt x="42200" y="32208"/>
                    <a:pt x="38837" y="30295"/>
                  </a:cubicBezTo>
                  <a:cubicBezTo>
                    <a:pt x="32115" y="26478"/>
                    <a:pt x="25707" y="22282"/>
                    <a:pt x="19477" y="17864"/>
                  </a:cubicBezTo>
                  <a:cubicBezTo>
                    <a:pt x="13247" y="13443"/>
                    <a:pt x="7215" y="8800"/>
                    <a:pt x="1505" y="3662"/>
                  </a:cubicBezTo>
                  <a:cubicBezTo>
                    <a:pt x="879" y="3098"/>
                    <a:pt x="828" y="2132"/>
                    <a:pt x="1392" y="1506"/>
                  </a:cubicBezTo>
                  <a:cubicBezTo>
                    <a:pt x="1917" y="922"/>
                    <a:pt x="2791" y="838"/>
                    <a:pt x="3415" y="1284"/>
                  </a:cubicBezTo>
                  <a:lnTo>
                    <a:pt x="3435" y="1299"/>
                  </a:lnTo>
                  <a:cubicBezTo>
                    <a:pt x="6449" y="3476"/>
                    <a:pt x="9600" y="5526"/>
                    <a:pt x="12776" y="7514"/>
                  </a:cubicBezTo>
                  <a:cubicBezTo>
                    <a:pt x="15949" y="9508"/>
                    <a:pt x="19148" y="11463"/>
                    <a:pt x="22391" y="13334"/>
                  </a:cubicBezTo>
                  <a:cubicBezTo>
                    <a:pt x="28872" y="17076"/>
                    <a:pt x="35489" y="20571"/>
                    <a:pt x="42232" y="23607"/>
                  </a:cubicBezTo>
                  <a:cubicBezTo>
                    <a:pt x="45609" y="25104"/>
                    <a:pt x="48993" y="26540"/>
                    <a:pt x="52404" y="27746"/>
                  </a:cubicBezTo>
                  <a:cubicBezTo>
                    <a:pt x="55805" y="28954"/>
                    <a:pt x="59252" y="29956"/>
                    <a:pt x="62567" y="30506"/>
                  </a:cubicBezTo>
                  <a:cubicBezTo>
                    <a:pt x="64217" y="30787"/>
                    <a:pt x="65833" y="30931"/>
                    <a:pt x="67291" y="30883"/>
                  </a:cubicBezTo>
                  <a:cubicBezTo>
                    <a:pt x="68755" y="30852"/>
                    <a:pt x="70023" y="30570"/>
                    <a:pt x="70831" y="30162"/>
                  </a:cubicBezTo>
                  <a:cubicBezTo>
                    <a:pt x="71636" y="29735"/>
                    <a:pt x="71976" y="29340"/>
                    <a:pt x="72340" y="28622"/>
                  </a:cubicBezTo>
                  <a:cubicBezTo>
                    <a:pt x="72669" y="27864"/>
                    <a:pt x="72925" y="26715"/>
                    <a:pt x="72949" y="25328"/>
                  </a:cubicBezTo>
                  <a:cubicBezTo>
                    <a:pt x="73000" y="22382"/>
                    <a:pt x="75431" y="20034"/>
                    <a:pt x="78377" y="20084"/>
                  </a:cubicBezTo>
                  <a:cubicBezTo>
                    <a:pt x="81324" y="20135"/>
                    <a:pt x="83672" y="22566"/>
                    <a:pt x="83621" y="25512"/>
                  </a:cubicBezTo>
                  <a:cubicBezTo>
                    <a:pt x="83620" y="25619"/>
                    <a:pt x="83615" y="25724"/>
                    <a:pt x="83607" y="25828"/>
                  </a:cubicBezTo>
                  <a:lnTo>
                    <a:pt x="83600" y="25916"/>
                  </a:ln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B17AAAEA-88E5-4EA2-8CAB-D374C8CF4450}"/>
                </a:ext>
              </a:extLst>
            </p:cNvPr>
            <p:cNvSpPr/>
            <p:nvPr/>
          </p:nvSpPr>
          <p:spPr>
            <a:xfrm>
              <a:off x="11238995" y="4529181"/>
              <a:ext cx="45333" cy="46667"/>
            </a:xfrm>
            <a:custGeom>
              <a:avLst/>
              <a:gdLst>
                <a:gd name="connsiteX0" fmla="*/ 8163 w 45333"/>
                <a:gd name="connsiteY0" fmla="*/ 45333 h 46666"/>
                <a:gd name="connsiteX1" fmla="*/ 1106 w 45333"/>
                <a:gd name="connsiteY1" fmla="*/ 8107 h 46666"/>
                <a:gd name="connsiteX2" fmla="*/ 9735 w 45333"/>
                <a:gd name="connsiteY2" fmla="*/ 1013 h 46666"/>
                <a:gd name="connsiteX3" fmla="*/ 37560 w 45333"/>
                <a:gd name="connsiteY3" fmla="*/ 2547 h 46666"/>
                <a:gd name="connsiteX4" fmla="*/ 45627 w 45333"/>
                <a:gd name="connsiteY4" fmla="*/ 11287 h 46666"/>
                <a:gd name="connsiteX5" fmla="*/ 38075 w 45333"/>
                <a:gd name="connsiteY5" fmla="*/ 46982 h 46666"/>
                <a:gd name="connsiteX6" fmla="*/ 8163 w 45333"/>
                <a:gd name="connsiteY6" fmla="*/ 45333 h 4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33" h="46666">
                  <a:moveTo>
                    <a:pt x="8163" y="45333"/>
                  </a:moveTo>
                  <a:cubicBezTo>
                    <a:pt x="5495" y="35517"/>
                    <a:pt x="187" y="14749"/>
                    <a:pt x="1106" y="8107"/>
                  </a:cubicBezTo>
                  <a:cubicBezTo>
                    <a:pt x="1694" y="3853"/>
                    <a:pt x="5446" y="777"/>
                    <a:pt x="9735" y="1013"/>
                  </a:cubicBezTo>
                  <a:lnTo>
                    <a:pt x="37560" y="2547"/>
                  </a:lnTo>
                  <a:cubicBezTo>
                    <a:pt x="42174" y="2802"/>
                    <a:pt x="45747" y="6669"/>
                    <a:pt x="45627" y="11287"/>
                  </a:cubicBezTo>
                  <a:cubicBezTo>
                    <a:pt x="45418" y="19359"/>
                    <a:pt x="40692" y="37497"/>
                    <a:pt x="38075" y="46982"/>
                  </a:cubicBezTo>
                  <a:lnTo>
                    <a:pt x="8163" y="45333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F16A8DE1-8A2D-4137-AB31-213C5DAB8314}"/>
                </a:ext>
              </a:extLst>
            </p:cNvPr>
            <p:cNvSpPr/>
            <p:nvPr/>
          </p:nvSpPr>
          <p:spPr>
            <a:xfrm>
              <a:off x="11244354" y="4598220"/>
              <a:ext cx="45333" cy="168000"/>
            </a:xfrm>
            <a:custGeom>
              <a:avLst/>
              <a:gdLst>
                <a:gd name="connsiteX0" fmla="*/ 1601 w 45333"/>
                <a:gd name="connsiteY0" fmla="*/ 166087 h 168000"/>
                <a:gd name="connsiteX1" fmla="*/ 1005 w 45333"/>
                <a:gd name="connsiteY1" fmla="*/ 164775 h 168000"/>
                <a:gd name="connsiteX2" fmla="*/ 6132 w 45333"/>
                <a:gd name="connsiteY2" fmla="*/ 113348 h 168000"/>
                <a:gd name="connsiteX3" fmla="*/ 6428 w 45333"/>
                <a:gd name="connsiteY3" fmla="*/ 111670 h 168000"/>
                <a:gd name="connsiteX4" fmla="*/ 5649 w 45333"/>
                <a:gd name="connsiteY4" fmla="*/ 26055 h 168000"/>
                <a:gd name="connsiteX5" fmla="*/ 23024 w 45333"/>
                <a:gd name="connsiteY5" fmla="*/ 1000 h 168000"/>
                <a:gd name="connsiteX6" fmla="*/ 44304 w 45333"/>
                <a:gd name="connsiteY6" fmla="*/ 22394 h 168000"/>
                <a:gd name="connsiteX7" fmla="*/ 26328 w 45333"/>
                <a:gd name="connsiteY7" fmla="*/ 95328 h 168000"/>
                <a:gd name="connsiteX8" fmla="*/ 24192 w 45333"/>
                <a:gd name="connsiteY8" fmla="*/ 113395 h 168000"/>
                <a:gd name="connsiteX9" fmla="*/ 24028 w 45333"/>
                <a:gd name="connsiteY9" fmla="*/ 125247 h 168000"/>
                <a:gd name="connsiteX10" fmla="*/ 10583 w 45333"/>
                <a:gd name="connsiteY10" fmla="*/ 166743 h 168000"/>
                <a:gd name="connsiteX11" fmla="*/ 9475 w 45333"/>
                <a:gd name="connsiteY11" fmla="*/ 167686 h 168000"/>
                <a:gd name="connsiteX12" fmla="*/ 1601 w 45333"/>
                <a:gd name="connsiteY12" fmla="*/ 166087 h 1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333" h="168000">
                  <a:moveTo>
                    <a:pt x="1601" y="166087"/>
                  </a:moveTo>
                  <a:cubicBezTo>
                    <a:pt x="1179" y="165796"/>
                    <a:pt x="963" y="165286"/>
                    <a:pt x="1005" y="164775"/>
                  </a:cubicBezTo>
                  <a:cubicBezTo>
                    <a:pt x="2723" y="144342"/>
                    <a:pt x="5405" y="118323"/>
                    <a:pt x="6132" y="113348"/>
                  </a:cubicBezTo>
                  <a:cubicBezTo>
                    <a:pt x="6215" y="112779"/>
                    <a:pt x="6315" y="112219"/>
                    <a:pt x="6428" y="111670"/>
                  </a:cubicBezTo>
                  <a:cubicBezTo>
                    <a:pt x="3377" y="87235"/>
                    <a:pt x="5583" y="35187"/>
                    <a:pt x="5649" y="26055"/>
                  </a:cubicBezTo>
                  <a:cubicBezTo>
                    <a:pt x="5737" y="14047"/>
                    <a:pt x="13696" y="931"/>
                    <a:pt x="23024" y="1000"/>
                  </a:cubicBezTo>
                  <a:cubicBezTo>
                    <a:pt x="32353" y="1068"/>
                    <a:pt x="41921" y="11256"/>
                    <a:pt x="44304" y="22394"/>
                  </a:cubicBezTo>
                  <a:cubicBezTo>
                    <a:pt x="45876" y="29743"/>
                    <a:pt x="36128" y="67856"/>
                    <a:pt x="26328" y="95328"/>
                  </a:cubicBezTo>
                  <a:cubicBezTo>
                    <a:pt x="24265" y="101111"/>
                    <a:pt x="23651" y="107279"/>
                    <a:pt x="24192" y="113395"/>
                  </a:cubicBezTo>
                  <a:cubicBezTo>
                    <a:pt x="24565" y="117624"/>
                    <a:pt x="24508" y="121959"/>
                    <a:pt x="24028" y="125247"/>
                  </a:cubicBezTo>
                  <a:cubicBezTo>
                    <a:pt x="23313" y="130143"/>
                    <a:pt x="16697" y="149874"/>
                    <a:pt x="10583" y="166743"/>
                  </a:cubicBezTo>
                  <a:cubicBezTo>
                    <a:pt x="10405" y="167231"/>
                    <a:pt x="9988" y="167602"/>
                    <a:pt x="9475" y="167686"/>
                  </a:cubicBezTo>
                  <a:cubicBezTo>
                    <a:pt x="6768" y="168127"/>
                    <a:pt x="3991" y="167730"/>
                    <a:pt x="1601" y="1660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5D83A650-0712-4E11-990D-381BEFBAA49B}"/>
                </a:ext>
              </a:extLst>
            </p:cNvPr>
            <p:cNvSpPr/>
            <p:nvPr/>
          </p:nvSpPr>
          <p:spPr>
            <a:xfrm>
              <a:off x="11235204" y="4529215"/>
              <a:ext cx="50667" cy="89333"/>
            </a:xfrm>
            <a:custGeom>
              <a:avLst/>
              <a:gdLst>
                <a:gd name="connsiteX0" fmla="*/ 44373 w 50666"/>
                <a:gd name="connsiteY0" fmla="*/ 59344 h 89333"/>
                <a:gd name="connsiteX1" fmla="*/ 43801 w 50666"/>
                <a:gd name="connsiteY1" fmla="*/ 46661 h 89333"/>
                <a:gd name="connsiteX2" fmla="*/ 49436 w 50666"/>
                <a:gd name="connsiteY2" fmla="*/ 10536 h 89333"/>
                <a:gd name="connsiteX3" fmla="*/ 42060 w 50666"/>
                <a:gd name="connsiteY3" fmla="*/ 2553 h 89333"/>
                <a:gd name="connsiteX4" fmla="*/ 37934 w 50666"/>
                <a:gd name="connsiteY4" fmla="*/ 2325 h 89333"/>
                <a:gd name="connsiteX5" fmla="*/ 27500 w 50666"/>
                <a:gd name="connsiteY5" fmla="*/ 8229 h 89333"/>
                <a:gd name="connsiteX6" fmla="*/ 17782 w 50666"/>
                <a:gd name="connsiteY6" fmla="*/ 1213 h 89333"/>
                <a:gd name="connsiteX7" fmla="*/ 13908 w 50666"/>
                <a:gd name="connsiteY7" fmla="*/ 1000 h 89333"/>
                <a:gd name="connsiteX8" fmla="*/ 7825 w 50666"/>
                <a:gd name="connsiteY8" fmla="*/ 28595 h 89333"/>
                <a:gd name="connsiteX9" fmla="*/ 10409 w 50666"/>
                <a:gd name="connsiteY9" fmla="*/ 42205 h 89333"/>
                <a:gd name="connsiteX10" fmla="*/ 8114 w 50666"/>
                <a:gd name="connsiteY10" fmla="*/ 57827 h 89333"/>
                <a:gd name="connsiteX11" fmla="*/ 1054 w 50666"/>
                <a:gd name="connsiteY11" fmla="*/ 85168 h 89333"/>
                <a:gd name="connsiteX12" fmla="*/ 50920 w 50666"/>
                <a:gd name="connsiteY12" fmla="*/ 81512 h 89333"/>
                <a:gd name="connsiteX13" fmla="*/ 44373 w 50666"/>
                <a:gd name="connsiteY13" fmla="*/ 59344 h 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666" h="89333">
                  <a:moveTo>
                    <a:pt x="44373" y="59344"/>
                  </a:moveTo>
                  <a:cubicBezTo>
                    <a:pt x="43156" y="55223"/>
                    <a:pt x="42962" y="50875"/>
                    <a:pt x="43801" y="46661"/>
                  </a:cubicBezTo>
                  <a:cubicBezTo>
                    <a:pt x="45749" y="36877"/>
                    <a:pt x="49226" y="18435"/>
                    <a:pt x="49436" y="10536"/>
                  </a:cubicBezTo>
                  <a:cubicBezTo>
                    <a:pt x="49548" y="6313"/>
                    <a:pt x="46278" y="2787"/>
                    <a:pt x="42060" y="2553"/>
                  </a:cubicBezTo>
                  <a:lnTo>
                    <a:pt x="37934" y="2325"/>
                  </a:lnTo>
                  <a:cubicBezTo>
                    <a:pt x="36162" y="5884"/>
                    <a:pt x="32677" y="8516"/>
                    <a:pt x="27500" y="8229"/>
                  </a:cubicBezTo>
                  <a:cubicBezTo>
                    <a:pt x="22330" y="7944"/>
                    <a:pt x="19156" y="4945"/>
                    <a:pt x="17782" y="1213"/>
                  </a:cubicBezTo>
                  <a:lnTo>
                    <a:pt x="13908" y="1000"/>
                  </a:lnTo>
                  <a:cubicBezTo>
                    <a:pt x="17621" y="10247"/>
                    <a:pt x="15452" y="22055"/>
                    <a:pt x="7825" y="28595"/>
                  </a:cubicBezTo>
                  <a:cubicBezTo>
                    <a:pt x="8909" y="33427"/>
                    <a:pt x="9777" y="38277"/>
                    <a:pt x="10409" y="42205"/>
                  </a:cubicBezTo>
                  <a:cubicBezTo>
                    <a:pt x="11266" y="47525"/>
                    <a:pt x="10457" y="52975"/>
                    <a:pt x="8114" y="57827"/>
                  </a:cubicBezTo>
                  <a:cubicBezTo>
                    <a:pt x="4086" y="66165"/>
                    <a:pt x="514" y="79697"/>
                    <a:pt x="1054" y="85168"/>
                  </a:cubicBezTo>
                  <a:cubicBezTo>
                    <a:pt x="29868" y="95079"/>
                    <a:pt x="50920" y="81512"/>
                    <a:pt x="50920" y="81512"/>
                  </a:cubicBezTo>
                  <a:lnTo>
                    <a:pt x="44373" y="59344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43ABE07D-8072-4F0A-8D74-D6A7B87C9E75}"/>
                </a:ext>
              </a:extLst>
            </p:cNvPr>
            <p:cNvSpPr/>
            <p:nvPr/>
          </p:nvSpPr>
          <p:spPr>
            <a:xfrm>
              <a:off x="11257442" y="4516988"/>
              <a:ext cx="14667" cy="16000"/>
            </a:xfrm>
            <a:custGeom>
              <a:avLst/>
              <a:gdLst>
                <a:gd name="connsiteX0" fmla="*/ 1000 w 14666"/>
                <a:gd name="connsiteY0" fmla="*/ 15663 h 16000"/>
                <a:gd name="connsiteX1" fmla="*/ 13696 w 14666"/>
                <a:gd name="connsiteY1" fmla="*/ 15033 h 16000"/>
                <a:gd name="connsiteX2" fmla="*/ 10464 w 14666"/>
                <a:gd name="connsiteY2" fmla="*/ 1000 h 16000"/>
                <a:gd name="connsiteX3" fmla="*/ 2244 w 14666"/>
                <a:gd name="connsiteY3" fmla="*/ 1560 h 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66" h="16000">
                  <a:moveTo>
                    <a:pt x="1000" y="15663"/>
                  </a:moveTo>
                  <a:lnTo>
                    <a:pt x="13696" y="15033"/>
                  </a:lnTo>
                  <a:lnTo>
                    <a:pt x="10464" y="1000"/>
                  </a:lnTo>
                  <a:lnTo>
                    <a:pt x="2244" y="1560"/>
                  </a:ln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ED87A896-0738-4336-A33E-551C701C52EB}"/>
                </a:ext>
              </a:extLst>
            </p:cNvPr>
            <p:cNvSpPr/>
            <p:nvPr/>
          </p:nvSpPr>
          <p:spPr>
            <a:xfrm>
              <a:off x="11257877" y="4516988"/>
              <a:ext cx="12000" cy="12000"/>
            </a:xfrm>
            <a:custGeom>
              <a:avLst/>
              <a:gdLst>
                <a:gd name="connsiteX0" fmla="*/ 1809 w 12000"/>
                <a:gd name="connsiteY0" fmla="*/ 1560 h 12000"/>
                <a:gd name="connsiteX1" fmla="*/ 10029 w 12000"/>
                <a:gd name="connsiteY1" fmla="*/ 1000 h 12000"/>
                <a:gd name="connsiteX2" fmla="*/ 11039 w 12000"/>
                <a:gd name="connsiteY2" fmla="*/ 5381 h 12000"/>
                <a:gd name="connsiteX3" fmla="*/ 3532 w 12000"/>
                <a:gd name="connsiteY3" fmla="*/ 11499 h 12000"/>
                <a:gd name="connsiteX4" fmla="*/ 1000 w 12000"/>
                <a:gd name="connsiteY4" fmla="*/ 10601 h 12000"/>
                <a:gd name="connsiteX5" fmla="*/ 1809 w 12000"/>
                <a:gd name="connsiteY5" fmla="*/ 1560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00" h="12000">
                  <a:moveTo>
                    <a:pt x="1809" y="1560"/>
                  </a:moveTo>
                  <a:lnTo>
                    <a:pt x="10029" y="1000"/>
                  </a:lnTo>
                  <a:lnTo>
                    <a:pt x="11039" y="5381"/>
                  </a:lnTo>
                  <a:cubicBezTo>
                    <a:pt x="9097" y="7341"/>
                    <a:pt x="6503" y="11663"/>
                    <a:pt x="3532" y="11499"/>
                  </a:cubicBezTo>
                  <a:cubicBezTo>
                    <a:pt x="2589" y="11447"/>
                    <a:pt x="1745" y="11133"/>
                    <a:pt x="1000" y="10601"/>
                  </a:cubicBezTo>
                  <a:lnTo>
                    <a:pt x="1809" y="1560"/>
                  </a:lnTo>
                  <a:close/>
                </a:path>
              </a:pathLst>
            </a:custGeom>
            <a:solidFill>
              <a:srgbClr val="FA968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261A5CD6-8E7D-4131-853D-21F7B973AE86}"/>
                </a:ext>
              </a:extLst>
            </p:cNvPr>
            <p:cNvSpPr/>
            <p:nvPr/>
          </p:nvSpPr>
          <p:spPr>
            <a:xfrm>
              <a:off x="11251569" y="4497218"/>
              <a:ext cx="22667" cy="28000"/>
            </a:xfrm>
            <a:custGeom>
              <a:avLst/>
              <a:gdLst>
                <a:gd name="connsiteX0" fmla="*/ 7467 w 22666"/>
                <a:gd name="connsiteY0" fmla="*/ 27992 h 28000"/>
                <a:gd name="connsiteX1" fmla="*/ 17643 w 22666"/>
                <a:gd name="connsiteY1" fmla="*/ 23543 h 28000"/>
                <a:gd name="connsiteX2" fmla="*/ 22219 w 22666"/>
                <a:gd name="connsiteY2" fmla="*/ 15645 h 28000"/>
                <a:gd name="connsiteX3" fmla="*/ 22963 w 22666"/>
                <a:gd name="connsiteY3" fmla="*/ 2147 h 28000"/>
                <a:gd name="connsiteX4" fmla="*/ 2180 w 22666"/>
                <a:gd name="connsiteY4" fmla="*/ 1000 h 28000"/>
                <a:gd name="connsiteX5" fmla="*/ 1347 w 22666"/>
                <a:gd name="connsiteY5" fmla="*/ 15277 h 28000"/>
                <a:gd name="connsiteX6" fmla="*/ 7467 w 22666"/>
                <a:gd name="connsiteY6" fmla="*/ 27992 h 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66" h="28000">
                  <a:moveTo>
                    <a:pt x="7467" y="27992"/>
                  </a:moveTo>
                  <a:cubicBezTo>
                    <a:pt x="10239" y="28144"/>
                    <a:pt x="13314" y="26923"/>
                    <a:pt x="17643" y="23543"/>
                  </a:cubicBezTo>
                  <a:cubicBezTo>
                    <a:pt x="20128" y="21601"/>
                    <a:pt x="22084" y="18087"/>
                    <a:pt x="22219" y="15645"/>
                  </a:cubicBezTo>
                  <a:lnTo>
                    <a:pt x="22963" y="2147"/>
                  </a:lnTo>
                  <a:lnTo>
                    <a:pt x="2180" y="1000"/>
                  </a:lnTo>
                  <a:cubicBezTo>
                    <a:pt x="2180" y="1000"/>
                    <a:pt x="226" y="8081"/>
                    <a:pt x="1347" y="15277"/>
                  </a:cubicBezTo>
                  <a:cubicBezTo>
                    <a:pt x="2191" y="20676"/>
                    <a:pt x="5287" y="27873"/>
                    <a:pt x="7467" y="27992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2F3C0BC4-A108-4C72-AF36-9F5E821AA656}"/>
                </a:ext>
              </a:extLst>
            </p:cNvPr>
            <p:cNvSpPr/>
            <p:nvPr/>
          </p:nvSpPr>
          <p:spPr>
            <a:xfrm>
              <a:off x="11269394" y="4504500"/>
              <a:ext cx="8000" cy="10667"/>
            </a:xfrm>
            <a:custGeom>
              <a:avLst/>
              <a:gdLst>
                <a:gd name="connsiteX0" fmla="*/ 1012 w 8000"/>
                <a:gd name="connsiteY0" fmla="*/ 5616 h 10666"/>
                <a:gd name="connsiteX1" fmla="*/ 3566 w 8000"/>
                <a:gd name="connsiteY1" fmla="*/ 10540 h 10666"/>
                <a:gd name="connsiteX2" fmla="*/ 7171 w 8000"/>
                <a:gd name="connsiteY2" fmla="*/ 4635 h 10666"/>
                <a:gd name="connsiteX3" fmla="*/ 4091 w 8000"/>
                <a:gd name="connsiteY3" fmla="*/ 1003 h 10666"/>
                <a:gd name="connsiteX4" fmla="*/ 1012 w 8000"/>
                <a:gd name="connsiteY4" fmla="*/ 5616 h 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666">
                  <a:moveTo>
                    <a:pt x="1012" y="5616"/>
                  </a:moveTo>
                  <a:cubicBezTo>
                    <a:pt x="867" y="8249"/>
                    <a:pt x="2010" y="10455"/>
                    <a:pt x="3566" y="10540"/>
                  </a:cubicBezTo>
                  <a:cubicBezTo>
                    <a:pt x="5121" y="10625"/>
                    <a:pt x="7026" y="7268"/>
                    <a:pt x="7171" y="4635"/>
                  </a:cubicBezTo>
                  <a:cubicBezTo>
                    <a:pt x="7316" y="2001"/>
                    <a:pt x="5647" y="1088"/>
                    <a:pt x="4091" y="1003"/>
                  </a:cubicBezTo>
                  <a:cubicBezTo>
                    <a:pt x="2536" y="916"/>
                    <a:pt x="1158" y="2981"/>
                    <a:pt x="1012" y="5616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34009F85-C3E2-460E-8A2C-FCD6443EB1A4}"/>
                </a:ext>
              </a:extLst>
            </p:cNvPr>
            <p:cNvSpPr/>
            <p:nvPr/>
          </p:nvSpPr>
          <p:spPr>
            <a:xfrm>
              <a:off x="11247186" y="4488938"/>
              <a:ext cx="30667" cy="22667"/>
            </a:xfrm>
            <a:custGeom>
              <a:avLst/>
              <a:gdLst>
                <a:gd name="connsiteX0" fmla="*/ 29819 w 30666"/>
                <a:gd name="connsiteY0" fmla="*/ 12204 h 22666"/>
                <a:gd name="connsiteX1" fmla="*/ 22607 w 30666"/>
                <a:gd name="connsiteY1" fmla="*/ 4153 h 22666"/>
                <a:gd name="connsiteX2" fmla="*/ 15592 w 30666"/>
                <a:gd name="connsiteY2" fmla="*/ 3769 h 22666"/>
                <a:gd name="connsiteX3" fmla="*/ 10016 w 30666"/>
                <a:gd name="connsiteY3" fmla="*/ 1965 h 22666"/>
                <a:gd name="connsiteX4" fmla="*/ 2649 w 30666"/>
                <a:gd name="connsiteY4" fmla="*/ 2917 h 22666"/>
                <a:gd name="connsiteX5" fmla="*/ 4175 w 30666"/>
                <a:gd name="connsiteY5" fmla="*/ 11889 h 22666"/>
                <a:gd name="connsiteX6" fmla="*/ 12048 w 30666"/>
                <a:gd name="connsiteY6" fmla="*/ 12893 h 22666"/>
                <a:gd name="connsiteX7" fmla="*/ 12455 w 30666"/>
                <a:gd name="connsiteY7" fmla="*/ 12888 h 22666"/>
                <a:gd name="connsiteX8" fmla="*/ 18637 w 30666"/>
                <a:gd name="connsiteY8" fmla="*/ 13229 h 22666"/>
                <a:gd name="connsiteX9" fmla="*/ 22276 w 30666"/>
                <a:gd name="connsiteY9" fmla="*/ 17345 h 22666"/>
                <a:gd name="connsiteX10" fmla="*/ 24661 w 30666"/>
                <a:gd name="connsiteY10" fmla="*/ 19932 h 22666"/>
                <a:gd name="connsiteX11" fmla="*/ 24936 w 30666"/>
                <a:gd name="connsiteY11" fmla="*/ 19946 h 22666"/>
                <a:gd name="connsiteX12" fmla="*/ 26101 w 30666"/>
                <a:gd name="connsiteY12" fmla="*/ 16829 h 22666"/>
                <a:gd name="connsiteX13" fmla="*/ 29296 w 30666"/>
                <a:gd name="connsiteY13" fmla="*/ 21673 h 22666"/>
                <a:gd name="connsiteX14" fmla="*/ 29819 w 30666"/>
                <a:gd name="connsiteY14" fmla="*/ 12204 h 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666" h="22666">
                  <a:moveTo>
                    <a:pt x="29819" y="12204"/>
                  </a:moveTo>
                  <a:cubicBezTo>
                    <a:pt x="30051" y="7989"/>
                    <a:pt x="26821" y="4384"/>
                    <a:pt x="22607" y="4153"/>
                  </a:cubicBezTo>
                  <a:lnTo>
                    <a:pt x="15592" y="3769"/>
                  </a:lnTo>
                  <a:cubicBezTo>
                    <a:pt x="13585" y="3660"/>
                    <a:pt x="11669" y="3026"/>
                    <a:pt x="10016" y="1965"/>
                  </a:cubicBezTo>
                  <a:cubicBezTo>
                    <a:pt x="7619" y="424"/>
                    <a:pt x="4464" y="720"/>
                    <a:pt x="2649" y="2917"/>
                  </a:cubicBezTo>
                  <a:cubicBezTo>
                    <a:pt x="688" y="5292"/>
                    <a:pt x="-284" y="8564"/>
                    <a:pt x="4175" y="11889"/>
                  </a:cubicBezTo>
                  <a:cubicBezTo>
                    <a:pt x="6391" y="13542"/>
                    <a:pt x="9848" y="12037"/>
                    <a:pt x="12048" y="12893"/>
                  </a:cubicBezTo>
                  <a:cubicBezTo>
                    <a:pt x="12187" y="12894"/>
                    <a:pt x="12311" y="12880"/>
                    <a:pt x="12455" y="12888"/>
                  </a:cubicBezTo>
                  <a:lnTo>
                    <a:pt x="18637" y="13229"/>
                  </a:lnTo>
                  <a:cubicBezTo>
                    <a:pt x="20785" y="13348"/>
                    <a:pt x="22333" y="15194"/>
                    <a:pt x="22276" y="17345"/>
                  </a:cubicBezTo>
                  <a:cubicBezTo>
                    <a:pt x="22240" y="18705"/>
                    <a:pt x="23293" y="19856"/>
                    <a:pt x="24661" y="19932"/>
                  </a:cubicBezTo>
                  <a:lnTo>
                    <a:pt x="24936" y="19946"/>
                  </a:lnTo>
                  <a:lnTo>
                    <a:pt x="26101" y="16829"/>
                  </a:lnTo>
                  <a:lnTo>
                    <a:pt x="29296" y="21673"/>
                  </a:lnTo>
                  <a:lnTo>
                    <a:pt x="29819" y="1220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CAC0802F-767E-4D5E-B9C5-AC13C5F67FED}"/>
                </a:ext>
              </a:extLst>
            </p:cNvPr>
            <p:cNvSpPr/>
            <p:nvPr/>
          </p:nvSpPr>
          <p:spPr>
            <a:xfrm>
              <a:off x="11160874" y="4497184"/>
              <a:ext cx="13333" cy="21333"/>
            </a:xfrm>
            <a:custGeom>
              <a:avLst/>
              <a:gdLst>
                <a:gd name="connsiteX0" fmla="*/ 11199 w 13333"/>
                <a:gd name="connsiteY0" fmla="*/ 11654 h 21333"/>
                <a:gd name="connsiteX1" fmla="*/ 12872 w 13333"/>
                <a:gd name="connsiteY1" fmla="*/ 19862 h 21333"/>
                <a:gd name="connsiteX2" fmla="*/ 7264 w 13333"/>
                <a:gd name="connsiteY2" fmla="*/ 20042 h 21333"/>
                <a:gd name="connsiteX3" fmla="*/ 1473 w 13333"/>
                <a:gd name="connsiteY3" fmla="*/ 10418 h 21333"/>
                <a:gd name="connsiteX4" fmla="*/ 1597 w 13333"/>
                <a:gd name="connsiteY4" fmla="*/ 1434 h 21333"/>
                <a:gd name="connsiteX5" fmla="*/ 4945 w 13333"/>
                <a:gd name="connsiteY5" fmla="*/ 7495 h 21333"/>
                <a:gd name="connsiteX6" fmla="*/ 7746 w 13333"/>
                <a:gd name="connsiteY6" fmla="*/ 12334 h 21333"/>
                <a:gd name="connsiteX7" fmla="*/ 8396 w 13333"/>
                <a:gd name="connsiteY7" fmla="*/ 5547 h 21333"/>
                <a:gd name="connsiteX8" fmla="*/ 11199 w 13333"/>
                <a:gd name="connsiteY8" fmla="*/ 11654 h 2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3" h="21333">
                  <a:moveTo>
                    <a:pt x="11199" y="11654"/>
                  </a:moveTo>
                  <a:cubicBezTo>
                    <a:pt x="11199" y="11654"/>
                    <a:pt x="14530" y="18184"/>
                    <a:pt x="12872" y="19862"/>
                  </a:cubicBezTo>
                  <a:cubicBezTo>
                    <a:pt x="11216" y="21539"/>
                    <a:pt x="9796" y="22362"/>
                    <a:pt x="7264" y="20042"/>
                  </a:cubicBezTo>
                  <a:cubicBezTo>
                    <a:pt x="4733" y="17722"/>
                    <a:pt x="2366" y="13334"/>
                    <a:pt x="1473" y="10418"/>
                  </a:cubicBezTo>
                  <a:cubicBezTo>
                    <a:pt x="579" y="7502"/>
                    <a:pt x="1146" y="1983"/>
                    <a:pt x="1597" y="1434"/>
                  </a:cubicBezTo>
                  <a:cubicBezTo>
                    <a:pt x="3238" y="-572"/>
                    <a:pt x="4301" y="4880"/>
                    <a:pt x="4945" y="7495"/>
                  </a:cubicBezTo>
                  <a:cubicBezTo>
                    <a:pt x="5589" y="10110"/>
                    <a:pt x="6575" y="12999"/>
                    <a:pt x="7746" y="12334"/>
                  </a:cubicBezTo>
                  <a:cubicBezTo>
                    <a:pt x="8917" y="11668"/>
                    <a:pt x="7307" y="6754"/>
                    <a:pt x="8396" y="5547"/>
                  </a:cubicBezTo>
                  <a:cubicBezTo>
                    <a:pt x="9485" y="4342"/>
                    <a:pt x="11199" y="11654"/>
                    <a:pt x="11199" y="11654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C5DA9EAC-0EC1-49EB-9E15-50F1AF3479BF}"/>
                </a:ext>
              </a:extLst>
            </p:cNvPr>
            <p:cNvSpPr/>
            <p:nvPr/>
          </p:nvSpPr>
          <p:spPr>
            <a:xfrm>
              <a:off x="11218168" y="4591647"/>
              <a:ext cx="24000" cy="10667"/>
            </a:xfrm>
            <a:custGeom>
              <a:avLst/>
              <a:gdLst>
                <a:gd name="connsiteX0" fmla="*/ 14167 w 24000"/>
                <a:gd name="connsiteY0" fmla="*/ 1342 h 10666"/>
                <a:gd name="connsiteX1" fmla="*/ 22432 w 24000"/>
                <a:gd name="connsiteY1" fmla="*/ 2707 h 10666"/>
                <a:gd name="connsiteX2" fmla="*/ 20600 w 24000"/>
                <a:gd name="connsiteY2" fmla="*/ 8010 h 10666"/>
                <a:gd name="connsiteX3" fmla="*/ 9543 w 24000"/>
                <a:gd name="connsiteY3" fmla="*/ 9987 h 10666"/>
                <a:gd name="connsiteX4" fmla="*/ 1193 w 24000"/>
                <a:gd name="connsiteY4" fmla="*/ 6666 h 10666"/>
                <a:gd name="connsiteX5" fmla="*/ 8049 w 24000"/>
                <a:gd name="connsiteY5" fmla="*/ 5700 h 10666"/>
                <a:gd name="connsiteX6" fmla="*/ 13568 w 24000"/>
                <a:gd name="connsiteY6" fmla="*/ 4810 h 10666"/>
                <a:gd name="connsiteX7" fmla="*/ 7460 w 24000"/>
                <a:gd name="connsiteY7" fmla="*/ 1780 h 10666"/>
                <a:gd name="connsiteX8" fmla="*/ 14167 w 24000"/>
                <a:gd name="connsiteY8" fmla="*/ 1342 h 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00" h="10666">
                  <a:moveTo>
                    <a:pt x="14167" y="1342"/>
                  </a:moveTo>
                  <a:cubicBezTo>
                    <a:pt x="14167" y="1342"/>
                    <a:pt x="21456" y="560"/>
                    <a:pt x="22432" y="2707"/>
                  </a:cubicBezTo>
                  <a:cubicBezTo>
                    <a:pt x="23408" y="4852"/>
                    <a:pt x="23669" y="6472"/>
                    <a:pt x="20600" y="8010"/>
                  </a:cubicBezTo>
                  <a:cubicBezTo>
                    <a:pt x="17529" y="9547"/>
                    <a:pt x="12585" y="10194"/>
                    <a:pt x="9543" y="9987"/>
                  </a:cubicBezTo>
                  <a:cubicBezTo>
                    <a:pt x="6500" y="9782"/>
                    <a:pt x="1547" y="7283"/>
                    <a:pt x="1193" y="6666"/>
                  </a:cubicBezTo>
                  <a:cubicBezTo>
                    <a:pt x="-95" y="4418"/>
                    <a:pt x="5377" y="5370"/>
                    <a:pt x="8049" y="5700"/>
                  </a:cubicBezTo>
                  <a:cubicBezTo>
                    <a:pt x="10721" y="6032"/>
                    <a:pt x="13772" y="6142"/>
                    <a:pt x="13568" y="4810"/>
                  </a:cubicBezTo>
                  <a:cubicBezTo>
                    <a:pt x="13364" y="3479"/>
                    <a:pt x="8199" y="3228"/>
                    <a:pt x="7460" y="1780"/>
                  </a:cubicBezTo>
                  <a:cubicBezTo>
                    <a:pt x="6723" y="334"/>
                    <a:pt x="14167" y="1342"/>
                    <a:pt x="14167" y="1342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A63CAB71-06ED-4BC4-B47A-B2345C35D7C7}"/>
                </a:ext>
              </a:extLst>
            </p:cNvPr>
            <p:cNvSpPr/>
            <p:nvPr/>
          </p:nvSpPr>
          <p:spPr>
            <a:xfrm>
              <a:off x="11254261" y="4491416"/>
              <a:ext cx="26667" cy="25333"/>
            </a:xfrm>
            <a:custGeom>
              <a:avLst/>
              <a:gdLst>
                <a:gd name="connsiteX0" fmla="*/ 1053 w 26666"/>
                <a:gd name="connsiteY0" fmla="*/ 6651 h 25333"/>
                <a:gd name="connsiteX1" fmla="*/ 10301 w 26666"/>
                <a:gd name="connsiteY1" fmla="*/ 16773 h 25333"/>
                <a:gd name="connsiteX2" fmla="*/ 26328 w 26666"/>
                <a:gd name="connsiteY2" fmla="*/ 25620 h 25333"/>
                <a:gd name="connsiteX3" fmla="*/ 20001 w 26666"/>
                <a:gd name="connsiteY3" fmla="*/ 13707 h 25333"/>
                <a:gd name="connsiteX4" fmla="*/ 2276 w 26666"/>
                <a:gd name="connsiteY4" fmla="*/ 1000 h 25333"/>
                <a:gd name="connsiteX5" fmla="*/ 1053 w 26666"/>
                <a:gd name="connsiteY5" fmla="*/ 6651 h 2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6" h="25333">
                  <a:moveTo>
                    <a:pt x="1053" y="6651"/>
                  </a:moveTo>
                  <a:cubicBezTo>
                    <a:pt x="1580" y="9773"/>
                    <a:pt x="459" y="11403"/>
                    <a:pt x="10301" y="16773"/>
                  </a:cubicBezTo>
                  <a:cubicBezTo>
                    <a:pt x="20144" y="22144"/>
                    <a:pt x="23456" y="20264"/>
                    <a:pt x="26328" y="25620"/>
                  </a:cubicBezTo>
                  <a:cubicBezTo>
                    <a:pt x="26328" y="25620"/>
                    <a:pt x="25421" y="16960"/>
                    <a:pt x="20001" y="13707"/>
                  </a:cubicBezTo>
                  <a:cubicBezTo>
                    <a:pt x="14581" y="10452"/>
                    <a:pt x="5005" y="7993"/>
                    <a:pt x="2276" y="1000"/>
                  </a:cubicBezTo>
                  <a:cubicBezTo>
                    <a:pt x="2275" y="999"/>
                    <a:pt x="693" y="4517"/>
                    <a:pt x="1053" y="66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541461F8-599F-4DC8-AF93-506B3A5CF32A}"/>
                </a:ext>
              </a:extLst>
            </p:cNvPr>
            <p:cNvSpPr/>
            <p:nvPr/>
          </p:nvSpPr>
          <p:spPr>
            <a:xfrm>
              <a:off x="11234325" y="4534621"/>
              <a:ext cx="62667" cy="68000"/>
            </a:xfrm>
            <a:custGeom>
              <a:avLst/>
              <a:gdLst>
                <a:gd name="connsiteX0" fmla="*/ 49216 w 62666"/>
                <a:gd name="connsiteY0" fmla="*/ 3359 h 68000"/>
                <a:gd name="connsiteX1" fmla="*/ 52927 w 62666"/>
                <a:gd name="connsiteY1" fmla="*/ 9494 h 68000"/>
                <a:gd name="connsiteX2" fmla="*/ 56133 w 62666"/>
                <a:gd name="connsiteY2" fmla="*/ 15767 h 68000"/>
                <a:gd name="connsiteX3" fmla="*/ 61092 w 62666"/>
                <a:gd name="connsiteY3" fmla="*/ 29146 h 68000"/>
                <a:gd name="connsiteX4" fmla="*/ 62780 w 62666"/>
                <a:gd name="connsiteY4" fmla="*/ 43963 h 68000"/>
                <a:gd name="connsiteX5" fmla="*/ 61149 w 62666"/>
                <a:gd name="connsiteY5" fmla="*/ 51787 h 68000"/>
                <a:gd name="connsiteX6" fmla="*/ 56865 w 62666"/>
                <a:gd name="connsiteY6" fmla="*/ 58842 h 68000"/>
                <a:gd name="connsiteX7" fmla="*/ 50501 w 62666"/>
                <a:gd name="connsiteY7" fmla="*/ 63751 h 68000"/>
                <a:gd name="connsiteX8" fmla="*/ 43421 w 62666"/>
                <a:gd name="connsiteY8" fmla="*/ 66477 h 68000"/>
                <a:gd name="connsiteX9" fmla="*/ 36279 w 62666"/>
                <a:gd name="connsiteY9" fmla="*/ 67719 h 68000"/>
                <a:gd name="connsiteX10" fmla="*/ 29232 w 62666"/>
                <a:gd name="connsiteY10" fmla="*/ 67954 h 68000"/>
                <a:gd name="connsiteX11" fmla="*/ 2167 w 62666"/>
                <a:gd name="connsiteY11" fmla="*/ 64021 h 68000"/>
                <a:gd name="connsiteX12" fmla="*/ 1044 w 62666"/>
                <a:gd name="connsiteY12" fmla="*/ 62174 h 68000"/>
                <a:gd name="connsiteX13" fmla="*/ 2692 w 62666"/>
                <a:gd name="connsiteY13" fmla="*/ 61017 h 68000"/>
                <a:gd name="connsiteX14" fmla="*/ 2709 w 62666"/>
                <a:gd name="connsiteY14" fmla="*/ 61019 h 68000"/>
                <a:gd name="connsiteX15" fmla="*/ 29035 w 62666"/>
                <a:gd name="connsiteY15" fmla="*/ 61929 h 68000"/>
                <a:gd name="connsiteX16" fmla="*/ 41347 w 62666"/>
                <a:gd name="connsiteY16" fmla="*/ 59558 h 68000"/>
                <a:gd name="connsiteX17" fmla="*/ 50541 w 62666"/>
                <a:gd name="connsiteY17" fmla="*/ 53467 h 68000"/>
                <a:gd name="connsiteX18" fmla="*/ 53593 w 62666"/>
                <a:gd name="connsiteY18" fmla="*/ 43575 h 68000"/>
                <a:gd name="connsiteX19" fmla="*/ 51512 w 62666"/>
                <a:gd name="connsiteY19" fmla="*/ 31922 h 68000"/>
                <a:gd name="connsiteX20" fmla="*/ 46693 w 62666"/>
                <a:gd name="connsiteY20" fmla="*/ 20325 h 68000"/>
                <a:gd name="connsiteX21" fmla="*/ 43680 w 62666"/>
                <a:gd name="connsiteY21" fmla="*/ 14702 h 68000"/>
                <a:gd name="connsiteX22" fmla="*/ 40407 w 62666"/>
                <a:gd name="connsiteY22" fmla="*/ 9373 h 68000"/>
                <a:gd name="connsiteX23" fmla="*/ 40337 w 62666"/>
                <a:gd name="connsiteY23" fmla="*/ 9269 h 68000"/>
                <a:gd name="connsiteX24" fmla="*/ 41851 w 62666"/>
                <a:gd name="connsiteY24" fmla="*/ 1881 h 68000"/>
                <a:gd name="connsiteX25" fmla="*/ 49216 w 62666"/>
                <a:gd name="connsiteY25" fmla="*/ 3359 h 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666" h="68000">
                  <a:moveTo>
                    <a:pt x="49216" y="3359"/>
                  </a:moveTo>
                  <a:cubicBezTo>
                    <a:pt x="50639" y="5477"/>
                    <a:pt x="51772" y="7413"/>
                    <a:pt x="52927" y="9494"/>
                  </a:cubicBezTo>
                  <a:cubicBezTo>
                    <a:pt x="54057" y="11550"/>
                    <a:pt x="55144" y="13630"/>
                    <a:pt x="56133" y="15767"/>
                  </a:cubicBezTo>
                  <a:cubicBezTo>
                    <a:pt x="58103" y="20043"/>
                    <a:pt x="59824" y="24475"/>
                    <a:pt x="61092" y="29146"/>
                  </a:cubicBezTo>
                  <a:cubicBezTo>
                    <a:pt x="62319" y="33821"/>
                    <a:pt x="63104" y="38763"/>
                    <a:pt x="62780" y="43963"/>
                  </a:cubicBezTo>
                  <a:cubicBezTo>
                    <a:pt x="62597" y="46557"/>
                    <a:pt x="62103" y="49215"/>
                    <a:pt x="61149" y="51787"/>
                  </a:cubicBezTo>
                  <a:cubicBezTo>
                    <a:pt x="60223" y="54365"/>
                    <a:pt x="58729" y="56806"/>
                    <a:pt x="56865" y="58842"/>
                  </a:cubicBezTo>
                  <a:cubicBezTo>
                    <a:pt x="55007" y="60890"/>
                    <a:pt x="52800" y="62522"/>
                    <a:pt x="50501" y="63751"/>
                  </a:cubicBezTo>
                  <a:cubicBezTo>
                    <a:pt x="48197" y="64986"/>
                    <a:pt x="45805" y="65843"/>
                    <a:pt x="43421" y="66477"/>
                  </a:cubicBezTo>
                  <a:cubicBezTo>
                    <a:pt x="41032" y="67105"/>
                    <a:pt x="38647" y="67454"/>
                    <a:pt x="36279" y="67719"/>
                  </a:cubicBezTo>
                  <a:cubicBezTo>
                    <a:pt x="33912" y="67909"/>
                    <a:pt x="31557" y="68017"/>
                    <a:pt x="29232" y="67954"/>
                  </a:cubicBezTo>
                  <a:cubicBezTo>
                    <a:pt x="19919" y="67801"/>
                    <a:pt x="10941" y="66162"/>
                    <a:pt x="2167" y="64021"/>
                  </a:cubicBezTo>
                  <a:cubicBezTo>
                    <a:pt x="1347" y="63821"/>
                    <a:pt x="844" y="62994"/>
                    <a:pt x="1044" y="62174"/>
                  </a:cubicBezTo>
                  <a:cubicBezTo>
                    <a:pt x="1228" y="61421"/>
                    <a:pt x="1941" y="60935"/>
                    <a:pt x="2692" y="61017"/>
                  </a:cubicBezTo>
                  <a:lnTo>
                    <a:pt x="2709" y="61019"/>
                  </a:lnTo>
                  <a:cubicBezTo>
                    <a:pt x="11546" y="61970"/>
                    <a:pt x="20432" y="62617"/>
                    <a:pt x="29035" y="61929"/>
                  </a:cubicBezTo>
                  <a:cubicBezTo>
                    <a:pt x="33320" y="61565"/>
                    <a:pt x="37528" y="60862"/>
                    <a:pt x="41347" y="59558"/>
                  </a:cubicBezTo>
                  <a:cubicBezTo>
                    <a:pt x="45140" y="58231"/>
                    <a:pt x="48473" y="56209"/>
                    <a:pt x="50541" y="53467"/>
                  </a:cubicBezTo>
                  <a:cubicBezTo>
                    <a:pt x="52640" y="50759"/>
                    <a:pt x="53556" y="47333"/>
                    <a:pt x="53593" y="43575"/>
                  </a:cubicBezTo>
                  <a:cubicBezTo>
                    <a:pt x="53613" y="39811"/>
                    <a:pt x="52755" y="35833"/>
                    <a:pt x="51512" y="31922"/>
                  </a:cubicBezTo>
                  <a:cubicBezTo>
                    <a:pt x="50285" y="27994"/>
                    <a:pt x="48615" y="24107"/>
                    <a:pt x="46693" y="20325"/>
                  </a:cubicBezTo>
                  <a:cubicBezTo>
                    <a:pt x="45740" y="18430"/>
                    <a:pt x="44743" y="16546"/>
                    <a:pt x="43680" y="14702"/>
                  </a:cubicBezTo>
                  <a:cubicBezTo>
                    <a:pt x="42628" y="12890"/>
                    <a:pt x="41466" y="10979"/>
                    <a:pt x="40407" y="9373"/>
                  </a:cubicBezTo>
                  <a:lnTo>
                    <a:pt x="40337" y="9269"/>
                  </a:lnTo>
                  <a:cubicBezTo>
                    <a:pt x="38715" y="6810"/>
                    <a:pt x="39392" y="3503"/>
                    <a:pt x="41851" y="1881"/>
                  </a:cubicBezTo>
                  <a:cubicBezTo>
                    <a:pt x="44297" y="269"/>
                    <a:pt x="47585" y="933"/>
                    <a:pt x="49216" y="3359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1BBBD115-F996-4E2D-8BF4-6B364499F9E9}"/>
                </a:ext>
              </a:extLst>
            </p:cNvPr>
            <p:cNvSpPr/>
            <p:nvPr/>
          </p:nvSpPr>
          <p:spPr>
            <a:xfrm>
              <a:off x="11245918" y="4495470"/>
              <a:ext cx="12000" cy="18667"/>
            </a:xfrm>
            <a:custGeom>
              <a:avLst/>
              <a:gdLst>
                <a:gd name="connsiteX0" fmla="*/ 11308 w 12000"/>
                <a:gd name="connsiteY0" fmla="*/ 3279 h 18666"/>
                <a:gd name="connsiteX1" fmla="*/ 1000 w 12000"/>
                <a:gd name="connsiteY1" fmla="*/ 18134 h 18666"/>
                <a:gd name="connsiteX2" fmla="*/ 5444 w 12000"/>
                <a:gd name="connsiteY2" fmla="*/ 5355 h 18666"/>
                <a:gd name="connsiteX3" fmla="*/ 11308 w 12000"/>
                <a:gd name="connsiteY3" fmla="*/ 3279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0" h="18666">
                  <a:moveTo>
                    <a:pt x="11308" y="3279"/>
                  </a:moveTo>
                  <a:cubicBezTo>
                    <a:pt x="11308" y="3279"/>
                    <a:pt x="10352" y="13646"/>
                    <a:pt x="1000" y="18134"/>
                  </a:cubicBezTo>
                  <a:cubicBezTo>
                    <a:pt x="1000" y="18134"/>
                    <a:pt x="5433" y="10503"/>
                    <a:pt x="5444" y="5355"/>
                  </a:cubicBezTo>
                  <a:cubicBezTo>
                    <a:pt x="5455" y="207"/>
                    <a:pt x="12103" y="-235"/>
                    <a:pt x="11308" y="327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A27D422E-4CA4-4279-A89D-543C55AD2C45}"/>
                </a:ext>
              </a:extLst>
            </p:cNvPr>
            <p:cNvSpPr/>
            <p:nvPr/>
          </p:nvSpPr>
          <p:spPr>
            <a:xfrm>
              <a:off x="11266641" y="4770619"/>
              <a:ext cx="25333" cy="20000"/>
            </a:xfrm>
            <a:custGeom>
              <a:avLst/>
              <a:gdLst>
                <a:gd name="connsiteX0" fmla="*/ 24916 w 25333"/>
                <a:gd name="connsiteY0" fmla="*/ 7238 h 20000"/>
                <a:gd name="connsiteX1" fmla="*/ 25072 w 25333"/>
                <a:gd name="connsiteY1" fmla="*/ 4829 h 20000"/>
                <a:gd name="connsiteX2" fmla="*/ 22528 w 25333"/>
                <a:gd name="connsiteY2" fmla="*/ 1361 h 20000"/>
                <a:gd name="connsiteX3" fmla="*/ 21025 w 25333"/>
                <a:gd name="connsiteY3" fmla="*/ 1482 h 20000"/>
                <a:gd name="connsiteX4" fmla="*/ 4669 w 25333"/>
                <a:gd name="connsiteY4" fmla="*/ 13598 h 20000"/>
                <a:gd name="connsiteX5" fmla="*/ 1060 w 25333"/>
                <a:gd name="connsiteY5" fmla="*/ 19793 h 20000"/>
                <a:gd name="connsiteX6" fmla="*/ 7650 w 25333"/>
                <a:gd name="connsiteY6" fmla="*/ 18638 h 20000"/>
                <a:gd name="connsiteX7" fmla="*/ 24916 w 25333"/>
                <a:gd name="connsiteY7" fmla="*/ 7238 h 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333" h="20000">
                  <a:moveTo>
                    <a:pt x="24916" y="7238"/>
                  </a:moveTo>
                  <a:cubicBezTo>
                    <a:pt x="25554" y="6581"/>
                    <a:pt x="25622" y="5561"/>
                    <a:pt x="25072" y="4829"/>
                  </a:cubicBezTo>
                  <a:cubicBezTo>
                    <a:pt x="24621" y="4230"/>
                    <a:pt x="23426" y="2592"/>
                    <a:pt x="22528" y="1361"/>
                  </a:cubicBezTo>
                  <a:cubicBezTo>
                    <a:pt x="22137" y="826"/>
                    <a:pt x="21342" y="901"/>
                    <a:pt x="21025" y="1482"/>
                  </a:cubicBezTo>
                  <a:cubicBezTo>
                    <a:pt x="17426" y="8053"/>
                    <a:pt x="11748" y="13018"/>
                    <a:pt x="4669" y="13598"/>
                  </a:cubicBezTo>
                  <a:cubicBezTo>
                    <a:pt x="2305" y="15013"/>
                    <a:pt x="661" y="18412"/>
                    <a:pt x="1060" y="19793"/>
                  </a:cubicBezTo>
                  <a:cubicBezTo>
                    <a:pt x="1153" y="20117"/>
                    <a:pt x="4269" y="20333"/>
                    <a:pt x="7650" y="18638"/>
                  </a:cubicBezTo>
                  <a:cubicBezTo>
                    <a:pt x="22662" y="11109"/>
                    <a:pt x="24916" y="7238"/>
                    <a:pt x="24916" y="723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8C4FEDA9-D9A2-4D2A-9E7C-BB085882CEDA}"/>
                </a:ext>
              </a:extLst>
            </p:cNvPr>
            <p:cNvSpPr/>
            <p:nvPr/>
          </p:nvSpPr>
          <p:spPr>
            <a:xfrm>
              <a:off x="11116226" y="4419254"/>
              <a:ext cx="93333" cy="93333"/>
            </a:xfrm>
            <a:custGeom>
              <a:avLst/>
              <a:gdLst>
                <a:gd name="connsiteX0" fmla="*/ 93136 w 93333"/>
                <a:gd name="connsiteY0" fmla="*/ 47068 h 93333"/>
                <a:gd name="connsiteX1" fmla="*/ 47068 w 93333"/>
                <a:gd name="connsiteY1" fmla="*/ 93136 h 93333"/>
                <a:gd name="connsiteX2" fmla="*/ 1000 w 93333"/>
                <a:gd name="connsiteY2" fmla="*/ 47068 h 93333"/>
                <a:gd name="connsiteX3" fmla="*/ 47068 w 93333"/>
                <a:gd name="connsiteY3" fmla="*/ 1000 h 93333"/>
                <a:gd name="connsiteX4" fmla="*/ 93136 w 93333"/>
                <a:gd name="connsiteY4" fmla="*/ 47068 h 9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3" h="93333">
                  <a:moveTo>
                    <a:pt x="93136" y="47068"/>
                  </a:moveTo>
                  <a:cubicBezTo>
                    <a:pt x="93136" y="72511"/>
                    <a:pt x="72511" y="93136"/>
                    <a:pt x="47068" y="93136"/>
                  </a:cubicBezTo>
                  <a:cubicBezTo>
                    <a:pt x="21625" y="93136"/>
                    <a:pt x="1000" y="72511"/>
                    <a:pt x="1000" y="47068"/>
                  </a:cubicBezTo>
                  <a:cubicBezTo>
                    <a:pt x="1000" y="21625"/>
                    <a:pt x="21625" y="1000"/>
                    <a:pt x="47068" y="1000"/>
                  </a:cubicBezTo>
                  <a:cubicBezTo>
                    <a:pt x="72511" y="1000"/>
                    <a:pt x="93136" y="21625"/>
                    <a:pt x="93136" y="47068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FB66BD07-6692-40F5-8F28-EF8BDB5FDAF5}"/>
                </a:ext>
              </a:extLst>
            </p:cNvPr>
            <p:cNvSpPr/>
            <p:nvPr/>
          </p:nvSpPr>
          <p:spPr>
            <a:xfrm>
              <a:off x="11123316" y="4426342"/>
              <a:ext cx="78667" cy="78667"/>
            </a:xfrm>
            <a:custGeom>
              <a:avLst/>
              <a:gdLst>
                <a:gd name="connsiteX0" fmla="*/ 39979 w 78666"/>
                <a:gd name="connsiteY0" fmla="*/ 78957 h 78666"/>
                <a:gd name="connsiteX1" fmla="*/ 1000 w 78666"/>
                <a:gd name="connsiteY1" fmla="*/ 39979 h 78666"/>
                <a:gd name="connsiteX2" fmla="*/ 39979 w 78666"/>
                <a:gd name="connsiteY2" fmla="*/ 1000 h 78666"/>
                <a:gd name="connsiteX3" fmla="*/ 78957 w 78666"/>
                <a:gd name="connsiteY3" fmla="*/ 39979 h 78666"/>
                <a:gd name="connsiteX4" fmla="*/ 39979 w 78666"/>
                <a:gd name="connsiteY4" fmla="*/ 78957 h 7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66" h="78666">
                  <a:moveTo>
                    <a:pt x="39979" y="78957"/>
                  </a:moveTo>
                  <a:cubicBezTo>
                    <a:pt x="18485" y="78957"/>
                    <a:pt x="1000" y="61472"/>
                    <a:pt x="1000" y="39979"/>
                  </a:cubicBezTo>
                  <a:cubicBezTo>
                    <a:pt x="1000" y="18487"/>
                    <a:pt x="18485" y="1000"/>
                    <a:pt x="39979" y="1000"/>
                  </a:cubicBezTo>
                  <a:cubicBezTo>
                    <a:pt x="61471" y="1000"/>
                    <a:pt x="78957" y="18485"/>
                    <a:pt x="78957" y="39979"/>
                  </a:cubicBezTo>
                  <a:cubicBezTo>
                    <a:pt x="78957" y="61472"/>
                    <a:pt x="61471" y="78957"/>
                    <a:pt x="39979" y="7895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60758F35-2CA9-4E86-9BF0-D8F79D3E86A5}"/>
                </a:ext>
              </a:extLst>
            </p:cNvPr>
            <p:cNvSpPr/>
            <p:nvPr/>
          </p:nvSpPr>
          <p:spPr>
            <a:xfrm>
              <a:off x="11148121" y="4440447"/>
              <a:ext cx="29333" cy="30667"/>
            </a:xfrm>
            <a:custGeom>
              <a:avLst/>
              <a:gdLst>
                <a:gd name="connsiteX0" fmla="*/ 15173 w 29333"/>
                <a:gd name="connsiteY0" fmla="*/ 1000 h 30666"/>
                <a:gd name="connsiteX1" fmla="*/ 1000 w 29333"/>
                <a:gd name="connsiteY1" fmla="*/ 23793 h 30666"/>
                <a:gd name="connsiteX2" fmla="*/ 15173 w 29333"/>
                <a:gd name="connsiteY2" fmla="*/ 30441 h 30666"/>
                <a:gd name="connsiteX3" fmla="*/ 29347 w 29333"/>
                <a:gd name="connsiteY3" fmla="*/ 23793 h 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33" h="30666">
                  <a:moveTo>
                    <a:pt x="15173" y="1000"/>
                  </a:moveTo>
                  <a:lnTo>
                    <a:pt x="1000" y="23793"/>
                  </a:lnTo>
                  <a:lnTo>
                    <a:pt x="15173" y="30441"/>
                  </a:lnTo>
                  <a:lnTo>
                    <a:pt x="29347" y="23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EFE42291-1C6B-4278-9C1B-92F229FF8E9C}"/>
                </a:ext>
              </a:extLst>
            </p:cNvPr>
            <p:cNvSpPr/>
            <p:nvPr/>
          </p:nvSpPr>
          <p:spPr>
            <a:xfrm>
              <a:off x="11148121" y="4467402"/>
              <a:ext cx="29333" cy="24000"/>
            </a:xfrm>
            <a:custGeom>
              <a:avLst/>
              <a:gdLst>
                <a:gd name="connsiteX0" fmla="*/ 15173 w 29333"/>
                <a:gd name="connsiteY0" fmla="*/ 23793 h 24000"/>
                <a:gd name="connsiteX1" fmla="*/ 29347 w 29333"/>
                <a:gd name="connsiteY1" fmla="*/ 1000 h 24000"/>
                <a:gd name="connsiteX2" fmla="*/ 15173 w 29333"/>
                <a:gd name="connsiteY2" fmla="*/ 10276 h 24000"/>
                <a:gd name="connsiteX3" fmla="*/ 1000 w 29333"/>
                <a:gd name="connsiteY3" fmla="*/ 1000 h 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33" h="24000">
                  <a:moveTo>
                    <a:pt x="15173" y="23793"/>
                  </a:moveTo>
                  <a:lnTo>
                    <a:pt x="29347" y="1000"/>
                  </a:lnTo>
                  <a:lnTo>
                    <a:pt x="15173" y="10276"/>
                  </a:lnTo>
                  <a:lnTo>
                    <a:pt x="1000" y="1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14" name="菱形 114">
            <a:extLst>
              <a:ext uri="{FF2B5EF4-FFF2-40B4-BE49-F238E27FC236}">
                <a16:creationId xmlns:a16="http://schemas.microsoft.com/office/drawing/2014/main" id="{41482F8F-E1DF-4B41-8E1C-075799B44069}"/>
              </a:ext>
            </a:extLst>
          </p:cNvPr>
          <p:cNvSpPr>
            <a:spLocks/>
          </p:cNvSpPr>
          <p:nvPr/>
        </p:nvSpPr>
        <p:spPr bwMode="auto">
          <a:xfrm>
            <a:off x="2065596" y="1677113"/>
            <a:ext cx="648000" cy="648000"/>
          </a:xfrm>
          <a:custGeom>
            <a:avLst/>
            <a:gdLst>
              <a:gd name="connsiteX0" fmla="*/ 52694 w 714429"/>
              <a:gd name="connsiteY0" fmla="*/ 229936 h 714429"/>
              <a:gd name="connsiteX1" fmla="*/ 229936 w 714429"/>
              <a:gd name="connsiteY1" fmla="*/ 52694 h 714429"/>
              <a:gd name="connsiteX2" fmla="*/ 484494 w 714429"/>
              <a:gd name="connsiteY2" fmla="*/ 52694 h 714429"/>
              <a:gd name="connsiteX3" fmla="*/ 661736 w 714429"/>
              <a:gd name="connsiteY3" fmla="*/ 229936 h 714429"/>
              <a:gd name="connsiteX4" fmla="*/ 661736 w 714429"/>
              <a:gd name="connsiteY4" fmla="*/ 484494 h 714429"/>
              <a:gd name="connsiteX5" fmla="*/ 484494 w 714429"/>
              <a:gd name="connsiteY5" fmla="*/ 661736 h 714429"/>
              <a:gd name="connsiteX6" fmla="*/ 229936 w 714429"/>
              <a:gd name="connsiteY6" fmla="*/ 661736 h 714429"/>
              <a:gd name="connsiteX7" fmla="*/ 52694 w 714429"/>
              <a:gd name="connsiteY7" fmla="*/ 484494 h 714429"/>
              <a:gd name="connsiteX8" fmla="*/ 52694 w 714429"/>
              <a:gd name="connsiteY8" fmla="*/ 229936 h 71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29" h="714429">
                <a:moveTo>
                  <a:pt x="52694" y="229936"/>
                </a:moveTo>
                <a:lnTo>
                  <a:pt x="229936" y="52694"/>
                </a:lnTo>
                <a:cubicBezTo>
                  <a:pt x="300194" y="-17564"/>
                  <a:pt x="414236" y="-17564"/>
                  <a:pt x="484494" y="52694"/>
                </a:cubicBezTo>
                <a:lnTo>
                  <a:pt x="661736" y="229936"/>
                </a:lnTo>
                <a:cubicBezTo>
                  <a:pt x="731994" y="300194"/>
                  <a:pt x="731994" y="414236"/>
                  <a:pt x="661736" y="484494"/>
                </a:cubicBezTo>
                <a:lnTo>
                  <a:pt x="484494" y="661736"/>
                </a:lnTo>
                <a:cubicBezTo>
                  <a:pt x="414236" y="731994"/>
                  <a:pt x="300194" y="731994"/>
                  <a:pt x="229936" y="661736"/>
                </a:cubicBezTo>
                <a:lnTo>
                  <a:pt x="52694" y="484494"/>
                </a:lnTo>
                <a:cubicBezTo>
                  <a:pt x="-17564" y="414236"/>
                  <a:pt x="-17564" y="300194"/>
                  <a:pt x="52694" y="22993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r>
              <a:rPr lang="en-US" altLang="zh-CN" dirty="0">
                <a:solidFill>
                  <a:prstClr val="white"/>
                </a:solidFill>
                <a:latin typeface="+mn-ea"/>
              </a:rPr>
              <a:t>1</a:t>
            </a:r>
            <a:endParaRPr lang="zh-CN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79CE940-FD47-415D-A7F0-C7C1A48C1142}"/>
              </a:ext>
            </a:extLst>
          </p:cNvPr>
          <p:cNvSpPr txBox="1"/>
          <p:nvPr/>
        </p:nvSpPr>
        <p:spPr>
          <a:xfrm>
            <a:off x="2829828" y="1659109"/>
            <a:ext cx="2339102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年度工作回顾</a:t>
            </a:r>
          </a:p>
        </p:txBody>
      </p:sp>
      <p:sp>
        <p:nvSpPr>
          <p:cNvPr id="117" name="菱形 114">
            <a:extLst>
              <a:ext uri="{FF2B5EF4-FFF2-40B4-BE49-F238E27FC236}">
                <a16:creationId xmlns:a16="http://schemas.microsoft.com/office/drawing/2014/main" id="{1D4D8046-FBFB-42C9-BEB8-B9A486299624}"/>
              </a:ext>
            </a:extLst>
          </p:cNvPr>
          <p:cNvSpPr>
            <a:spLocks noChangeAspect="1"/>
          </p:cNvSpPr>
          <p:nvPr/>
        </p:nvSpPr>
        <p:spPr bwMode="auto">
          <a:xfrm>
            <a:off x="5310674" y="1679082"/>
            <a:ext cx="648000" cy="648000"/>
          </a:xfrm>
          <a:custGeom>
            <a:avLst/>
            <a:gdLst>
              <a:gd name="connsiteX0" fmla="*/ 52694 w 714429"/>
              <a:gd name="connsiteY0" fmla="*/ 229936 h 714429"/>
              <a:gd name="connsiteX1" fmla="*/ 229936 w 714429"/>
              <a:gd name="connsiteY1" fmla="*/ 52694 h 714429"/>
              <a:gd name="connsiteX2" fmla="*/ 484494 w 714429"/>
              <a:gd name="connsiteY2" fmla="*/ 52694 h 714429"/>
              <a:gd name="connsiteX3" fmla="*/ 661736 w 714429"/>
              <a:gd name="connsiteY3" fmla="*/ 229936 h 714429"/>
              <a:gd name="connsiteX4" fmla="*/ 661736 w 714429"/>
              <a:gd name="connsiteY4" fmla="*/ 484494 h 714429"/>
              <a:gd name="connsiteX5" fmla="*/ 484494 w 714429"/>
              <a:gd name="connsiteY5" fmla="*/ 661736 h 714429"/>
              <a:gd name="connsiteX6" fmla="*/ 229936 w 714429"/>
              <a:gd name="connsiteY6" fmla="*/ 661736 h 714429"/>
              <a:gd name="connsiteX7" fmla="*/ 52694 w 714429"/>
              <a:gd name="connsiteY7" fmla="*/ 484494 h 714429"/>
              <a:gd name="connsiteX8" fmla="*/ 52694 w 714429"/>
              <a:gd name="connsiteY8" fmla="*/ 229936 h 71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29" h="714429">
                <a:moveTo>
                  <a:pt x="52694" y="229936"/>
                </a:moveTo>
                <a:lnTo>
                  <a:pt x="229936" y="52694"/>
                </a:lnTo>
                <a:cubicBezTo>
                  <a:pt x="300194" y="-17564"/>
                  <a:pt x="414236" y="-17564"/>
                  <a:pt x="484494" y="52694"/>
                </a:cubicBezTo>
                <a:lnTo>
                  <a:pt x="661736" y="229936"/>
                </a:lnTo>
                <a:cubicBezTo>
                  <a:pt x="731994" y="300194"/>
                  <a:pt x="731994" y="414236"/>
                  <a:pt x="661736" y="484494"/>
                </a:cubicBezTo>
                <a:lnTo>
                  <a:pt x="484494" y="661736"/>
                </a:lnTo>
                <a:cubicBezTo>
                  <a:pt x="414236" y="731994"/>
                  <a:pt x="300194" y="731994"/>
                  <a:pt x="229936" y="661736"/>
                </a:cubicBezTo>
                <a:lnTo>
                  <a:pt x="52694" y="484494"/>
                </a:lnTo>
                <a:cubicBezTo>
                  <a:pt x="-17564" y="414236"/>
                  <a:pt x="-17564" y="300194"/>
                  <a:pt x="52694" y="22993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r>
              <a:rPr lang="en-US" altLang="zh-CN" dirty="0">
                <a:solidFill>
                  <a:prstClr val="white"/>
                </a:solidFill>
                <a:latin typeface="+mn-ea"/>
              </a:rPr>
              <a:t>2</a:t>
            </a:r>
            <a:endParaRPr lang="zh-CN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A64E939-BD4A-4200-A549-1B71474BDBA1}"/>
              </a:ext>
            </a:extLst>
          </p:cNvPr>
          <p:cNvSpPr txBox="1"/>
          <p:nvPr/>
        </p:nvSpPr>
        <p:spPr>
          <a:xfrm>
            <a:off x="6096000" y="1659109"/>
            <a:ext cx="2339102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工作成果展示</a:t>
            </a:r>
          </a:p>
        </p:txBody>
      </p:sp>
      <p:sp>
        <p:nvSpPr>
          <p:cNvPr id="119" name="菱形 114">
            <a:extLst>
              <a:ext uri="{FF2B5EF4-FFF2-40B4-BE49-F238E27FC236}">
                <a16:creationId xmlns:a16="http://schemas.microsoft.com/office/drawing/2014/main" id="{2B7AB77A-4859-4B3F-95D6-0DA41C02A666}"/>
              </a:ext>
            </a:extLst>
          </p:cNvPr>
          <p:cNvSpPr>
            <a:spLocks/>
          </p:cNvSpPr>
          <p:nvPr/>
        </p:nvSpPr>
        <p:spPr bwMode="auto">
          <a:xfrm>
            <a:off x="2074990" y="2738113"/>
            <a:ext cx="648000" cy="648000"/>
          </a:xfrm>
          <a:custGeom>
            <a:avLst/>
            <a:gdLst>
              <a:gd name="connsiteX0" fmla="*/ 52694 w 714429"/>
              <a:gd name="connsiteY0" fmla="*/ 229936 h 714429"/>
              <a:gd name="connsiteX1" fmla="*/ 229936 w 714429"/>
              <a:gd name="connsiteY1" fmla="*/ 52694 h 714429"/>
              <a:gd name="connsiteX2" fmla="*/ 484494 w 714429"/>
              <a:gd name="connsiteY2" fmla="*/ 52694 h 714429"/>
              <a:gd name="connsiteX3" fmla="*/ 661736 w 714429"/>
              <a:gd name="connsiteY3" fmla="*/ 229936 h 714429"/>
              <a:gd name="connsiteX4" fmla="*/ 661736 w 714429"/>
              <a:gd name="connsiteY4" fmla="*/ 484494 h 714429"/>
              <a:gd name="connsiteX5" fmla="*/ 484494 w 714429"/>
              <a:gd name="connsiteY5" fmla="*/ 661736 h 714429"/>
              <a:gd name="connsiteX6" fmla="*/ 229936 w 714429"/>
              <a:gd name="connsiteY6" fmla="*/ 661736 h 714429"/>
              <a:gd name="connsiteX7" fmla="*/ 52694 w 714429"/>
              <a:gd name="connsiteY7" fmla="*/ 484494 h 714429"/>
              <a:gd name="connsiteX8" fmla="*/ 52694 w 714429"/>
              <a:gd name="connsiteY8" fmla="*/ 229936 h 71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29" h="714429">
                <a:moveTo>
                  <a:pt x="52694" y="229936"/>
                </a:moveTo>
                <a:lnTo>
                  <a:pt x="229936" y="52694"/>
                </a:lnTo>
                <a:cubicBezTo>
                  <a:pt x="300194" y="-17564"/>
                  <a:pt x="414236" y="-17564"/>
                  <a:pt x="484494" y="52694"/>
                </a:cubicBezTo>
                <a:lnTo>
                  <a:pt x="661736" y="229936"/>
                </a:lnTo>
                <a:cubicBezTo>
                  <a:pt x="731994" y="300194"/>
                  <a:pt x="731994" y="414236"/>
                  <a:pt x="661736" y="484494"/>
                </a:cubicBezTo>
                <a:lnTo>
                  <a:pt x="484494" y="661736"/>
                </a:lnTo>
                <a:cubicBezTo>
                  <a:pt x="414236" y="731994"/>
                  <a:pt x="300194" y="731994"/>
                  <a:pt x="229936" y="661736"/>
                </a:cubicBezTo>
                <a:lnTo>
                  <a:pt x="52694" y="484494"/>
                </a:lnTo>
                <a:cubicBezTo>
                  <a:pt x="-17564" y="414236"/>
                  <a:pt x="-17564" y="300194"/>
                  <a:pt x="52694" y="22993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r>
              <a:rPr lang="en-US" altLang="zh-CN" dirty="0">
                <a:solidFill>
                  <a:prstClr val="white"/>
                </a:solidFill>
                <a:latin typeface="+mn-ea"/>
              </a:rPr>
              <a:t>3</a:t>
            </a:r>
            <a:endParaRPr lang="zh-CN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F7380AC-E7AA-4DA6-8122-321B4887A483}"/>
              </a:ext>
            </a:extLst>
          </p:cNvPr>
          <p:cNvSpPr txBox="1"/>
          <p:nvPr/>
        </p:nvSpPr>
        <p:spPr>
          <a:xfrm>
            <a:off x="2829828" y="2636608"/>
            <a:ext cx="2339102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完成情况汇报</a:t>
            </a:r>
          </a:p>
        </p:txBody>
      </p:sp>
      <p:sp>
        <p:nvSpPr>
          <p:cNvPr id="121" name="菱形 114">
            <a:extLst>
              <a:ext uri="{FF2B5EF4-FFF2-40B4-BE49-F238E27FC236}">
                <a16:creationId xmlns:a16="http://schemas.microsoft.com/office/drawing/2014/main" id="{6C266809-A5A5-49C7-9A1C-BF3FC26E6547}"/>
              </a:ext>
            </a:extLst>
          </p:cNvPr>
          <p:cNvSpPr>
            <a:spLocks noChangeAspect="1"/>
          </p:cNvSpPr>
          <p:nvPr/>
        </p:nvSpPr>
        <p:spPr bwMode="auto">
          <a:xfrm>
            <a:off x="5310674" y="2718368"/>
            <a:ext cx="648000" cy="648000"/>
          </a:xfrm>
          <a:custGeom>
            <a:avLst/>
            <a:gdLst>
              <a:gd name="connsiteX0" fmla="*/ 52694 w 714429"/>
              <a:gd name="connsiteY0" fmla="*/ 229936 h 714429"/>
              <a:gd name="connsiteX1" fmla="*/ 229936 w 714429"/>
              <a:gd name="connsiteY1" fmla="*/ 52694 h 714429"/>
              <a:gd name="connsiteX2" fmla="*/ 484494 w 714429"/>
              <a:gd name="connsiteY2" fmla="*/ 52694 h 714429"/>
              <a:gd name="connsiteX3" fmla="*/ 661736 w 714429"/>
              <a:gd name="connsiteY3" fmla="*/ 229936 h 714429"/>
              <a:gd name="connsiteX4" fmla="*/ 661736 w 714429"/>
              <a:gd name="connsiteY4" fmla="*/ 484494 h 714429"/>
              <a:gd name="connsiteX5" fmla="*/ 484494 w 714429"/>
              <a:gd name="connsiteY5" fmla="*/ 661736 h 714429"/>
              <a:gd name="connsiteX6" fmla="*/ 229936 w 714429"/>
              <a:gd name="connsiteY6" fmla="*/ 661736 h 714429"/>
              <a:gd name="connsiteX7" fmla="*/ 52694 w 714429"/>
              <a:gd name="connsiteY7" fmla="*/ 484494 h 714429"/>
              <a:gd name="connsiteX8" fmla="*/ 52694 w 714429"/>
              <a:gd name="connsiteY8" fmla="*/ 229936 h 71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429" h="714429">
                <a:moveTo>
                  <a:pt x="52694" y="229936"/>
                </a:moveTo>
                <a:lnTo>
                  <a:pt x="229936" y="52694"/>
                </a:lnTo>
                <a:cubicBezTo>
                  <a:pt x="300194" y="-17564"/>
                  <a:pt x="414236" y="-17564"/>
                  <a:pt x="484494" y="52694"/>
                </a:cubicBezTo>
                <a:lnTo>
                  <a:pt x="661736" y="229936"/>
                </a:lnTo>
                <a:cubicBezTo>
                  <a:pt x="731994" y="300194"/>
                  <a:pt x="731994" y="414236"/>
                  <a:pt x="661736" y="484494"/>
                </a:cubicBezTo>
                <a:lnTo>
                  <a:pt x="484494" y="661736"/>
                </a:lnTo>
                <a:cubicBezTo>
                  <a:pt x="414236" y="731994"/>
                  <a:pt x="300194" y="731994"/>
                  <a:pt x="229936" y="661736"/>
                </a:cubicBezTo>
                <a:lnTo>
                  <a:pt x="52694" y="484494"/>
                </a:lnTo>
                <a:cubicBezTo>
                  <a:pt x="-17564" y="414236"/>
                  <a:pt x="-17564" y="300194"/>
                  <a:pt x="52694" y="229936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r>
              <a:rPr lang="en-US" altLang="zh-CN" dirty="0">
                <a:solidFill>
                  <a:prstClr val="white"/>
                </a:solidFill>
                <a:latin typeface="+mn-ea"/>
              </a:rPr>
              <a:t>4</a:t>
            </a:r>
            <a:endParaRPr lang="zh-CN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BF96DAC-CC04-4937-9A22-CF59E98894C0}"/>
              </a:ext>
            </a:extLst>
          </p:cNvPr>
          <p:cNvSpPr txBox="1"/>
          <p:nvPr/>
        </p:nvSpPr>
        <p:spPr>
          <a:xfrm>
            <a:off x="6096000" y="2636608"/>
            <a:ext cx="1620957" cy="5232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未来展望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EB5BD40-913D-4605-9594-96D1FF8FC902}"/>
              </a:ext>
            </a:extLst>
          </p:cNvPr>
          <p:cNvSpPr txBox="1"/>
          <p:nvPr/>
        </p:nvSpPr>
        <p:spPr>
          <a:xfrm rot="5400000">
            <a:off x="8675262" y="3199233"/>
            <a:ext cx="3952873" cy="83099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134" name="图形 3048">
            <a:extLst>
              <a:ext uri="{FF2B5EF4-FFF2-40B4-BE49-F238E27FC236}">
                <a16:creationId xmlns:a16="http://schemas.microsoft.com/office/drawing/2014/main" id="{E597D307-4151-46A5-A9B8-614C5F5F6FE7}"/>
              </a:ext>
            </a:extLst>
          </p:cNvPr>
          <p:cNvGrpSpPr/>
          <p:nvPr/>
        </p:nvGrpSpPr>
        <p:grpSpPr>
          <a:xfrm>
            <a:off x="10288354" y="5289709"/>
            <a:ext cx="1427856" cy="1244600"/>
            <a:chOff x="2374598" y="5429724"/>
            <a:chExt cx="1337540" cy="1165875"/>
          </a:xfrm>
        </p:grpSpPr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FAFC9423-4D8B-4F1D-BB98-7FBB6C5580DC}"/>
                </a:ext>
              </a:extLst>
            </p:cNvPr>
            <p:cNvSpPr/>
            <p:nvPr/>
          </p:nvSpPr>
          <p:spPr>
            <a:xfrm>
              <a:off x="2437604" y="5682338"/>
              <a:ext cx="216000" cy="216000"/>
            </a:xfrm>
            <a:custGeom>
              <a:avLst/>
              <a:gdLst>
                <a:gd name="connsiteX0" fmla="*/ 215933 w 216000"/>
                <a:gd name="connsiteY0" fmla="*/ 108467 h 216000"/>
                <a:gd name="connsiteX1" fmla="*/ 108467 w 216000"/>
                <a:gd name="connsiteY1" fmla="*/ 215933 h 216000"/>
                <a:gd name="connsiteX2" fmla="*/ 1000 w 216000"/>
                <a:gd name="connsiteY2" fmla="*/ 108467 h 216000"/>
                <a:gd name="connsiteX3" fmla="*/ 108467 w 216000"/>
                <a:gd name="connsiteY3" fmla="*/ 1000 h 216000"/>
                <a:gd name="connsiteX4" fmla="*/ 215933 w 216000"/>
                <a:gd name="connsiteY4" fmla="*/ 108467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0" h="216000">
                  <a:moveTo>
                    <a:pt x="215933" y="108467"/>
                  </a:moveTo>
                  <a:cubicBezTo>
                    <a:pt x="215933" y="167819"/>
                    <a:pt x="167819" y="215933"/>
                    <a:pt x="108467" y="215933"/>
                  </a:cubicBezTo>
                  <a:cubicBezTo>
                    <a:pt x="49114" y="215933"/>
                    <a:pt x="1000" y="167819"/>
                    <a:pt x="1000" y="108467"/>
                  </a:cubicBezTo>
                  <a:cubicBezTo>
                    <a:pt x="1000" y="49114"/>
                    <a:pt x="49114" y="1000"/>
                    <a:pt x="108467" y="1000"/>
                  </a:cubicBezTo>
                  <a:cubicBezTo>
                    <a:pt x="167819" y="1000"/>
                    <a:pt x="215933" y="49114"/>
                    <a:pt x="215933" y="108467"/>
                  </a:cubicBezTo>
                  <a:close/>
                </a:path>
              </a:pathLst>
            </a:custGeom>
            <a:noFill/>
            <a:ln w="9525" cap="flat">
              <a:solidFill>
                <a:srgbClr val="D3D3D3"/>
              </a:solidFill>
              <a:custDash>
                <a:ds d="904485" sp="904485"/>
              </a:custDash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24A13C6E-416F-4C6E-B26C-2486FF2F64E0}"/>
                </a:ext>
              </a:extLst>
            </p:cNvPr>
            <p:cNvSpPr/>
            <p:nvPr/>
          </p:nvSpPr>
          <p:spPr>
            <a:xfrm>
              <a:off x="2498214" y="5429724"/>
              <a:ext cx="1092000" cy="688000"/>
            </a:xfrm>
            <a:custGeom>
              <a:avLst/>
              <a:gdLst>
                <a:gd name="connsiteX0" fmla="*/ 169631 w 1092000"/>
                <a:gd name="connsiteY0" fmla="*/ 219829 h 688000"/>
                <a:gd name="connsiteX1" fmla="*/ 52031 w 1092000"/>
                <a:gd name="connsiteY1" fmla="*/ 297295 h 688000"/>
                <a:gd name="connsiteX2" fmla="*/ 34031 w 1092000"/>
                <a:gd name="connsiteY2" fmla="*/ 339962 h 688000"/>
                <a:gd name="connsiteX3" fmla="*/ 98831 w 1092000"/>
                <a:gd name="connsiteY3" fmla="*/ 386895 h 688000"/>
                <a:gd name="connsiteX4" fmla="*/ 186431 w 1092000"/>
                <a:gd name="connsiteY4" fmla="*/ 375962 h 688000"/>
                <a:gd name="connsiteX5" fmla="*/ 220431 w 1092000"/>
                <a:gd name="connsiteY5" fmla="*/ 398629 h 688000"/>
                <a:gd name="connsiteX6" fmla="*/ 206165 w 1092000"/>
                <a:gd name="connsiteY6" fmla="*/ 420895 h 688000"/>
                <a:gd name="connsiteX7" fmla="*/ 50165 w 1092000"/>
                <a:gd name="connsiteY7" fmla="*/ 560229 h 688000"/>
                <a:gd name="connsiteX8" fmla="*/ 6031 w 1092000"/>
                <a:gd name="connsiteY8" fmla="*/ 613295 h 688000"/>
                <a:gd name="connsiteX9" fmla="*/ 18298 w 1092000"/>
                <a:gd name="connsiteY9" fmla="*/ 676762 h 688000"/>
                <a:gd name="connsiteX10" fmla="*/ 62165 w 1092000"/>
                <a:gd name="connsiteY10" fmla="*/ 687429 h 688000"/>
                <a:gd name="connsiteX11" fmla="*/ 269231 w 1092000"/>
                <a:gd name="connsiteY11" fmla="*/ 665429 h 688000"/>
                <a:gd name="connsiteX12" fmla="*/ 976165 w 1092000"/>
                <a:gd name="connsiteY12" fmla="*/ 460495 h 688000"/>
                <a:gd name="connsiteX13" fmla="*/ 1082565 w 1092000"/>
                <a:gd name="connsiteY13" fmla="*/ 382762 h 688000"/>
                <a:gd name="connsiteX14" fmla="*/ 1032698 w 1092000"/>
                <a:gd name="connsiteY14" fmla="*/ 253029 h 688000"/>
                <a:gd name="connsiteX15" fmla="*/ 940831 w 1092000"/>
                <a:gd name="connsiteY15" fmla="*/ 239162 h 688000"/>
                <a:gd name="connsiteX16" fmla="*/ 877231 w 1092000"/>
                <a:gd name="connsiteY16" fmla="*/ 181429 h 688000"/>
                <a:gd name="connsiteX17" fmla="*/ 962298 w 1092000"/>
                <a:gd name="connsiteY17" fmla="*/ 59162 h 688000"/>
                <a:gd name="connsiteX18" fmla="*/ 912298 w 1092000"/>
                <a:gd name="connsiteY18" fmla="*/ 3162 h 688000"/>
                <a:gd name="connsiteX19" fmla="*/ 832165 w 1092000"/>
                <a:gd name="connsiteY19" fmla="*/ 12495 h 688000"/>
                <a:gd name="connsiteX20" fmla="*/ 169631 w 1092000"/>
                <a:gd name="connsiteY20" fmla="*/ 219829 h 6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2000" h="688000">
                  <a:moveTo>
                    <a:pt x="169631" y="219829"/>
                  </a:moveTo>
                  <a:cubicBezTo>
                    <a:pt x="126431" y="239295"/>
                    <a:pt x="82431" y="260895"/>
                    <a:pt x="52031" y="297295"/>
                  </a:cubicBezTo>
                  <a:cubicBezTo>
                    <a:pt x="41898" y="309429"/>
                    <a:pt x="33231" y="324229"/>
                    <a:pt x="34031" y="339962"/>
                  </a:cubicBezTo>
                  <a:cubicBezTo>
                    <a:pt x="35631" y="369429"/>
                    <a:pt x="69365" y="386895"/>
                    <a:pt x="98831" y="386895"/>
                  </a:cubicBezTo>
                  <a:cubicBezTo>
                    <a:pt x="128298" y="386895"/>
                    <a:pt x="156965" y="375962"/>
                    <a:pt x="186431" y="375962"/>
                  </a:cubicBezTo>
                  <a:cubicBezTo>
                    <a:pt x="201631" y="375962"/>
                    <a:pt x="220698" y="383429"/>
                    <a:pt x="220431" y="398629"/>
                  </a:cubicBezTo>
                  <a:cubicBezTo>
                    <a:pt x="220298" y="407695"/>
                    <a:pt x="212965" y="414895"/>
                    <a:pt x="206165" y="420895"/>
                  </a:cubicBezTo>
                  <a:cubicBezTo>
                    <a:pt x="154165" y="467295"/>
                    <a:pt x="102165" y="513829"/>
                    <a:pt x="50165" y="560229"/>
                  </a:cubicBezTo>
                  <a:cubicBezTo>
                    <a:pt x="32831" y="575695"/>
                    <a:pt x="14965" y="591962"/>
                    <a:pt x="6031" y="613295"/>
                  </a:cubicBezTo>
                  <a:cubicBezTo>
                    <a:pt x="-3035" y="634762"/>
                    <a:pt x="-369" y="662895"/>
                    <a:pt x="18298" y="676762"/>
                  </a:cubicBezTo>
                  <a:cubicBezTo>
                    <a:pt x="30565" y="685962"/>
                    <a:pt x="46831" y="687029"/>
                    <a:pt x="62165" y="687429"/>
                  </a:cubicBezTo>
                  <a:cubicBezTo>
                    <a:pt x="131631" y="688629"/>
                    <a:pt x="200831" y="677962"/>
                    <a:pt x="269231" y="665429"/>
                  </a:cubicBezTo>
                  <a:cubicBezTo>
                    <a:pt x="510965" y="620895"/>
                    <a:pt x="748165" y="552095"/>
                    <a:pt x="976165" y="460495"/>
                  </a:cubicBezTo>
                  <a:cubicBezTo>
                    <a:pt x="1017898" y="443695"/>
                    <a:pt x="1062698" y="423029"/>
                    <a:pt x="1082565" y="382762"/>
                  </a:cubicBezTo>
                  <a:cubicBezTo>
                    <a:pt x="1105498" y="336095"/>
                    <a:pt x="1080965" y="272362"/>
                    <a:pt x="1032698" y="253029"/>
                  </a:cubicBezTo>
                  <a:cubicBezTo>
                    <a:pt x="1003898" y="241562"/>
                    <a:pt x="971365" y="244762"/>
                    <a:pt x="940831" y="239162"/>
                  </a:cubicBezTo>
                  <a:cubicBezTo>
                    <a:pt x="910298" y="233562"/>
                    <a:pt x="877498" y="212629"/>
                    <a:pt x="877231" y="181429"/>
                  </a:cubicBezTo>
                  <a:cubicBezTo>
                    <a:pt x="876698" y="129962"/>
                    <a:pt x="959898" y="110495"/>
                    <a:pt x="962298" y="59162"/>
                  </a:cubicBezTo>
                  <a:cubicBezTo>
                    <a:pt x="963631" y="31962"/>
                    <a:pt x="938831" y="9029"/>
                    <a:pt x="912298" y="3162"/>
                  </a:cubicBezTo>
                  <a:cubicBezTo>
                    <a:pt x="885765" y="-2705"/>
                    <a:pt x="858165" y="4362"/>
                    <a:pt x="832165" y="12495"/>
                  </a:cubicBezTo>
                  <a:cubicBezTo>
                    <a:pt x="832298" y="12495"/>
                    <a:pt x="361231" y="133695"/>
                    <a:pt x="169631" y="219829"/>
                  </a:cubicBezTo>
                  <a:close/>
                </a:path>
              </a:pathLst>
            </a:custGeom>
            <a:solidFill>
              <a:srgbClr val="F7F7F7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8E27E9F1-B8C4-47C1-9586-DA56A5D119D0}"/>
                </a:ext>
              </a:extLst>
            </p:cNvPr>
            <p:cNvSpPr/>
            <p:nvPr/>
          </p:nvSpPr>
          <p:spPr>
            <a:xfrm>
              <a:off x="2374598" y="6484932"/>
              <a:ext cx="1317333" cy="110667"/>
            </a:xfrm>
            <a:custGeom>
              <a:avLst/>
              <a:gdLst>
                <a:gd name="connsiteX0" fmla="*/ 1301473 w 1317333"/>
                <a:gd name="connsiteY0" fmla="*/ 110806 h 110666"/>
                <a:gd name="connsiteX1" fmla="*/ 16140 w 1317333"/>
                <a:gd name="connsiteY1" fmla="*/ 110806 h 110666"/>
                <a:gd name="connsiteX2" fmla="*/ 140 w 1317333"/>
                <a:gd name="connsiteY2" fmla="*/ 94806 h 110666"/>
                <a:gd name="connsiteX3" fmla="*/ 140 w 1317333"/>
                <a:gd name="connsiteY3" fmla="*/ 16140 h 110666"/>
                <a:gd name="connsiteX4" fmla="*/ 16140 w 1317333"/>
                <a:gd name="connsiteY4" fmla="*/ 140 h 110666"/>
                <a:gd name="connsiteX5" fmla="*/ 1301473 w 1317333"/>
                <a:gd name="connsiteY5" fmla="*/ 140 h 110666"/>
                <a:gd name="connsiteX6" fmla="*/ 1317473 w 1317333"/>
                <a:gd name="connsiteY6" fmla="*/ 16140 h 110666"/>
                <a:gd name="connsiteX7" fmla="*/ 1317473 w 1317333"/>
                <a:gd name="connsiteY7" fmla="*/ 94806 h 110666"/>
                <a:gd name="connsiteX8" fmla="*/ 1301473 w 1317333"/>
                <a:gd name="connsiteY8" fmla="*/ 110806 h 1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7333" h="110666">
                  <a:moveTo>
                    <a:pt x="1301473" y="110806"/>
                  </a:moveTo>
                  <a:lnTo>
                    <a:pt x="16140" y="110806"/>
                  </a:lnTo>
                  <a:cubicBezTo>
                    <a:pt x="7340" y="110806"/>
                    <a:pt x="140" y="103606"/>
                    <a:pt x="140" y="94806"/>
                  </a:cubicBezTo>
                  <a:lnTo>
                    <a:pt x="140" y="16140"/>
                  </a:lnTo>
                  <a:cubicBezTo>
                    <a:pt x="140" y="7340"/>
                    <a:pt x="7340" y="140"/>
                    <a:pt x="16140" y="140"/>
                  </a:cubicBezTo>
                  <a:lnTo>
                    <a:pt x="1301473" y="140"/>
                  </a:lnTo>
                  <a:cubicBezTo>
                    <a:pt x="1310273" y="140"/>
                    <a:pt x="1317473" y="7340"/>
                    <a:pt x="1317473" y="16140"/>
                  </a:cubicBezTo>
                  <a:lnTo>
                    <a:pt x="1317473" y="94806"/>
                  </a:lnTo>
                  <a:cubicBezTo>
                    <a:pt x="1317473" y="103606"/>
                    <a:pt x="1310273" y="110806"/>
                    <a:pt x="1301473" y="110806"/>
                  </a:cubicBezTo>
                  <a:close/>
                </a:path>
              </a:pathLst>
            </a:custGeom>
            <a:solidFill>
              <a:srgbClr val="F2F2F2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1E5BD5F9-5B7B-444C-890B-96A80D08CD64}"/>
                </a:ext>
              </a:extLst>
            </p:cNvPr>
            <p:cNvSpPr/>
            <p:nvPr/>
          </p:nvSpPr>
          <p:spPr>
            <a:xfrm>
              <a:off x="3386824" y="6481064"/>
              <a:ext cx="65333" cy="86667"/>
            </a:xfrm>
            <a:custGeom>
              <a:avLst/>
              <a:gdLst>
                <a:gd name="connsiteX0" fmla="*/ 24714 w 65333"/>
                <a:gd name="connsiteY0" fmla="*/ 7341 h 86666"/>
                <a:gd name="connsiteX1" fmla="*/ 1514 w 65333"/>
                <a:gd name="connsiteY1" fmla="*/ 75341 h 86666"/>
                <a:gd name="connsiteX2" fmla="*/ 62314 w 65333"/>
                <a:gd name="connsiteY2" fmla="*/ 75341 h 86666"/>
                <a:gd name="connsiteX3" fmla="*/ 53380 w 65333"/>
                <a:gd name="connsiteY3" fmla="*/ 7341 h 86666"/>
                <a:gd name="connsiteX4" fmla="*/ 24714 w 65333"/>
                <a:gd name="connsiteY4" fmla="*/ 7341 h 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33" h="86666">
                  <a:moveTo>
                    <a:pt x="24714" y="7341"/>
                  </a:moveTo>
                  <a:cubicBezTo>
                    <a:pt x="23914" y="26807"/>
                    <a:pt x="-3020" y="67607"/>
                    <a:pt x="1514" y="75341"/>
                  </a:cubicBezTo>
                  <a:cubicBezTo>
                    <a:pt x="6047" y="83074"/>
                    <a:pt x="52447" y="95341"/>
                    <a:pt x="62314" y="75341"/>
                  </a:cubicBezTo>
                  <a:cubicBezTo>
                    <a:pt x="72047" y="55341"/>
                    <a:pt x="53380" y="21607"/>
                    <a:pt x="53380" y="7341"/>
                  </a:cubicBezTo>
                  <a:cubicBezTo>
                    <a:pt x="53380" y="-6926"/>
                    <a:pt x="24714" y="7341"/>
                    <a:pt x="24714" y="734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84E9E551-8F1E-4058-ADCF-8DFEF1DCDC2F}"/>
                </a:ext>
              </a:extLst>
            </p:cNvPr>
            <p:cNvSpPr/>
            <p:nvPr/>
          </p:nvSpPr>
          <p:spPr>
            <a:xfrm>
              <a:off x="3255477" y="6481005"/>
              <a:ext cx="124000" cy="76000"/>
            </a:xfrm>
            <a:custGeom>
              <a:avLst/>
              <a:gdLst>
                <a:gd name="connsiteX0" fmla="*/ 71127 w 124000"/>
                <a:gd name="connsiteY0" fmla="*/ 6467 h 76000"/>
                <a:gd name="connsiteX1" fmla="*/ 1127 w 124000"/>
                <a:gd name="connsiteY1" fmla="*/ 71533 h 76000"/>
                <a:gd name="connsiteX2" fmla="*/ 123793 w 124000"/>
                <a:gd name="connsiteY2" fmla="*/ 44333 h 76000"/>
                <a:gd name="connsiteX3" fmla="*/ 109527 w 124000"/>
                <a:gd name="connsiteY3" fmla="*/ 1000 h 76000"/>
                <a:gd name="connsiteX4" fmla="*/ 71127 w 124000"/>
                <a:gd name="connsiteY4" fmla="*/ 6467 h 7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00" h="76000">
                  <a:moveTo>
                    <a:pt x="71127" y="6467"/>
                  </a:moveTo>
                  <a:cubicBezTo>
                    <a:pt x="59393" y="26867"/>
                    <a:pt x="5393" y="61000"/>
                    <a:pt x="1127" y="71533"/>
                  </a:cubicBezTo>
                  <a:cubicBezTo>
                    <a:pt x="-3140" y="82067"/>
                    <a:pt x="101527" y="71133"/>
                    <a:pt x="123793" y="44333"/>
                  </a:cubicBezTo>
                  <a:cubicBezTo>
                    <a:pt x="115793" y="20200"/>
                    <a:pt x="109527" y="1000"/>
                    <a:pt x="109527" y="1000"/>
                  </a:cubicBezTo>
                  <a:lnTo>
                    <a:pt x="71127" y="646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805F0094-2D52-4D70-B6C8-562B521645F1}"/>
                </a:ext>
              </a:extLst>
            </p:cNvPr>
            <p:cNvSpPr/>
            <p:nvPr/>
          </p:nvSpPr>
          <p:spPr>
            <a:xfrm>
              <a:off x="3311236" y="5940693"/>
              <a:ext cx="132000" cy="557333"/>
            </a:xfrm>
            <a:custGeom>
              <a:avLst/>
              <a:gdLst>
                <a:gd name="connsiteX0" fmla="*/ 67635 w 132000"/>
                <a:gd name="connsiteY0" fmla="*/ 35311 h 557333"/>
                <a:gd name="connsiteX1" fmla="*/ 106035 w 132000"/>
                <a:gd name="connsiteY1" fmla="*/ 332511 h 557333"/>
                <a:gd name="connsiteX2" fmla="*/ 130435 w 132000"/>
                <a:gd name="connsiteY2" fmla="*/ 557578 h 557333"/>
                <a:gd name="connsiteX3" fmla="*/ 96035 w 132000"/>
                <a:gd name="connsiteY3" fmla="*/ 557578 h 557333"/>
                <a:gd name="connsiteX4" fmla="*/ 58835 w 132000"/>
                <a:gd name="connsiteY4" fmla="*/ 342778 h 557333"/>
                <a:gd name="connsiteX5" fmla="*/ 6835 w 132000"/>
                <a:gd name="connsiteY5" fmla="*/ 35711 h 557333"/>
                <a:gd name="connsiteX6" fmla="*/ 67635 w 132000"/>
                <a:gd name="connsiteY6" fmla="*/ 35311 h 5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00" h="557333">
                  <a:moveTo>
                    <a:pt x="67635" y="35311"/>
                  </a:moveTo>
                  <a:cubicBezTo>
                    <a:pt x="81502" y="45311"/>
                    <a:pt x="118168" y="129445"/>
                    <a:pt x="106035" y="332511"/>
                  </a:cubicBezTo>
                  <a:cubicBezTo>
                    <a:pt x="139635" y="453311"/>
                    <a:pt x="130435" y="557578"/>
                    <a:pt x="130435" y="557578"/>
                  </a:cubicBezTo>
                  <a:lnTo>
                    <a:pt x="96035" y="557578"/>
                  </a:lnTo>
                  <a:cubicBezTo>
                    <a:pt x="96035" y="557578"/>
                    <a:pt x="65902" y="357845"/>
                    <a:pt x="58835" y="342778"/>
                  </a:cubicBezTo>
                  <a:cubicBezTo>
                    <a:pt x="51768" y="327711"/>
                    <a:pt x="-19565" y="113578"/>
                    <a:pt x="6835" y="35711"/>
                  </a:cubicBezTo>
                  <a:cubicBezTo>
                    <a:pt x="33368" y="-42155"/>
                    <a:pt x="67635" y="35311"/>
                    <a:pt x="67635" y="3531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E5E4C823-8F36-413C-9792-B70ED3A1788A}"/>
                </a:ext>
              </a:extLst>
            </p:cNvPr>
            <p:cNvSpPr/>
            <p:nvPr/>
          </p:nvSpPr>
          <p:spPr>
            <a:xfrm>
              <a:off x="3241449" y="5933026"/>
              <a:ext cx="130667" cy="565333"/>
            </a:xfrm>
            <a:custGeom>
              <a:avLst/>
              <a:gdLst>
                <a:gd name="connsiteX0" fmla="*/ 96755 w 130666"/>
                <a:gd name="connsiteY0" fmla="*/ 18712 h 565333"/>
                <a:gd name="connsiteX1" fmla="*/ 105821 w 130666"/>
                <a:gd name="connsiteY1" fmla="*/ 331246 h 565333"/>
                <a:gd name="connsiteX2" fmla="*/ 128888 w 130666"/>
                <a:gd name="connsiteY2" fmla="*/ 565379 h 565333"/>
                <a:gd name="connsiteX3" fmla="*/ 76355 w 130666"/>
                <a:gd name="connsiteY3" fmla="*/ 565379 h 565333"/>
                <a:gd name="connsiteX4" fmla="*/ 58755 w 130666"/>
                <a:gd name="connsiteY4" fmla="*/ 341512 h 565333"/>
                <a:gd name="connsiteX5" fmla="*/ 6888 w 130666"/>
                <a:gd name="connsiteY5" fmla="*/ 43512 h 565333"/>
                <a:gd name="connsiteX6" fmla="*/ 96755 w 130666"/>
                <a:gd name="connsiteY6" fmla="*/ 18712 h 56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666" h="565333">
                  <a:moveTo>
                    <a:pt x="96755" y="18712"/>
                  </a:moveTo>
                  <a:cubicBezTo>
                    <a:pt x="110621" y="28712"/>
                    <a:pt x="117955" y="128046"/>
                    <a:pt x="105821" y="331246"/>
                  </a:cubicBezTo>
                  <a:cubicBezTo>
                    <a:pt x="139421" y="452046"/>
                    <a:pt x="128888" y="565379"/>
                    <a:pt x="128888" y="565379"/>
                  </a:cubicBezTo>
                  <a:lnTo>
                    <a:pt x="76355" y="565379"/>
                  </a:lnTo>
                  <a:cubicBezTo>
                    <a:pt x="76355" y="565379"/>
                    <a:pt x="65688" y="356579"/>
                    <a:pt x="58755" y="341512"/>
                  </a:cubicBezTo>
                  <a:cubicBezTo>
                    <a:pt x="51688" y="326446"/>
                    <a:pt x="-19645" y="121379"/>
                    <a:pt x="6888" y="43512"/>
                  </a:cubicBezTo>
                  <a:cubicBezTo>
                    <a:pt x="33288" y="-34488"/>
                    <a:pt x="96755" y="18712"/>
                    <a:pt x="96755" y="1871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570C9E96-4A61-4690-AA48-4955397EBB99}"/>
                </a:ext>
              </a:extLst>
            </p:cNvPr>
            <p:cNvSpPr/>
            <p:nvPr/>
          </p:nvSpPr>
          <p:spPr>
            <a:xfrm>
              <a:off x="3218778" y="5753671"/>
              <a:ext cx="74667" cy="174667"/>
            </a:xfrm>
            <a:custGeom>
              <a:avLst/>
              <a:gdLst>
                <a:gd name="connsiteX0" fmla="*/ 74093 w 74666"/>
                <a:gd name="connsiteY0" fmla="*/ 1000 h 174666"/>
                <a:gd name="connsiteX1" fmla="*/ 21426 w 74666"/>
                <a:gd name="connsiteY1" fmla="*/ 41133 h 174666"/>
                <a:gd name="connsiteX2" fmla="*/ 1959 w 74666"/>
                <a:gd name="connsiteY2" fmla="*/ 162467 h 174666"/>
                <a:gd name="connsiteX3" fmla="*/ 24093 w 74666"/>
                <a:gd name="connsiteY3" fmla="*/ 171000 h 174666"/>
                <a:gd name="connsiteX4" fmla="*/ 74093 w 74666"/>
                <a:gd name="connsiteY4" fmla="*/ 1000 h 1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66" h="174666">
                  <a:moveTo>
                    <a:pt x="74093" y="1000"/>
                  </a:moveTo>
                  <a:cubicBezTo>
                    <a:pt x="74093" y="1000"/>
                    <a:pt x="31426" y="10733"/>
                    <a:pt x="21426" y="41133"/>
                  </a:cubicBezTo>
                  <a:cubicBezTo>
                    <a:pt x="11426" y="71533"/>
                    <a:pt x="-2841" y="155533"/>
                    <a:pt x="1959" y="162467"/>
                  </a:cubicBezTo>
                  <a:cubicBezTo>
                    <a:pt x="6759" y="169400"/>
                    <a:pt x="17426" y="179933"/>
                    <a:pt x="24093" y="171000"/>
                  </a:cubicBezTo>
                  <a:cubicBezTo>
                    <a:pt x="30759" y="162067"/>
                    <a:pt x="74093" y="1000"/>
                    <a:pt x="74093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CF7D3698-5B78-4446-80D7-3769C1A932B7}"/>
                </a:ext>
              </a:extLst>
            </p:cNvPr>
            <p:cNvSpPr/>
            <p:nvPr/>
          </p:nvSpPr>
          <p:spPr>
            <a:xfrm>
              <a:off x="3237071" y="5726071"/>
              <a:ext cx="242667" cy="296000"/>
            </a:xfrm>
            <a:custGeom>
              <a:avLst/>
              <a:gdLst>
                <a:gd name="connsiteX0" fmla="*/ 171400 w 242666"/>
                <a:gd name="connsiteY0" fmla="*/ 28067 h 296000"/>
                <a:gd name="connsiteX1" fmla="*/ 106333 w 242666"/>
                <a:gd name="connsiteY1" fmla="*/ 1000 h 296000"/>
                <a:gd name="connsiteX2" fmla="*/ 38600 w 242666"/>
                <a:gd name="connsiteY2" fmla="*/ 40867 h 296000"/>
                <a:gd name="connsiteX3" fmla="*/ 16333 w 242666"/>
                <a:gd name="connsiteY3" fmla="*/ 119533 h 296000"/>
                <a:gd name="connsiteX4" fmla="*/ 23267 w 242666"/>
                <a:gd name="connsiteY4" fmla="*/ 177533 h 296000"/>
                <a:gd name="connsiteX5" fmla="*/ 1000 w 242666"/>
                <a:gd name="connsiteY5" fmla="*/ 290467 h 296000"/>
                <a:gd name="connsiteX6" fmla="*/ 161400 w 242666"/>
                <a:gd name="connsiteY6" fmla="*/ 280333 h 296000"/>
                <a:gd name="connsiteX7" fmla="*/ 174200 w 242666"/>
                <a:gd name="connsiteY7" fmla="*/ 295667 h 296000"/>
                <a:gd name="connsiteX8" fmla="*/ 171400 w 242666"/>
                <a:gd name="connsiteY8" fmla="*/ 28067 h 296000"/>
                <a:gd name="connsiteX9" fmla="*/ 169933 w 242666"/>
                <a:gd name="connsiteY9" fmla="*/ 265800 h 296000"/>
                <a:gd name="connsiteX10" fmla="*/ 148200 w 242666"/>
                <a:gd name="connsiteY10" fmla="*/ 182467 h 296000"/>
                <a:gd name="connsiteX11" fmla="*/ 172600 w 242666"/>
                <a:gd name="connsiteY11" fmla="*/ 103133 h 296000"/>
                <a:gd name="connsiteX12" fmla="*/ 173000 w 242666"/>
                <a:gd name="connsiteY12" fmla="*/ 103667 h 296000"/>
                <a:gd name="connsiteX13" fmla="*/ 169933 w 242666"/>
                <a:gd name="connsiteY13" fmla="*/ 265800 h 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666" h="296000">
                  <a:moveTo>
                    <a:pt x="171400" y="28067"/>
                  </a:moveTo>
                  <a:cubicBezTo>
                    <a:pt x="162467" y="15400"/>
                    <a:pt x="106333" y="1000"/>
                    <a:pt x="106333" y="1000"/>
                  </a:cubicBezTo>
                  <a:cubicBezTo>
                    <a:pt x="106333" y="1000"/>
                    <a:pt x="42600" y="29667"/>
                    <a:pt x="38600" y="40867"/>
                  </a:cubicBezTo>
                  <a:cubicBezTo>
                    <a:pt x="34600" y="52067"/>
                    <a:pt x="24467" y="106067"/>
                    <a:pt x="16333" y="119533"/>
                  </a:cubicBezTo>
                  <a:cubicBezTo>
                    <a:pt x="8200" y="133000"/>
                    <a:pt x="23267" y="177533"/>
                    <a:pt x="23267" y="177533"/>
                  </a:cubicBezTo>
                  <a:lnTo>
                    <a:pt x="1000" y="290467"/>
                  </a:lnTo>
                  <a:cubicBezTo>
                    <a:pt x="1000" y="290467"/>
                    <a:pt x="109933" y="293267"/>
                    <a:pt x="161400" y="280333"/>
                  </a:cubicBezTo>
                  <a:cubicBezTo>
                    <a:pt x="163000" y="283133"/>
                    <a:pt x="166867" y="288867"/>
                    <a:pt x="174200" y="295667"/>
                  </a:cubicBezTo>
                  <a:cubicBezTo>
                    <a:pt x="326067" y="196867"/>
                    <a:pt x="180333" y="40867"/>
                    <a:pt x="171400" y="28067"/>
                  </a:cubicBezTo>
                  <a:close/>
                  <a:moveTo>
                    <a:pt x="169933" y="265800"/>
                  </a:moveTo>
                  <a:cubicBezTo>
                    <a:pt x="166733" y="242200"/>
                    <a:pt x="150200" y="212467"/>
                    <a:pt x="148200" y="182467"/>
                  </a:cubicBezTo>
                  <a:cubicBezTo>
                    <a:pt x="145800" y="145533"/>
                    <a:pt x="163133" y="108733"/>
                    <a:pt x="172600" y="103133"/>
                  </a:cubicBezTo>
                  <a:cubicBezTo>
                    <a:pt x="172733" y="103267"/>
                    <a:pt x="172867" y="103533"/>
                    <a:pt x="173000" y="103667"/>
                  </a:cubicBezTo>
                  <a:cubicBezTo>
                    <a:pt x="223667" y="168733"/>
                    <a:pt x="199667" y="251667"/>
                    <a:pt x="169933" y="2658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366128CD-97AA-448A-8111-2E8D5A47F91C}"/>
                </a:ext>
              </a:extLst>
            </p:cNvPr>
            <p:cNvSpPr/>
            <p:nvPr/>
          </p:nvSpPr>
          <p:spPr>
            <a:xfrm>
              <a:off x="3258004" y="5747538"/>
              <a:ext cx="58667" cy="85333"/>
            </a:xfrm>
            <a:custGeom>
              <a:avLst/>
              <a:gdLst>
                <a:gd name="connsiteX0" fmla="*/ 57667 w 58666"/>
                <a:gd name="connsiteY0" fmla="*/ 71800 h 85333"/>
                <a:gd name="connsiteX1" fmla="*/ 25000 w 58666"/>
                <a:gd name="connsiteY1" fmla="*/ 85533 h 85333"/>
                <a:gd name="connsiteX2" fmla="*/ 1000 w 58666"/>
                <a:gd name="connsiteY2" fmla="*/ 14733 h 85333"/>
                <a:gd name="connsiteX3" fmla="*/ 33533 w 58666"/>
                <a:gd name="connsiteY3" fmla="*/ 1000 h 8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66" h="85333">
                  <a:moveTo>
                    <a:pt x="57667" y="71800"/>
                  </a:moveTo>
                  <a:lnTo>
                    <a:pt x="25000" y="85533"/>
                  </a:lnTo>
                  <a:lnTo>
                    <a:pt x="1000" y="14733"/>
                  </a:lnTo>
                  <a:lnTo>
                    <a:pt x="33533" y="1000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DB3DF370-06E5-4202-8752-E58E872640BC}"/>
                </a:ext>
              </a:extLst>
            </p:cNvPr>
            <p:cNvSpPr/>
            <p:nvPr/>
          </p:nvSpPr>
          <p:spPr>
            <a:xfrm>
              <a:off x="3259071" y="5781136"/>
              <a:ext cx="54667" cy="33333"/>
            </a:xfrm>
            <a:custGeom>
              <a:avLst/>
              <a:gdLst>
                <a:gd name="connsiteX0" fmla="*/ 1000 w 54666"/>
                <a:gd name="connsiteY0" fmla="*/ 25802 h 33333"/>
                <a:gd name="connsiteX1" fmla="*/ 21267 w 54666"/>
                <a:gd name="connsiteY1" fmla="*/ 1135 h 33333"/>
                <a:gd name="connsiteX2" fmla="*/ 53667 w 54666"/>
                <a:gd name="connsiteY2" fmla="*/ 14602 h 33333"/>
                <a:gd name="connsiteX3" fmla="*/ 19267 w 54666"/>
                <a:gd name="connsiteY3" fmla="*/ 32602 h 33333"/>
                <a:gd name="connsiteX4" fmla="*/ 7133 w 54666"/>
                <a:gd name="connsiteY4" fmla="*/ 32602 h 33333"/>
                <a:gd name="connsiteX5" fmla="*/ 1000 w 54666"/>
                <a:gd name="connsiteY5" fmla="*/ 25802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666" h="33333">
                  <a:moveTo>
                    <a:pt x="1000" y="25802"/>
                  </a:moveTo>
                  <a:cubicBezTo>
                    <a:pt x="1000" y="25802"/>
                    <a:pt x="13133" y="-1131"/>
                    <a:pt x="21267" y="1135"/>
                  </a:cubicBezTo>
                  <a:cubicBezTo>
                    <a:pt x="29400" y="3402"/>
                    <a:pt x="53667" y="7935"/>
                    <a:pt x="53667" y="14602"/>
                  </a:cubicBezTo>
                  <a:cubicBezTo>
                    <a:pt x="53667" y="21402"/>
                    <a:pt x="19267" y="32602"/>
                    <a:pt x="19267" y="32602"/>
                  </a:cubicBezTo>
                  <a:lnTo>
                    <a:pt x="7133" y="32602"/>
                  </a:lnTo>
                  <a:lnTo>
                    <a:pt x="1000" y="25802"/>
                  </a:lnTo>
                  <a:close/>
                </a:path>
              </a:pathLst>
            </a:custGeom>
            <a:solidFill>
              <a:srgbClr val="FFD4B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B939A6BC-E553-4127-9665-58C7031CCDA0}"/>
                </a:ext>
              </a:extLst>
            </p:cNvPr>
            <p:cNvSpPr/>
            <p:nvPr/>
          </p:nvSpPr>
          <p:spPr>
            <a:xfrm>
              <a:off x="3377204" y="6003005"/>
              <a:ext cx="37333" cy="41333"/>
            </a:xfrm>
            <a:custGeom>
              <a:avLst/>
              <a:gdLst>
                <a:gd name="connsiteX0" fmla="*/ 21933 w 37333"/>
                <a:gd name="connsiteY0" fmla="*/ 40733 h 41333"/>
                <a:gd name="connsiteX1" fmla="*/ 17533 w 37333"/>
                <a:gd name="connsiteY1" fmla="*/ 1000 h 41333"/>
                <a:gd name="connsiteX2" fmla="*/ 1000 w 37333"/>
                <a:gd name="connsiteY2" fmla="*/ 33533 h 41333"/>
                <a:gd name="connsiteX3" fmla="*/ 21933 w 37333"/>
                <a:gd name="connsiteY3" fmla="*/ 40733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33" h="41333">
                  <a:moveTo>
                    <a:pt x="21933" y="40733"/>
                  </a:moveTo>
                  <a:cubicBezTo>
                    <a:pt x="34867" y="34600"/>
                    <a:pt x="50600" y="1133"/>
                    <a:pt x="17533" y="1000"/>
                  </a:cubicBezTo>
                  <a:cubicBezTo>
                    <a:pt x="2333" y="1000"/>
                    <a:pt x="1000" y="33533"/>
                    <a:pt x="1000" y="33533"/>
                  </a:cubicBezTo>
                  <a:lnTo>
                    <a:pt x="21933" y="40733"/>
                  </a:lnTo>
                  <a:close/>
                </a:path>
              </a:pathLst>
            </a:custGeom>
            <a:solidFill>
              <a:srgbClr val="FFD4B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289443CF-44E7-4F5E-9103-C9F3420F5D49}"/>
                </a:ext>
              </a:extLst>
            </p:cNvPr>
            <p:cNvSpPr/>
            <p:nvPr/>
          </p:nvSpPr>
          <p:spPr>
            <a:xfrm>
              <a:off x="3295726" y="5572363"/>
              <a:ext cx="81333" cy="76000"/>
            </a:xfrm>
            <a:custGeom>
              <a:avLst/>
              <a:gdLst>
                <a:gd name="connsiteX0" fmla="*/ 3278 w 81333"/>
                <a:gd name="connsiteY0" fmla="*/ 54308 h 76000"/>
                <a:gd name="connsiteX1" fmla="*/ 27011 w 81333"/>
                <a:gd name="connsiteY1" fmla="*/ 1108 h 76000"/>
                <a:gd name="connsiteX2" fmla="*/ 80611 w 81333"/>
                <a:gd name="connsiteY2" fmla="*/ 40841 h 76000"/>
                <a:gd name="connsiteX3" fmla="*/ 47411 w 81333"/>
                <a:gd name="connsiteY3" fmla="*/ 76308 h 76000"/>
                <a:gd name="connsiteX4" fmla="*/ 3278 w 81333"/>
                <a:gd name="connsiteY4" fmla="*/ 54308 h 7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33" h="76000">
                  <a:moveTo>
                    <a:pt x="3278" y="54308"/>
                  </a:moveTo>
                  <a:cubicBezTo>
                    <a:pt x="-2989" y="33375"/>
                    <a:pt x="3278" y="2975"/>
                    <a:pt x="27011" y="1108"/>
                  </a:cubicBezTo>
                  <a:cubicBezTo>
                    <a:pt x="50745" y="-759"/>
                    <a:pt x="82478" y="21908"/>
                    <a:pt x="80611" y="40841"/>
                  </a:cubicBezTo>
                  <a:cubicBezTo>
                    <a:pt x="78745" y="59775"/>
                    <a:pt x="47411" y="76308"/>
                    <a:pt x="47411" y="76308"/>
                  </a:cubicBezTo>
                  <a:lnTo>
                    <a:pt x="3278" y="5430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ED876A49-A699-4EF3-8773-501DE6AFBC0C}"/>
                </a:ext>
              </a:extLst>
            </p:cNvPr>
            <p:cNvSpPr/>
            <p:nvPr/>
          </p:nvSpPr>
          <p:spPr>
            <a:xfrm>
              <a:off x="3245871" y="5604071"/>
              <a:ext cx="113333" cy="112000"/>
            </a:xfrm>
            <a:custGeom>
              <a:avLst/>
              <a:gdLst>
                <a:gd name="connsiteX0" fmla="*/ 1000 w 113333"/>
                <a:gd name="connsiteY0" fmla="*/ 52600 h 112000"/>
                <a:gd name="connsiteX1" fmla="*/ 54067 w 113333"/>
                <a:gd name="connsiteY1" fmla="*/ 111933 h 112000"/>
                <a:gd name="connsiteX2" fmla="*/ 112733 w 113333"/>
                <a:gd name="connsiteY2" fmla="*/ 73667 h 112000"/>
                <a:gd name="connsiteX3" fmla="*/ 57933 w 113333"/>
                <a:gd name="connsiteY3" fmla="*/ 1000 h 112000"/>
                <a:gd name="connsiteX4" fmla="*/ 1000 w 113333"/>
                <a:gd name="connsiteY4" fmla="*/ 52600 h 1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3" h="112000">
                  <a:moveTo>
                    <a:pt x="1000" y="52600"/>
                  </a:moveTo>
                  <a:cubicBezTo>
                    <a:pt x="1000" y="88467"/>
                    <a:pt x="23133" y="111933"/>
                    <a:pt x="54067" y="111933"/>
                  </a:cubicBezTo>
                  <a:cubicBezTo>
                    <a:pt x="85000" y="111933"/>
                    <a:pt x="112733" y="109533"/>
                    <a:pt x="112733" y="73667"/>
                  </a:cubicBezTo>
                  <a:cubicBezTo>
                    <a:pt x="112733" y="37800"/>
                    <a:pt x="88867" y="1000"/>
                    <a:pt x="57933" y="1000"/>
                  </a:cubicBezTo>
                  <a:cubicBezTo>
                    <a:pt x="27000" y="1000"/>
                    <a:pt x="1000" y="16733"/>
                    <a:pt x="1000" y="5260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21B2227A-F54C-41DE-B97D-3C0C85ADC8A4}"/>
                </a:ext>
              </a:extLst>
            </p:cNvPr>
            <p:cNvSpPr/>
            <p:nvPr/>
          </p:nvSpPr>
          <p:spPr>
            <a:xfrm>
              <a:off x="3303604" y="5690605"/>
              <a:ext cx="40000" cy="105333"/>
            </a:xfrm>
            <a:custGeom>
              <a:avLst/>
              <a:gdLst>
                <a:gd name="connsiteX0" fmla="*/ 17133 w 40000"/>
                <a:gd name="connsiteY0" fmla="*/ 1000 h 105333"/>
                <a:gd name="connsiteX1" fmla="*/ 39400 w 40000"/>
                <a:gd name="connsiteY1" fmla="*/ 37000 h 105333"/>
                <a:gd name="connsiteX2" fmla="*/ 16600 w 40000"/>
                <a:gd name="connsiteY2" fmla="*/ 104333 h 105333"/>
                <a:gd name="connsiteX3" fmla="*/ 3000 w 40000"/>
                <a:gd name="connsiteY3" fmla="*/ 58333 h 105333"/>
                <a:gd name="connsiteX4" fmla="*/ 1000 w 40000"/>
                <a:gd name="connsiteY4" fmla="*/ 23533 h 105333"/>
                <a:gd name="connsiteX5" fmla="*/ 17133 w 40000"/>
                <a:gd name="connsiteY5" fmla="*/ 1000 h 10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0" h="105333">
                  <a:moveTo>
                    <a:pt x="17133" y="1000"/>
                  </a:moveTo>
                  <a:cubicBezTo>
                    <a:pt x="23267" y="12200"/>
                    <a:pt x="39400" y="37000"/>
                    <a:pt x="39400" y="37000"/>
                  </a:cubicBezTo>
                  <a:lnTo>
                    <a:pt x="16600" y="104333"/>
                  </a:lnTo>
                  <a:lnTo>
                    <a:pt x="3000" y="58333"/>
                  </a:lnTo>
                  <a:lnTo>
                    <a:pt x="1000" y="23533"/>
                  </a:lnTo>
                  <a:lnTo>
                    <a:pt x="17133" y="1000"/>
                  </a:lnTo>
                  <a:close/>
                </a:path>
              </a:pathLst>
            </a:custGeom>
            <a:solidFill>
              <a:srgbClr val="FFC99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5520A69E-366F-4FEF-AD0B-685427D55DE5}"/>
                </a:ext>
              </a:extLst>
            </p:cNvPr>
            <p:cNvSpPr/>
            <p:nvPr/>
          </p:nvSpPr>
          <p:spPr>
            <a:xfrm>
              <a:off x="3250487" y="5640489"/>
              <a:ext cx="77333" cy="101333"/>
            </a:xfrm>
            <a:custGeom>
              <a:avLst/>
              <a:gdLst>
                <a:gd name="connsiteX0" fmla="*/ 71184 w 77333"/>
                <a:gd name="connsiteY0" fmla="*/ 24849 h 101333"/>
                <a:gd name="connsiteX1" fmla="*/ 55851 w 77333"/>
                <a:gd name="connsiteY1" fmla="*/ 96849 h 101333"/>
                <a:gd name="connsiteX2" fmla="*/ 8917 w 77333"/>
                <a:gd name="connsiteY2" fmla="*/ 68582 h 101333"/>
                <a:gd name="connsiteX3" fmla="*/ 16251 w 77333"/>
                <a:gd name="connsiteY3" fmla="*/ 6715 h 101333"/>
                <a:gd name="connsiteX4" fmla="*/ 71184 w 77333"/>
                <a:gd name="connsiteY4" fmla="*/ 24849 h 10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33" h="101333">
                  <a:moveTo>
                    <a:pt x="71184" y="24849"/>
                  </a:moveTo>
                  <a:cubicBezTo>
                    <a:pt x="83317" y="47115"/>
                    <a:pt x="73984" y="84582"/>
                    <a:pt x="55851" y="96849"/>
                  </a:cubicBezTo>
                  <a:cubicBezTo>
                    <a:pt x="37717" y="109115"/>
                    <a:pt x="18251" y="94982"/>
                    <a:pt x="8917" y="68582"/>
                  </a:cubicBezTo>
                  <a:cubicBezTo>
                    <a:pt x="-3216" y="46315"/>
                    <a:pt x="-1883" y="18982"/>
                    <a:pt x="16251" y="6715"/>
                  </a:cubicBezTo>
                  <a:cubicBezTo>
                    <a:pt x="34384" y="-5551"/>
                    <a:pt x="59051" y="2582"/>
                    <a:pt x="71184" y="24849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7712613A-3258-494B-B12B-AB7D5AEFE251}"/>
                </a:ext>
              </a:extLst>
            </p:cNvPr>
            <p:cNvSpPr/>
            <p:nvPr/>
          </p:nvSpPr>
          <p:spPr>
            <a:xfrm>
              <a:off x="3315737" y="5660338"/>
              <a:ext cx="16000" cy="28000"/>
            </a:xfrm>
            <a:custGeom>
              <a:avLst/>
              <a:gdLst>
                <a:gd name="connsiteX0" fmla="*/ 15133 w 16000"/>
                <a:gd name="connsiteY0" fmla="*/ 14467 h 28000"/>
                <a:gd name="connsiteX1" fmla="*/ 8067 w 16000"/>
                <a:gd name="connsiteY1" fmla="*/ 27933 h 28000"/>
                <a:gd name="connsiteX2" fmla="*/ 1000 w 16000"/>
                <a:gd name="connsiteY2" fmla="*/ 14467 h 28000"/>
                <a:gd name="connsiteX3" fmla="*/ 8067 w 16000"/>
                <a:gd name="connsiteY3" fmla="*/ 1000 h 28000"/>
                <a:gd name="connsiteX4" fmla="*/ 15133 w 16000"/>
                <a:gd name="connsiteY4" fmla="*/ 14467 h 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0" h="28000">
                  <a:moveTo>
                    <a:pt x="15133" y="14467"/>
                  </a:moveTo>
                  <a:cubicBezTo>
                    <a:pt x="15133" y="21904"/>
                    <a:pt x="11969" y="27933"/>
                    <a:pt x="8067" y="27933"/>
                  </a:cubicBezTo>
                  <a:cubicBezTo>
                    <a:pt x="4164" y="27933"/>
                    <a:pt x="1000" y="21904"/>
                    <a:pt x="1000" y="14467"/>
                  </a:cubicBezTo>
                  <a:cubicBezTo>
                    <a:pt x="1000" y="7029"/>
                    <a:pt x="4164" y="1000"/>
                    <a:pt x="8067" y="1000"/>
                  </a:cubicBezTo>
                  <a:cubicBezTo>
                    <a:pt x="11969" y="1000"/>
                    <a:pt x="15133" y="7029"/>
                    <a:pt x="15133" y="14467"/>
                  </a:cubicBezTo>
                  <a:close/>
                </a:path>
              </a:pathLst>
            </a:custGeom>
            <a:solidFill>
              <a:srgbClr val="FFE3CA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FB4E9E50-8673-4F46-89E7-F9F3641E3232}"/>
                </a:ext>
              </a:extLst>
            </p:cNvPr>
            <p:cNvSpPr/>
            <p:nvPr/>
          </p:nvSpPr>
          <p:spPr>
            <a:xfrm>
              <a:off x="3215510" y="5802338"/>
              <a:ext cx="60000" cy="128000"/>
            </a:xfrm>
            <a:custGeom>
              <a:avLst/>
              <a:gdLst>
                <a:gd name="connsiteX0" fmla="*/ 40161 w 60000"/>
                <a:gd name="connsiteY0" fmla="*/ 1000 h 128000"/>
                <a:gd name="connsiteX1" fmla="*/ 22694 w 60000"/>
                <a:gd name="connsiteY1" fmla="*/ 127133 h 128000"/>
                <a:gd name="connsiteX2" fmla="*/ 59227 w 60000"/>
                <a:gd name="connsiteY2" fmla="*/ 11800 h 128000"/>
                <a:gd name="connsiteX3" fmla="*/ 40161 w 60000"/>
                <a:gd name="connsiteY3" fmla="*/ 1000 h 1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0" h="128000">
                  <a:moveTo>
                    <a:pt x="40161" y="1000"/>
                  </a:moveTo>
                  <a:cubicBezTo>
                    <a:pt x="17094" y="34867"/>
                    <a:pt x="-24773" y="117933"/>
                    <a:pt x="22694" y="127133"/>
                  </a:cubicBezTo>
                  <a:cubicBezTo>
                    <a:pt x="34027" y="129267"/>
                    <a:pt x="57361" y="21133"/>
                    <a:pt x="59227" y="11800"/>
                  </a:cubicBezTo>
                  <a:cubicBezTo>
                    <a:pt x="53627" y="3533"/>
                    <a:pt x="40161" y="1000"/>
                    <a:pt x="40161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7F71F8B6-376F-4003-8430-4EF0486BE487}"/>
                </a:ext>
              </a:extLst>
            </p:cNvPr>
            <p:cNvSpPr/>
            <p:nvPr/>
          </p:nvSpPr>
          <p:spPr>
            <a:xfrm>
              <a:off x="3261871" y="5627990"/>
              <a:ext cx="70667" cy="52000"/>
            </a:xfrm>
            <a:custGeom>
              <a:avLst/>
              <a:gdLst>
                <a:gd name="connsiteX0" fmla="*/ 1000 w 70666"/>
                <a:gd name="connsiteY0" fmla="*/ 11481 h 52000"/>
                <a:gd name="connsiteX1" fmla="*/ 69000 w 70666"/>
                <a:gd name="connsiteY1" fmla="*/ 48814 h 52000"/>
                <a:gd name="connsiteX2" fmla="*/ 1000 w 70666"/>
                <a:gd name="connsiteY2" fmla="*/ 11481 h 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66" h="52000">
                  <a:moveTo>
                    <a:pt x="1000" y="11481"/>
                  </a:moveTo>
                  <a:cubicBezTo>
                    <a:pt x="15667" y="34281"/>
                    <a:pt x="50333" y="58548"/>
                    <a:pt x="69000" y="48814"/>
                  </a:cubicBezTo>
                  <a:cubicBezTo>
                    <a:pt x="79667" y="20414"/>
                    <a:pt x="34333" y="-17719"/>
                    <a:pt x="1000" y="1148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5EEBD560-A4DD-405D-A167-EEBDAFEA187C}"/>
                </a:ext>
              </a:extLst>
            </p:cNvPr>
            <p:cNvSpPr/>
            <p:nvPr/>
          </p:nvSpPr>
          <p:spPr>
            <a:xfrm>
              <a:off x="3241829" y="5642503"/>
              <a:ext cx="29333" cy="46667"/>
            </a:xfrm>
            <a:custGeom>
              <a:avLst/>
              <a:gdLst>
                <a:gd name="connsiteX0" fmla="*/ 29042 w 29333"/>
                <a:gd name="connsiteY0" fmla="*/ 1902 h 46666"/>
                <a:gd name="connsiteX1" fmla="*/ 2642 w 29333"/>
                <a:gd name="connsiteY1" fmla="*/ 45768 h 46666"/>
                <a:gd name="connsiteX2" fmla="*/ 29042 w 29333"/>
                <a:gd name="connsiteY2" fmla="*/ 1902 h 4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33" h="46666">
                  <a:moveTo>
                    <a:pt x="29042" y="1902"/>
                  </a:moveTo>
                  <a:cubicBezTo>
                    <a:pt x="25842" y="24568"/>
                    <a:pt x="17175" y="42968"/>
                    <a:pt x="2642" y="45768"/>
                  </a:cubicBezTo>
                  <a:cubicBezTo>
                    <a:pt x="-1758" y="15368"/>
                    <a:pt x="1309" y="-3432"/>
                    <a:pt x="29042" y="190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3537D272-94DA-4BD3-BA6E-5041297A037E}"/>
                </a:ext>
              </a:extLst>
            </p:cNvPr>
            <p:cNvSpPr/>
            <p:nvPr/>
          </p:nvSpPr>
          <p:spPr>
            <a:xfrm>
              <a:off x="3323337" y="5678071"/>
              <a:ext cx="13333" cy="46667"/>
            </a:xfrm>
            <a:custGeom>
              <a:avLst/>
              <a:gdLst>
                <a:gd name="connsiteX0" fmla="*/ 13267 w 13333"/>
                <a:gd name="connsiteY0" fmla="*/ 23533 h 46666"/>
                <a:gd name="connsiteX1" fmla="*/ 7133 w 13333"/>
                <a:gd name="connsiteY1" fmla="*/ 46067 h 46666"/>
                <a:gd name="connsiteX2" fmla="*/ 1000 w 13333"/>
                <a:gd name="connsiteY2" fmla="*/ 23533 h 46666"/>
                <a:gd name="connsiteX3" fmla="*/ 7133 w 13333"/>
                <a:gd name="connsiteY3" fmla="*/ 1000 h 46666"/>
                <a:gd name="connsiteX4" fmla="*/ 13267 w 13333"/>
                <a:gd name="connsiteY4" fmla="*/ 23533 h 4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3" h="46666">
                  <a:moveTo>
                    <a:pt x="13267" y="23533"/>
                  </a:moveTo>
                  <a:cubicBezTo>
                    <a:pt x="13267" y="35978"/>
                    <a:pt x="10521" y="46067"/>
                    <a:pt x="7133" y="46067"/>
                  </a:cubicBezTo>
                  <a:cubicBezTo>
                    <a:pt x="3746" y="46067"/>
                    <a:pt x="1000" y="35978"/>
                    <a:pt x="1000" y="23533"/>
                  </a:cubicBezTo>
                  <a:cubicBezTo>
                    <a:pt x="1000" y="11089"/>
                    <a:pt x="3746" y="1000"/>
                    <a:pt x="7133" y="1000"/>
                  </a:cubicBezTo>
                  <a:cubicBezTo>
                    <a:pt x="10521" y="1000"/>
                    <a:pt x="13267" y="11089"/>
                    <a:pt x="13267" y="23533"/>
                  </a:cubicBezTo>
                  <a:close/>
                </a:path>
              </a:pathLst>
            </a:custGeom>
            <a:noFill/>
            <a:ln w="9525" cap="flat">
              <a:solidFill>
                <a:srgbClr val="FFA42C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EA9391D2-C0FE-4226-B656-44E4BD2B30FD}"/>
                </a:ext>
              </a:extLst>
            </p:cNvPr>
            <p:cNvSpPr/>
            <p:nvPr/>
          </p:nvSpPr>
          <p:spPr>
            <a:xfrm>
              <a:off x="3397963" y="5509830"/>
              <a:ext cx="81333" cy="189333"/>
            </a:xfrm>
            <a:custGeom>
              <a:avLst/>
              <a:gdLst>
                <a:gd name="connsiteX0" fmla="*/ 1707 w 81333"/>
                <a:gd name="connsiteY0" fmla="*/ 158175 h 189333"/>
                <a:gd name="connsiteX1" fmla="*/ 11974 w 81333"/>
                <a:gd name="connsiteY1" fmla="*/ 142708 h 189333"/>
                <a:gd name="connsiteX2" fmla="*/ 30507 w 81333"/>
                <a:gd name="connsiteY2" fmla="*/ 139375 h 189333"/>
                <a:gd name="connsiteX3" fmla="*/ 46641 w 81333"/>
                <a:gd name="connsiteY3" fmla="*/ 150575 h 189333"/>
                <a:gd name="connsiteX4" fmla="*/ 50107 w 81333"/>
                <a:gd name="connsiteY4" fmla="*/ 169108 h 189333"/>
                <a:gd name="connsiteX5" fmla="*/ 38907 w 81333"/>
                <a:gd name="connsiteY5" fmla="*/ 184575 h 189333"/>
                <a:gd name="connsiteX6" fmla="*/ 19441 w 81333"/>
                <a:gd name="connsiteY6" fmla="*/ 187775 h 189333"/>
                <a:gd name="connsiteX7" fmla="*/ 4241 w 81333"/>
                <a:gd name="connsiteY7" fmla="*/ 176708 h 189333"/>
                <a:gd name="connsiteX8" fmla="*/ 1707 w 81333"/>
                <a:gd name="connsiteY8" fmla="*/ 158175 h 189333"/>
                <a:gd name="connsiteX9" fmla="*/ 58907 w 81333"/>
                <a:gd name="connsiteY9" fmla="*/ 1508 h 189333"/>
                <a:gd name="connsiteX10" fmla="*/ 65841 w 81333"/>
                <a:gd name="connsiteY10" fmla="*/ 3108 h 189333"/>
                <a:gd name="connsiteX11" fmla="*/ 80774 w 81333"/>
                <a:gd name="connsiteY11" fmla="*/ 28041 h 189333"/>
                <a:gd name="connsiteX12" fmla="*/ 58107 w 81333"/>
                <a:gd name="connsiteY12" fmla="*/ 109241 h 189333"/>
                <a:gd name="connsiteX13" fmla="*/ 34241 w 81333"/>
                <a:gd name="connsiteY13" fmla="*/ 123375 h 189333"/>
                <a:gd name="connsiteX14" fmla="*/ 34241 w 81333"/>
                <a:gd name="connsiteY14" fmla="*/ 123375 h 189333"/>
                <a:gd name="connsiteX15" fmla="*/ 18907 w 81333"/>
                <a:gd name="connsiteY15" fmla="*/ 100041 h 189333"/>
                <a:gd name="connsiteX16" fmla="*/ 34641 w 81333"/>
                <a:gd name="connsiteY16" fmla="*/ 17375 h 189333"/>
                <a:gd name="connsiteX17" fmla="*/ 58907 w 81333"/>
                <a:gd name="connsiteY17" fmla="*/ 1508 h 1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333" h="189333">
                  <a:moveTo>
                    <a:pt x="1707" y="158175"/>
                  </a:moveTo>
                  <a:cubicBezTo>
                    <a:pt x="3174" y="151641"/>
                    <a:pt x="6641" y="146575"/>
                    <a:pt x="11974" y="142708"/>
                  </a:cubicBezTo>
                  <a:cubicBezTo>
                    <a:pt x="17441" y="138975"/>
                    <a:pt x="23574" y="137775"/>
                    <a:pt x="30507" y="139375"/>
                  </a:cubicBezTo>
                  <a:cubicBezTo>
                    <a:pt x="37441" y="140975"/>
                    <a:pt x="42907" y="144708"/>
                    <a:pt x="46641" y="150575"/>
                  </a:cubicBezTo>
                  <a:cubicBezTo>
                    <a:pt x="50507" y="156441"/>
                    <a:pt x="51574" y="162708"/>
                    <a:pt x="50107" y="169108"/>
                  </a:cubicBezTo>
                  <a:cubicBezTo>
                    <a:pt x="48641" y="175641"/>
                    <a:pt x="44907" y="180841"/>
                    <a:pt x="38907" y="184575"/>
                  </a:cubicBezTo>
                  <a:cubicBezTo>
                    <a:pt x="32907" y="188308"/>
                    <a:pt x="26374" y="189375"/>
                    <a:pt x="19441" y="187775"/>
                  </a:cubicBezTo>
                  <a:cubicBezTo>
                    <a:pt x="12507" y="186175"/>
                    <a:pt x="7441" y="182441"/>
                    <a:pt x="4241" y="176708"/>
                  </a:cubicBezTo>
                  <a:cubicBezTo>
                    <a:pt x="1041" y="170975"/>
                    <a:pt x="241" y="164708"/>
                    <a:pt x="1707" y="158175"/>
                  </a:cubicBezTo>
                  <a:close/>
                  <a:moveTo>
                    <a:pt x="58907" y="1508"/>
                  </a:moveTo>
                  <a:lnTo>
                    <a:pt x="65841" y="3108"/>
                  </a:lnTo>
                  <a:cubicBezTo>
                    <a:pt x="77041" y="5641"/>
                    <a:pt x="83841" y="16975"/>
                    <a:pt x="80774" y="28041"/>
                  </a:cubicBezTo>
                  <a:lnTo>
                    <a:pt x="58107" y="109241"/>
                  </a:lnTo>
                  <a:cubicBezTo>
                    <a:pt x="55174" y="119508"/>
                    <a:pt x="44774" y="125775"/>
                    <a:pt x="34241" y="123375"/>
                  </a:cubicBezTo>
                  <a:lnTo>
                    <a:pt x="34241" y="123375"/>
                  </a:lnTo>
                  <a:cubicBezTo>
                    <a:pt x="23707" y="120975"/>
                    <a:pt x="16907" y="110708"/>
                    <a:pt x="18907" y="100041"/>
                  </a:cubicBezTo>
                  <a:lnTo>
                    <a:pt x="34641" y="17375"/>
                  </a:lnTo>
                  <a:cubicBezTo>
                    <a:pt x="36907" y="6175"/>
                    <a:pt x="47841" y="-1025"/>
                    <a:pt x="58907" y="1508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3CE379F1-50ED-4F6C-BBF7-3128C03EF7DD}"/>
                </a:ext>
              </a:extLst>
            </p:cNvPr>
            <p:cNvSpPr/>
            <p:nvPr/>
          </p:nvSpPr>
          <p:spPr>
            <a:xfrm>
              <a:off x="3406763" y="5521830"/>
              <a:ext cx="81333" cy="189333"/>
            </a:xfrm>
            <a:custGeom>
              <a:avLst/>
              <a:gdLst>
                <a:gd name="connsiteX0" fmla="*/ 1707 w 81333"/>
                <a:gd name="connsiteY0" fmla="*/ 158175 h 189333"/>
                <a:gd name="connsiteX1" fmla="*/ 11974 w 81333"/>
                <a:gd name="connsiteY1" fmla="*/ 142708 h 189333"/>
                <a:gd name="connsiteX2" fmla="*/ 30507 w 81333"/>
                <a:gd name="connsiteY2" fmla="*/ 139375 h 189333"/>
                <a:gd name="connsiteX3" fmla="*/ 46641 w 81333"/>
                <a:gd name="connsiteY3" fmla="*/ 150575 h 189333"/>
                <a:gd name="connsiteX4" fmla="*/ 50107 w 81333"/>
                <a:gd name="connsiteY4" fmla="*/ 169108 h 189333"/>
                <a:gd name="connsiteX5" fmla="*/ 38907 w 81333"/>
                <a:gd name="connsiteY5" fmla="*/ 184575 h 189333"/>
                <a:gd name="connsiteX6" fmla="*/ 19441 w 81333"/>
                <a:gd name="connsiteY6" fmla="*/ 187775 h 189333"/>
                <a:gd name="connsiteX7" fmla="*/ 4241 w 81333"/>
                <a:gd name="connsiteY7" fmla="*/ 176708 h 189333"/>
                <a:gd name="connsiteX8" fmla="*/ 1707 w 81333"/>
                <a:gd name="connsiteY8" fmla="*/ 158175 h 189333"/>
                <a:gd name="connsiteX9" fmla="*/ 58907 w 81333"/>
                <a:gd name="connsiteY9" fmla="*/ 1508 h 189333"/>
                <a:gd name="connsiteX10" fmla="*/ 65841 w 81333"/>
                <a:gd name="connsiteY10" fmla="*/ 3108 h 189333"/>
                <a:gd name="connsiteX11" fmla="*/ 80774 w 81333"/>
                <a:gd name="connsiteY11" fmla="*/ 28041 h 189333"/>
                <a:gd name="connsiteX12" fmla="*/ 58107 w 81333"/>
                <a:gd name="connsiteY12" fmla="*/ 109241 h 189333"/>
                <a:gd name="connsiteX13" fmla="*/ 34241 w 81333"/>
                <a:gd name="connsiteY13" fmla="*/ 123375 h 189333"/>
                <a:gd name="connsiteX14" fmla="*/ 34241 w 81333"/>
                <a:gd name="connsiteY14" fmla="*/ 123375 h 189333"/>
                <a:gd name="connsiteX15" fmla="*/ 18907 w 81333"/>
                <a:gd name="connsiteY15" fmla="*/ 100041 h 189333"/>
                <a:gd name="connsiteX16" fmla="*/ 34641 w 81333"/>
                <a:gd name="connsiteY16" fmla="*/ 17375 h 189333"/>
                <a:gd name="connsiteX17" fmla="*/ 58907 w 81333"/>
                <a:gd name="connsiteY17" fmla="*/ 1508 h 1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333" h="189333">
                  <a:moveTo>
                    <a:pt x="1707" y="158175"/>
                  </a:moveTo>
                  <a:cubicBezTo>
                    <a:pt x="3174" y="151641"/>
                    <a:pt x="6641" y="146575"/>
                    <a:pt x="11974" y="142708"/>
                  </a:cubicBezTo>
                  <a:cubicBezTo>
                    <a:pt x="17441" y="138975"/>
                    <a:pt x="23574" y="137775"/>
                    <a:pt x="30507" y="139375"/>
                  </a:cubicBezTo>
                  <a:cubicBezTo>
                    <a:pt x="37441" y="140975"/>
                    <a:pt x="42907" y="144708"/>
                    <a:pt x="46641" y="150575"/>
                  </a:cubicBezTo>
                  <a:cubicBezTo>
                    <a:pt x="50507" y="156441"/>
                    <a:pt x="51574" y="162708"/>
                    <a:pt x="50107" y="169108"/>
                  </a:cubicBezTo>
                  <a:cubicBezTo>
                    <a:pt x="48641" y="175641"/>
                    <a:pt x="44907" y="180841"/>
                    <a:pt x="38907" y="184575"/>
                  </a:cubicBezTo>
                  <a:cubicBezTo>
                    <a:pt x="32907" y="188308"/>
                    <a:pt x="26374" y="189375"/>
                    <a:pt x="19441" y="187775"/>
                  </a:cubicBezTo>
                  <a:cubicBezTo>
                    <a:pt x="12507" y="186175"/>
                    <a:pt x="7441" y="182441"/>
                    <a:pt x="4241" y="176708"/>
                  </a:cubicBezTo>
                  <a:cubicBezTo>
                    <a:pt x="1041" y="170975"/>
                    <a:pt x="241" y="164708"/>
                    <a:pt x="1707" y="158175"/>
                  </a:cubicBezTo>
                  <a:close/>
                  <a:moveTo>
                    <a:pt x="58907" y="1508"/>
                  </a:moveTo>
                  <a:lnTo>
                    <a:pt x="65841" y="3108"/>
                  </a:lnTo>
                  <a:cubicBezTo>
                    <a:pt x="77041" y="5641"/>
                    <a:pt x="83841" y="16975"/>
                    <a:pt x="80774" y="28041"/>
                  </a:cubicBezTo>
                  <a:lnTo>
                    <a:pt x="58107" y="109241"/>
                  </a:lnTo>
                  <a:cubicBezTo>
                    <a:pt x="55174" y="119508"/>
                    <a:pt x="44774" y="125775"/>
                    <a:pt x="34241" y="123375"/>
                  </a:cubicBezTo>
                  <a:lnTo>
                    <a:pt x="34241" y="123375"/>
                  </a:lnTo>
                  <a:cubicBezTo>
                    <a:pt x="23707" y="120975"/>
                    <a:pt x="16907" y="110708"/>
                    <a:pt x="18907" y="100041"/>
                  </a:cubicBezTo>
                  <a:lnTo>
                    <a:pt x="34641" y="17375"/>
                  </a:lnTo>
                  <a:cubicBezTo>
                    <a:pt x="36907" y="6175"/>
                    <a:pt x="47841" y="-1025"/>
                    <a:pt x="58907" y="1508"/>
                  </a:cubicBezTo>
                  <a:close/>
                </a:path>
              </a:pathLst>
            </a:custGeom>
            <a:noFill/>
            <a:ln w="9525" cap="flat">
              <a:solidFill>
                <a:srgbClr val="FFBE55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BB56B4A2-65B7-4226-A11C-A609BA9AE35B}"/>
                </a:ext>
              </a:extLst>
            </p:cNvPr>
            <p:cNvSpPr/>
            <p:nvPr/>
          </p:nvSpPr>
          <p:spPr>
            <a:xfrm>
              <a:off x="2596271" y="5580605"/>
              <a:ext cx="572000" cy="186667"/>
            </a:xfrm>
            <a:custGeom>
              <a:avLst/>
              <a:gdLst>
                <a:gd name="connsiteX0" fmla="*/ 555400 w 572000"/>
                <a:gd name="connsiteY0" fmla="*/ 186600 h 186666"/>
                <a:gd name="connsiteX1" fmla="*/ 17000 w 572000"/>
                <a:gd name="connsiteY1" fmla="*/ 186600 h 186666"/>
                <a:gd name="connsiteX2" fmla="*/ 1000 w 572000"/>
                <a:gd name="connsiteY2" fmla="*/ 170600 h 186666"/>
                <a:gd name="connsiteX3" fmla="*/ 1000 w 572000"/>
                <a:gd name="connsiteY3" fmla="*/ 17000 h 186666"/>
                <a:gd name="connsiteX4" fmla="*/ 17000 w 572000"/>
                <a:gd name="connsiteY4" fmla="*/ 1000 h 186666"/>
                <a:gd name="connsiteX5" fmla="*/ 555400 w 572000"/>
                <a:gd name="connsiteY5" fmla="*/ 1000 h 186666"/>
                <a:gd name="connsiteX6" fmla="*/ 571400 w 572000"/>
                <a:gd name="connsiteY6" fmla="*/ 17000 h 186666"/>
                <a:gd name="connsiteX7" fmla="*/ 571400 w 572000"/>
                <a:gd name="connsiteY7" fmla="*/ 170600 h 186666"/>
                <a:gd name="connsiteX8" fmla="*/ 555400 w 572000"/>
                <a:gd name="connsiteY8" fmla="*/ 186600 h 1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000" h="186666">
                  <a:moveTo>
                    <a:pt x="555400" y="186600"/>
                  </a:moveTo>
                  <a:lnTo>
                    <a:pt x="17000" y="186600"/>
                  </a:lnTo>
                  <a:cubicBezTo>
                    <a:pt x="8200" y="186600"/>
                    <a:pt x="1000" y="179400"/>
                    <a:pt x="1000" y="170600"/>
                  </a:cubicBezTo>
                  <a:lnTo>
                    <a:pt x="1000" y="17000"/>
                  </a:lnTo>
                  <a:cubicBezTo>
                    <a:pt x="1000" y="8200"/>
                    <a:pt x="8200" y="1000"/>
                    <a:pt x="17000" y="1000"/>
                  </a:cubicBezTo>
                  <a:lnTo>
                    <a:pt x="555400" y="1000"/>
                  </a:lnTo>
                  <a:cubicBezTo>
                    <a:pt x="564200" y="1000"/>
                    <a:pt x="571400" y="8200"/>
                    <a:pt x="571400" y="17000"/>
                  </a:cubicBezTo>
                  <a:lnTo>
                    <a:pt x="571400" y="170600"/>
                  </a:lnTo>
                  <a:cubicBezTo>
                    <a:pt x="571400" y="179400"/>
                    <a:pt x="564200" y="186600"/>
                    <a:pt x="555400" y="186600"/>
                  </a:cubicBezTo>
                  <a:close/>
                </a:path>
              </a:pathLst>
            </a:custGeom>
            <a:noFill/>
            <a:ln w="9525" cap="flat">
              <a:solidFill>
                <a:srgbClr val="CCE9FF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D105C945-C73F-4BB9-93B5-B55EB5351690}"/>
                </a:ext>
              </a:extLst>
            </p:cNvPr>
            <p:cNvSpPr/>
            <p:nvPr/>
          </p:nvSpPr>
          <p:spPr>
            <a:xfrm>
              <a:off x="2605071" y="5598471"/>
              <a:ext cx="113333" cy="113333"/>
            </a:xfrm>
            <a:custGeom>
              <a:avLst/>
              <a:gdLst>
                <a:gd name="connsiteX0" fmla="*/ 113533 w 113333"/>
                <a:gd name="connsiteY0" fmla="*/ 57267 h 113333"/>
                <a:gd name="connsiteX1" fmla="*/ 57267 w 113333"/>
                <a:gd name="connsiteY1" fmla="*/ 113533 h 113333"/>
                <a:gd name="connsiteX2" fmla="*/ 1000 w 113333"/>
                <a:gd name="connsiteY2" fmla="*/ 57267 h 113333"/>
                <a:gd name="connsiteX3" fmla="*/ 57267 w 113333"/>
                <a:gd name="connsiteY3" fmla="*/ 1000 h 113333"/>
                <a:gd name="connsiteX4" fmla="*/ 113533 w 113333"/>
                <a:gd name="connsiteY4" fmla="*/ 57267 h 11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33" h="113333">
                  <a:moveTo>
                    <a:pt x="113533" y="57267"/>
                  </a:moveTo>
                  <a:cubicBezTo>
                    <a:pt x="113533" y="88342"/>
                    <a:pt x="88342" y="113533"/>
                    <a:pt x="57267" y="113533"/>
                  </a:cubicBezTo>
                  <a:cubicBezTo>
                    <a:pt x="26191" y="113533"/>
                    <a:pt x="1000" y="88342"/>
                    <a:pt x="1000" y="57267"/>
                  </a:cubicBezTo>
                  <a:cubicBezTo>
                    <a:pt x="1000" y="26191"/>
                    <a:pt x="26191" y="1000"/>
                    <a:pt x="57267" y="1000"/>
                  </a:cubicBezTo>
                  <a:cubicBezTo>
                    <a:pt x="88342" y="1000"/>
                    <a:pt x="113533" y="26191"/>
                    <a:pt x="113533" y="57267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BFF2A107-9C6F-4514-AE1C-D34805100AFD}"/>
                </a:ext>
              </a:extLst>
            </p:cNvPr>
            <p:cNvSpPr/>
            <p:nvPr/>
          </p:nvSpPr>
          <p:spPr>
            <a:xfrm>
              <a:off x="2748137" y="5598471"/>
              <a:ext cx="360000" cy="18667"/>
            </a:xfrm>
            <a:custGeom>
              <a:avLst/>
              <a:gdLst>
                <a:gd name="connsiteX0" fmla="*/ 351267 w 360000"/>
                <a:gd name="connsiteY0" fmla="*/ 18867 h 18666"/>
                <a:gd name="connsiteX1" fmla="*/ 9933 w 360000"/>
                <a:gd name="connsiteY1" fmla="*/ 18867 h 18666"/>
                <a:gd name="connsiteX2" fmla="*/ 1000 w 360000"/>
                <a:gd name="connsiteY2" fmla="*/ 9933 h 18666"/>
                <a:gd name="connsiteX3" fmla="*/ 1000 w 360000"/>
                <a:gd name="connsiteY3" fmla="*/ 9933 h 18666"/>
                <a:gd name="connsiteX4" fmla="*/ 9933 w 360000"/>
                <a:gd name="connsiteY4" fmla="*/ 1000 h 18666"/>
                <a:gd name="connsiteX5" fmla="*/ 351267 w 360000"/>
                <a:gd name="connsiteY5" fmla="*/ 1000 h 18666"/>
                <a:gd name="connsiteX6" fmla="*/ 360200 w 360000"/>
                <a:gd name="connsiteY6" fmla="*/ 9933 h 18666"/>
                <a:gd name="connsiteX7" fmla="*/ 360200 w 360000"/>
                <a:gd name="connsiteY7" fmla="*/ 9933 h 18666"/>
                <a:gd name="connsiteX8" fmla="*/ 351267 w 360000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00" h="18666">
                  <a:moveTo>
                    <a:pt x="3512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51267" y="1000"/>
                  </a:lnTo>
                  <a:cubicBezTo>
                    <a:pt x="356200" y="1000"/>
                    <a:pt x="360200" y="5000"/>
                    <a:pt x="360200" y="9933"/>
                  </a:cubicBezTo>
                  <a:lnTo>
                    <a:pt x="360200" y="9933"/>
                  </a:lnTo>
                  <a:cubicBezTo>
                    <a:pt x="360200" y="14867"/>
                    <a:pt x="356200" y="18867"/>
                    <a:pt x="3512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E0B3A483-FC4C-47B0-BAE9-9A92F9CFBAD4}"/>
                </a:ext>
              </a:extLst>
            </p:cNvPr>
            <p:cNvSpPr/>
            <p:nvPr/>
          </p:nvSpPr>
          <p:spPr>
            <a:xfrm>
              <a:off x="2748137" y="5643538"/>
              <a:ext cx="360000" cy="18667"/>
            </a:xfrm>
            <a:custGeom>
              <a:avLst/>
              <a:gdLst>
                <a:gd name="connsiteX0" fmla="*/ 351267 w 360000"/>
                <a:gd name="connsiteY0" fmla="*/ 18867 h 18666"/>
                <a:gd name="connsiteX1" fmla="*/ 9933 w 360000"/>
                <a:gd name="connsiteY1" fmla="*/ 18867 h 18666"/>
                <a:gd name="connsiteX2" fmla="*/ 1000 w 360000"/>
                <a:gd name="connsiteY2" fmla="*/ 9933 h 18666"/>
                <a:gd name="connsiteX3" fmla="*/ 1000 w 360000"/>
                <a:gd name="connsiteY3" fmla="*/ 9933 h 18666"/>
                <a:gd name="connsiteX4" fmla="*/ 9933 w 360000"/>
                <a:gd name="connsiteY4" fmla="*/ 1000 h 18666"/>
                <a:gd name="connsiteX5" fmla="*/ 351267 w 360000"/>
                <a:gd name="connsiteY5" fmla="*/ 1000 h 18666"/>
                <a:gd name="connsiteX6" fmla="*/ 360200 w 360000"/>
                <a:gd name="connsiteY6" fmla="*/ 9933 h 18666"/>
                <a:gd name="connsiteX7" fmla="*/ 360200 w 360000"/>
                <a:gd name="connsiteY7" fmla="*/ 9933 h 18666"/>
                <a:gd name="connsiteX8" fmla="*/ 351267 w 360000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00" h="18666">
                  <a:moveTo>
                    <a:pt x="3512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51267" y="1000"/>
                  </a:lnTo>
                  <a:cubicBezTo>
                    <a:pt x="356200" y="1000"/>
                    <a:pt x="360200" y="5000"/>
                    <a:pt x="360200" y="9933"/>
                  </a:cubicBezTo>
                  <a:lnTo>
                    <a:pt x="360200" y="9933"/>
                  </a:lnTo>
                  <a:cubicBezTo>
                    <a:pt x="360200" y="14867"/>
                    <a:pt x="356200" y="18867"/>
                    <a:pt x="3512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988E4893-98A3-4DE5-AD08-A1DC3B5B428B}"/>
                </a:ext>
              </a:extLst>
            </p:cNvPr>
            <p:cNvSpPr/>
            <p:nvPr/>
          </p:nvSpPr>
          <p:spPr>
            <a:xfrm>
              <a:off x="2748137" y="5688471"/>
              <a:ext cx="258667" cy="18667"/>
            </a:xfrm>
            <a:custGeom>
              <a:avLst/>
              <a:gdLst>
                <a:gd name="connsiteX0" fmla="*/ 249667 w 258666"/>
                <a:gd name="connsiteY0" fmla="*/ 18867 h 18666"/>
                <a:gd name="connsiteX1" fmla="*/ 9933 w 258666"/>
                <a:gd name="connsiteY1" fmla="*/ 18867 h 18666"/>
                <a:gd name="connsiteX2" fmla="*/ 1000 w 258666"/>
                <a:gd name="connsiteY2" fmla="*/ 9933 h 18666"/>
                <a:gd name="connsiteX3" fmla="*/ 1000 w 258666"/>
                <a:gd name="connsiteY3" fmla="*/ 9933 h 18666"/>
                <a:gd name="connsiteX4" fmla="*/ 9933 w 258666"/>
                <a:gd name="connsiteY4" fmla="*/ 1000 h 18666"/>
                <a:gd name="connsiteX5" fmla="*/ 249800 w 258666"/>
                <a:gd name="connsiteY5" fmla="*/ 1000 h 18666"/>
                <a:gd name="connsiteX6" fmla="*/ 258733 w 258666"/>
                <a:gd name="connsiteY6" fmla="*/ 9933 h 18666"/>
                <a:gd name="connsiteX7" fmla="*/ 258733 w 258666"/>
                <a:gd name="connsiteY7" fmla="*/ 9933 h 18666"/>
                <a:gd name="connsiteX8" fmla="*/ 249667 w 258666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666" h="18666">
                  <a:moveTo>
                    <a:pt x="2496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249800" y="1000"/>
                  </a:lnTo>
                  <a:cubicBezTo>
                    <a:pt x="254733" y="1000"/>
                    <a:pt x="258733" y="5000"/>
                    <a:pt x="258733" y="9933"/>
                  </a:cubicBezTo>
                  <a:lnTo>
                    <a:pt x="258733" y="9933"/>
                  </a:lnTo>
                  <a:cubicBezTo>
                    <a:pt x="258733" y="14867"/>
                    <a:pt x="254600" y="18867"/>
                    <a:pt x="2496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0A73F896-FCAE-4DE8-9C15-3356495AFEC7}"/>
                </a:ext>
              </a:extLst>
            </p:cNvPr>
            <p:cNvSpPr/>
            <p:nvPr/>
          </p:nvSpPr>
          <p:spPr>
            <a:xfrm>
              <a:off x="2596271" y="5826071"/>
              <a:ext cx="572000" cy="186667"/>
            </a:xfrm>
            <a:custGeom>
              <a:avLst/>
              <a:gdLst>
                <a:gd name="connsiteX0" fmla="*/ 555400 w 572000"/>
                <a:gd name="connsiteY0" fmla="*/ 186600 h 186666"/>
                <a:gd name="connsiteX1" fmla="*/ 17000 w 572000"/>
                <a:gd name="connsiteY1" fmla="*/ 186600 h 186666"/>
                <a:gd name="connsiteX2" fmla="*/ 1000 w 572000"/>
                <a:gd name="connsiteY2" fmla="*/ 170600 h 186666"/>
                <a:gd name="connsiteX3" fmla="*/ 1000 w 572000"/>
                <a:gd name="connsiteY3" fmla="*/ 17000 h 186666"/>
                <a:gd name="connsiteX4" fmla="*/ 17000 w 572000"/>
                <a:gd name="connsiteY4" fmla="*/ 1000 h 186666"/>
                <a:gd name="connsiteX5" fmla="*/ 555400 w 572000"/>
                <a:gd name="connsiteY5" fmla="*/ 1000 h 186666"/>
                <a:gd name="connsiteX6" fmla="*/ 571400 w 572000"/>
                <a:gd name="connsiteY6" fmla="*/ 17000 h 186666"/>
                <a:gd name="connsiteX7" fmla="*/ 571400 w 572000"/>
                <a:gd name="connsiteY7" fmla="*/ 170600 h 186666"/>
                <a:gd name="connsiteX8" fmla="*/ 555400 w 572000"/>
                <a:gd name="connsiteY8" fmla="*/ 186600 h 1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000" h="186666">
                  <a:moveTo>
                    <a:pt x="555400" y="186600"/>
                  </a:moveTo>
                  <a:lnTo>
                    <a:pt x="17000" y="186600"/>
                  </a:lnTo>
                  <a:cubicBezTo>
                    <a:pt x="8200" y="186600"/>
                    <a:pt x="1000" y="179400"/>
                    <a:pt x="1000" y="170600"/>
                  </a:cubicBezTo>
                  <a:lnTo>
                    <a:pt x="1000" y="17000"/>
                  </a:lnTo>
                  <a:cubicBezTo>
                    <a:pt x="1000" y="8200"/>
                    <a:pt x="8200" y="1000"/>
                    <a:pt x="17000" y="1000"/>
                  </a:cubicBezTo>
                  <a:lnTo>
                    <a:pt x="555400" y="1000"/>
                  </a:lnTo>
                  <a:cubicBezTo>
                    <a:pt x="564200" y="1000"/>
                    <a:pt x="571400" y="8200"/>
                    <a:pt x="571400" y="17000"/>
                  </a:cubicBezTo>
                  <a:lnTo>
                    <a:pt x="571400" y="170600"/>
                  </a:lnTo>
                  <a:cubicBezTo>
                    <a:pt x="571400" y="179400"/>
                    <a:pt x="564200" y="186600"/>
                    <a:pt x="555400" y="186600"/>
                  </a:cubicBezTo>
                  <a:close/>
                </a:path>
              </a:pathLst>
            </a:custGeom>
            <a:noFill/>
            <a:ln w="9525" cap="flat">
              <a:solidFill>
                <a:srgbClr val="CCE9FF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0FBF9CA3-0C3D-4DED-ADBD-E1A8687117FB}"/>
                </a:ext>
              </a:extLst>
            </p:cNvPr>
            <p:cNvSpPr/>
            <p:nvPr/>
          </p:nvSpPr>
          <p:spPr>
            <a:xfrm>
              <a:off x="2611337" y="5843938"/>
              <a:ext cx="497333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867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63DB8452-50EC-44D3-A6D0-3714AA6E50BF}"/>
                </a:ext>
              </a:extLst>
            </p:cNvPr>
            <p:cNvSpPr/>
            <p:nvPr/>
          </p:nvSpPr>
          <p:spPr>
            <a:xfrm>
              <a:off x="2611337" y="5889005"/>
              <a:ext cx="497333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867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6E3389F4-B86D-4F8D-AE8A-957059C35811}"/>
                </a:ext>
              </a:extLst>
            </p:cNvPr>
            <p:cNvSpPr/>
            <p:nvPr/>
          </p:nvSpPr>
          <p:spPr>
            <a:xfrm>
              <a:off x="2611337" y="5933938"/>
              <a:ext cx="357333" cy="18667"/>
            </a:xfrm>
            <a:custGeom>
              <a:avLst/>
              <a:gdLst>
                <a:gd name="connsiteX0" fmla="*/ 347800 w 357333"/>
                <a:gd name="connsiteY0" fmla="*/ 18867 h 18666"/>
                <a:gd name="connsiteX1" fmla="*/ 9933 w 357333"/>
                <a:gd name="connsiteY1" fmla="*/ 18867 h 18666"/>
                <a:gd name="connsiteX2" fmla="*/ 1000 w 357333"/>
                <a:gd name="connsiteY2" fmla="*/ 9933 h 18666"/>
                <a:gd name="connsiteX3" fmla="*/ 1000 w 357333"/>
                <a:gd name="connsiteY3" fmla="*/ 9933 h 18666"/>
                <a:gd name="connsiteX4" fmla="*/ 9933 w 357333"/>
                <a:gd name="connsiteY4" fmla="*/ 1000 h 18666"/>
                <a:gd name="connsiteX5" fmla="*/ 347933 w 357333"/>
                <a:gd name="connsiteY5" fmla="*/ 1000 h 18666"/>
                <a:gd name="connsiteX6" fmla="*/ 356867 w 357333"/>
                <a:gd name="connsiteY6" fmla="*/ 9933 h 18666"/>
                <a:gd name="connsiteX7" fmla="*/ 356867 w 357333"/>
                <a:gd name="connsiteY7" fmla="*/ 9933 h 18666"/>
                <a:gd name="connsiteX8" fmla="*/ 347800 w 35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333" h="18666">
                  <a:moveTo>
                    <a:pt x="347800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47933" y="1000"/>
                  </a:lnTo>
                  <a:cubicBezTo>
                    <a:pt x="352867" y="1000"/>
                    <a:pt x="356867" y="5000"/>
                    <a:pt x="356867" y="9933"/>
                  </a:cubicBezTo>
                  <a:lnTo>
                    <a:pt x="356867" y="9933"/>
                  </a:lnTo>
                  <a:cubicBezTo>
                    <a:pt x="356867" y="14867"/>
                    <a:pt x="352733" y="18867"/>
                    <a:pt x="347800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8ADF8671-B290-41C0-972D-78BBD505D213}"/>
                </a:ext>
              </a:extLst>
            </p:cNvPr>
            <p:cNvSpPr/>
            <p:nvPr/>
          </p:nvSpPr>
          <p:spPr>
            <a:xfrm>
              <a:off x="2596271" y="6071538"/>
              <a:ext cx="572000" cy="186667"/>
            </a:xfrm>
            <a:custGeom>
              <a:avLst/>
              <a:gdLst>
                <a:gd name="connsiteX0" fmla="*/ 555400 w 572000"/>
                <a:gd name="connsiteY0" fmla="*/ 186600 h 186666"/>
                <a:gd name="connsiteX1" fmla="*/ 17000 w 572000"/>
                <a:gd name="connsiteY1" fmla="*/ 186600 h 186666"/>
                <a:gd name="connsiteX2" fmla="*/ 1000 w 572000"/>
                <a:gd name="connsiteY2" fmla="*/ 170600 h 186666"/>
                <a:gd name="connsiteX3" fmla="*/ 1000 w 572000"/>
                <a:gd name="connsiteY3" fmla="*/ 17000 h 186666"/>
                <a:gd name="connsiteX4" fmla="*/ 17000 w 572000"/>
                <a:gd name="connsiteY4" fmla="*/ 1000 h 186666"/>
                <a:gd name="connsiteX5" fmla="*/ 555400 w 572000"/>
                <a:gd name="connsiteY5" fmla="*/ 1000 h 186666"/>
                <a:gd name="connsiteX6" fmla="*/ 571400 w 572000"/>
                <a:gd name="connsiteY6" fmla="*/ 17000 h 186666"/>
                <a:gd name="connsiteX7" fmla="*/ 571400 w 572000"/>
                <a:gd name="connsiteY7" fmla="*/ 170600 h 186666"/>
                <a:gd name="connsiteX8" fmla="*/ 555400 w 572000"/>
                <a:gd name="connsiteY8" fmla="*/ 186600 h 18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000" h="186666">
                  <a:moveTo>
                    <a:pt x="555400" y="186600"/>
                  </a:moveTo>
                  <a:lnTo>
                    <a:pt x="17000" y="186600"/>
                  </a:lnTo>
                  <a:cubicBezTo>
                    <a:pt x="8200" y="186600"/>
                    <a:pt x="1000" y="179400"/>
                    <a:pt x="1000" y="170600"/>
                  </a:cubicBezTo>
                  <a:lnTo>
                    <a:pt x="1000" y="17000"/>
                  </a:lnTo>
                  <a:cubicBezTo>
                    <a:pt x="1000" y="8200"/>
                    <a:pt x="8200" y="1000"/>
                    <a:pt x="17000" y="1000"/>
                  </a:cubicBezTo>
                  <a:lnTo>
                    <a:pt x="555400" y="1000"/>
                  </a:lnTo>
                  <a:cubicBezTo>
                    <a:pt x="564200" y="1000"/>
                    <a:pt x="571400" y="8200"/>
                    <a:pt x="571400" y="17000"/>
                  </a:cubicBezTo>
                  <a:lnTo>
                    <a:pt x="571400" y="170600"/>
                  </a:lnTo>
                  <a:cubicBezTo>
                    <a:pt x="571400" y="179400"/>
                    <a:pt x="564200" y="186600"/>
                    <a:pt x="555400" y="186600"/>
                  </a:cubicBezTo>
                  <a:close/>
                </a:path>
              </a:pathLst>
            </a:custGeom>
            <a:noFill/>
            <a:ln w="9525" cap="flat">
              <a:solidFill>
                <a:srgbClr val="CCE9FF"/>
              </a:solidFill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5BC0EF83-555A-49FA-A54A-FC0CA6217100}"/>
                </a:ext>
              </a:extLst>
            </p:cNvPr>
            <p:cNvSpPr/>
            <p:nvPr/>
          </p:nvSpPr>
          <p:spPr>
            <a:xfrm>
              <a:off x="2611337" y="6089405"/>
              <a:ext cx="497333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867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E5E38761-8191-4317-B036-9465FED7E974}"/>
                </a:ext>
              </a:extLst>
            </p:cNvPr>
            <p:cNvSpPr/>
            <p:nvPr/>
          </p:nvSpPr>
          <p:spPr>
            <a:xfrm>
              <a:off x="2611337" y="6134471"/>
              <a:ext cx="497333" cy="18667"/>
            </a:xfrm>
            <a:custGeom>
              <a:avLst/>
              <a:gdLst>
                <a:gd name="connsiteX0" fmla="*/ 488067 w 497333"/>
                <a:gd name="connsiteY0" fmla="*/ 18867 h 18666"/>
                <a:gd name="connsiteX1" fmla="*/ 9933 w 497333"/>
                <a:gd name="connsiteY1" fmla="*/ 18867 h 18666"/>
                <a:gd name="connsiteX2" fmla="*/ 1000 w 497333"/>
                <a:gd name="connsiteY2" fmla="*/ 9933 h 18666"/>
                <a:gd name="connsiteX3" fmla="*/ 1000 w 497333"/>
                <a:gd name="connsiteY3" fmla="*/ 9933 h 18666"/>
                <a:gd name="connsiteX4" fmla="*/ 9933 w 497333"/>
                <a:gd name="connsiteY4" fmla="*/ 1000 h 18666"/>
                <a:gd name="connsiteX5" fmla="*/ 488067 w 497333"/>
                <a:gd name="connsiteY5" fmla="*/ 1000 h 18666"/>
                <a:gd name="connsiteX6" fmla="*/ 497000 w 497333"/>
                <a:gd name="connsiteY6" fmla="*/ 9933 h 18666"/>
                <a:gd name="connsiteX7" fmla="*/ 497000 w 497333"/>
                <a:gd name="connsiteY7" fmla="*/ 9933 h 18666"/>
                <a:gd name="connsiteX8" fmla="*/ 488067 w 49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333" h="18666">
                  <a:moveTo>
                    <a:pt x="488067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488067" y="1000"/>
                  </a:lnTo>
                  <a:cubicBezTo>
                    <a:pt x="493000" y="1000"/>
                    <a:pt x="497000" y="5000"/>
                    <a:pt x="497000" y="9933"/>
                  </a:cubicBezTo>
                  <a:lnTo>
                    <a:pt x="497000" y="9933"/>
                  </a:lnTo>
                  <a:cubicBezTo>
                    <a:pt x="497000" y="14733"/>
                    <a:pt x="493000" y="18867"/>
                    <a:pt x="488067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5E395134-2EFD-4160-97C5-765058ACF07B}"/>
                </a:ext>
              </a:extLst>
            </p:cNvPr>
            <p:cNvSpPr/>
            <p:nvPr/>
          </p:nvSpPr>
          <p:spPr>
            <a:xfrm>
              <a:off x="2611337" y="6179405"/>
              <a:ext cx="357333" cy="18667"/>
            </a:xfrm>
            <a:custGeom>
              <a:avLst/>
              <a:gdLst>
                <a:gd name="connsiteX0" fmla="*/ 347800 w 357333"/>
                <a:gd name="connsiteY0" fmla="*/ 18867 h 18666"/>
                <a:gd name="connsiteX1" fmla="*/ 9933 w 357333"/>
                <a:gd name="connsiteY1" fmla="*/ 18867 h 18666"/>
                <a:gd name="connsiteX2" fmla="*/ 1000 w 357333"/>
                <a:gd name="connsiteY2" fmla="*/ 9933 h 18666"/>
                <a:gd name="connsiteX3" fmla="*/ 1000 w 357333"/>
                <a:gd name="connsiteY3" fmla="*/ 9933 h 18666"/>
                <a:gd name="connsiteX4" fmla="*/ 9933 w 357333"/>
                <a:gd name="connsiteY4" fmla="*/ 1000 h 18666"/>
                <a:gd name="connsiteX5" fmla="*/ 347933 w 357333"/>
                <a:gd name="connsiteY5" fmla="*/ 1000 h 18666"/>
                <a:gd name="connsiteX6" fmla="*/ 356867 w 357333"/>
                <a:gd name="connsiteY6" fmla="*/ 9933 h 18666"/>
                <a:gd name="connsiteX7" fmla="*/ 356867 w 357333"/>
                <a:gd name="connsiteY7" fmla="*/ 9933 h 18666"/>
                <a:gd name="connsiteX8" fmla="*/ 347800 w 357333"/>
                <a:gd name="connsiteY8" fmla="*/ 18867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7333" h="18666">
                  <a:moveTo>
                    <a:pt x="347800" y="18867"/>
                  </a:moveTo>
                  <a:lnTo>
                    <a:pt x="9933" y="18867"/>
                  </a:lnTo>
                  <a:cubicBezTo>
                    <a:pt x="5000" y="18867"/>
                    <a:pt x="1000" y="14867"/>
                    <a:pt x="1000" y="9933"/>
                  </a:cubicBezTo>
                  <a:lnTo>
                    <a:pt x="1000" y="9933"/>
                  </a:lnTo>
                  <a:cubicBezTo>
                    <a:pt x="1000" y="5000"/>
                    <a:pt x="5000" y="1000"/>
                    <a:pt x="9933" y="1000"/>
                  </a:cubicBezTo>
                  <a:lnTo>
                    <a:pt x="347933" y="1000"/>
                  </a:lnTo>
                  <a:cubicBezTo>
                    <a:pt x="352867" y="1000"/>
                    <a:pt x="356867" y="5000"/>
                    <a:pt x="356867" y="9933"/>
                  </a:cubicBezTo>
                  <a:lnTo>
                    <a:pt x="356867" y="9933"/>
                  </a:lnTo>
                  <a:cubicBezTo>
                    <a:pt x="356867" y="14867"/>
                    <a:pt x="352733" y="18867"/>
                    <a:pt x="347800" y="188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CEF82945-16DF-4CB2-96E1-A181D998EFE8}"/>
                </a:ext>
              </a:extLst>
            </p:cNvPr>
            <p:cNvSpPr/>
            <p:nvPr/>
          </p:nvSpPr>
          <p:spPr>
            <a:xfrm>
              <a:off x="2633404" y="5621538"/>
              <a:ext cx="57333" cy="60000"/>
            </a:xfrm>
            <a:custGeom>
              <a:avLst/>
              <a:gdLst>
                <a:gd name="connsiteX0" fmla="*/ 56400 w 57333"/>
                <a:gd name="connsiteY0" fmla="*/ 57000 h 60000"/>
                <a:gd name="connsiteX1" fmla="*/ 51600 w 57333"/>
                <a:gd name="connsiteY1" fmla="*/ 49133 h 60000"/>
                <a:gd name="connsiteX2" fmla="*/ 48267 w 57333"/>
                <a:gd name="connsiteY2" fmla="*/ 37000 h 60000"/>
                <a:gd name="connsiteX3" fmla="*/ 48267 w 57333"/>
                <a:gd name="connsiteY3" fmla="*/ 30067 h 60000"/>
                <a:gd name="connsiteX4" fmla="*/ 34400 w 57333"/>
                <a:gd name="connsiteY4" fmla="*/ 11533 h 60000"/>
                <a:gd name="connsiteX5" fmla="*/ 34400 w 57333"/>
                <a:gd name="connsiteY5" fmla="*/ 6600 h 60000"/>
                <a:gd name="connsiteX6" fmla="*/ 28800 w 57333"/>
                <a:gd name="connsiteY6" fmla="*/ 1000 h 60000"/>
                <a:gd name="connsiteX7" fmla="*/ 23200 w 57333"/>
                <a:gd name="connsiteY7" fmla="*/ 6600 h 60000"/>
                <a:gd name="connsiteX8" fmla="*/ 23200 w 57333"/>
                <a:gd name="connsiteY8" fmla="*/ 11533 h 60000"/>
                <a:gd name="connsiteX9" fmla="*/ 9333 w 57333"/>
                <a:gd name="connsiteY9" fmla="*/ 30067 h 60000"/>
                <a:gd name="connsiteX10" fmla="*/ 9333 w 57333"/>
                <a:gd name="connsiteY10" fmla="*/ 37000 h 60000"/>
                <a:gd name="connsiteX11" fmla="*/ 6000 w 57333"/>
                <a:gd name="connsiteY11" fmla="*/ 49133 h 60000"/>
                <a:gd name="connsiteX12" fmla="*/ 1200 w 57333"/>
                <a:gd name="connsiteY12" fmla="*/ 57000 h 60000"/>
                <a:gd name="connsiteX13" fmla="*/ 1200 w 57333"/>
                <a:gd name="connsiteY13" fmla="*/ 58333 h 60000"/>
                <a:gd name="connsiteX14" fmla="*/ 2400 w 57333"/>
                <a:gd name="connsiteY14" fmla="*/ 59000 h 60000"/>
                <a:gd name="connsiteX15" fmla="*/ 54933 w 57333"/>
                <a:gd name="connsiteY15" fmla="*/ 59000 h 60000"/>
                <a:gd name="connsiteX16" fmla="*/ 56133 w 57333"/>
                <a:gd name="connsiteY16" fmla="*/ 58333 h 60000"/>
                <a:gd name="connsiteX17" fmla="*/ 56400 w 57333"/>
                <a:gd name="connsiteY17" fmla="*/ 57000 h 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333" h="60000">
                  <a:moveTo>
                    <a:pt x="56400" y="57000"/>
                  </a:moveTo>
                  <a:lnTo>
                    <a:pt x="51600" y="49133"/>
                  </a:lnTo>
                  <a:cubicBezTo>
                    <a:pt x="49467" y="45533"/>
                    <a:pt x="48267" y="41267"/>
                    <a:pt x="48267" y="37000"/>
                  </a:cubicBezTo>
                  <a:lnTo>
                    <a:pt x="48267" y="30067"/>
                  </a:lnTo>
                  <a:cubicBezTo>
                    <a:pt x="48267" y="21267"/>
                    <a:pt x="42400" y="13933"/>
                    <a:pt x="34400" y="11533"/>
                  </a:cubicBezTo>
                  <a:lnTo>
                    <a:pt x="34400" y="6600"/>
                  </a:lnTo>
                  <a:cubicBezTo>
                    <a:pt x="34400" y="3533"/>
                    <a:pt x="31867" y="1000"/>
                    <a:pt x="28800" y="1000"/>
                  </a:cubicBezTo>
                  <a:cubicBezTo>
                    <a:pt x="25733" y="1000"/>
                    <a:pt x="23200" y="3533"/>
                    <a:pt x="23200" y="6600"/>
                  </a:cubicBezTo>
                  <a:lnTo>
                    <a:pt x="23200" y="11533"/>
                  </a:lnTo>
                  <a:cubicBezTo>
                    <a:pt x="15200" y="13933"/>
                    <a:pt x="9333" y="21400"/>
                    <a:pt x="9333" y="30067"/>
                  </a:cubicBezTo>
                  <a:lnTo>
                    <a:pt x="9333" y="37000"/>
                  </a:lnTo>
                  <a:cubicBezTo>
                    <a:pt x="9333" y="41267"/>
                    <a:pt x="8133" y="45400"/>
                    <a:pt x="6000" y="49133"/>
                  </a:cubicBezTo>
                  <a:lnTo>
                    <a:pt x="1200" y="57000"/>
                  </a:lnTo>
                  <a:cubicBezTo>
                    <a:pt x="933" y="57400"/>
                    <a:pt x="933" y="57933"/>
                    <a:pt x="1200" y="58333"/>
                  </a:cubicBezTo>
                  <a:cubicBezTo>
                    <a:pt x="1467" y="58733"/>
                    <a:pt x="1867" y="59000"/>
                    <a:pt x="2400" y="59000"/>
                  </a:cubicBezTo>
                  <a:lnTo>
                    <a:pt x="54933" y="59000"/>
                  </a:lnTo>
                  <a:cubicBezTo>
                    <a:pt x="55467" y="59000"/>
                    <a:pt x="55867" y="58733"/>
                    <a:pt x="56133" y="58333"/>
                  </a:cubicBezTo>
                  <a:cubicBezTo>
                    <a:pt x="56667" y="58067"/>
                    <a:pt x="56667" y="57533"/>
                    <a:pt x="56400" y="570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990850A2-60B0-4E1C-B3FC-7B2AACA81D15}"/>
                </a:ext>
              </a:extLst>
            </p:cNvPr>
            <p:cNvSpPr/>
            <p:nvPr/>
          </p:nvSpPr>
          <p:spPr>
            <a:xfrm>
              <a:off x="2652671" y="5682471"/>
              <a:ext cx="18667" cy="6667"/>
            </a:xfrm>
            <a:custGeom>
              <a:avLst/>
              <a:gdLst>
                <a:gd name="connsiteX0" fmla="*/ 1000 w 18666"/>
                <a:gd name="connsiteY0" fmla="*/ 1000 h 6666"/>
                <a:gd name="connsiteX1" fmla="*/ 9667 w 18666"/>
                <a:gd name="connsiteY1" fmla="*/ 6600 h 6666"/>
                <a:gd name="connsiteX2" fmla="*/ 18333 w 18666"/>
                <a:gd name="connsiteY2" fmla="*/ 1000 h 6666"/>
                <a:gd name="connsiteX3" fmla="*/ 1000 w 18666"/>
                <a:gd name="connsiteY3" fmla="*/ 1000 h 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6" h="6666">
                  <a:moveTo>
                    <a:pt x="1000" y="1000"/>
                  </a:moveTo>
                  <a:cubicBezTo>
                    <a:pt x="2600" y="4200"/>
                    <a:pt x="5933" y="6600"/>
                    <a:pt x="9667" y="6600"/>
                  </a:cubicBezTo>
                  <a:cubicBezTo>
                    <a:pt x="13400" y="6600"/>
                    <a:pt x="16867" y="4333"/>
                    <a:pt x="18333" y="1000"/>
                  </a:cubicBezTo>
                  <a:lnTo>
                    <a:pt x="1000" y="1000"/>
                  </a:lnTo>
                  <a:close/>
                </a:path>
              </a:pathLst>
            </a:custGeom>
            <a:solidFill>
              <a:srgbClr val="A7DBFC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26F5A284-27BB-4C02-84DC-E5D0FDA14D75}"/>
                </a:ext>
              </a:extLst>
            </p:cNvPr>
            <p:cNvSpPr/>
            <p:nvPr/>
          </p:nvSpPr>
          <p:spPr>
            <a:xfrm>
              <a:off x="3080537" y="5505271"/>
              <a:ext cx="133333" cy="133333"/>
            </a:xfrm>
            <a:custGeom>
              <a:avLst/>
              <a:gdLst>
                <a:gd name="connsiteX0" fmla="*/ 133000 w 133333"/>
                <a:gd name="connsiteY0" fmla="*/ 67000 h 133333"/>
                <a:gd name="connsiteX1" fmla="*/ 67000 w 133333"/>
                <a:gd name="connsiteY1" fmla="*/ 133000 h 133333"/>
                <a:gd name="connsiteX2" fmla="*/ 1000 w 133333"/>
                <a:gd name="connsiteY2" fmla="*/ 67000 h 133333"/>
                <a:gd name="connsiteX3" fmla="*/ 67000 w 133333"/>
                <a:gd name="connsiteY3" fmla="*/ 1000 h 133333"/>
                <a:gd name="connsiteX4" fmla="*/ 133000 w 133333"/>
                <a:gd name="connsiteY4" fmla="*/ 67000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33" h="133333">
                  <a:moveTo>
                    <a:pt x="133000" y="67000"/>
                  </a:moveTo>
                  <a:cubicBezTo>
                    <a:pt x="133000" y="103451"/>
                    <a:pt x="103451" y="133000"/>
                    <a:pt x="67000" y="133000"/>
                  </a:cubicBezTo>
                  <a:cubicBezTo>
                    <a:pt x="30549" y="133000"/>
                    <a:pt x="1000" y="103451"/>
                    <a:pt x="1000" y="67000"/>
                  </a:cubicBezTo>
                  <a:cubicBezTo>
                    <a:pt x="1000" y="30549"/>
                    <a:pt x="30549" y="1000"/>
                    <a:pt x="67000" y="1000"/>
                  </a:cubicBezTo>
                  <a:cubicBezTo>
                    <a:pt x="103451" y="1000"/>
                    <a:pt x="133000" y="30549"/>
                    <a:pt x="133000" y="67000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12238270-B421-436E-AFA2-E5303D6CC594}"/>
                </a:ext>
              </a:extLst>
            </p:cNvPr>
            <p:cNvSpPr/>
            <p:nvPr/>
          </p:nvSpPr>
          <p:spPr>
            <a:xfrm>
              <a:off x="3127871" y="5544738"/>
              <a:ext cx="38667" cy="56000"/>
            </a:xfrm>
            <a:custGeom>
              <a:avLst/>
              <a:gdLst>
                <a:gd name="connsiteX0" fmla="*/ 19667 w 38666"/>
                <a:gd name="connsiteY0" fmla="*/ 1000 h 56000"/>
                <a:gd name="connsiteX1" fmla="*/ 29400 w 38666"/>
                <a:gd name="connsiteY1" fmla="*/ 3533 h 56000"/>
                <a:gd name="connsiteX2" fmla="*/ 35933 w 38666"/>
                <a:gd name="connsiteY2" fmla="*/ 10200 h 56000"/>
                <a:gd name="connsiteX3" fmla="*/ 38200 w 38666"/>
                <a:gd name="connsiteY3" fmla="*/ 19400 h 56000"/>
                <a:gd name="connsiteX4" fmla="*/ 35133 w 38666"/>
                <a:gd name="connsiteY4" fmla="*/ 31133 h 56000"/>
                <a:gd name="connsiteX5" fmla="*/ 27800 w 38666"/>
                <a:gd name="connsiteY5" fmla="*/ 43533 h 56000"/>
                <a:gd name="connsiteX6" fmla="*/ 19267 w 38666"/>
                <a:gd name="connsiteY6" fmla="*/ 53400 h 56000"/>
                <a:gd name="connsiteX7" fmla="*/ 16867 w 38666"/>
                <a:gd name="connsiteY7" fmla="*/ 55133 h 56000"/>
                <a:gd name="connsiteX8" fmla="*/ 14600 w 38666"/>
                <a:gd name="connsiteY8" fmla="*/ 55667 h 56000"/>
                <a:gd name="connsiteX9" fmla="*/ 11133 w 38666"/>
                <a:gd name="connsiteY9" fmla="*/ 53933 h 56000"/>
                <a:gd name="connsiteX10" fmla="*/ 9267 w 38666"/>
                <a:gd name="connsiteY10" fmla="*/ 50333 h 56000"/>
                <a:gd name="connsiteX11" fmla="*/ 9667 w 38666"/>
                <a:gd name="connsiteY11" fmla="*/ 49000 h 56000"/>
                <a:gd name="connsiteX12" fmla="*/ 10867 w 38666"/>
                <a:gd name="connsiteY12" fmla="*/ 47267 h 56000"/>
                <a:gd name="connsiteX13" fmla="*/ 15933 w 38666"/>
                <a:gd name="connsiteY13" fmla="*/ 41667 h 56000"/>
                <a:gd name="connsiteX14" fmla="*/ 21267 w 38666"/>
                <a:gd name="connsiteY14" fmla="*/ 35400 h 56000"/>
                <a:gd name="connsiteX15" fmla="*/ 21133 w 38666"/>
                <a:gd name="connsiteY15" fmla="*/ 35267 h 56000"/>
                <a:gd name="connsiteX16" fmla="*/ 16467 w 38666"/>
                <a:gd name="connsiteY16" fmla="*/ 36200 h 56000"/>
                <a:gd name="connsiteX17" fmla="*/ 8600 w 38666"/>
                <a:gd name="connsiteY17" fmla="*/ 33933 h 56000"/>
                <a:gd name="connsiteX18" fmla="*/ 3000 w 38666"/>
                <a:gd name="connsiteY18" fmla="*/ 27800 h 56000"/>
                <a:gd name="connsiteX19" fmla="*/ 1000 w 38666"/>
                <a:gd name="connsiteY19" fmla="*/ 19667 h 56000"/>
                <a:gd name="connsiteX20" fmla="*/ 3400 w 38666"/>
                <a:gd name="connsiteY20" fmla="*/ 10600 h 56000"/>
                <a:gd name="connsiteX21" fmla="*/ 10067 w 38666"/>
                <a:gd name="connsiteY21" fmla="*/ 3800 h 56000"/>
                <a:gd name="connsiteX22" fmla="*/ 19667 w 38666"/>
                <a:gd name="connsiteY22" fmla="*/ 1000 h 56000"/>
                <a:gd name="connsiteX23" fmla="*/ 19667 w 38666"/>
                <a:gd name="connsiteY23" fmla="*/ 27133 h 56000"/>
                <a:gd name="connsiteX24" fmla="*/ 24733 w 38666"/>
                <a:gd name="connsiteY24" fmla="*/ 25000 h 56000"/>
                <a:gd name="connsiteX25" fmla="*/ 26733 w 38666"/>
                <a:gd name="connsiteY25" fmla="*/ 19400 h 56000"/>
                <a:gd name="connsiteX26" fmla="*/ 24867 w 38666"/>
                <a:gd name="connsiteY26" fmla="*/ 13933 h 56000"/>
                <a:gd name="connsiteX27" fmla="*/ 19667 w 38666"/>
                <a:gd name="connsiteY27" fmla="*/ 11667 h 56000"/>
                <a:gd name="connsiteX28" fmla="*/ 14600 w 38666"/>
                <a:gd name="connsiteY28" fmla="*/ 13933 h 56000"/>
                <a:gd name="connsiteX29" fmla="*/ 12600 w 38666"/>
                <a:gd name="connsiteY29" fmla="*/ 19400 h 56000"/>
                <a:gd name="connsiteX30" fmla="*/ 14467 w 38666"/>
                <a:gd name="connsiteY30" fmla="*/ 24867 h 56000"/>
                <a:gd name="connsiteX31" fmla="*/ 19667 w 38666"/>
                <a:gd name="connsiteY31" fmla="*/ 27133 h 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8666" h="56000">
                  <a:moveTo>
                    <a:pt x="19667" y="1000"/>
                  </a:moveTo>
                  <a:cubicBezTo>
                    <a:pt x="23400" y="1000"/>
                    <a:pt x="26600" y="1800"/>
                    <a:pt x="29400" y="3533"/>
                  </a:cubicBezTo>
                  <a:cubicBezTo>
                    <a:pt x="32200" y="5267"/>
                    <a:pt x="34467" y="7400"/>
                    <a:pt x="35933" y="10200"/>
                  </a:cubicBezTo>
                  <a:cubicBezTo>
                    <a:pt x="37533" y="13000"/>
                    <a:pt x="38200" y="16067"/>
                    <a:pt x="38200" y="19400"/>
                  </a:cubicBezTo>
                  <a:cubicBezTo>
                    <a:pt x="38200" y="22867"/>
                    <a:pt x="37133" y="26733"/>
                    <a:pt x="35133" y="31133"/>
                  </a:cubicBezTo>
                  <a:cubicBezTo>
                    <a:pt x="33133" y="35533"/>
                    <a:pt x="30733" y="39667"/>
                    <a:pt x="27800" y="43533"/>
                  </a:cubicBezTo>
                  <a:cubicBezTo>
                    <a:pt x="24867" y="47400"/>
                    <a:pt x="22067" y="50733"/>
                    <a:pt x="19267" y="53400"/>
                  </a:cubicBezTo>
                  <a:cubicBezTo>
                    <a:pt x="18733" y="53933"/>
                    <a:pt x="17933" y="54467"/>
                    <a:pt x="16867" y="55133"/>
                  </a:cubicBezTo>
                  <a:cubicBezTo>
                    <a:pt x="16333" y="55533"/>
                    <a:pt x="15533" y="55667"/>
                    <a:pt x="14600" y="55667"/>
                  </a:cubicBezTo>
                  <a:cubicBezTo>
                    <a:pt x="13533" y="55667"/>
                    <a:pt x="12333" y="55133"/>
                    <a:pt x="11133" y="53933"/>
                  </a:cubicBezTo>
                  <a:cubicBezTo>
                    <a:pt x="9933" y="52733"/>
                    <a:pt x="9267" y="51533"/>
                    <a:pt x="9267" y="50333"/>
                  </a:cubicBezTo>
                  <a:cubicBezTo>
                    <a:pt x="9267" y="49933"/>
                    <a:pt x="9400" y="49400"/>
                    <a:pt x="9667" y="49000"/>
                  </a:cubicBezTo>
                  <a:cubicBezTo>
                    <a:pt x="9933" y="48600"/>
                    <a:pt x="10333" y="47933"/>
                    <a:pt x="10867" y="47267"/>
                  </a:cubicBezTo>
                  <a:cubicBezTo>
                    <a:pt x="11667" y="46333"/>
                    <a:pt x="13267" y="44467"/>
                    <a:pt x="15933" y="41667"/>
                  </a:cubicBezTo>
                  <a:cubicBezTo>
                    <a:pt x="18467" y="38867"/>
                    <a:pt x="20333" y="36733"/>
                    <a:pt x="21267" y="35400"/>
                  </a:cubicBezTo>
                  <a:lnTo>
                    <a:pt x="21133" y="35267"/>
                  </a:lnTo>
                  <a:cubicBezTo>
                    <a:pt x="19800" y="35933"/>
                    <a:pt x="18200" y="36200"/>
                    <a:pt x="16467" y="36200"/>
                  </a:cubicBezTo>
                  <a:cubicBezTo>
                    <a:pt x="13533" y="36200"/>
                    <a:pt x="11000" y="35400"/>
                    <a:pt x="8600" y="33933"/>
                  </a:cubicBezTo>
                  <a:cubicBezTo>
                    <a:pt x="6200" y="32333"/>
                    <a:pt x="4333" y="30333"/>
                    <a:pt x="3000" y="27800"/>
                  </a:cubicBezTo>
                  <a:cubicBezTo>
                    <a:pt x="1667" y="25267"/>
                    <a:pt x="1000" y="22467"/>
                    <a:pt x="1000" y="19667"/>
                  </a:cubicBezTo>
                  <a:cubicBezTo>
                    <a:pt x="1000" y="16467"/>
                    <a:pt x="1800" y="13400"/>
                    <a:pt x="3400" y="10600"/>
                  </a:cubicBezTo>
                  <a:cubicBezTo>
                    <a:pt x="5000" y="7800"/>
                    <a:pt x="7267" y="5533"/>
                    <a:pt x="10067" y="3800"/>
                  </a:cubicBezTo>
                  <a:cubicBezTo>
                    <a:pt x="13000" y="1800"/>
                    <a:pt x="16200" y="1000"/>
                    <a:pt x="19667" y="1000"/>
                  </a:cubicBezTo>
                  <a:close/>
                  <a:moveTo>
                    <a:pt x="19667" y="27133"/>
                  </a:moveTo>
                  <a:cubicBezTo>
                    <a:pt x="21800" y="27133"/>
                    <a:pt x="23400" y="26467"/>
                    <a:pt x="24733" y="25000"/>
                  </a:cubicBezTo>
                  <a:cubicBezTo>
                    <a:pt x="26067" y="23533"/>
                    <a:pt x="26733" y="21667"/>
                    <a:pt x="26733" y="19400"/>
                  </a:cubicBezTo>
                  <a:cubicBezTo>
                    <a:pt x="26733" y="17267"/>
                    <a:pt x="26067" y="15400"/>
                    <a:pt x="24867" y="13933"/>
                  </a:cubicBezTo>
                  <a:cubicBezTo>
                    <a:pt x="23667" y="12467"/>
                    <a:pt x="21933" y="11667"/>
                    <a:pt x="19667" y="11667"/>
                  </a:cubicBezTo>
                  <a:cubicBezTo>
                    <a:pt x="17533" y="11667"/>
                    <a:pt x="15800" y="12467"/>
                    <a:pt x="14600" y="13933"/>
                  </a:cubicBezTo>
                  <a:cubicBezTo>
                    <a:pt x="13267" y="15400"/>
                    <a:pt x="12600" y="17267"/>
                    <a:pt x="12600" y="19400"/>
                  </a:cubicBezTo>
                  <a:cubicBezTo>
                    <a:pt x="12600" y="21533"/>
                    <a:pt x="13267" y="23267"/>
                    <a:pt x="14467" y="24867"/>
                  </a:cubicBezTo>
                  <a:cubicBezTo>
                    <a:pt x="15667" y="26333"/>
                    <a:pt x="17400" y="27133"/>
                    <a:pt x="19667" y="2713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73884221-4FA1-4A62-BD4F-8FFD3FFF3D4D}"/>
                </a:ext>
              </a:extLst>
            </p:cNvPr>
            <p:cNvSpPr/>
            <p:nvPr/>
          </p:nvSpPr>
          <p:spPr>
            <a:xfrm>
              <a:off x="3510404" y="6280605"/>
              <a:ext cx="92000" cy="130667"/>
            </a:xfrm>
            <a:custGeom>
              <a:avLst/>
              <a:gdLst>
                <a:gd name="connsiteX0" fmla="*/ 91400 w 92000"/>
                <a:gd name="connsiteY0" fmla="*/ 123667 h 130666"/>
                <a:gd name="connsiteX1" fmla="*/ 1000 w 92000"/>
                <a:gd name="connsiteY1" fmla="*/ 1000 h 130666"/>
                <a:gd name="connsiteX2" fmla="*/ 88067 w 92000"/>
                <a:gd name="connsiteY2" fmla="*/ 130867 h 130666"/>
                <a:gd name="connsiteX3" fmla="*/ 91400 w 92000"/>
                <a:gd name="connsiteY3" fmla="*/ 123667 h 1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000" h="130666">
                  <a:moveTo>
                    <a:pt x="91400" y="123667"/>
                  </a:moveTo>
                  <a:cubicBezTo>
                    <a:pt x="80467" y="72467"/>
                    <a:pt x="46600" y="26600"/>
                    <a:pt x="1000" y="1000"/>
                  </a:cubicBezTo>
                  <a:cubicBezTo>
                    <a:pt x="25400" y="47133"/>
                    <a:pt x="54733" y="90733"/>
                    <a:pt x="88067" y="130867"/>
                  </a:cubicBezTo>
                  <a:lnTo>
                    <a:pt x="91400" y="123667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57B9AD6D-F78B-494E-AB15-497319B620F7}"/>
                </a:ext>
              </a:extLst>
            </p:cNvPr>
            <p:cNvSpPr/>
            <p:nvPr/>
          </p:nvSpPr>
          <p:spPr>
            <a:xfrm>
              <a:off x="3551785" y="6211005"/>
              <a:ext cx="65333" cy="214667"/>
            </a:xfrm>
            <a:custGeom>
              <a:avLst/>
              <a:gdLst>
                <a:gd name="connsiteX0" fmla="*/ 62286 w 65333"/>
                <a:gd name="connsiteY0" fmla="*/ 212600 h 214666"/>
                <a:gd name="connsiteX1" fmla="*/ 1619 w 65333"/>
                <a:gd name="connsiteY1" fmla="*/ 1000 h 214666"/>
                <a:gd name="connsiteX2" fmla="*/ 65086 w 65333"/>
                <a:gd name="connsiteY2" fmla="*/ 214733 h 214666"/>
                <a:gd name="connsiteX3" fmla="*/ 62286 w 65333"/>
                <a:gd name="connsiteY3" fmla="*/ 212600 h 2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333" h="214666">
                  <a:moveTo>
                    <a:pt x="62286" y="212600"/>
                  </a:moveTo>
                  <a:cubicBezTo>
                    <a:pt x="18819" y="151800"/>
                    <a:pt x="-3048" y="75667"/>
                    <a:pt x="1619" y="1000"/>
                  </a:cubicBezTo>
                  <a:cubicBezTo>
                    <a:pt x="29752" y="69933"/>
                    <a:pt x="51086" y="141667"/>
                    <a:pt x="65086" y="214733"/>
                  </a:cubicBezTo>
                  <a:lnTo>
                    <a:pt x="62286" y="2126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B1B0BD66-4B13-4734-B57E-FA4F9D53B688}"/>
                </a:ext>
              </a:extLst>
            </p:cNvPr>
            <p:cNvSpPr/>
            <p:nvPr/>
          </p:nvSpPr>
          <p:spPr>
            <a:xfrm>
              <a:off x="3595737" y="6211005"/>
              <a:ext cx="54667" cy="222667"/>
            </a:xfrm>
            <a:custGeom>
              <a:avLst/>
              <a:gdLst>
                <a:gd name="connsiteX0" fmla="*/ 5933 w 54666"/>
                <a:gd name="connsiteY0" fmla="*/ 214600 h 222666"/>
                <a:gd name="connsiteX1" fmla="*/ 9133 w 54666"/>
                <a:gd name="connsiteY1" fmla="*/ 102467 h 222666"/>
                <a:gd name="connsiteX2" fmla="*/ 53800 w 54666"/>
                <a:gd name="connsiteY2" fmla="*/ 1000 h 222666"/>
                <a:gd name="connsiteX3" fmla="*/ 1000 w 54666"/>
                <a:gd name="connsiteY3" fmla="*/ 221933 h 222666"/>
                <a:gd name="connsiteX4" fmla="*/ 5933 w 54666"/>
                <a:gd name="connsiteY4" fmla="*/ 214600 h 2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66" h="222666">
                  <a:moveTo>
                    <a:pt x="5933" y="214600"/>
                  </a:moveTo>
                  <a:cubicBezTo>
                    <a:pt x="4600" y="177133"/>
                    <a:pt x="3267" y="139400"/>
                    <a:pt x="9133" y="102467"/>
                  </a:cubicBezTo>
                  <a:cubicBezTo>
                    <a:pt x="15000" y="65533"/>
                    <a:pt x="28600" y="28867"/>
                    <a:pt x="53800" y="1000"/>
                  </a:cubicBezTo>
                  <a:cubicBezTo>
                    <a:pt x="57667" y="77667"/>
                    <a:pt x="39133" y="155267"/>
                    <a:pt x="1000" y="221933"/>
                  </a:cubicBezTo>
                  <a:lnTo>
                    <a:pt x="5933" y="2146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FF6CC36C-F23E-4A07-B5E2-4014ED1BB78B}"/>
                </a:ext>
              </a:extLst>
            </p:cNvPr>
            <p:cNvSpPr/>
            <p:nvPr/>
          </p:nvSpPr>
          <p:spPr>
            <a:xfrm>
              <a:off x="3586498" y="6209005"/>
              <a:ext cx="37333" cy="220000"/>
            </a:xfrm>
            <a:custGeom>
              <a:avLst/>
              <a:gdLst>
                <a:gd name="connsiteX0" fmla="*/ 16906 w 37333"/>
                <a:gd name="connsiteY0" fmla="*/ 219933 h 220000"/>
                <a:gd name="connsiteX1" fmla="*/ 27840 w 37333"/>
                <a:gd name="connsiteY1" fmla="*/ 1000 h 220000"/>
                <a:gd name="connsiteX2" fmla="*/ 12773 w 37333"/>
                <a:gd name="connsiteY2" fmla="*/ 219000 h 220000"/>
                <a:gd name="connsiteX3" fmla="*/ 16906 w 37333"/>
                <a:gd name="connsiteY3" fmla="*/ 219933 h 2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33" h="220000">
                  <a:moveTo>
                    <a:pt x="16906" y="219933"/>
                  </a:moveTo>
                  <a:cubicBezTo>
                    <a:pt x="-7627" y="149133"/>
                    <a:pt x="-3627" y="69000"/>
                    <a:pt x="27840" y="1000"/>
                  </a:cubicBezTo>
                  <a:cubicBezTo>
                    <a:pt x="47573" y="72067"/>
                    <a:pt x="30240" y="147400"/>
                    <a:pt x="12773" y="219000"/>
                  </a:cubicBezTo>
                  <a:lnTo>
                    <a:pt x="16906" y="21993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70988D3A-63AE-4F70-B648-1676C56A66B9}"/>
                </a:ext>
              </a:extLst>
            </p:cNvPr>
            <p:cNvSpPr/>
            <p:nvPr/>
          </p:nvSpPr>
          <p:spPr>
            <a:xfrm>
              <a:off x="3597471" y="6256871"/>
              <a:ext cx="114667" cy="161333"/>
            </a:xfrm>
            <a:custGeom>
              <a:avLst/>
              <a:gdLst>
                <a:gd name="connsiteX0" fmla="*/ 9267 w 114666"/>
                <a:gd name="connsiteY0" fmla="*/ 145933 h 161333"/>
                <a:gd name="connsiteX1" fmla="*/ 114333 w 114666"/>
                <a:gd name="connsiteY1" fmla="*/ 1000 h 161333"/>
                <a:gd name="connsiteX2" fmla="*/ 1000 w 114666"/>
                <a:gd name="connsiteY2" fmla="*/ 161133 h 161333"/>
                <a:gd name="connsiteX3" fmla="*/ 9267 w 114666"/>
                <a:gd name="connsiteY3" fmla="*/ 145933 h 1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666" h="161333">
                  <a:moveTo>
                    <a:pt x="9267" y="145933"/>
                  </a:moveTo>
                  <a:cubicBezTo>
                    <a:pt x="16067" y="83800"/>
                    <a:pt x="57400" y="26733"/>
                    <a:pt x="114333" y="1000"/>
                  </a:cubicBezTo>
                  <a:cubicBezTo>
                    <a:pt x="91267" y="63000"/>
                    <a:pt x="51800" y="118733"/>
                    <a:pt x="1000" y="161133"/>
                  </a:cubicBezTo>
                  <a:lnTo>
                    <a:pt x="9267" y="145933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14AFAD57-39EE-4FBB-B01C-0DA0954BFC27}"/>
                </a:ext>
              </a:extLst>
            </p:cNvPr>
            <p:cNvSpPr/>
            <p:nvPr/>
          </p:nvSpPr>
          <p:spPr>
            <a:xfrm>
              <a:off x="2379737" y="6322871"/>
              <a:ext cx="76000" cy="108000"/>
            </a:xfrm>
            <a:custGeom>
              <a:avLst/>
              <a:gdLst>
                <a:gd name="connsiteX0" fmla="*/ 75667 w 76000"/>
                <a:gd name="connsiteY0" fmla="*/ 102200 h 108000"/>
                <a:gd name="connsiteX1" fmla="*/ 1000 w 76000"/>
                <a:gd name="connsiteY1" fmla="*/ 1000 h 108000"/>
                <a:gd name="connsiteX2" fmla="*/ 72867 w 76000"/>
                <a:gd name="connsiteY2" fmla="*/ 108067 h 108000"/>
                <a:gd name="connsiteX3" fmla="*/ 75667 w 76000"/>
                <a:gd name="connsiteY3" fmla="*/ 102200 h 1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0" h="108000">
                  <a:moveTo>
                    <a:pt x="75667" y="102200"/>
                  </a:moveTo>
                  <a:cubicBezTo>
                    <a:pt x="66600" y="59933"/>
                    <a:pt x="38733" y="22200"/>
                    <a:pt x="1000" y="1000"/>
                  </a:cubicBezTo>
                  <a:cubicBezTo>
                    <a:pt x="21133" y="39133"/>
                    <a:pt x="45267" y="75000"/>
                    <a:pt x="72867" y="108067"/>
                  </a:cubicBezTo>
                  <a:lnTo>
                    <a:pt x="75667" y="1022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C172DF5C-4463-4C5A-BF4B-B3EBD8F600DB}"/>
                </a:ext>
              </a:extLst>
            </p:cNvPr>
            <p:cNvSpPr/>
            <p:nvPr/>
          </p:nvSpPr>
          <p:spPr>
            <a:xfrm>
              <a:off x="2413888" y="6265405"/>
              <a:ext cx="54667" cy="177333"/>
            </a:xfrm>
            <a:custGeom>
              <a:avLst/>
              <a:gdLst>
                <a:gd name="connsiteX0" fmla="*/ 51649 w 54666"/>
                <a:gd name="connsiteY0" fmla="*/ 175533 h 177333"/>
                <a:gd name="connsiteX1" fmla="*/ 1516 w 54666"/>
                <a:gd name="connsiteY1" fmla="*/ 1000 h 177333"/>
                <a:gd name="connsiteX2" fmla="*/ 53916 w 54666"/>
                <a:gd name="connsiteY2" fmla="*/ 177400 h 177333"/>
                <a:gd name="connsiteX3" fmla="*/ 51649 w 54666"/>
                <a:gd name="connsiteY3" fmla="*/ 175533 h 17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66" h="177333">
                  <a:moveTo>
                    <a:pt x="51649" y="175533"/>
                  </a:moveTo>
                  <a:cubicBezTo>
                    <a:pt x="15649" y="125400"/>
                    <a:pt x="-2351" y="62600"/>
                    <a:pt x="1516" y="1000"/>
                  </a:cubicBezTo>
                  <a:cubicBezTo>
                    <a:pt x="24716" y="57800"/>
                    <a:pt x="42316" y="117000"/>
                    <a:pt x="53916" y="177400"/>
                  </a:cubicBezTo>
                  <a:lnTo>
                    <a:pt x="51649" y="175533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26C7E419-C86A-44E3-923B-76ADE0AB5B15}"/>
                </a:ext>
              </a:extLst>
            </p:cNvPr>
            <p:cNvSpPr/>
            <p:nvPr/>
          </p:nvSpPr>
          <p:spPr>
            <a:xfrm>
              <a:off x="2450271" y="6265538"/>
              <a:ext cx="45333" cy="184000"/>
            </a:xfrm>
            <a:custGeom>
              <a:avLst/>
              <a:gdLst>
                <a:gd name="connsiteX0" fmla="*/ 5000 w 45333"/>
                <a:gd name="connsiteY0" fmla="*/ 177133 h 184000"/>
                <a:gd name="connsiteX1" fmla="*/ 7667 w 45333"/>
                <a:gd name="connsiteY1" fmla="*/ 84600 h 184000"/>
                <a:gd name="connsiteX2" fmla="*/ 44467 w 45333"/>
                <a:gd name="connsiteY2" fmla="*/ 1000 h 184000"/>
                <a:gd name="connsiteX3" fmla="*/ 1000 w 45333"/>
                <a:gd name="connsiteY3" fmla="*/ 183267 h 184000"/>
                <a:gd name="connsiteX4" fmla="*/ 5000 w 45333"/>
                <a:gd name="connsiteY4" fmla="*/ 177133 h 1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33" h="184000">
                  <a:moveTo>
                    <a:pt x="5000" y="177133"/>
                  </a:moveTo>
                  <a:cubicBezTo>
                    <a:pt x="3933" y="146200"/>
                    <a:pt x="2867" y="115133"/>
                    <a:pt x="7667" y="84600"/>
                  </a:cubicBezTo>
                  <a:cubicBezTo>
                    <a:pt x="12467" y="54067"/>
                    <a:pt x="23667" y="23800"/>
                    <a:pt x="44467" y="1000"/>
                  </a:cubicBezTo>
                  <a:cubicBezTo>
                    <a:pt x="47667" y="64200"/>
                    <a:pt x="32333" y="128200"/>
                    <a:pt x="1000" y="183267"/>
                  </a:cubicBezTo>
                  <a:lnTo>
                    <a:pt x="5000" y="177133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E0195BED-D1AC-4034-A309-2308CE855721}"/>
                </a:ext>
              </a:extLst>
            </p:cNvPr>
            <p:cNvSpPr/>
            <p:nvPr/>
          </p:nvSpPr>
          <p:spPr>
            <a:xfrm>
              <a:off x="2442609" y="6263805"/>
              <a:ext cx="30667" cy="182667"/>
            </a:xfrm>
            <a:custGeom>
              <a:avLst/>
              <a:gdLst>
                <a:gd name="connsiteX0" fmla="*/ 14128 w 30666"/>
                <a:gd name="connsiteY0" fmla="*/ 181667 h 182666"/>
                <a:gd name="connsiteX1" fmla="*/ 23195 w 30666"/>
                <a:gd name="connsiteY1" fmla="*/ 1000 h 182666"/>
                <a:gd name="connsiteX2" fmla="*/ 10661 w 30666"/>
                <a:gd name="connsiteY2" fmla="*/ 180867 h 182666"/>
                <a:gd name="connsiteX3" fmla="*/ 14128 w 30666"/>
                <a:gd name="connsiteY3" fmla="*/ 181667 h 18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66" h="182666">
                  <a:moveTo>
                    <a:pt x="14128" y="181667"/>
                  </a:moveTo>
                  <a:cubicBezTo>
                    <a:pt x="-6139" y="123267"/>
                    <a:pt x="-2805" y="57133"/>
                    <a:pt x="23195" y="1000"/>
                  </a:cubicBezTo>
                  <a:cubicBezTo>
                    <a:pt x="39461" y="59533"/>
                    <a:pt x="25061" y="121800"/>
                    <a:pt x="10661" y="180867"/>
                  </a:cubicBezTo>
                  <a:lnTo>
                    <a:pt x="14128" y="18166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160EA1B7-D181-4191-8F84-1ED76CED28B4}"/>
                </a:ext>
              </a:extLst>
            </p:cNvPr>
            <p:cNvSpPr/>
            <p:nvPr/>
          </p:nvSpPr>
          <p:spPr>
            <a:xfrm>
              <a:off x="2451604" y="6303138"/>
              <a:ext cx="94667" cy="133333"/>
            </a:xfrm>
            <a:custGeom>
              <a:avLst/>
              <a:gdLst>
                <a:gd name="connsiteX0" fmla="*/ 7800 w 94666"/>
                <a:gd name="connsiteY0" fmla="*/ 120600 h 133333"/>
                <a:gd name="connsiteX1" fmla="*/ 94467 w 94666"/>
                <a:gd name="connsiteY1" fmla="*/ 1000 h 133333"/>
                <a:gd name="connsiteX2" fmla="*/ 1000 w 94666"/>
                <a:gd name="connsiteY2" fmla="*/ 133133 h 133333"/>
                <a:gd name="connsiteX3" fmla="*/ 7800 w 94666"/>
                <a:gd name="connsiteY3" fmla="*/ 120600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66" h="133333">
                  <a:moveTo>
                    <a:pt x="7800" y="120600"/>
                  </a:moveTo>
                  <a:cubicBezTo>
                    <a:pt x="13400" y="69400"/>
                    <a:pt x="47533" y="22200"/>
                    <a:pt x="94467" y="1000"/>
                  </a:cubicBezTo>
                  <a:cubicBezTo>
                    <a:pt x="75400" y="52067"/>
                    <a:pt x="42867" y="98067"/>
                    <a:pt x="1000" y="133133"/>
                  </a:cubicBezTo>
                  <a:lnTo>
                    <a:pt x="7800" y="12060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1304D444-A634-4888-B89B-B62D8C6C0B5E}"/>
              </a:ext>
            </a:extLst>
          </p:cNvPr>
          <p:cNvSpPr/>
          <p:nvPr/>
        </p:nvSpPr>
        <p:spPr>
          <a:xfrm rot="4500000">
            <a:off x="8592836" y="2931798"/>
            <a:ext cx="584237" cy="543350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A0C1E525-B236-4151-B7B9-15A112BFDA81}"/>
              </a:ext>
            </a:extLst>
          </p:cNvPr>
          <p:cNvSpPr txBox="1"/>
          <p:nvPr/>
        </p:nvSpPr>
        <p:spPr>
          <a:xfrm>
            <a:off x="2829828" y="2051146"/>
            <a:ext cx="2276563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 rtl="0"/>
            <a:r>
              <a:rPr lang="en-US" altLang="zh-CN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Annual work review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847B4F2-EA50-41D2-936C-2FC1D8A7C66D}"/>
              </a:ext>
            </a:extLst>
          </p:cNvPr>
          <p:cNvSpPr txBox="1"/>
          <p:nvPr/>
        </p:nvSpPr>
        <p:spPr>
          <a:xfrm>
            <a:off x="6096000" y="2039547"/>
            <a:ext cx="2847975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 achievement display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486642E-906A-42FE-8560-2CDF4F5F0829}"/>
              </a:ext>
            </a:extLst>
          </p:cNvPr>
          <p:cNvSpPr txBox="1"/>
          <p:nvPr/>
        </p:nvSpPr>
        <p:spPr>
          <a:xfrm>
            <a:off x="2818631" y="3042368"/>
            <a:ext cx="2208868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Completion report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7D6119B9-38E3-4731-A65C-DD877F5DBF9E}"/>
              </a:ext>
            </a:extLst>
          </p:cNvPr>
          <p:cNvSpPr txBox="1"/>
          <p:nvPr/>
        </p:nvSpPr>
        <p:spPr>
          <a:xfrm>
            <a:off x="6085940" y="3017046"/>
            <a:ext cx="1956471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Future prospects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98A459-BEEA-4CB0-9947-38460E00C8F5}"/>
              </a:ext>
            </a:extLst>
          </p:cNvPr>
          <p:cNvSpPr txBox="1"/>
          <p:nvPr/>
        </p:nvSpPr>
        <p:spPr>
          <a:xfrm>
            <a:off x="1435135" y="3591666"/>
            <a:ext cx="433965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zh-CN" altLang="en-US" sz="5400" b="1" dirty="0"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</a:rPr>
              <a:t>年度工作回顾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F46819-00BD-4005-A5A4-C7D9BC1FFF07}"/>
              </a:ext>
            </a:extLst>
          </p:cNvPr>
          <p:cNvSpPr txBox="1"/>
          <p:nvPr/>
        </p:nvSpPr>
        <p:spPr>
          <a:xfrm>
            <a:off x="1407469" y="1838907"/>
            <a:ext cx="1826141" cy="18620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115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01</a:t>
            </a:r>
            <a:endParaRPr lang="zh-CN" altLang="en-US" sz="115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A308B18-BA58-4B66-AED2-8183718FD5C5}"/>
              </a:ext>
            </a:extLst>
          </p:cNvPr>
          <p:cNvCxnSpPr>
            <a:cxnSpLocks/>
          </p:cNvCxnSpPr>
          <p:nvPr/>
        </p:nvCxnSpPr>
        <p:spPr>
          <a:xfrm>
            <a:off x="1544232" y="4978261"/>
            <a:ext cx="5642375" cy="0"/>
          </a:xfrm>
          <a:prstGeom prst="line">
            <a:avLst/>
          </a:prstGeom>
          <a:ln w="63500" cap="rnd">
            <a:gradFill flip="none" rotWithShape="1">
              <a:gsLst>
                <a:gs pos="100000">
                  <a:schemeClr val="bg1"/>
                </a:gs>
                <a:gs pos="0">
                  <a:schemeClr val="bg1"/>
                </a:gs>
                <a:gs pos="50000">
                  <a:schemeClr val="accent1"/>
                </a:gs>
              </a:gsLst>
              <a:lin ang="108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E139CCE6-E8DA-461D-ABE0-6DE971ABFDFD}"/>
              </a:ext>
            </a:extLst>
          </p:cNvPr>
          <p:cNvSpPr txBox="1"/>
          <p:nvPr/>
        </p:nvSpPr>
        <p:spPr>
          <a:xfrm>
            <a:off x="2521487" y="4488946"/>
            <a:ext cx="2276563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 rtl="0"/>
            <a:r>
              <a:rPr lang="en-US" altLang="zh-CN" b="0" i="0" dirty="0">
                <a:gradFill flip="none" rotWithShape="1">
                  <a:gsLst>
                    <a:gs pos="4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  <a:effectLst/>
                <a:latin typeface="Arial" panose="020B0604020202020204" pitchFamily="34" charset="0"/>
              </a:rPr>
              <a:t>Annual work review</a:t>
            </a: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9974ABB-56DA-46BD-ADA5-48E2D65B3301}"/>
              </a:ext>
            </a:extLst>
          </p:cNvPr>
          <p:cNvCxnSpPr/>
          <p:nvPr/>
        </p:nvCxnSpPr>
        <p:spPr>
          <a:xfrm>
            <a:off x="1544232" y="4673614"/>
            <a:ext cx="97725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3E8D45E-6E4E-4FBF-B6C2-560AFB4AF2C2}"/>
              </a:ext>
            </a:extLst>
          </p:cNvPr>
          <p:cNvCxnSpPr/>
          <p:nvPr/>
        </p:nvCxnSpPr>
        <p:spPr>
          <a:xfrm>
            <a:off x="4662287" y="4673614"/>
            <a:ext cx="977255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11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09F7077-D8E0-467E-AEEF-FED9CCB4B97F}"/>
              </a:ext>
            </a:extLst>
          </p:cNvPr>
          <p:cNvCxnSpPr>
            <a:cxnSpLocks/>
          </p:cNvCxnSpPr>
          <p:nvPr/>
        </p:nvCxnSpPr>
        <p:spPr bwMode="auto">
          <a:xfrm>
            <a:off x="3848100" y="3079640"/>
            <a:ext cx="4978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F56C031-A648-4BC5-A07F-31CE2E8E069E}"/>
              </a:ext>
            </a:extLst>
          </p:cNvPr>
          <p:cNvSpPr txBox="1"/>
          <p:nvPr/>
        </p:nvSpPr>
        <p:spPr>
          <a:xfrm>
            <a:off x="4762500" y="2141171"/>
            <a:ext cx="3570208" cy="9883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gradFill flip="none" rotWithShape="1">
                  <a:gsLst>
                    <a:gs pos="0">
                      <a:schemeClr val="accent1"/>
                    </a:gs>
                    <a:gs pos="57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年度工作回顾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EF0D27-3CB7-4B66-A644-24EA1260C995}"/>
              </a:ext>
            </a:extLst>
          </p:cNvPr>
          <p:cNvSpPr txBox="1"/>
          <p:nvPr/>
        </p:nvSpPr>
        <p:spPr>
          <a:xfrm>
            <a:off x="2496192" y="1310992"/>
            <a:ext cx="906017" cy="20472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F2A47F-9FBE-436A-8ECA-AC04010EED21}"/>
              </a:ext>
            </a:extLst>
          </p:cNvPr>
          <p:cNvSpPr txBox="1"/>
          <p:nvPr/>
        </p:nvSpPr>
        <p:spPr>
          <a:xfrm>
            <a:off x="1913561" y="2404582"/>
            <a:ext cx="991553" cy="7439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50E52C-553B-44D6-9CAB-98CC04DF1C84}"/>
              </a:ext>
            </a:extLst>
          </p:cNvPr>
          <p:cNvSpPr txBox="1"/>
          <p:nvPr/>
        </p:nvSpPr>
        <p:spPr>
          <a:xfrm>
            <a:off x="4070350" y="3059668"/>
            <a:ext cx="4889500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dist"/>
            <a:r>
              <a:rPr lang="en-US" altLang="zh-CN" dirty="0">
                <a:gradFill>
                  <a:gsLst>
                    <a:gs pos="0">
                      <a:srgbClr val="6B73FF"/>
                    </a:gs>
                    <a:gs pos="100000">
                      <a:srgbClr val="000DFF"/>
                    </a:gs>
                  </a:gsLst>
                  <a:lin ang="2700000" scaled="1"/>
                </a:gradFill>
              </a:rPr>
              <a:t>Annual work report of 20XX</a:t>
            </a:r>
            <a:endParaRPr lang="zh-CN" altLang="en-US" dirty="0">
              <a:gradFill>
                <a:gsLst>
                  <a:gs pos="0">
                    <a:srgbClr val="6B73FF"/>
                  </a:gs>
                  <a:gs pos="100000">
                    <a:srgbClr val="000DFF"/>
                  </a:gs>
                </a:gsLst>
                <a:lin ang="27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5663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形 2647">
            <a:extLst>
              <a:ext uri="{FF2B5EF4-FFF2-40B4-BE49-F238E27FC236}">
                <a16:creationId xmlns:a16="http://schemas.microsoft.com/office/drawing/2014/main" id="{5AB7C684-B8DC-4E8D-8966-25EFDF0D27ED}"/>
              </a:ext>
            </a:extLst>
          </p:cNvPr>
          <p:cNvGrpSpPr/>
          <p:nvPr/>
        </p:nvGrpSpPr>
        <p:grpSpPr>
          <a:xfrm flipH="1">
            <a:off x="-1212768" y="-644074"/>
            <a:ext cx="8146147" cy="8146147"/>
            <a:chOff x="8547472" y="5418000"/>
            <a:chExt cx="1440000" cy="1440000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A01F6C6E-4397-4C55-BC37-7C58F59769C4}"/>
                </a:ext>
              </a:extLst>
            </p:cNvPr>
            <p:cNvSpPr/>
            <p:nvPr/>
          </p:nvSpPr>
          <p:spPr>
            <a:xfrm>
              <a:off x="8859645" y="6063479"/>
              <a:ext cx="886667" cy="354667"/>
            </a:xfrm>
            <a:custGeom>
              <a:avLst/>
              <a:gdLst>
                <a:gd name="connsiteX0" fmla="*/ 886493 w 886666"/>
                <a:gd name="connsiteY0" fmla="*/ 348001 h 354666"/>
                <a:gd name="connsiteX1" fmla="*/ 869720 w 886666"/>
                <a:gd name="connsiteY1" fmla="*/ 329174 h 354666"/>
                <a:gd name="connsiteX2" fmla="*/ 829933 w 886666"/>
                <a:gd name="connsiteY2" fmla="*/ 267334 h 354666"/>
                <a:gd name="connsiteX3" fmla="*/ 812867 w 886666"/>
                <a:gd name="connsiteY3" fmla="*/ 212881 h 354666"/>
                <a:gd name="connsiteX4" fmla="*/ 790493 w 886666"/>
                <a:gd name="connsiteY4" fmla="*/ 181414 h 354666"/>
                <a:gd name="connsiteX5" fmla="*/ 756973 w 886666"/>
                <a:gd name="connsiteY5" fmla="*/ 196254 h 354666"/>
                <a:gd name="connsiteX6" fmla="*/ 738907 w 886666"/>
                <a:gd name="connsiteY6" fmla="*/ 230987 h 354666"/>
                <a:gd name="connsiteX7" fmla="*/ 688613 w 886666"/>
                <a:gd name="connsiteY7" fmla="*/ 242054 h 354666"/>
                <a:gd name="connsiteX8" fmla="*/ 636853 w 886666"/>
                <a:gd name="connsiteY8" fmla="*/ 149841 h 354666"/>
                <a:gd name="connsiteX9" fmla="*/ 601453 w 886666"/>
                <a:gd name="connsiteY9" fmla="*/ 79361 h 354666"/>
                <a:gd name="connsiteX10" fmla="*/ 509333 w 886666"/>
                <a:gd name="connsiteY10" fmla="*/ 20014 h 354666"/>
                <a:gd name="connsiteX11" fmla="*/ 446440 w 886666"/>
                <a:gd name="connsiteY11" fmla="*/ 74441 h 354666"/>
                <a:gd name="connsiteX12" fmla="*/ 414947 w 886666"/>
                <a:gd name="connsiteY12" fmla="*/ 169294 h 354666"/>
                <a:gd name="connsiteX13" fmla="*/ 397987 w 886666"/>
                <a:gd name="connsiteY13" fmla="*/ 253934 h 354666"/>
                <a:gd name="connsiteX14" fmla="*/ 367840 w 886666"/>
                <a:gd name="connsiteY14" fmla="*/ 152307 h 354666"/>
                <a:gd name="connsiteX15" fmla="*/ 325587 w 886666"/>
                <a:gd name="connsiteY15" fmla="*/ 51147 h 354666"/>
                <a:gd name="connsiteX16" fmla="*/ 260507 w 886666"/>
                <a:gd name="connsiteY16" fmla="*/ 1001 h 354666"/>
                <a:gd name="connsiteX17" fmla="*/ 185027 w 886666"/>
                <a:gd name="connsiteY17" fmla="*/ 84014 h 354666"/>
                <a:gd name="connsiteX18" fmla="*/ 162827 w 886666"/>
                <a:gd name="connsiteY18" fmla="*/ 169547 h 354666"/>
                <a:gd name="connsiteX19" fmla="*/ 128827 w 886666"/>
                <a:gd name="connsiteY19" fmla="*/ 282427 h 354666"/>
                <a:gd name="connsiteX20" fmla="*/ 81413 w 886666"/>
                <a:gd name="connsiteY20" fmla="*/ 278841 h 354666"/>
                <a:gd name="connsiteX21" fmla="*/ 59987 w 886666"/>
                <a:gd name="connsiteY21" fmla="*/ 242947 h 354666"/>
                <a:gd name="connsiteX22" fmla="*/ 27320 w 886666"/>
                <a:gd name="connsiteY22" fmla="*/ 232161 h 354666"/>
                <a:gd name="connsiteX23" fmla="*/ 11427 w 886666"/>
                <a:gd name="connsiteY23" fmla="*/ 271507 h 354666"/>
                <a:gd name="connsiteX24" fmla="*/ 3640 w 886666"/>
                <a:gd name="connsiteY24" fmla="*/ 335787 h 354666"/>
                <a:gd name="connsiteX25" fmla="*/ 1000 w 886666"/>
                <a:gd name="connsiteY25" fmla="*/ 349001 h 354666"/>
                <a:gd name="connsiteX26" fmla="*/ 382013 w 886666"/>
                <a:gd name="connsiteY26" fmla="*/ 349001 h 354666"/>
                <a:gd name="connsiteX27" fmla="*/ 381227 w 886666"/>
                <a:gd name="connsiteY27" fmla="*/ 353894 h 354666"/>
                <a:gd name="connsiteX28" fmla="*/ 886493 w 886666"/>
                <a:gd name="connsiteY28" fmla="*/ 348001 h 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6666" h="354666">
                  <a:moveTo>
                    <a:pt x="886493" y="348001"/>
                  </a:moveTo>
                  <a:cubicBezTo>
                    <a:pt x="884480" y="348027"/>
                    <a:pt x="872093" y="331467"/>
                    <a:pt x="869720" y="329174"/>
                  </a:cubicBezTo>
                  <a:cubicBezTo>
                    <a:pt x="850320" y="310401"/>
                    <a:pt x="838680" y="289774"/>
                    <a:pt x="829933" y="267334"/>
                  </a:cubicBezTo>
                  <a:cubicBezTo>
                    <a:pt x="823267" y="250227"/>
                    <a:pt x="818293" y="232054"/>
                    <a:pt x="812867" y="212881"/>
                  </a:cubicBezTo>
                  <a:cubicBezTo>
                    <a:pt x="809200" y="199947"/>
                    <a:pt x="803293" y="185494"/>
                    <a:pt x="790493" y="181414"/>
                  </a:cubicBezTo>
                  <a:cubicBezTo>
                    <a:pt x="778040" y="177454"/>
                    <a:pt x="764627" y="185667"/>
                    <a:pt x="756973" y="196254"/>
                  </a:cubicBezTo>
                  <a:cubicBezTo>
                    <a:pt x="749307" y="206841"/>
                    <a:pt x="745453" y="219681"/>
                    <a:pt x="738907" y="230987"/>
                  </a:cubicBezTo>
                  <a:cubicBezTo>
                    <a:pt x="727027" y="251481"/>
                    <a:pt x="706000" y="260067"/>
                    <a:pt x="688613" y="242054"/>
                  </a:cubicBezTo>
                  <a:cubicBezTo>
                    <a:pt x="663787" y="216321"/>
                    <a:pt x="652600" y="181227"/>
                    <a:pt x="636853" y="149841"/>
                  </a:cubicBezTo>
                  <a:cubicBezTo>
                    <a:pt x="625427" y="127054"/>
                    <a:pt x="615853" y="100374"/>
                    <a:pt x="601453" y="79361"/>
                  </a:cubicBezTo>
                  <a:cubicBezTo>
                    <a:pt x="579493" y="47334"/>
                    <a:pt x="549373" y="20014"/>
                    <a:pt x="509333" y="20014"/>
                  </a:cubicBezTo>
                  <a:cubicBezTo>
                    <a:pt x="483947" y="23854"/>
                    <a:pt x="461587" y="46347"/>
                    <a:pt x="446440" y="74441"/>
                  </a:cubicBezTo>
                  <a:cubicBezTo>
                    <a:pt x="431307" y="102534"/>
                    <a:pt x="422467" y="135961"/>
                    <a:pt x="414947" y="169294"/>
                  </a:cubicBezTo>
                  <a:cubicBezTo>
                    <a:pt x="408640" y="197254"/>
                    <a:pt x="403107" y="225521"/>
                    <a:pt x="397987" y="253934"/>
                  </a:cubicBezTo>
                  <a:cubicBezTo>
                    <a:pt x="388467" y="219694"/>
                    <a:pt x="378560" y="185707"/>
                    <a:pt x="367840" y="152307"/>
                  </a:cubicBezTo>
                  <a:cubicBezTo>
                    <a:pt x="356227" y="116134"/>
                    <a:pt x="343400" y="80094"/>
                    <a:pt x="325587" y="51147"/>
                  </a:cubicBezTo>
                  <a:cubicBezTo>
                    <a:pt x="307773" y="22201"/>
                    <a:pt x="284187" y="854"/>
                    <a:pt x="260507" y="1001"/>
                  </a:cubicBezTo>
                  <a:cubicBezTo>
                    <a:pt x="224013" y="8067"/>
                    <a:pt x="200467" y="44094"/>
                    <a:pt x="185027" y="84014"/>
                  </a:cubicBezTo>
                  <a:cubicBezTo>
                    <a:pt x="174907" y="110187"/>
                    <a:pt x="170000" y="141894"/>
                    <a:pt x="162827" y="169547"/>
                  </a:cubicBezTo>
                  <a:cubicBezTo>
                    <a:pt x="152960" y="207641"/>
                    <a:pt x="147787" y="249081"/>
                    <a:pt x="128827" y="282427"/>
                  </a:cubicBezTo>
                  <a:cubicBezTo>
                    <a:pt x="115560" y="305761"/>
                    <a:pt x="95160" y="299814"/>
                    <a:pt x="81413" y="278841"/>
                  </a:cubicBezTo>
                  <a:cubicBezTo>
                    <a:pt x="73827" y="267267"/>
                    <a:pt x="68480" y="253507"/>
                    <a:pt x="59987" y="242947"/>
                  </a:cubicBezTo>
                  <a:cubicBezTo>
                    <a:pt x="51493" y="232387"/>
                    <a:pt x="38093" y="225507"/>
                    <a:pt x="27320" y="232161"/>
                  </a:cubicBezTo>
                  <a:cubicBezTo>
                    <a:pt x="16240" y="239001"/>
                    <a:pt x="12920" y="256321"/>
                    <a:pt x="11427" y="271507"/>
                  </a:cubicBezTo>
                  <a:cubicBezTo>
                    <a:pt x="9213" y="294054"/>
                    <a:pt x="7280" y="315361"/>
                    <a:pt x="3640" y="335787"/>
                  </a:cubicBezTo>
                  <a:cubicBezTo>
                    <a:pt x="2853" y="340241"/>
                    <a:pt x="1973" y="344641"/>
                    <a:pt x="1000" y="349001"/>
                  </a:cubicBezTo>
                  <a:lnTo>
                    <a:pt x="382013" y="349001"/>
                  </a:lnTo>
                  <a:cubicBezTo>
                    <a:pt x="381747" y="350627"/>
                    <a:pt x="381480" y="352267"/>
                    <a:pt x="381227" y="353894"/>
                  </a:cubicBezTo>
                  <a:cubicBezTo>
                    <a:pt x="381227" y="353894"/>
                    <a:pt x="886493" y="348001"/>
                    <a:pt x="886493" y="348001"/>
                  </a:cubicBezTo>
                  <a:close/>
                </a:path>
              </a:pathLst>
            </a:custGeom>
            <a:solidFill>
              <a:srgbClr val="DCE6EF">
                <a:alpha val="3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E41E6164-2461-4995-9EF9-0557CE0161CE}"/>
                </a:ext>
              </a:extLst>
            </p:cNvPr>
            <p:cNvSpPr/>
            <p:nvPr/>
          </p:nvSpPr>
          <p:spPr>
            <a:xfrm>
              <a:off x="9521500" y="6238166"/>
              <a:ext cx="72000" cy="174667"/>
            </a:xfrm>
            <a:custGeom>
              <a:avLst/>
              <a:gdLst>
                <a:gd name="connsiteX0" fmla="*/ 72185 w 72000"/>
                <a:gd name="connsiteY0" fmla="*/ 121528 h 174666"/>
                <a:gd name="connsiteX1" fmla="*/ 30185 w 72000"/>
                <a:gd name="connsiteY1" fmla="*/ 174514 h 174666"/>
                <a:gd name="connsiteX2" fmla="*/ 1066 w 72000"/>
                <a:gd name="connsiteY2" fmla="*/ 117941 h 174666"/>
                <a:gd name="connsiteX3" fmla="*/ 42612 w 72000"/>
                <a:gd name="connsiteY3" fmla="*/ 1008 h 174666"/>
                <a:gd name="connsiteX4" fmla="*/ 72185 w 72000"/>
                <a:gd name="connsiteY4" fmla="*/ 121528 h 1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174666">
                  <a:moveTo>
                    <a:pt x="72185" y="121528"/>
                  </a:moveTo>
                  <a:cubicBezTo>
                    <a:pt x="71199" y="141168"/>
                    <a:pt x="49826" y="175501"/>
                    <a:pt x="30185" y="174514"/>
                  </a:cubicBezTo>
                  <a:cubicBezTo>
                    <a:pt x="10546" y="173528"/>
                    <a:pt x="66" y="137581"/>
                    <a:pt x="1066" y="117941"/>
                  </a:cubicBezTo>
                  <a:cubicBezTo>
                    <a:pt x="2052" y="98301"/>
                    <a:pt x="22972" y="8"/>
                    <a:pt x="42612" y="1008"/>
                  </a:cubicBezTo>
                  <a:cubicBezTo>
                    <a:pt x="62239" y="1994"/>
                    <a:pt x="73172" y="101888"/>
                    <a:pt x="72185" y="121528"/>
                  </a:cubicBezTo>
                  <a:close/>
                </a:path>
              </a:pathLst>
            </a:custGeom>
            <a:solidFill>
              <a:schemeClr val="accent3">
                <a:alpha val="77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FDF43D99-8AE8-4601-A447-0F1A36E81AC2}"/>
                </a:ext>
              </a:extLst>
            </p:cNvPr>
            <p:cNvSpPr/>
            <p:nvPr/>
          </p:nvSpPr>
          <p:spPr>
            <a:xfrm>
              <a:off x="9551750" y="6250422"/>
              <a:ext cx="12000" cy="161333"/>
            </a:xfrm>
            <a:custGeom>
              <a:avLst/>
              <a:gdLst>
                <a:gd name="connsiteX0" fmla="*/ 1509 w 12000"/>
                <a:gd name="connsiteY0" fmla="*/ 161204 h 161333"/>
                <a:gd name="connsiteX1" fmla="*/ 1482 w 12000"/>
                <a:gd name="connsiteY1" fmla="*/ 161204 h 161333"/>
                <a:gd name="connsiteX2" fmla="*/ 1002 w 12000"/>
                <a:gd name="connsiteY2" fmla="*/ 160658 h 161333"/>
                <a:gd name="connsiteX3" fmla="*/ 10909 w 12000"/>
                <a:gd name="connsiteY3" fmla="*/ 1484 h 161333"/>
                <a:gd name="connsiteX4" fmla="*/ 11455 w 12000"/>
                <a:gd name="connsiteY4" fmla="*/ 1004 h 161333"/>
                <a:gd name="connsiteX5" fmla="*/ 11935 w 12000"/>
                <a:gd name="connsiteY5" fmla="*/ 1551 h 161333"/>
                <a:gd name="connsiteX6" fmla="*/ 2029 w 12000"/>
                <a:gd name="connsiteY6" fmla="*/ 160724 h 161333"/>
                <a:gd name="connsiteX7" fmla="*/ 1509 w 12000"/>
                <a:gd name="connsiteY7" fmla="*/ 161204 h 1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00" h="161333">
                  <a:moveTo>
                    <a:pt x="1509" y="161204"/>
                  </a:moveTo>
                  <a:cubicBezTo>
                    <a:pt x="1495" y="161204"/>
                    <a:pt x="1482" y="161204"/>
                    <a:pt x="1482" y="161204"/>
                  </a:cubicBezTo>
                  <a:cubicBezTo>
                    <a:pt x="1202" y="161191"/>
                    <a:pt x="975" y="160938"/>
                    <a:pt x="1002" y="160658"/>
                  </a:cubicBezTo>
                  <a:lnTo>
                    <a:pt x="10909" y="1484"/>
                  </a:lnTo>
                  <a:cubicBezTo>
                    <a:pt x="10922" y="1204"/>
                    <a:pt x="11149" y="964"/>
                    <a:pt x="11455" y="1004"/>
                  </a:cubicBezTo>
                  <a:cubicBezTo>
                    <a:pt x="11735" y="1018"/>
                    <a:pt x="11962" y="1271"/>
                    <a:pt x="11935" y="1551"/>
                  </a:cubicBezTo>
                  <a:lnTo>
                    <a:pt x="2029" y="160724"/>
                  </a:lnTo>
                  <a:cubicBezTo>
                    <a:pt x="2002" y="160991"/>
                    <a:pt x="1775" y="161204"/>
                    <a:pt x="1509" y="16120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B8D4DD2-49DD-4D2E-8FCF-59C9BC3CC08A}"/>
                </a:ext>
              </a:extLst>
            </p:cNvPr>
            <p:cNvSpPr/>
            <p:nvPr/>
          </p:nvSpPr>
          <p:spPr>
            <a:xfrm>
              <a:off x="9536857" y="6289230"/>
              <a:ext cx="92000" cy="124000"/>
            </a:xfrm>
            <a:custGeom>
              <a:avLst/>
              <a:gdLst>
                <a:gd name="connsiteX0" fmla="*/ 11869 w 92000"/>
                <a:gd name="connsiteY0" fmla="*/ 66370 h 124000"/>
                <a:gd name="connsiteX1" fmla="*/ 1935 w 92000"/>
                <a:gd name="connsiteY1" fmla="*/ 97250 h 124000"/>
                <a:gd name="connsiteX2" fmla="*/ 2695 w 92000"/>
                <a:gd name="connsiteY2" fmla="*/ 113570 h 124000"/>
                <a:gd name="connsiteX3" fmla="*/ 17335 w 92000"/>
                <a:gd name="connsiteY3" fmla="*/ 123143 h 124000"/>
                <a:gd name="connsiteX4" fmla="*/ 55095 w 92000"/>
                <a:gd name="connsiteY4" fmla="*/ 104530 h 124000"/>
                <a:gd name="connsiteX5" fmla="*/ 70762 w 92000"/>
                <a:gd name="connsiteY5" fmla="*/ 63317 h 124000"/>
                <a:gd name="connsiteX6" fmla="*/ 81122 w 92000"/>
                <a:gd name="connsiteY6" fmla="*/ 29917 h 124000"/>
                <a:gd name="connsiteX7" fmla="*/ 89962 w 92000"/>
                <a:gd name="connsiteY7" fmla="*/ 3370 h 124000"/>
                <a:gd name="connsiteX8" fmla="*/ 42829 w 92000"/>
                <a:gd name="connsiteY8" fmla="*/ 20543 h 124000"/>
                <a:gd name="connsiteX9" fmla="*/ 11869 w 92000"/>
                <a:gd name="connsiteY9" fmla="*/ 66370 h 1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000" h="124000">
                  <a:moveTo>
                    <a:pt x="11869" y="66370"/>
                  </a:moveTo>
                  <a:cubicBezTo>
                    <a:pt x="7402" y="76197"/>
                    <a:pt x="3989" y="86503"/>
                    <a:pt x="1935" y="97250"/>
                  </a:cubicBezTo>
                  <a:cubicBezTo>
                    <a:pt x="895" y="102690"/>
                    <a:pt x="229" y="108597"/>
                    <a:pt x="2695" y="113570"/>
                  </a:cubicBezTo>
                  <a:cubicBezTo>
                    <a:pt x="5389" y="118997"/>
                    <a:pt x="11362" y="122157"/>
                    <a:pt x="17335" y="123143"/>
                  </a:cubicBezTo>
                  <a:cubicBezTo>
                    <a:pt x="31935" y="125543"/>
                    <a:pt x="46535" y="116597"/>
                    <a:pt x="55095" y="104530"/>
                  </a:cubicBezTo>
                  <a:cubicBezTo>
                    <a:pt x="63655" y="92463"/>
                    <a:pt x="67362" y="77703"/>
                    <a:pt x="70762" y="63317"/>
                  </a:cubicBezTo>
                  <a:cubicBezTo>
                    <a:pt x="73442" y="51983"/>
                    <a:pt x="76069" y="40477"/>
                    <a:pt x="81122" y="29917"/>
                  </a:cubicBezTo>
                  <a:cubicBezTo>
                    <a:pt x="83282" y="25383"/>
                    <a:pt x="95962" y="7903"/>
                    <a:pt x="89962" y="3370"/>
                  </a:cubicBezTo>
                  <a:cubicBezTo>
                    <a:pt x="81762" y="-3070"/>
                    <a:pt x="58029" y="3930"/>
                    <a:pt x="42829" y="20543"/>
                  </a:cubicBezTo>
                  <a:cubicBezTo>
                    <a:pt x="30295" y="34197"/>
                    <a:pt x="19522" y="49570"/>
                    <a:pt x="11869" y="66370"/>
                  </a:cubicBezTo>
                  <a:close/>
                </a:path>
              </a:pathLst>
            </a:custGeom>
            <a:solidFill>
              <a:schemeClr val="accent3">
                <a:alpha val="77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73F4CE4-0D87-4652-92E2-C47D8ABFB525}"/>
                </a:ext>
              </a:extLst>
            </p:cNvPr>
            <p:cNvSpPr/>
            <p:nvPr/>
          </p:nvSpPr>
          <p:spPr>
            <a:xfrm>
              <a:off x="9552670" y="6302877"/>
              <a:ext cx="62667" cy="110667"/>
            </a:xfrm>
            <a:custGeom>
              <a:avLst/>
              <a:gdLst>
                <a:gd name="connsiteX0" fmla="*/ 1522 w 62666"/>
                <a:gd name="connsiteY0" fmla="*/ 110003 h 110666"/>
                <a:gd name="connsiteX1" fmla="*/ 1388 w 62666"/>
                <a:gd name="connsiteY1" fmla="*/ 109990 h 110666"/>
                <a:gd name="connsiteX2" fmla="*/ 1015 w 62666"/>
                <a:gd name="connsiteY2" fmla="*/ 109363 h 110666"/>
                <a:gd name="connsiteX3" fmla="*/ 61348 w 62666"/>
                <a:gd name="connsiteY3" fmla="*/ 1137 h 110666"/>
                <a:gd name="connsiteX4" fmla="*/ 62082 w 62666"/>
                <a:gd name="connsiteY4" fmla="*/ 1164 h 110666"/>
                <a:gd name="connsiteX5" fmla="*/ 62055 w 62666"/>
                <a:gd name="connsiteY5" fmla="*/ 1897 h 110666"/>
                <a:gd name="connsiteX6" fmla="*/ 2028 w 62666"/>
                <a:gd name="connsiteY6" fmla="*/ 109617 h 110666"/>
                <a:gd name="connsiteX7" fmla="*/ 1522 w 62666"/>
                <a:gd name="connsiteY7" fmla="*/ 110003 h 1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66" h="110666">
                  <a:moveTo>
                    <a:pt x="1522" y="110003"/>
                  </a:moveTo>
                  <a:cubicBezTo>
                    <a:pt x="1482" y="110003"/>
                    <a:pt x="1442" y="110003"/>
                    <a:pt x="1388" y="109990"/>
                  </a:cubicBezTo>
                  <a:cubicBezTo>
                    <a:pt x="1108" y="109923"/>
                    <a:pt x="948" y="109630"/>
                    <a:pt x="1015" y="109363"/>
                  </a:cubicBezTo>
                  <a:cubicBezTo>
                    <a:pt x="1188" y="108670"/>
                    <a:pt x="19175" y="40150"/>
                    <a:pt x="61348" y="1137"/>
                  </a:cubicBezTo>
                  <a:cubicBezTo>
                    <a:pt x="61562" y="950"/>
                    <a:pt x="61882" y="950"/>
                    <a:pt x="62082" y="1164"/>
                  </a:cubicBezTo>
                  <a:cubicBezTo>
                    <a:pt x="62282" y="1377"/>
                    <a:pt x="62268" y="1697"/>
                    <a:pt x="62055" y="1897"/>
                  </a:cubicBezTo>
                  <a:cubicBezTo>
                    <a:pt x="20095" y="40697"/>
                    <a:pt x="2202" y="108937"/>
                    <a:pt x="2028" y="109617"/>
                  </a:cubicBezTo>
                  <a:cubicBezTo>
                    <a:pt x="1975" y="109857"/>
                    <a:pt x="1762" y="110003"/>
                    <a:pt x="1522" y="11000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BFB52EC-896A-4963-ACD1-A8AB04B2EB9C}"/>
                </a:ext>
              </a:extLst>
            </p:cNvPr>
            <p:cNvSpPr/>
            <p:nvPr/>
          </p:nvSpPr>
          <p:spPr>
            <a:xfrm>
              <a:off x="9614085" y="6329133"/>
              <a:ext cx="38667" cy="34667"/>
            </a:xfrm>
            <a:custGeom>
              <a:avLst/>
              <a:gdLst>
                <a:gd name="connsiteX0" fmla="*/ 37880 w 38666"/>
                <a:gd name="connsiteY0" fmla="*/ 10293 h 34666"/>
                <a:gd name="connsiteX1" fmla="*/ 30973 w 38666"/>
                <a:gd name="connsiteY1" fmla="*/ 16280 h 34666"/>
                <a:gd name="connsiteX2" fmla="*/ 21173 w 38666"/>
                <a:gd name="connsiteY2" fmla="*/ 21147 h 34666"/>
                <a:gd name="connsiteX3" fmla="*/ 8667 w 38666"/>
                <a:gd name="connsiteY3" fmla="*/ 27613 h 34666"/>
                <a:gd name="connsiteX4" fmla="*/ 1000 w 38666"/>
                <a:gd name="connsiteY4" fmla="*/ 33720 h 34666"/>
                <a:gd name="connsiteX5" fmla="*/ 13160 w 38666"/>
                <a:gd name="connsiteY5" fmla="*/ 13053 h 34666"/>
                <a:gd name="connsiteX6" fmla="*/ 32133 w 38666"/>
                <a:gd name="connsiteY6" fmla="*/ 1000 h 34666"/>
                <a:gd name="connsiteX7" fmla="*/ 32573 w 38666"/>
                <a:gd name="connsiteY7" fmla="*/ 1013 h 34666"/>
                <a:gd name="connsiteX8" fmla="*/ 37133 w 38666"/>
                <a:gd name="connsiteY8" fmla="*/ 2467 h 34666"/>
                <a:gd name="connsiteX9" fmla="*/ 37880 w 38666"/>
                <a:gd name="connsiteY9" fmla="*/ 10293 h 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66" h="34666">
                  <a:moveTo>
                    <a:pt x="37880" y="10293"/>
                  </a:moveTo>
                  <a:cubicBezTo>
                    <a:pt x="36373" y="13000"/>
                    <a:pt x="33547" y="14840"/>
                    <a:pt x="30973" y="16280"/>
                  </a:cubicBezTo>
                  <a:cubicBezTo>
                    <a:pt x="27813" y="18067"/>
                    <a:pt x="24440" y="19627"/>
                    <a:pt x="21173" y="21147"/>
                  </a:cubicBezTo>
                  <a:cubicBezTo>
                    <a:pt x="16987" y="23093"/>
                    <a:pt x="12667" y="25107"/>
                    <a:pt x="8667" y="27613"/>
                  </a:cubicBezTo>
                  <a:cubicBezTo>
                    <a:pt x="5760" y="29440"/>
                    <a:pt x="3173" y="31507"/>
                    <a:pt x="1000" y="33720"/>
                  </a:cubicBezTo>
                  <a:cubicBezTo>
                    <a:pt x="4427" y="25933"/>
                    <a:pt x="8440" y="19133"/>
                    <a:pt x="13160" y="13053"/>
                  </a:cubicBezTo>
                  <a:cubicBezTo>
                    <a:pt x="19373" y="5053"/>
                    <a:pt x="25747" y="1000"/>
                    <a:pt x="32133" y="1000"/>
                  </a:cubicBezTo>
                  <a:cubicBezTo>
                    <a:pt x="32280" y="1000"/>
                    <a:pt x="32427" y="1000"/>
                    <a:pt x="32573" y="1013"/>
                  </a:cubicBezTo>
                  <a:cubicBezTo>
                    <a:pt x="34547" y="1067"/>
                    <a:pt x="36080" y="1560"/>
                    <a:pt x="37133" y="2467"/>
                  </a:cubicBezTo>
                  <a:cubicBezTo>
                    <a:pt x="39307" y="4320"/>
                    <a:pt x="39213" y="7893"/>
                    <a:pt x="37880" y="10293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C57998F-31EA-4B23-B54C-9BFE446DB54F}"/>
                </a:ext>
              </a:extLst>
            </p:cNvPr>
            <p:cNvSpPr/>
            <p:nvPr/>
          </p:nvSpPr>
          <p:spPr>
            <a:xfrm>
              <a:off x="9614739" y="6370417"/>
              <a:ext cx="48000" cy="18667"/>
            </a:xfrm>
            <a:custGeom>
              <a:avLst/>
              <a:gdLst>
                <a:gd name="connsiteX0" fmla="*/ 44347 w 48000"/>
                <a:gd name="connsiteY0" fmla="*/ 13370 h 18666"/>
                <a:gd name="connsiteX1" fmla="*/ 35547 w 48000"/>
                <a:gd name="connsiteY1" fmla="*/ 15836 h 18666"/>
                <a:gd name="connsiteX2" fmla="*/ 24613 w 48000"/>
                <a:gd name="connsiteY2" fmla="*/ 16050 h 18666"/>
                <a:gd name="connsiteX3" fmla="*/ 10547 w 48000"/>
                <a:gd name="connsiteY3" fmla="*/ 16543 h 18666"/>
                <a:gd name="connsiteX4" fmla="*/ 1000 w 48000"/>
                <a:gd name="connsiteY4" fmla="*/ 18783 h 18666"/>
                <a:gd name="connsiteX5" fmla="*/ 20827 w 48000"/>
                <a:gd name="connsiteY5" fmla="*/ 5303 h 18666"/>
                <a:gd name="connsiteX6" fmla="*/ 43133 w 48000"/>
                <a:gd name="connsiteY6" fmla="*/ 2530 h 18666"/>
                <a:gd name="connsiteX7" fmla="*/ 43533 w 48000"/>
                <a:gd name="connsiteY7" fmla="*/ 2730 h 18666"/>
                <a:gd name="connsiteX8" fmla="*/ 47040 w 48000"/>
                <a:gd name="connsiteY8" fmla="*/ 5996 h 18666"/>
                <a:gd name="connsiteX9" fmla="*/ 44347 w 48000"/>
                <a:gd name="connsiteY9" fmla="*/ 1337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00" h="18666">
                  <a:moveTo>
                    <a:pt x="44347" y="13370"/>
                  </a:moveTo>
                  <a:cubicBezTo>
                    <a:pt x="41827" y="15170"/>
                    <a:pt x="38480" y="15623"/>
                    <a:pt x="35547" y="15836"/>
                  </a:cubicBezTo>
                  <a:cubicBezTo>
                    <a:pt x="31920" y="16090"/>
                    <a:pt x="28200" y="16063"/>
                    <a:pt x="24613" y="16050"/>
                  </a:cubicBezTo>
                  <a:cubicBezTo>
                    <a:pt x="20000" y="16023"/>
                    <a:pt x="15227" y="15983"/>
                    <a:pt x="10547" y="16543"/>
                  </a:cubicBezTo>
                  <a:cubicBezTo>
                    <a:pt x="7133" y="16956"/>
                    <a:pt x="3907" y="17716"/>
                    <a:pt x="1000" y="18783"/>
                  </a:cubicBezTo>
                  <a:cubicBezTo>
                    <a:pt x="7427" y="13210"/>
                    <a:pt x="13960" y="8770"/>
                    <a:pt x="20827" y="5303"/>
                  </a:cubicBezTo>
                  <a:cubicBezTo>
                    <a:pt x="29867" y="730"/>
                    <a:pt x="37360" y="-204"/>
                    <a:pt x="43133" y="2530"/>
                  </a:cubicBezTo>
                  <a:cubicBezTo>
                    <a:pt x="43267" y="2596"/>
                    <a:pt x="43400" y="2663"/>
                    <a:pt x="43533" y="2730"/>
                  </a:cubicBezTo>
                  <a:cubicBezTo>
                    <a:pt x="45293" y="3623"/>
                    <a:pt x="46467" y="4716"/>
                    <a:pt x="47040" y="5996"/>
                  </a:cubicBezTo>
                  <a:cubicBezTo>
                    <a:pt x="48187" y="8583"/>
                    <a:pt x="46573" y="11783"/>
                    <a:pt x="44347" y="13370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FF36635-903D-48DA-84D6-5625344FED73}"/>
                </a:ext>
              </a:extLst>
            </p:cNvPr>
            <p:cNvSpPr/>
            <p:nvPr/>
          </p:nvSpPr>
          <p:spPr>
            <a:xfrm>
              <a:off x="9617192" y="6386987"/>
              <a:ext cx="30667" cy="18667"/>
            </a:xfrm>
            <a:custGeom>
              <a:avLst/>
              <a:gdLst>
                <a:gd name="connsiteX0" fmla="*/ 25093 w 30666"/>
                <a:gd name="connsiteY0" fmla="*/ 18640 h 18666"/>
                <a:gd name="connsiteX1" fmla="*/ 19560 w 30666"/>
                <a:gd name="connsiteY1" fmla="*/ 15733 h 18666"/>
                <a:gd name="connsiteX2" fmla="*/ 14027 w 30666"/>
                <a:gd name="connsiteY2" fmla="*/ 10707 h 18666"/>
                <a:gd name="connsiteX3" fmla="*/ 6800 w 30666"/>
                <a:gd name="connsiteY3" fmla="*/ 4360 h 18666"/>
                <a:gd name="connsiteX4" fmla="*/ 1000 w 30666"/>
                <a:gd name="connsiteY4" fmla="*/ 1000 h 18666"/>
                <a:gd name="connsiteX5" fmla="*/ 17187 w 30666"/>
                <a:gd name="connsiteY5" fmla="*/ 3587 h 18666"/>
                <a:gd name="connsiteX6" fmla="*/ 29573 w 30666"/>
                <a:gd name="connsiteY6" fmla="*/ 12653 h 18666"/>
                <a:gd name="connsiteX7" fmla="*/ 29680 w 30666"/>
                <a:gd name="connsiteY7" fmla="*/ 12933 h 18666"/>
                <a:gd name="connsiteX8" fmla="*/ 29893 w 30666"/>
                <a:gd name="connsiteY8" fmla="*/ 16200 h 18666"/>
                <a:gd name="connsiteX9" fmla="*/ 25093 w 30666"/>
                <a:gd name="connsiteY9" fmla="*/ 1864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6" h="18666">
                  <a:moveTo>
                    <a:pt x="25093" y="18640"/>
                  </a:moveTo>
                  <a:cubicBezTo>
                    <a:pt x="23000" y="18347"/>
                    <a:pt x="21120" y="17013"/>
                    <a:pt x="19560" y="15733"/>
                  </a:cubicBezTo>
                  <a:cubicBezTo>
                    <a:pt x="17640" y="14160"/>
                    <a:pt x="15800" y="12413"/>
                    <a:pt x="14027" y="10707"/>
                  </a:cubicBezTo>
                  <a:cubicBezTo>
                    <a:pt x="11747" y="8533"/>
                    <a:pt x="9387" y="6280"/>
                    <a:pt x="6800" y="4360"/>
                  </a:cubicBezTo>
                  <a:cubicBezTo>
                    <a:pt x="4907" y="2960"/>
                    <a:pt x="2947" y="1827"/>
                    <a:pt x="1000" y="1000"/>
                  </a:cubicBezTo>
                  <a:cubicBezTo>
                    <a:pt x="6813" y="1240"/>
                    <a:pt x="12133" y="2093"/>
                    <a:pt x="17187" y="3587"/>
                  </a:cubicBezTo>
                  <a:cubicBezTo>
                    <a:pt x="23827" y="5547"/>
                    <a:pt x="27987" y="8600"/>
                    <a:pt x="29573" y="12653"/>
                  </a:cubicBezTo>
                  <a:cubicBezTo>
                    <a:pt x="29613" y="12747"/>
                    <a:pt x="29640" y="12840"/>
                    <a:pt x="29680" y="12933"/>
                  </a:cubicBezTo>
                  <a:cubicBezTo>
                    <a:pt x="30133" y="14200"/>
                    <a:pt x="30200" y="15293"/>
                    <a:pt x="29893" y="16200"/>
                  </a:cubicBezTo>
                  <a:cubicBezTo>
                    <a:pt x="29253" y="18053"/>
                    <a:pt x="26947" y="18893"/>
                    <a:pt x="25093" y="18640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C5700ABC-3D0F-470D-9E09-3BFD53D74A2E}"/>
                </a:ext>
              </a:extLst>
            </p:cNvPr>
            <p:cNvSpPr/>
            <p:nvPr/>
          </p:nvSpPr>
          <p:spPr>
            <a:xfrm>
              <a:off x="9592979" y="6333602"/>
              <a:ext cx="53333" cy="80000"/>
            </a:xfrm>
            <a:custGeom>
              <a:avLst/>
              <a:gdLst>
                <a:gd name="connsiteX0" fmla="*/ 1520 w 53333"/>
                <a:gd name="connsiteY0" fmla="*/ 79678 h 80000"/>
                <a:gd name="connsiteX1" fmla="*/ 1000 w 53333"/>
                <a:gd name="connsiteY1" fmla="*/ 79158 h 80000"/>
                <a:gd name="connsiteX2" fmla="*/ 52693 w 53333"/>
                <a:gd name="connsiteY2" fmla="*/ 1091 h 80000"/>
                <a:gd name="connsiteX3" fmla="*/ 53413 w 53333"/>
                <a:gd name="connsiteY3" fmla="*/ 1225 h 80000"/>
                <a:gd name="connsiteX4" fmla="*/ 53280 w 53333"/>
                <a:gd name="connsiteY4" fmla="*/ 1945 h 80000"/>
                <a:gd name="connsiteX5" fmla="*/ 2027 w 53333"/>
                <a:gd name="connsiteY5" fmla="*/ 79158 h 80000"/>
                <a:gd name="connsiteX6" fmla="*/ 1520 w 53333"/>
                <a:gd name="connsiteY6" fmla="*/ 79678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33" h="80000">
                  <a:moveTo>
                    <a:pt x="1520" y="79678"/>
                  </a:moveTo>
                  <a:cubicBezTo>
                    <a:pt x="1253" y="79651"/>
                    <a:pt x="1000" y="79451"/>
                    <a:pt x="1000" y="79158"/>
                  </a:cubicBezTo>
                  <a:cubicBezTo>
                    <a:pt x="1000" y="78731"/>
                    <a:pt x="1787" y="36491"/>
                    <a:pt x="52693" y="1091"/>
                  </a:cubicBezTo>
                  <a:cubicBezTo>
                    <a:pt x="52933" y="931"/>
                    <a:pt x="53253" y="985"/>
                    <a:pt x="53413" y="1225"/>
                  </a:cubicBezTo>
                  <a:cubicBezTo>
                    <a:pt x="53573" y="1465"/>
                    <a:pt x="53520" y="1785"/>
                    <a:pt x="53280" y="1945"/>
                  </a:cubicBezTo>
                  <a:cubicBezTo>
                    <a:pt x="2813" y="37038"/>
                    <a:pt x="2027" y="78745"/>
                    <a:pt x="2027" y="79158"/>
                  </a:cubicBezTo>
                  <a:cubicBezTo>
                    <a:pt x="2040" y="79438"/>
                    <a:pt x="1813" y="79678"/>
                    <a:pt x="1520" y="79678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F78190F-639E-4215-BDEC-12D8C56729D6}"/>
                </a:ext>
              </a:extLst>
            </p:cNvPr>
            <p:cNvSpPr/>
            <p:nvPr/>
          </p:nvSpPr>
          <p:spPr>
            <a:xfrm>
              <a:off x="9592970" y="6377507"/>
              <a:ext cx="61333" cy="36000"/>
            </a:xfrm>
            <a:custGeom>
              <a:avLst/>
              <a:gdLst>
                <a:gd name="connsiteX0" fmla="*/ 1529 w 61333"/>
                <a:gd name="connsiteY0" fmla="*/ 35773 h 36000"/>
                <a:gd name="connsiteX1" fmla="*/ 1302 w 61333"/>
                <a:gd name="connsiteY1" fmla="*/ 35720 h 36000"/>
                <a:gd name="connsiteX2" fmla="*/ 1049 w 61333"/>
                <a:gd name="connsiteY2" fmla="*/ 35027 h 36000"/>
                <a:gd name="connsiteX3" fmla="*/ 59942 w 61333"/>
                <a:gd name="connsiteY3" fmla="*/ 1000 h 36000"/>
                <a:gd name="connsiteX4" fmla="*/ 60462 w 61333"/>
                <a:gd name="connsiteY4" fmla="*/ 1520 h 36000"/>
                <a:gd name="connsiteX5" fmla="*/ 59942 w 61333"/>
                <a:gd name="connsiteY5" fmla="*/ 2040 h 36000"/>
                <a:gd name="connsiteX6" fmla="*/ 1996 w 61333"/>
                <a:gd name="connsiteY6" fmla="*/ 35467 h 36000"/>
                <a:gd name="connsiteX7" fmla="*/ 1529 w 61333"/>
                <a:gd name="connsiteY7" fmla="*/ 35773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333" h="36000">
                  <a:moveTo>
                    <a:pt x="1529" y="35773"/>
                  </a:moveTo>
                  <a:cubicBezTo>
                    <a:pt x="1449" y="35773"/>
                    <a:pt x="1382" y="35760"/>
                    <a:pt x="1302" y="35720"/>
                  </a:cubicBezTo>
                  <a:cubicBezTo>
                    <a:pt x="1036" y="35600"/>
                    <a:pt x="929" y="35293"/>
                    <a:pt x="1049" y="35027"/>
                  </a:cubicBezTo>
                  <a:cubicBezTo>
                    <a:pt x="1209" y="34693"/>
                    <a:pt x="17422" y="1000"/>
                    <a:pt x="59942" y="1000"/>
                  </a:cubicBezTo>
                  <a:cubicBezTo>
                    <a:pt x="60236" y="1000"/>
                    <a:pt x="60462" y="1227"/>
                    <a:pt x="60462" y="1520"/>
                  </a:cubicBezTo>
                  <a:cubicBezTo>
                    <a:pt x="60462" y="1813"/>
                    <a:pt x="60236" y="2040"/>
                    <a:pt x="59942" y="2040"/>
                  </a:cubicBezTo>
                  <a:cubicBezTo>
                    <a:pt x="18102" y="2040"/>
                    <a:pt x="2142" y="35133"/>
                    <a:pt x="1996" y="35467"/>
                  </a:cubicBezTo>
                  <a:cubicBezTo>
                    <a:pt x="1916" y="35653"/>
                    <a:pt x="1729" y="35773"/>
                    <a:pt x="1529" y="3577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779762B-7AD4-43A8-AF5A-15948F350B99}"/>
                </a:ext>
              </a:extLst>
            </p:cNvPr>
            <p:cNvSpPr/>
            <p:nvPr/>
          </p:nvSpPr>
          <p:spPr>
            <a:xfrm>
              <a:off x="9616205" y="6386883"/>
              <a:ext cx="28000" cy="14667"/>
            </a:xfrm>
            <a:custGeom>
              <a:avLst/>
              <a:gdLst>
                <a:gd name="connsiteX0" fmla="*/ 27041 w 28000"/>
                <a:gd name="connsiteY0" fmla="*/ 14463 h 14666"/>
                <a:gd name="connsiteX1" fmla="*/ 26734 w 28000"/>
                <a:gd name="connsiteY1" fmla="*/ 14357 h 14666"/>
                <a:gd name="connsiteX2" fmla="*/ 1561 w 28000"/>
                <a:gd name="connsiteY2" fmla="*/ 2050 h 14666"/>
                <a:gd name="connsiteX3" fmla="*/ 1001 w 28000"/>
                <a:gd name="connsiteY3" fmla="*/ 1570 h 14666"/>
                <a:gd name="connsiteX4" fmla="*/ 1481 w 28000"/>
                <a:gd name="connsiteY4" fmla="*/ 1010 h 14666"/>
                <a:gd name="connsiteX5" fmla="*/ 27361 w 28000"/>
                <a:gd name="connsiteY5" fmla="*/ 13530 h 14666"/>
                <a:gd name="connsiteX6" fmla="*/ 27467 w 28000"/>
                <a:gd name="connsiteY6" fmla="*/ 14263 h 14666"/>
                <a:gd name="connsiteX7" fmla="*/ 27041 w 28000"/>
                <a:gd name="connsiteY7" fmla="*/ 14463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0" h="14666">
                  <a:moveTo>
                    <a:pt x="27041" y="14463"/>
                  </a:moveTo>
                  <a:cubicBezTo>
                    <a:pt x="26934" y="14463"/>
                    <a:pt x="26827" y="14423"/>
                    <a:pt x="26734" y="14357"/>
                  </a:cubicBezTo>
                  <a:cubicBezTo>
                    <a:pt x="9907" y="1663"/>
                    <a:pt x="1627" y="2037"/>
                    <a:pt x="1561" y="2050"/>
                  </a:cubicBezTo>
                  <a:cubicBezTo>
                    <a:pt x="1267" y="2077"/>
                    <a:pt x="1027" y="1850"/>
                    <a:pt x="1001" y="1570"/>
                  </a:cubicBezTo>
                  <a:cubicBezTo>
                    <a:pt x="987" y="1290"/>
                    <a:pt x="1201" y="1037"/>
                    <a:pt x="1481" y="1010"/>
                  </a:cubicBezTo>
                  <a:cubicBezTo>
                    <a:pt x="1827" y="970"/>
                    <a:pt x="10134" y="543"/>
                    <a:pt x="27361" y="13530"/>
                  </a:cubicBezTo>
                  <a:cubicBezTo>
                    <a:pt x="27587" y="13703"/>
                    <a:pt x="27641" y="14023"/>
                    <a:pt x="27467" y="14263"/>
                  </a:cubicBezTo>
                  <a:cubicBezTo>
                    <a:pt x="27361" y="14384"/>
                    <a:pt x="27201" y="14463"/>
                    <a:pt x="27041" y="1446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1270DA4-6D41-4C73-A967-56FA20A8677C}"/>
                </a:ext>
              </a:extLst>
            </p:cNvPr>
            <p:cNvSpPr/>
            <p:nvPr/>
          </p:nvSpPr>
          <p:spPr>
            <a:xfrm>
              <a:off x="8878200" y="6222330"/>
              <a:ext cx="124000" cy="190667"/>
            </a:xfrm>
            <a:custGeom>
              <a:avLst/>
              <a:gdLst>
                <a:gd name="connsiteX0" fmla="*/ 113739 w 124000"/>
                <a:gd name="connsiteY0" fmla="*/ 128950 h 190666"/>
                <a:gd name="connsiteX1" fmla="*/ 94005 w 124000"/>
                <a:gd name="connsiteY1" fmla="*/ 102256 h 190666"/>
                <a:gd name="connsiteX2" fmla="*/ 94392 w 124000"/>
                <a:gd name="connsiteY2" fmla="*/ 77923 h 190666"/>
                <a:gd name="connsiteX3" fmla="*/ 89685 w 124000"/>
                <a:gd name="connsiteY3" fmla="*/ 54576 h 190666"/>
                <a:gd name="connsiteX4" fmla="*/ 71939 w 124000"/>
                <a:gd name="connsiteY4" fmla="*/ 45776 h 190666"/>
                <a:gd name="connsiteX5" fmla="*/ 52659 w 124000"/>
                <a:gd name="connsiteY5" fmla="*/ 40123 h 190666"/>
                <a:gd name="connsiteX6" fmla="*/ 39979 w 124000"/>
                <a:gd name="connsiteY6" fmla="*/ 17336 h 190666"/>
                <a:gd name="connsiteX7" fmla="*/ 9592 w 124000"/>
                <a:gd name="connsiteY7" fmla="*/ 2670 h 190666"/>
                <a:gd name="connsiteX8" fmla="*/ 7459 w 124000"/>
                <a:gd name="connsiteY8" fmla="*/ 37070 h 190666"/>
                <a:gd name="connsiteX9" fmla="*/ 20379 w 124000"/>
                <a:gd name="connsiteY9" fmla="*/ 55976 h 190666"/>
                <a:gd name="connsiteX10" fmla="*/ 11859 w 124000"/>
                <a:gd name="connsiteY10" fmla="*/ 89296 h 190666"/>
                <a:gd name="connsiteX11" fmla="*/ 30072 w 124000"/>
                <a:gd name="connsiteY11" fmla="*/ 107336 h 190666"/>
                <a:gd name="connsiteX12" fmla="*/ 31139 w 124000"/>
                <a:gd name="connsiteY12" fmla="*/ 131976 h 190666"/>
                <a:gd name="connsiteX13" fmla="*/ 21605 w 124000"/>
                <a:gd name="connsiteY13" fmla="*/ 155803 h 190666"/>
                <a:gd name="connsiteX14" fmla="*/ 46552 w 124000"/>
                <a:gd name="connsiteY14" fmla="*/ 188576 h 190666"/>
                <a:gd name="connsiteX15" fmla="*/ 90952 w 124000"/>
                <a:gd name="connsiteY15" fmla="*/ 190430 h 190666"/>
                <a:gd name="connsiteX16" fmla="*/ 119739 w 124000"/>
                <a:gd name="connsiteY16" fmla="*/ 166736 h 190666"/>
                <a:gd name="connsiteX17" fmla="*/ 121379 w 124000"/>
                <a:gd name="connsiteY17" fmla="*/ 140576 h 190666"/>
                <a:gd name="connsiteX18" fmla="*/ 113739 w 124000"/>
                <a:gd name="connsiteY18" fmla="*/ 128950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4000" h="190666">
                  <a:moveTo>
                    <a:pt x="113739" y="128950"/>
                  </a:moveTo>
                  <a:cubicBezTo>
                    <a:pt x="106339" y="120403"/>
                    <a:pt x="96965" y="113043"/>
                    <a:pt x="94005" y="102256"/>
                  </a:cubicBezTo>
                  <a:cubicBezTo>
                    <a:pt x="91845" y="94376"/>
                    <a:pt x="93552" y="86043"/>
                    <a:pt x="94392" y="77923"/>
                  </a:cubicBezTo>
                  <a:cubicBezTo>
                    <a:pt x="95232" y="69803"/>
                    <a:pt x="94939" y="60816"/>
                    <a:pt x="89685" y="54576"/>
                  </a:cubicBezTo>
                  <a:cubicBezTo>
                    <a:pt x="85352" y="49430"/>
                    <a:pt x="78512" y="47190"/>
                    <a:pt x="71939" y="45776"/>
                  </a:cubicBezTo>
                  <a:cubicBezTo>
                    <a:pt x="65365" y="44363"/>
                    <a:pt x="58499" y="43469"/>
                    <a:pt x="52659" y="40123"/>
                  </a:cubicBezTo>
                  <a:cubicBezTo>
                    <a:pt x="43179" y="34683"/>
                    <a:pt x="45072" y="25443"/>
                    <a:pt x="39979" y="17336"/>
                  </a:cubicBezTo>
                  <a:cubicBezTo>
                    <a:pt x="34272" y="8243"/>
                    <a:pt x="20979" y="-3371"/>
                    <a:pt x="9592" y="2670"/>
                  </a:cubicBezTo>
                  <a:cubicBezTo>
                    <a:pt x="-2461" y="9070"/>
                    <a:pt x="-555" y="28496"/>
                    <a:pt x="7459" y="37070"/>
                  </a:cubicBezTo>
                  <a:cubicBezTo>
                    <a:pt x="12779" y="42763"/>
                    <a:pt x="19592" y="48216"/>
                    <a:pt x="20379" y="55976"/>
                  </a:cubicBezTo>
                  <a:cubicBezTo>
                    <a:pt x="21552" y="67643"/>
                    <a:pt x="8192" y="78150"/>
                    <a:pt x="11859" y="89296"/>
                  </a:cubicBezTo>
                  <a:cubicBezTo>
                    <a:pt x="14579" y="97523"/>
                    <a:pt x="24939" y="100350"/>
                    <a:pt x="30072" y="107336"/>
                  </a:cubicBezTo>
                  <a:cubicBezTo>
                    <a:pt x="35139" y="114256"/>
                    <a:pt x="34112" y="123936"/>
                    <a:pt x="31139" y="131976"/>
                  </a:cubicBezTo>
                  <a:cubicBezTo>
                    <a:pt x="28152" y="140016"/>
                    <a:pt x="23459" y="147443"/>
                    <a:pt x="21605" y="155803"/>
                  </a:cubicBezTo>
                  <a:cubicBezTo>
                    <a:pt x="17805" y="172923"/>
                    <a:pt x="31245" y="184750"/>
                    <a:pt x="46552" y="188576"/>
                  </a:cubicBezTo>
                  <a:cubicBezTo>
                    <a:pt x="60619" y="192083"/>
                    <a:pt x="90952" y="190430"/>
                    <a:pt x="90952" y="190430"/>
                  </a:cubicBezTo>
                  <a:cubicBezTo>
                    <a:pt x="101779" y="186643"/>
                    <a:pt x="113779" y="177136"/>
                    <a:pt x="119739" y="166736"/>
                  </a:cubicBezTo>
                  <a:cubicBezTo>
                    <a:pt x="124232" y="158883"/>
                    <a:pt x="124859" y="148936"/>
                    <a:pt x="121379" y="140576"/>
                  </a:cubicBezTo>
                  <a:cubicBezTo>
                    <a:pt x="119579" y="136283"/>
                    <a:pt x="116832" y="132510"/>
                    <a:pt x="113739" y="1289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8BFAB90-377B-44AB-840E-2722F13D063D}"/>
                </a:ext>
              </a:extLst>
            </p:cNvPr>
            <p:cNvSpPr/>
            <p:nvPr/>
          </p:nvSpPr>
          <p:spPr>
            <a:xfrm>
              <a:off x="8899759" y="6241940"/>
              <a:ext cx="60000" cy="170667"/>
            </a:xfrm>
            <a:custGeom>
              <a:avLst/>
              <a:gdLst>
                <a:gd name="connsiteX0" fmla="*/ 58953 w 60000"/>
                <a:gd name="connsiteY0" fmla="*/ 170900 h 170666"/>
                <a:gd name="connsiteX1" fmla="*/ 58433 w 60000"/>
                <a:gd name="connsiteY1" fmla="*/ 170407 h 170666"/>
                <a:gd name="connsiteX2" fmla="*/ 1087 w 60000"/>
                <a:gd name="connsiteY2" fmla="*/ 1807 h 170666"/>
                <a:gd name="connsiteX3" fmla="*/ 1247 w 60000"/>
                <a:gd name="connsiteY3" fmla="*/ 1087 h 170666"/>
                <a:gd name="connsiteX4" fmla="*/ 1967 w 60000"/>
                <a:gd name="connsiteY4" fmla="*/ 1247 h 170666"/>
                <a:gd name="connsiteX5" fmla="*/ 59487 w 60000"/>
                <a:gd name="connsiteY5" fmla="*/ 170340 h 170666"/>
                <a:gd name="connsiteX6" fmla="*/ 59007 w 60000"/>
                <a:gd name="connsiteY6" fmla="*/ 170887 h 170666"/>
                <a:gd name="connsiteX7" fmla="*/ 58953 w 60000"/>
                <a:gd name="connsiteY7" fmla="*/ 170900 h 17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0" h="170666">
                  <a:moveTo>
                    <a:pt x="58953" y="170900"/>
                  </a:moveTo>
                  <a:cubicBezTo>
                    <a:pt x="58687" y="170900"/>
                    <a:pt x="58447" y="170686"/>
                    <a:pt x="58433" y="170407"/>
                  </a:cubicBezTo>
                  <a:cubicBezTo>
                    <a:pt x="52873" y="82713"/>
                    <a:pt x="1607" y="2606"/>
                    <a:pt x="1087" y="1807"/>
                  </a:cubicBezTo>
                  <a:cubicBezTo>
                    <a:pt x="927" y="1567"/>
                    <a:pt x="993" y="1247"/>
                    <a:pt x="1247" y="1087"/>
                  </a:cubicBezTo>
                  <a:cubicBezTo>
                    <a:pt x="1487" y="927"/>
                    <a:pt x="1807" y="993"/>
                    <a:pt x="1967" y="1247"/>
                  </a:cubicBezTo>
                  <a:cubicBezTo>
                    <a:pt x="2487" y="2047"/>
                    <a:pt x="53900" y="82393"/>
                    <a:pt x="59487" y="170340"/>
                  </a:cubicBezTo>
                  <a:cubicBezTo>
                    <a:pt x="59500" y="170620"/>
                    <a:pt x="59287" y="170873"/>
                    <a:pt x="59007" y="170887"/>
                  </a:cubicBezTo>
                  <a:cubicBezTo>
                    <a:pt x="58980" y="170900"/>
                    <a:pt x="58967" y="170900"/>
                    <a:pt x="58953" y="170900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82CBDCF-5572-4098-B15B-084FCCBAFCC3}"/>
                </a:ext>
              </a:extLst>
            </p:cNvPr>
            <p:cNvSpPr/>
            <p:nvPr/>
          </p:nvSpPr>
          <p:spPr>
            <a:xfrm>
              <a:off x="8852868" y="6349293"/>
              <a:ext cx="29333" cy="26667"/>
            </a:xfrm>
            <a:custGeom>
              <a:avLst/>
              <a:gdLst>
                <a:gd name="connsiteX0" fmla="*/ 2284 w 29333"/>
                <a:gd name="connsiteY0" fmla="*/ 2093 h 26666"/>
                <a:gd name="connsiteX1" fmla="*/ 5737 w 29333"/>
                <a:gd name="connsiteY1" fmla="*/ 1000 h 26666"/>
                <a:gd name="connsiteX2" fmla="*/ 6070 w 29333"/>
                <a:gd name="connsiteY2" fmla="*/ 1000 h 26666"/>
                <a:gd name="connsiteX3" fmla="*/ 20417 w 29333"/>
                <a:gd name="connsiteY3" fmla="*/ 10107 h 26666"/>
                <a:gd name="connsiteX4" fmla="*/ 29604 w 29333"/>
                <a:gd name="connsiteY4" fmla="*/ 25733 h 26666"/>
                <a:gd name="connsiteX5" fmla="*/ 23804 w 29333"/>
                <a:gd name="connsiteY5" fmla="*/ 21120 h 26666"/>
                <a:gd name="connsiteX6" fmla="*/ 14350 w 29333"/>
                <a:gd name="connsiteY6" fmla="*/ 16227 h 26666"/>
                <a:gd name="connsiteX7" fmla="*/ 6950 w 29333"/>
                <a:gd name="connsiteY7" fmla="*/ 12547 h 26666"/>
                <a:gd name="connsiteX8" fmla="*/ 1724 w 29333"/>
                <a:gd name="connsiteY8" fmla="*/ 8013 h 26666"/>
                <a:gd name="connsiteX9" fmla="*/ 2284 w 29333"/>
                <a:gd name="connsiteY9" fmla="*/ 2093 h 2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333" h="26666">
                  <a:moveTo>
                    <a:pt x="2284" y="2093"/>
                  </a:moveTo>
                  <a:cubicBezTo>
                    <a:pt x="3084" y="1413"/>
                    <a:pt x="4244" y="1040"/>
                    <a:pt x="5737" y="1000"/>
                  </a:cubicBezTo>
                  <a:cubicBezTo>
                    <a:pt x="5844" y="1000"/>
                    <a:pt x="5964" y="1000"/>
                    <a:pt x="6070" y="1000"/>
                  </a:cubicBezTo>
                  <a:cubicBezTo>
                    <a:pt x="10884" y="1000"/>
                    <a:pt x="15710" y="4067"/>
                    <a:pt x="20417" y="10107"/>
                  </a:cubicBezTo>
                  <a:cubicBezTo>
                    <a:pt x="23990" y="14707"/>
                    <a:pt x="27017" y="19853"/>
                    <a:pt x="29604" y="25733"/>
                  </a:cubicBezTo>
                  <a:cubicBezTo>
                    <a:pt x="27964" y="24053"/>
                    <a:pt x="26004" y="22493"/>
                    <a:pt x="23804" y="21120"/>
                  </a:cubicBezTo>
                  <a:cubicBezTo>
                    <a:pt x="20790" y="19227"/>
                    <a:pt x="17510" y="17707"/>
                    <a:pt x="14350" y="16227"/>
                  </a:cubicBezTo>
                  <a:cubicBezTo>
                    <a:pt x="11884" y="15080"/>
                    <a:pt x="9337" y="13893"/>
                    <a:pt x="6950" y="12547"/>
                  </a:cubicBezTo>
                  <a:cubicBezTo>
                    <a:pt x="5004" y="11453"/>
                    <a:pt x="2870" y="10053"/>
                    <a:pt x="1724" y="8013"/>
                  </a:cubicBezTo>
                  <a:cubicBezTo>
                    <a:pt x="710" y="6200"/>
                    <a:pt x="644" y="3493"/>
                    <a:pt x="2284" y="209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29DEB54-7F88-44E8-95A3-29EC5E8FC3DE}"/>
                </a:ext>
              </a:extLst>
            </p:cNvPr>
            <p:cNvSpPr/>
            <p:nvPr/>
          </p:nvSpPr>
          <p:spPr>
            <a:xfrm>
              <a:off x="8845884" y="6380497"/>
              <a:ext cx="36000" cy="14667"/>
            </a:xfrm>
            <a:custGeom>
              <a:avLst/>
              <a:gdLst>
                <a:gd name="connsiteX0" fmla="*/ 1294 w 36000"/>
                <a:gd name="connsiteY0" fmla="*/ 4770 h 14666"/>
                <a:gd name="connsiteX1" fmla="*/ 3948 w 36000"/>
                <a:gd name="connsiteY1" fmla="*/ 2303 h 14666"/>
                <a:gd name="connsiteX2" fmla="*/ 4241 w 36000"/>
                <a:gd name="connsiteY2" fmla="*/ 2156 h 14666"/>
                <a:gd name="connsiteX3" fmla="*/ 21108 w 36000"/>
                <a:gd name="connsiteY3" fmla="*/ 4250 h 14666"/>
                <a:gd name="connsiteX4" fmla="*/ 36108 w 36000"/>
                <a:gd name="connsiteY4" fmla="*/ 14450 h 14666"/>
                <a:gd name="connsiteX5" fmla="*/ 28894 w 36000"/>
                <a:gd name="connsiteY5" fmla="*/ 12756 h 14666"/>
                <a:gd name="connsiteX6" fmla="*/ 18254 w 36000"/>
                <a:gd name="connsiteY6" fmla="*/ 12383 h 14666"/>
                <a:gd name="connsiteX7" fmla="*/ 9988 w 36000"/>
                <a:gd name="connsiteY7" fmla="*/ 12223 h 14666"/>
                <a:gd name="connsiteX8" fmla="*/ 3334 w 36000"/>
                <a:gd name="connsiteY8" fmla="*/ 10356 h 14666"/>
                <a:gd name="connsiteX9" fmla="*/ 1294 w 36000"/>
                <a:gd name="connsiteY9" fmla="*/ 4770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" h="14666">
                  <a:moveTo>
                    <a:pt x="1294" y="4770"/>
                  </a:moveTo>
                  <a:cubicBezTo>
                    <a:pt x="1721" y="3810"/>
                    <a:pt x="2614" y="2983"/>
                    <a:pt x="3948" y="2303"/>
                  </a:cubicBezTo>
                  <a:cubicBezTo>
                    <a:pt x="4041" y="2250"/>
                    <a:pt x="4148" y="2210"/>
                    <a:pt x="4241" y="2156"/>
                  </a:cubicBezTo>
                  <a:cubicBezTo>
                    <a:pt x="8601" y="90"/>
                    <a:pt x="14268" y="796"/>
                    <a:pt x="21108" y="4250"/>
                  </a:cubicBezTo>
                  <a:cubicBezTo>
                    <a:pt x="26308" y="6876"/>
                    <a:pt x="31241" y="10236"/>
                    <a:pt x="36108" y="14450"/>
                  </a:cubicBezTo>
                  <a:cubicBezTo>
                    <a:pt x="33908" y="13636"/>
                    <a:pt x="31468" y="13063"/>
                    <a:pt x="28894" y="12756"/>
                  </a:cubicBezTo>
                  <a:cubicBezTo>
                    <a:pt x="25348" y="12330"/>
                    <a:pt x="21748" y="12356"/>
                    <a:pt x="18254" y="12383"/>
                  </a:cubicBezTo>
                  <a:cubicBezTo>
                    <a:pt x="15534" y="12396"/>
                    <a:pt x="12721" y="12423"/>
                    <a:pt x="9988" y="12223"/>
                  </a:cubicBezTo>
                  <a:cubicBezTo>
                    <a:pt x="7761" y="12063"/>
                    <a:pt x="5241" y="11716"/>
                    <a:pt x="3334" y="10356"/>
                  </a:cubicBezTo>
                  <a:cubicBezTo>
                    <a:pt x="1628" y="9156"/>
                    <a:pt x="414" y="6730"/>
                    <a:pt x="1294" y="4770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85506C9-399C-405D-B244-D1881F9B941D}"/>
                </a:ext>
              </a:extLst>
            </p:cNvPr>
            <p:cNvSpPr/>
            <p:nvPr/>
          </p:nvSpPr>
          <p:spPr>
            <a:xfrm>
              <a:off x="8857125" y="6393040"/>
              <a:ext cx="24000" cy="14667"/>
            </a:xfrm>
            <a:custGeom>
              <a:avLst/>
              <a:gdLst>
                <a:gd name="connsiteX0" fmla="*/ 1147 w 24000"/>
                <a:gd name="connsiteY0" fmla="*/ 12493 h 14666"/>
                <a:gd name="connsiteX1" fmla="*/ 1307 w 24000"/>
                <a:gd name="connsiteY1" fmla="*/ 10027 h 14666"/>
                <a:gd name="connsiteX2" fmla="*/ 1387 w 24000"/>
                <a:gd name="connsiteY2" fmla="*/ 9813 h 14666"/>
                <a:gd name="connsiteX3" fmla="*/ 10761 w 24000"/>
                <a:gd name="connsiteY3" fmla="*/ 2960 h 14666"/>
                <a:gd name="connsiteX4" fmla="*/ 23001 w 24000"/>
                <a:gd name="connsiteY4" fmla="*/ 1000 h 14666"/>
                <a:gd name="connsiteX5" fmla="*/ 18614 w 24000"/>
                <a:gd name="connsiteY5" fmla="*/ 3547 h 14666"/>
                <a:gd name="connsiteX6" fmla="*/ 13147 w 24000"/>
                <a:gd name="connsiteY6" fmla="*/ 8347 h 14666"/>
                <a:gd name="connsiteX7" fmla="*/ 8961 w 24000"/>
                <a:gd name="connsiteY7" fmla="*/ 12147 h 14666"/>
                <a:gd name="connsiteX8" fmla="*/ 4774 w 24000"/>
                <a:gd name="connsiteY8" fmla="*/ 14347 h 14666"/>
                <a:gd name="connsiteX9" fmla="*/ 1147 w 24000"/>
                <a:gd name="connsiteY9" fmla="*/ 12493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00" h="14666">
                  <a:moveTo>
                    <a:pt x="1147" y="12493"/>
                  </a:moveTo>
                  <a:cubicBezTo>
                    <a:pt x="907" y="11813"/>
                    <a:pt x="961" y="10987"/>
                    <a:pt x="1307" y="10027"/>
                  </a:cubicBezTo>
                  <a:cubicBezTo>
                    <a:pt x="1334" y="9960"/>
                    <a:pt x="1361" y="9880"/>
                    <a:pt x="1387" y="9813"/>
                  </a:cubicBezTo>
                  <a:cubicBezTo>
                    <a:pt x="2587" y="6747"/>
                    <a:pt x="5734" y="4440"/>
                    <a:pt x="10761" y="2960"/>
                  </a:cubicBezTo>
                  <a:cubicBezTo>
                    <a:pt x="14574" y="1827"/>
                    <a:pt x="18601" y="1187"/>
                    <a:pt x="23001" y="1000"/>
                  </a:cubicBezTo>
                  <a:cubicBezTo>
                    <a:pt x="21521" y="1627"/>
                    <a:pt x="20041" y="2480"/>
                    <a:pt x="18614" y="3547"/>
                  </a:cubicBezTo>
                  <a:cubicBezTo>
                    <a:pt x="16654" y="5000"/>
                    <a:pt x="14867" y="6693"/>
                    <a:pt x="13147" y="8347"/>
                  </a:cubicBezTo>
                  <a:cubicBezTo>
                    <a:pt x="11801" y="9627"/>
                    <a:pt x="10414" y="10960"/>
                    <a:pt x="8961" y="12147"/>
                  </a:cubicBezTo>
                  <a:cubicBezTo>
                    <a:pt x="7787" y="13107"/>
                    <a:pt x="6361" y="14120"/>
                    <a:pt x="4774" y="14347"/>
                  </a:cubicBezTo>
                  <a:cubicBezTo>
                    <a:pt x="3374" y="14520"/>
                    <a:pt x="1641" y="13880"/>
                    <a:pt x="1147" y="1249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ABC47CE-F1FA-49F8-BA60-EFD9770E546C}"/>
                </a:ext>
              </a:extLst>
            </p:cNvPr>
            <p:cNvSpPr/>
            <p:nvPr/>
          </p:nvSpPr>
          <p:spPr>
            <a:xfrm>
              <a:off x="8857594" y="6352535"/>
              <a:ext cx="41333" cy="61333"/>
            </a:xfrm>
            <a:custGeom>
              <a:avLst/>
              <a:gdLst>
                <a:gd name="connsiteX0" fmla="*/ 40438 w 41333"/>
                <a:gd name="connsiteY0" fmla="*/ 60745 h 61333"/>
                <a:gd name="connsiteX1" fmla="*/ 39918 w 41333"/>
                <a:gd name="connsiteY1" fmla="*/ 60225 h 61333"/>
                <a:gd name="connsiteX2" fmla="*/ 1225 w 41333"/>
                <a:gd name="connsiteY2" fmla="*/ 1945 h 61333"/>
                <a:gd name="connsiteX3" fmla="*/ 1091 w 41333"/>
                <a:gd name="connsiteY3" fmla="*/ 1225 h 61333"/>
                <a:gd name="connsiteX4" fmla="*/ 1811 w 41333"/>
                <a:gd name="connsiteY4" fmla="*/ 1091 h 61333"/>
                <a:gd name="connsiteX5" fmla="*/ 40958 w 41333"/>
                <a:gd name="connsiteY5" fmla="*/ 60225 h 61333"/>
                <a:gd name="connsiteX6" fmla="*/ 40438 w 41333"/>
                <a:gd name="connsiteY6" fmla="*/ 60745 h 61333"/>
                <a:gd name="connsiteX7" fmla="*/ 40438 w 41333"/>
                <a:gd name="connsiteY7" fmla="*/ 60745 h 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33" h="61333">
                  <a:moveTo>
                    <a:pt x="40438" y="60745"/>
                  </a:moveTo>
                  <a:cubicBezTo>
                    <a:pt x="40158" y="60745"/>
                    <a:pt x="39918" y="60518"/>
                    <a:pt x="39918" y="60225"/>
                  </a:cubicBezTo>
                  <a:cubicBezTo>
                    <a:pt x="39918" y="59905"/>
                    <a:pt x="39291" y="28412"/>
                    <a:pt x="1225" y="1945"/>
                  </a:cubicBezTo>
                  <a:cubicBezTo>
                    <a:pt x="985" y="1785"/>
                    <a:pt x="931" y="1451"/>
                    <a:pt x="1091" y="1225"/>
                  </a:cubicBezTo>
                  <a:cubicBezTo>
                    <a:pt x="1251" y="985"/>
                    <a:pt x="1585" y="931"/>
                    <a:pt x="1811" y="1091"/>
                  </a:cubicBezTo>
                  <a:cubicBezTo>
                    <a:pt x="40358" y="27891"/>
                    <a:pt x="40958" y="59905"/>
                    <a:pt x="40958" y="60225"/>
                  </a:cubicBezTo>
                  <a:cubicBezTo>
                    <a:pt x="40971" y="60505"/>
                    <a:pt x="40731" y="60745"/>
                    <a:pt x="40438" y="60745"/>
                  </a:cubicBezTo>
                  <a:cubicBezTo>
                    <a:pt x="40451" y="60745"/>
                    <a:pt x="40451" y="60745"/>
                    <a:pt x="40438" y="60745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7AB2CCA-0587-4532-B2CF-45093D8220E7}"/>
                </a:ext>
              </a:extLst>
            </p:cNvPr>
            <p:cNvSpPr/>
            <p:nvPr/>
          </p:nvSpPr>
          <p:spPr>
            <a:xfrm>
              <a:off x="8852352" y="6385747"/>
              <a:ext cx="46667" cy="28000"/>
            </a:xfrm>
            <a:custGeom>
              <a:avLst/>
              <a:gdLst>
                <a:gd name="connsiteX0" fmla="*/ 45693 w 46666"/>
                <a:gd name="connsiteY0" fmla="*/ 27533 h 28000"/>
                <a:gd name="connsiteX1" fmla="*/ 45227 w 46666"/>
                <a:gd name="connsiteY1" fmla="*/ 27240 h 28000"/>
                <a:gd name="connsiteX2" fmla="*/ 1520 w 46666"/>
                <a:gd name="connsiteY2" fmla="*/ 2040 h 28000"/>
                <a:gd name="connsiteX3" fmla="*/ 1000 w 46666"/>
                <a:gd name="connsiteY3" fmla="*/ 1520 h 28000"/>
                <a:gd name="connsiteX4" fmla="*/ 1520 w 46666"/>
                <a:gd name="connsiteY4" fmla="*/ 1000 h 28000"/>
                <a:gd name="connsiteX5" fmla="*/ 46160 w 46666"/>
                <a:gd name="connsiteY5" fmla="*/ 26800 h 28000"/>
                <a:gd name="connsiteX6" fmla="*/ 45907 w 46666"/>
                <a:gd name="connsiteY6" fmla="*/ 27493 h 28000"/>
                <a:gd name="connsiteX7" fmla="*/ 45693 w 46666"/>
                <a:gd name="connsiteY7" fmla="*/ 27533 h 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66" h="28000">
                  <a:moveTo>
                    <a:pt x="45693" y="27533"/>
                  </a:moveTo>
                  <a:cubicBezTo>
                    <a:pt x="45493" y="27533"/>
                    <a:pt x="45307" y="27427"/>
                    <a:pt x="45227" y="27240"/>
                  </a:cubicBezTo>
                  <a:cubicBezTo>
                    <a:pt x="45107" y="26987"/>
                    <a:pt x="33067" y="2040"/>
                    <a:pt x="1520" y="2040"/>
                  </a:cubicBezTo>
                  <a:cubicBezTo>
                    <a:pt x="1227" y="2040"/>
                    <a:pt x="1000" y="1813"/>
                    <a:pt x="1000" y="1520"/>
                  </a:cubicBezTo>
                  <a:cubicBezTo>
                    <a:pt x="1000" y="1227"/>
                    <a:pt x="1227" y="1000"/>
                    <a:pt x="1520" y="1000"/>
                  </a:cubicBezTo>
                  <a:cubicBezTo>
                    <a:pt x="33747" y="1000"/>
                    <a:pt x="46040" y="26547"/>
                    <a:pt x="46160" y="26800"/>
                  </a:cubicBezTo>
                  <a:cubicBezTo>
                    <a:pt x="46280" y="27067"/>
                    <a:pt x="46173" y="27373"/>
                    <a:pt x="45907" y="27493"/>
                  </a:cubicBezTo>
                  <a:cubicBezTo>
                    <a:pt x="45840" y="27507"/>
                    <a:pt x="45760" y="27533"/>
                    <a:pt x="45693" y="2753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69A5C372-7CC9-4D5C-BDA4-887BD714996B}"/>
                </a:ext>
              </a:extLst>
            </p:cNvPr>
            <p:cNvSpPr/>
            <p:nvPr/>
          </p:nvSpPr>
          <p:spPr>
            <a:xfrm>
              <a:off x="8859659" y="6392809"/>
              <a:ext cx="21333" cy="12000"/>
            </a:xfrm>
            <a:custGeom>
              <a:avLst/>
              <a:gdLst>
                <a:gd name="connsiteX0" fmla="*/ 1520 w 21333"/>
                <a:gd name="connsiteY0" fmla="*/ 11444 h 12000"/>
                <a:gd name="connsiteX1" fmla="*/ 1107 w 21333"/>
                <a:gd name="connsiteY1" fmla="*/ 11231 h 12000"/>
                <a:gd name="connsiteX2" fmla="*/ 1213 w 21333"/>
                <a:gd name="connsiteY2" fmla="*/ 10498 h 12000"/>
                <a:gd name="connsiteX3" fmla="*/ 20867 w 21333"/>
                <a:gd name="connsiteY3" fmla="*/ 1004 h 12000"/>
                <a:gd name="connsiteX4" fmla="*/ 21347 w 21333"/>
                <a:gd name="connsiteY4" fmla="*/ 1564 h 12000"/>
                <a:gd name="connsiteX5" fmla="*/ 20787 w 21333"/>
                <a:gd name="connsiteY5" fmla="*/ 2044 h 12000"/>
                <a:gd name="connsiteX6" fmla="*/ 20787 w 21333"/>
                <a:gd name="connsiteY6" fmla="*/ 2044 h 12000"/>
                <a:gd name="connsiteX7" fmla="*/ 1840 w 21333"/>
                <a:gd name="connsiteY7" fmla="*/ 11324 h 12000"/>
                <a:gd name="connsiteX8" fmla="*/ 1520 w 21333"/>
                <a:gd name="connsiteY8" fmla="*/ 11444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33" h="12000">
                  <a:moveTo>
                    <a:pt x="1520" y="11444"/>
                  </a:moveTo>
                  <a:cubicBezTo>
                    <a:pt x="1360" y="11444"/>
                    <a:pt x="1213" y="11378"/>
                    <a:pt x="1107" y="11231"/>
                  </a:cubicBezTo>
                  <a:cubicBezTo>
                    <a:pt x="933" y="11004"/>
                    <a:pt x="973" y="10671"/>
                    <a:pt x="1213" y="10498"/>
                  </a:cubicBezTo>
                  <a:cubicBezTo>
                    <a:pt x="14267" y="644"/>
                    <a:pt x="20600" y="991"/>
                    <a:pt x="20867" y="1004"/>
                  </a:cubicBezTo>
                  <a:cubicBezTo>
                    <a:pt x="21147" y="1031"/>
                    <a:pt x="21373" y="1271"/>
                    <a:pt x="21347" y="1564"/>
                  </a:cubicBezTo>
                  <a:cubicBezTo>
                    <a:pt x="21320" y="1844"/>
                    <a:pt x="21080" y="2084"/>
                    <a:pt x="20787" y="2044"/>
                  </a:cubicBezTo>
                  <a:lnTo>
                    <a:pt x="20787" y="2044"/>
                  </a:lnTo>
                  <a:cubicBezTo>
                    <a:pt x="20720" y="2044"/>
                    <a:pt x="14507" y="1778"/>
                    <a:pt x="1840" y="11324"/>
                  </a:cubicBezTo>
                  <a:cubicBezTo>
                    <a:pt x="1733" y="11418"/>
                    <a:pt x="1627" y="11444"/>
                    <a:pt x="1520" y="1144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BFCB6EE1-6D14-4868-904D-242A7190ADC4}"/>
                </a:ext>
              </a:extLst>
            </p:cNvPr>
            <p:cNvSpPr/>
            <p:nvPr/>
          </p:nvSpPr>
          <p:spPr>
            <a:xfrm>
              <a:off x="9031312" y="5869080"/>
              <a:ext cx="396000" cy="522667"/>
            </a:xfrm>
            <a:custGeom>
              <a:avLst/>
              <a:gdLst>
                <a:gd name="connsiteX0" fmla="*/ 381173 w 396000"/>
                <a:gd name="connsiteY0" fmla="*/ 522200 h 522666"/>
                <a:gd name="connsiteX1" fmla="*/ 15600 w 396000"/>
                <a:gd name="connsiteY1" fmla="*/ 522200 h 522666"/>
                <a:gd name="connsiteX2" fmla="*/ 1000 w 396000"/>
                <a:gd name="connsiteY2" fmla="*/ 507600 h 522666"/>
                <a:gd name="connsiteX3" fmla="*/ 1000 w 396000"/>
                <a:gd name="connsiteY3" fmla="*/ 15600 h 522666"/>
                <a:gd name="connsiteX4" fmla="*/ 15600 w 396000"/>
                <a:gd name="connsiteY4" fmla="*/ 1000 h 522666"/>
                <a:gd name="connsiteX5" fmla="*/ 124867 w 396000"/>
                <a:gd name="connsiteY5" fmla="*/ 1000 h 522666"/>
                <a:gd name="connsiteX6" fmla="*/ 124867 w 396000"/>
                <a:gd name="connsiteY6" fmla="*/ 5000 h 522666"/>
                <a:gd name="connsiteX7" fmla="*/ 15600 w 396000"/>
                <a:gd name="connsiteY7" fmla="*/ 5000 h 522666"/>
                <a:gd name="connsiteX8" fmla="*/ 5000 w 396000"/>
                <a:gd name="connsiteY8" fmla="*/ 15600 h 522666"/>
                <a:gd name="connsiteX9" fmla="*/ 5000 w 396000"/>
                <a:gd name="connsiteY9" fmla="*/ 507600 h 522666"/>
                <a:gd name="connsiteX10" fmla="*/ 15600 w 396000"/>
                <a:gd name="connsiteY10" fmla="*/ 518200 h 522666"/>
                <a:gd name="connsiteX11" fmla="*/ 381173 w 396000"/>
                <a:gd name="connsiteY11" fmla="*/ 518200 h 522666"/>
                <a:gd name="connsiteX12" fmla="*/ 391773 w 396000"/>
                <a:gd name="connsiteY12" fmla="*/ 507600 h 522666"/>
                <a:gd name="connsiteX13" fmla="*/ 391773 w 396000"/>
                <a:gd name="connsiteY13" fmla="*/ 15600 h 522666"/>
                <a:gd name="connsiteX14" fmla="*/ 381173 w 396000"/>
                <a:gd name="connsiteY14" fmla="*/ 5000 h 522666"/>
                <a:gd name="connsiteX15" fmla="*/ 271933 w 396000"/>
                <a:gd name="connsiteY15" fmla="*/ 5000 h 522666"/>
                <a:gd name="connsiteX16" fmla="*/ 271933 w 396000"/>
                <a:gd name="connsiteY16" fmla="*/ 1000 h 522666"/>
                <a:gd name="connsiteX17" fmla="*/ 381173 w 396000"/>
                <a:gd name="connsiteY17" fmla="*/ 1000 h 522666"/>
                <a:gd name="connsiteX18" fmla="*/ 395773 w 396000"/>
                <a:gd name="connsiteY18" fmla="*/ 15600 h 522666"/>
                <a:gd name="connsiteX19" fmla="*/ 395773 w 396000"/>
                <a:gd name="connsiteY19" fmla="*/ 507600 h 522666"/>
                <a:gd name="connsiteX20" fmla="*/ 381173 w 396000"/>
                <a:gd name="connsiteY20" fmla="*/ 522200 h 5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6000" h="522666">
                  <a:moveTo>
                    <a:pt x="381173" y="522200"/>
                  </a:moveTo>
                  <a:lnTo>
                    <a:pt x="15600" y="522200"/>
                  </a:lnTo>
                  <a:cubicBezTo>
                    <a:pt x="7547" y="522200"/>
                    <a:pt x="1000" y="515653"/>
                    <a:pt x="1000" y="507600"/>
                  </a:cubicBezTo>
                  <a:lnTo>
                    <a:pt x="1000" y="15600"/>
                  </a:lnTo>
                  <a:cubicBezTo>
                    <a:pt x="1000" y="7547"/>
                    <a:pt x="7547" y="1000"/>
                    <a:pt x="15600" y="1000"/>
                  </a:cubicBezTo>
                  <a:lnTo>
                    <a:pt x="124867" y="1000"/>
                  </a:lnTo>
                  <a:lnTo>
                    <a:pt x="124867" y="5000"/>
                  </a:lnTo>
                  <a:lnTo>
                    <a:pt x="15600" y="5000"/>
                  </a:lnTo>
                  <a:cubicBezTo>
                    <a:pt x="9760" y="5000"/>
                    <a:pt x="5000" y="9760"/>
                    <a:pt x="5000" y="15600"/>
                  </a:cubicBezTo>
                  <a:lnTo>
                    <a:pt x="5000" y="507600"/>
                  </a:lnTo>
                  <a:cubicBezTo>
                    <a:pt x="5000" y="513440"/>
                    <a:pt x="9760" y="518200"/>
                    <a:pt x="15600" y="518200"/>
                  </a:cubicBezTo>
                  <a:lnTo>
                    <a:pt x="381173" y="518200"/>
                  </a:lnTo>
                  <a:cubicBezTo>
                    <a:pt x="387013" y="518200"/>
                    <a:pt x="391773" y="513440"/>
                    <a:pt x="391773" y="507600"/>
                  </a:cubicBezTo>
                  <a:lnTo>
                    <a:pt x="391773" y="15600"/>
                  </a:lnTo>
                  <a:cubicBezTo>
                    <a:pt x="391773" y="9760"/>
                    <a:pt x="387013" y="5000"/>
                    <a:pt x="381173" y="5000"/>
                  </a:cubicBezTo>
                  <a:lnTo>
                    <a:pt x="271933" y="5000"/>
                  </a:lnTo>
                  <a:lnTo>
                    <a:pt x="271933" y="1000"/>
                  </a:lnTo>
                  <a:lnTo>
                    <a:pt x="381173" y="1000"/>
                  </a:lnTo>
                  <a:cubicBezTo>
                    <a:pt x="389227" y="1000"/>
                    <a:pt x="395773" y="7547"/>
                    <a:pt x="395773" y="15600"/>
                  </a:cubicBezTo>
                  <a:lnTo>
                    <a:pt x="395773" y="507600"/>
                  </a:lnTo>
                  <a:cubicBezTo>
                    <a:pt x="395773" y="515640"/>
                    <a:pt x="389227" y="522200"/>
                    <a:pt x="381173" y="522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903650B-FC94-4FC6-932C-FC99D858BF0D}"/>
                </a:ext>
              </a:extLst>
            </p:cNvPr>
            <p:cNvSpPr/>
            <p:nvPr/>
          </p:nvSpPr>
          <p:spPr>
            <a:xfrm>
              <a:off x="9056019" y="5894947"/>
              <a:ext cx="346667" cy="470667"/>
            </a:xfrm>
            <a:custGeom>
              <a:avLst/>
              <a:gdLst>
                <a:gd name="connsiteX0" fmla="*/ 341213 w 346666"/>
                <a:gd name="connsiteY0" fmla="*/ 470467 h 470666"/>
                <a:gd name="connsiteX1" fmla="*/ 6147 w 346666"/>
                <a:gd name="connsiteY1" fmla="*/ 470467 h 470666"/>
                <a:gd name="connsiteX2" fmla="*/ 1000 w 346666"/>
                <a:gd name="connsiteY2" fmla="*/ 465320 h 470666"/>
                <a:gd name="connsiteX3" fmla="*/ 1000 w 346666"/>
                <a:gd name="connsiteY3" fmla="*/ 6147 h 470666"/>
                <a:gd name="connsiteX4" fmla="*/ 6147 w 346666"/>
                <a:gd name="connsiteY4" fmla="*/ 1000 h 470666"/>
                <a:gd name="connsiteX5" fmla="*/ 341213 w 346666"/>
                <a:gd name="connsiteY5" fmla="*/ 1000 h 470666"/>
                <a:gd name="connsiteX6" fmla="*/ 346360 w 346666"/>
                <a:gd name="connsiteY6" fmla="*/ 6147 h 470666"/>
                <a:gd name="connsiteX7" fmla="*/ 346360 w 346666"/>
                <a:gd name="connsiteY7" fmla="*/ 465320 h 470666"/>
                <a:gd name="connsiteX8" fmla="*/ 341213 w 346666"/>
                <a:gd name="connsiteY8" fmla="*/ 470467 h 47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666" h="470666">
                  <a:moveTo>
                    <a:pt x="341213" y="470467"/>
                  </a:moveTo>
                  <a:lnTo>
                    <a:pt x="6147" y="470467"/>
                  </a:lnTo>
                  <a:cubicBezTo>
                    <a:pt x="3307" y="470467"/>
                    <a:pt x="1000" y="468160"/>
                    <a:pt x="1000" y="465320"/>
                  </a:cubicBezTo>
                  <a:lnTo>
                    <a:pt x="1000" y="6147"/>
                  </a:lnTo>
                  <a:cubicBezTo>
                    <a:pt x="1000" y="3307"/>
                    <a:pt x="3307" y="1000"/>
                    <a:pt x="6147" y="1000"/>
                  </a:cubicBezTo>
                  <a:lnTo>
                    <a:pt x="341213" y="1000"/>
                  </a:lnTo>
                  <a:cubicBezTo>
                    <a:pt x="344053" y="1000"/>
                    <a:pt x="346360" y="3307"/>
                    <a:pt x="346360" y="6147"/>
                  </a:cubicBezTo>
                  <a:lnTo>
                    <a:pt x="346360" y="465320"/>
                  </a:lnTo>
                  <a:cubicBezTo>
                    <a:pt x="346360" y="468160"/>
                    <a:pt x="344053" y="470467"/>
                    <a:pt x="341213" y="47046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F44CBC16-B091-4B45-9D9E-42DF7C1C7F86}"/>
                </a:ext>
              </a:extLst>
            </p:cNvPr>
            <p:cNvSpPr/>
            <p:nvPr/>
          </p:nvSpPr>
          <p:spPr>
            <a:xfrm>
              <a:off x="9153419" y="5828147"/>
              <a:ext cx="152000" cy="81333"/>
            </a:xfrm>
            <a:custGeom>
              <a:avLst/>
              <a:gdLst>
                <a:gd name="connsiteX0" fmla="*/ 151560 w 152000"/>
                <a:gd name="connsiteY0" fmla="*/ 81427 h 81333"/>
                <a:gd name="connsiteX1" fmla="*/ 1000 w 152000"/>
                <a:gd name="connsiteY1" fmla="*/ 81427 h 81333"/>
                <a:gd name="connsiteX2" fmla="*/ 1000 w 152000"/>
                <a:gd name="connsiteY2" fmla="*/ 32160 h 81333"/>
                <a:gd name="connsiteX3" fmla="*/ 44587 w 152000"/>
                <a:gd name="connsiteY3" fmla="*/ 32160 h 81333"/>
                <a:gd name="connsiteX4" fmla="*/ 76280 w 152000"/>
                <a:gd name="connsiteY4" fmla="*/ 1000 h 81333"/>
                <a:gd name="connsiteX5" fmla="*/ 107973 w 152000"/>
                <a:gd name="connsiteY5" fmla="*/ 32160 h 81333"/>
                <a:gd name="connsiteX6" fmla="*/ 151560 w 152000"/>
                <a:gd name="connsiteY6" fmla="*/ 32160 h 81333"/>
                <a:gd name="connsiteX7" fmla="*/ 151560 w 152000"/>
                <a:gd name="connsiteY7" fmla="*/ 81427 h 81333"/>
                <a:gd name="connsiteX8" fmla="*/ 5000 w 152000"/>
                <a:gd name="connsiteY8" fmla="*/ 77427 h 81333"/>
                <a:gd name="connsiteX9" fmla="*/ 147560 w 152000"/>
                <a:gd name="connsiteY9" fmla="*/ 77427 h 81333"/>
                <a:gd name="connsiteX10" fmla="*/ 147560 w 152000"/>
                <a:gd name="connsiteY10" fmla="*/ 36160 h 81333"/>
                <a:gd name="connsiteX11" fmla="*/ 103800 w 152000"/>
                <a:gd name="connsiteY11" fmla="*/ 36160 h 81333"/>
                <a:gd name="connsiteX12" fmla="*/ 103933 w 152000"/>
                <a:gd name="connsiteY12" fmla="*/ 33520 h 81333"/>
                <a:gd name="connsiteX13" fmla="*/ 103973 w 152000"/>
                <a:gd name="connsiteY13" fmla="*/ 32693 h 81333"/>
                <a:gd name="connsiteX14" fmla="*/ 76280 w 152000"/>
                <a:gd name="connsiteY14" fmla="*/ 5000 h 81333"/>
                <a:gd name="connsiteX15" fmla="*/ 48587 w 152000"/>
                <a:gd name="connsiteY15" fmla="*/ 32693 h 81333"/>
                <a:gd name="connsiteX16" fmla="*/ 48627 w 152000"/>
                <a:gd name="connsiteY16" fmla="*/ 33520 h 81333"/>
                <a:gd name="connsiteX17" fmla="*/ 48760 w 152000"/>
                <a:gd name="connsiteY17" fmla="*/ 36160 h 81333"/>
                <a:gd name="connsiteX18" fmla="*/ 5000 w 152000"/>
                <a:gd name="connsiteY18" fmla="*/ 36160 h 81333"/>
                <a:gd name="connsiteX19" fmla="*/ 5000 w 152000"/>
                <a:gd name="connsiteY19" fmla="*/ 77427 h 8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000" h="81333">
                  <a:moveTo>
                    <a:pt x="151560" y="81427"/>
                  </a:moveTo>
                  <a:lnTo>
                    <a:pt x="1000" y="81427"/>
                  </a:lnTo>
                  <a:lnTo>
                    <a:pt x="1000" y="32160"/>
                  </a:lnTo>
                  <a:lnTo>
                    <a:pt x="44587" y="32160"/>
                  </a:lnTo>
                  <a:cubicBezTo>
                    <a:pt x="44880" y="14933"/>
                    <a:pt x="58987" y="1000"/>
                    <a:pt x="76280" y="1000"/>
                  </a:cubicBezTo>
                  <a:cubicBezTo>
                    <a:pt x="93573" y="1000"/>
                    <a:pt x="107680" y="14933"/>
                    <a:pt x="107973" y="32160"/>
                  </a:cubicBezTo>
                  <a:lnTo>
                    <a:pt x="151560" y="32160"/>
                  </a:lnTo>
                  <a:lnTo>
                    <a:pt x="151560" y="81427"/>
                  </a:lnTo>
                  <a:close/>
                  <a:moveTo>
                    <a:pt x="5000" y="77427"/>
                  </a:moveTo>
                  <a:lnTo>
                    <a:pt x="147560" y="77427"/>
                  </a:lnTo>
                  <a:lnTo>
                    <a:pt x="147560" y="36160"/>
                  </a:lnTo>
                  <a:lnTo>
                    <a:pt x="103800" y="36160"/>
                  </a:lnTo>
                  <a:lnTo>
                    <a:pt x="103933" y="33520"/>
                  </a:lnTo>
                  <a:cubicBezTo>
                    <a:pt x="103947" y="33253"/>
                    <a:pt x="103973" y="32973"/>
                    <a:pt x="103973" y="32693"/>
                  </a:cubicBezTo>
                  <a:cubicBezTo>
                    <a:pt x="103973" y="17427"/>
                    <a:pt x="91547" y="5000"/>
                    <a:pt x="76280" y="5000"/>
                  </a:cubicBezTo>
                  <a:cubicBezTo>
                    <a:pt x="61013" y="5000"/>
                    <a:pt x="48587" y="17427"/>
                    <a:pt x="48587" y="32693"/>
                  </a:cubicBezTo>
                  <a:cubicBezTo>
                    <a:pt x="48587" y="32973"/>
                    <a:pt x="48613" y="33253"/>
                    <a:pt x="48627" y="33520"/>
                  </a:cubicBezTo>
                  <a:lnTo>
                    <a:pt x="48760" y="36160"/>
                  </a:lnTo>
                  <a:lnTo>
                    <a:pt x="5000" y="36160"/>
                  </a:lnTo>
                  <a:lnTo>
                    <a:pt x="5000" y="77427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F02F7DB-F2A6-400E-89F9-2CAC9DF667F7}"/>
                </a:ext>
              </a:extLst>
            </p:cNvPr>
            <p:cNvSpPr/>
            <p:nvPr/>
          </p:nvSpPr>
          <p:spPr>
            <a:xfrm>
              <a:off x="9210019" y="5841160"/>
              <a:ext cx="38667" cy="38667"/>
            </a:xfrm>
            <a:custGeom>
              <a:avLst/>
              <a:gdLst>
                <a:gd name="connsiteX0" fmla="*/ 19680 w 38666"/>
                <a:gd name="connsiteY0" fmla="*/ 38360 h 38666"/>
                <a:gd name="connsiteX1" fmla="*/ 1000 w 38666"/>
                <a:gd name="connsiteY1" fmla="*/ 19680 h 38666"/>
                <a:gd name="connsiteX2" fmla="*/ 19680 w 38666"/>
                <a:gd name="connsiteY2" fmla="*/ 1000 h 38666"/>
                <a:gd name="connsiteX3" fmla="*/ 38360 w 38666"/>
                <a:gd name="connsiteY3" fmla="*/ 19680 h 38666"/>
                <a:gd name="connsiteX4" fmla="*/ 19680 w 38666"/>
                <a:gd name="connsiteY4" fmla="*/ 38360 h 38666"/>
                <a:gd name="connsiteX5" fmla="*/ 19680 w 38666"/>
                <a:gd name="connsiteY5" fmla="*/ 5013 h 38666"/>
                <a:gd name="connsiteX6" fmla="*/ 5000 w 38666"/>
                <a:gd name="connsiteY6" fmla="*/ 19693 h 38666"/>
                <a:gd name="connsiteX7" fmla="*/ 19680 w 38666"/>
                <a:gd name="connsiteY7" fmla="*/ 34373 h 38666"/>
                <a:gd name="connsiteX8" fmla="*/ 34360 w 38666"/>
                <a:gd name="connsiteY8" fmla="*/ 19693 h 38666"/>
                <a:gd name="connsiteX9" fmla="*/ 19680 w 38666"/>
                <a:gd name="connsiteY9" fmla="*/ 5013 h 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66" h="38666">
                  <a:moveTo>
                    <a:pt x="19680" y="38360"/>
                  </a:moveTo>
                  <a:cubicBezTo>
                    <a:pt x="9387" y="38360"/>
                    <a:pt x="1000" y="29987"/>
                    <a:pt x="1000" y="19680"/>
                  </a:cubicBezTo>
                  <a:cubicBezTo>
                    <a:pt x="1000" y="9373"/>
                    <a:pt x="9373" y="1000"/>
                    <a:pt x="19680" y="1000"/>
                  </a:cubicBezTo>
                  <a:cubicBezTo>
                    <a:pt x="29987" y="1000"/>
                    <a:pt x="38360" y="9373"/>
                    <a:pt x="38360" y="19680"/>
                  </a:cubicBezTo>
                  <a:cubicBezTo>
                    <a:pt x="38360" y="29987"/>
                    <a:pt x="29973" y="38360"/>
                    <a:pt x="19680" y="38360"/>
                  </a:cubicBezTo>
                  <a:close/>
                  <a:moveTo>
                    <a:pt x="19680" y="5013"/>
                  </a:moveTo>
                  <a:cubicBezTo>
                    <a:pt x="11587" y="5013"/>
                    <a:pt x="5000" y="11600"/>
                    <a:pt x="5000" y="19693"/>
                  </a:cubicBezTo>
                  <a:cubicBezTo>
                    <a:pt x="5000" y="27787"/>
                    <a:pt x="11587" y="34373"/>
                    <a:pt x="19680" y="34373"/>
                  </a:cubicBezTo>
                  <a:cubicBezTo>
                    <a:pt x="27773" y="34373"/>
                    <a:pt x="34360" y="27787"/>
                    <a:pt x="34360" y="19693"/>
                  </a:cubicBezTo>
                  <a:cubicBezTo>
                    <a:pt x="34360" y="11600"/>
                    <a:pt x="27773" y="5013"/>
                    <a:pt x="19680" y="501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35587C0-F807-45E4-BD41-D00652635826}"/>
                </a:ext>
              </a:extLst>
            </p:cNvPr>
            <p:cNvSpPr/>
            <p:nvPr/>
          </p:nvSpPr>
          <p:spPr>
            <a:xfrm>
              <a:off x="8750472" y="6411480"/>
              <a:ext cx="1033333" cy="57333"/>
            </a:xfrm>
            <a:custGeom>
              <a:avLst/>
              <a:gdLst>
                <a:gd name="connsiteX0" fmla="*/ 1005000 w 1033333"/>
                <a:gd name="connsiteY0" fmla="*/ 57000 h 57333"/>
                <a:gd name="connsiteX1" fmla="*/ 29000 w 1033333"/>
                <a:gd name="connsiteY1" fmla="*/ 57000 h 57333"/>
                <a:gd name="connsiteX2" fmla="*/ 1000 w 1033333"/>
                <a:gd name="connsiteY2" fmla="*/ 29000 h 57333"/>
                <a:gd name="connsiteX3" fmla="*/ 1000 w 1033333"/>
                <a:gd name="connsiteY3" fmla="*/ 29000 h 57333"/>
                <a:gd name="connsiteX4" fmla="*/ 29000 w 1033333"/>
                <a:gd name="connsiteY4" fmla="*/ 1000 h 57333"/>
                <a:gd name="connsiteX5" fmla="*/ 1005000 w 1033333"/>
                <a:gd name="connsiteY5" fmla="*/ 1000 h 57333"/>
                <a:gd name="connsiteX6" fmla="*/ 1033000 w 1033333"/>
                <a:gd name="connsiteY6" fmla="*/ 29000 h 57333"/>
                <a:gd name="connsiteX7" fmla="*/ 1033000 w 1033333"/>
                <a:gd name="connsiteY7" fmla="*/ 29000 h 57333"/>
                <a:gd name="connsiteX8" fmla="*/ 1005000 w 1033333"/>
                <a:gd name="connsiteY8" fmla="*/ 57000 h 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3333" h="57333">
                  <a:moveTo>
                    <a:pt x="1005000" y="57000"/>
                  </a:moveTo>
                  <a:lnTo>
                    <a:pt x="29000" y="57000"/>
                  </a:lnTo>
                  <a:cubicBezTo>
                    <a:pt x="13533" y="57000"/>
                    <a:pt x="1000" y="44467"/>
                    <a:pt x="1000" y="29000"/>
                  </a:cubicBezTo>
                  <a:lnTo>
                    <a:pt x="1000" y="29000"/>
                  </a:lnTo>
                  <a:cubicBezTo>
                    <a:pt x="1000" y="13533"/>
                    <a:pt x="13533" y="1000"/>
                    <a:pt x="29000" y="1000"/>
                  </a:cubicBezTo>
                  <a:lnTo>
                    <a:pt x="1005000" y="1000"/>
                  </a:lnTo>
                  <a:cubicBezTo>
                    <a:pt x="1020467" y="1000"/>
                    <a:pt x="1033000" y="13533"/>
                    <a:pt x="1033000" y="29000"/>
                  </a:cubicBezTo>
                  <a:lnTo>
                    <a:pt x="1033000" y="29000"/>
                  </a:lnTo>
                  <a:cubicBezTo>
                    <a:pt x="1033000" y="44467"/>
                    <a:pt x="1020467" y="57000"/>
                    <a:pt x="1005000" y="57000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774F35CE-96CC-4F18-BDA3-9CC1A2F2117F}"/>
                </a:ext>
              </a:extLst>
            </p:cNvPr>
            <p:cNvSpPr/>
            <p:nvPr/>
          </p:nvSpPr>
          <p:spPr>
            <a:xfrm>
              <a:off x="9099552" y="5967587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7754DC8-DB71-4541-A627-2060D4038AE5}"/>
                </a:ext>
              </a:extLst>
            </p:cNvPr>
            <p:cNvSpPr/>
            <p:nvPr/>
          </p:nvSpPr>
          <p:spPr>
            <a:xfrm>
              <a:off x="9111232" y="5973347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2BE6A8D3-8C11-486F-9124-FB552EFAECF4}"/>
                </a:ext>
              </a:extLst>
            </p:cNvPr>
            <p:cNvSpPr/>
            <p:nvPr/>
          </p:nvSpPr>
          <p:spPr>
            <a:xfrm>
              <a:off x="9181459" y="59799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49B7199-3299-414F-803D-665F3ADA0989}"/>
                </a:ext>
              </a:extLst>
            </p:cNvPr>
            <p:cNvSpPr/>
            <p:nvPr/>
          </p:nvSpPr>
          <p:spPr>
            <a:xfrm>
              <a:off x="9181459" y="59894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40D7D8A9-1200-410D-A9A3-7D398C967B30}"/>
                </a:ext>
              </a:extLst>
            </p:cNvPr>
            <p:cNvSpPr/>
            <p:nvPr/>
          </p:nvSpPr>
          <p:spPr>
            <a:xfrm>
              <a:off x="9181459" y="59990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0EC39F9F-2C59-4264-A688-FB3D965ABEA8}"/>
                </a:ext>
              </a:extLst>
            </p:cNvPr>
            <p:cNvSpPr/>
            <p:nvPr/>
          </p:nvSpPr>
          <p:spPr>
            <a:xfrm>
              <a:off x="9181459" y="60086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C2D366E0-5D18-4B18-A71C-DBA3BF7BA80A}"/>
                </a:ext>
              </a:extLst>
            </p:cNvPr>
            <p:cNvSpPr/>
            <p:nvPr/>
          </p:nvSpPr>
          <p:spPr>
            <a:xfrm>
              <a:off x="9099552" y="6058320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B3D8C6EE-C3EA-467F-885F-A2F5C678A4E1}"/>
                </a:ext>
              </a:extLst>
            </p:cNvPr>
            <p:cNvSpPr/>
            <p:nvPr/>
          </p:nvSpPr>
          <p:spPr>
            <a:xfrm>
              <a:off x="9111232" y="6064080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5C9B3FC8-CA7D-425B-958F-2F6830BFDE82}"/>
                </a:ext>
              </a:extLst>
            </p:cNvPr>
            <p:cNvSpPr/>
            <p:nvPr/>
          </p:nvSpPr>
          <p:spPr>
            <a:xfrm>
              <a:off x="9181459" y="60706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8F89752C-6FD7-4E07-802C-31BC3BF1FBED}"/>
                </a:ext>
              </a:extLst>
            </p:cNvPr>
            <p:cNvSpPr/>
            <p:nvPr/>
          </p:nvSpPr>
          <p:spPr>
            <a:xfrm>
              <a:off x="9181459" y="60802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F61D260-DFA2-4594-BAA5-A8356A4D49DA}"/>
                </a:ext>
              </a:extLst>
            </p:cNvPr>
            <p:cNvSpPr/>
            <p:nvPr/>
          </p:nvSpPr>
          <p:spPr>
            <a:xfrm>
              <a:off x="9181459" y="608977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087972DA-A75E-4727-A621-6947A3C4AB9F}"/>
                </a:ext>
              </a:extLst>
            </p:cNvPr>
            <p:cNvSpPr/>
            <p:nvPr/>
          </p:nvSpPr>
          <p:spPr>
            <a:xfrm>
              <a:off x="9181459" y="609934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BE77B91-6FEF-4FEC-96B8-FFFD0EA37527}"/>
                </a:ext>
              </a:extLst>
            </p:cNvPr>
            <p:cNvSpPr/>
            <p:nvPr/>
          </p:nvSpPr>
          <p:spPr>
            <a:xfrm>
              <a:off x="9099552" y="6149053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7424A3F-BB43-4E9C-B845-B753E1D566FE}"/>
                </a:ext>
              </a:extLst>
            </p:cNvPr>
            <p:cNvSpPr/>
            <p:nvPr/>
          </p:nvSpPr>
          <p:spPr>
            <a:xfrm>
              <a:off x="9111232" y="6154813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C33C4FDF-E755-45DB-B496-573DB42102A1}"/>
                </a:ext>
              </a:extLst>
            </p:cNvPr>
            <p:cNvSpPr/>
            <p:nvPr/>
          </p:nvSpPr>
          <p:spPr>
            <a:xfrm>
              <a:off x="9181459" y="616137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6635FA16-067F-4681-B05C-8EF42400C801}"/>
                </a:ext>
              </a:extLst>
            </p:cNvPr>
            <p:cNvSpPr/>
            <p:nvPr/>
          </p:nvSpPr>
          <p:spPr>
            <a:xfrm>
              <a:off x="9181459" y="617094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5EC430A6-EF36-4BC6-9B85-D6CAF0580884}"/>
                </a:ext>
              </a:extLst>
            </p:cNvPr>
            <p:cNvSpPr/>
            <p:nvPr/>
          </p:nvSpPr>
          <p:spPr>
            <a:xfrm>
              <a:off x="9181459" y="61805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0CF93B11-9332-4F01-92A6-8216F8586287}"/>
                </a:ext>
              </a:extLst>
            </p:cNvPr>
            <p:cNvSpPr/>
            <p:nvPr/>
          </p:nvSpPr>
          <p:spPr>
            <a:xfrm>
              <a:off x="9181459" y="61900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1A4B66EC-1475-45EC-8B52-BD62349C603D}"/>
                </a:ext>
              </a:extLst>
            </p:cNvPr>
            <p:cNvSpPr/>
            <p:nvPr/>
          </p:nvSpPr>
          <p:spPr>
            <a:xfrm>
              <a:off x="9099552" y="6239787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56699337-A8E2-479A-B6EF-EDCEFDF48367}"/>
                </a:ext>
              </a:extLst>
            </p:cNvPr>
            <p:cNvSpPr/>
            <p:nvPr/>
          </p:nvSpPr>
          <p:spPr>
            <a:xfrm>
              <a:off x="9111232" y="6245547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F63DCF9-1669-416E-BA2F-F5465B10082B}"/>
                </a:ext>
              </a:extLst>
            </p:cNvPr>
            <p:cNvSpPr/>
            <p:nvPr/>
          </p:nvSpPr>
          <p:spPr>
            <a:xfrm>
              <a:off x="9181459" y="62521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3DC4CD2-02D3-4DE9-8B18-D49BCE005BBB}"/>
                </a:ext>
              </a:extLst>
            </p:cNvPr>
            <p:cNvSpPr/>
            <p:nvPr/>
          </p:nvSpPr>
          <p:spPr>
            <a:xfrm>
              <a:off x="9181459" y="62616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9B22DBFA-FF75-48D8-9208-700D036A742B}"/>
                </a:ext>
              </a:extLst>
            </p:cNvPr>
            <p:cNvSpPr/>
            <p:nvPr/>
          </p:nvSpPr>
          <p:spPr>
            <a:xfrm>
              <a:off x="9181459" y="62712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9BE61B21-CE06-4B93-B793-51F8DD58B05C}"/>
                </a:ext>
              </a:extLst>
            </p:cNvPr>
            <p:cNvSpPr/>
            <p:nvPr/>
          </p:nvSpPr>
          <p:spPr>
            <a:xfrm>
              <a:off x="9181459" y="62808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61BBCF7B-C289-415C-BFA5-D92867C71AE3}"/>
                </a:ext>
              </a:extLst>
            </p:cNvPr>
            <p:cNvSpPr/>
            <p:nvPr/>
          </p:nvSpPr>
          <p:spPr>
            <a:xfrm>
              <a:off x="9367115" y="6177434"/>
              <a:ext cx="37333" cy="30667"/>
            </a:xfrm>
            <a:custGeom>
              <a:avLst/>
              <a:gdLst>
                <a:gd name="connsiteX0" fmla="*/ 10450 w 37333"/>
                <a:gd name="connsiteY0" fmla="*/ 15660 h 30666"/>
                <a:gd name="connsiteX1" fmla="*/ 17450 w 37333"/>
                <a:gd name="connsiteY1" fmla="*/ 10366 h 30666"/>
                <a:gd name="connsiteX2" fmla="*/ 20104 w 37333"/>
                <a:gd name="connsiteY2" fmla="*/ 9553 h 30666"/>
                <a:gd name="connsiteX3" fmla="*/ 24664 w 37333"/>
                <a:gd name="connsiteY3" fmla="*/ 7633 h 30666"/>
                <a:gd name="connsiteX4" fmla="*/ 28770 w 37333"/>
                <a:gd name="connsiteY4" fmla="*/ 3126 h 30666"/>
                <a:gd name="connsiteX5" fmla="*/ 35464 w 37333"/>
                <a:gd name="connsiteY5" fmla="*/ 2126 h 30666"/>
                <a:gd name="connsiteX6" fmla="*/ 35464 w 37333"/>
                <a:gd name="connsiteY6" fmla="*/ 2126 h 30666"/>
                <a:gd name="connsiteX7" fmla="*/ 34770 w 37333"/>
                <a:gd name="connsiteY7" fmla="*/ 9366 h 30666"/>
                <a:gd name="connsiteX8" fmla="*/ 31957 w 37333"/>
                <a:gd name="connsiteY8" fmla="*/ 12566 h 30666"/>
                <a:gd name="connsiteX9" fmla="*/ 28064 w 37333"/>
                <a:gd name="connsiteY9" fmla="*/ 18993 h 30666"/>
                <a:gd name="connsiteX10" fmla="*/ 16957 w 37333"/>
                <a:gd name="connsiteY10" fmla="*/ 29780 h 30666"/>
                <a:gd name="connsiteX11" fmla="*/ 5264 w 37333"/>
                <a:gd name="connsiteY11" fmla="*/ 28473 h 30666"/>
                <a:gd name="connsiteX12" fmla="*/ 2224 w 37333"/>
                <a:gd name="connsiteY12" fmla="*/ 24326 h 30666"/>
                <a:gd name="connsiteX13" fmla="*/ 16370 w 37333"/>
                <a:gd name="connsiteY13" fmla="*/ 18140 h 30666"/>
                <a:gd name="connsiteX14" fmla="*/ 16557 w 37333"/>
                <a:gd name="connsiteY14" fmla="*/ 16486 h 30666"/>
                <a:gd name="connsiteX15" fmla="*/ 11557 w 37333"/>
                <a:gd name="connsiteY15" fmla="*/ 18473 h 30666"/>
                <a:gd name="connsiteX16" fmla="*/ 7024 w 37333"/>
                <a:gd name="connsiteY16" fmla="*/ 18326 h 30666"/>
                <a:gd name="connsiteX17" fmla="*/ 10450 w 37333"/>
                <a:gd name="connsiteY17" fmla="*/ 15660 h 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333" h="30666">
                  <a:moveTo>
                    <a:pt x="10450" y="15660"/>
                  </a:moveTo>
                  <a:cubicBezTo>
                    <a:pt x="13437" y="13540"/>
                    <a:pt x="16184" y="11086"/>
                    <a:pt x="17450" y="10366"/>
                  </a:cubicBezTo>
                  <a:cubicBezTo>
                    <a:pt x="17984" y="10073"/>
                    <a:pt x="19637" y="9700"/>
                    <a:pt x="20104" y="9553"/>
                  </a:cubicBezTo>
                  <a:cubicBezTo>
                    <a:pt x="21490" y="9140"/>
                    <a:pt x="23704" y="8713"/>
                    <a:pt x="24664" y="7633"/>
                  </a:cubicBezTo>
                  <a:lnTo>
                    <a:pt x="28770" y="3126"/>
                  </a:lnTo>
                  <a:cubicBezTo>
                    <a:pt x="30717" y="913"/>
                    <a:pt x="33264" y="180"/>
                    <a:pt x="35464" y="2126"/>
                  </a:cubicBezTo>
                  <a:lnTo>
                    <a:pt x="35464" y="2126"/>
                  </a:lnTo>
                  <a:cubicBezTo>
                    <a:pt x="37850" y="4233"/>
                    <a:pt x="37144" y="7233"/>
                    <a:pt x="34770" y="9366"/>
                  </a:cubicBezTo>
                  <a:lnTo>
                    <a:pt x="31957" y="12566"/>
                  </a:lnTo>
                  <a:cubicBezTo>
                    <a:pt x="30064" y="14273"/>
                    <a:pt x="29117" y="16673"/>
                    <a:pt x="28064" y="18993"/>
                  </a:cubicBezTo>
                  <a:cubicBezTo>
                    <a:pt x="25930" y="23726"/>
                    <a:pt x="21090" y="27286"/>
                    <a:pt x="16957" y="29780"/>
                  </a:cubicBezTo>
                  <a:cubicBezTo>
                    <a:pt x="14357" y="31340"/>
                    <a:pt x="10424" y="30233"/>
                    <a:pt x="5264" y="28473"/>
                  </a:cubicBezTo>
                  <a:cubicBezTo>
                    <a:pt x="2730" y="27606"/>
                    <a:pt x="-936" y="25513"/>
                    <a:pt x="2224" y="24326"/>
                  </a:cubicBezTo>
                  <a:cubicBezTo>
                    <a:pt x="4877" y="23340"/>
                    <a:pt x="12850" y="25486"/>
                    <a:pt x="16370" y="18140"/>
                  </a:cubicBezTo>
                  <a:cubicBezTo>
                    <a:pt x="16544" y="17780"/>
                    <a:pt x="16917" y="16820"/>
                    <a:pt x="16557" y="16486"/>
                  </a:cubicBezTo>
                  <a:cubicBezTo>
                    <a:pt x="15490" y="15486"/>
                    <a:pt x="13130" y="17753"/>
                    <a:pt x="11557" y="18473"/>
                  </a:cubicBezTo>
                  <a:cubicBezTo>
                    <a:pt x="9344" y="19486"/>
                    <a:pt x="7570" y="19140"/>
                    <a:pt x="7024" y="18326"/>
                  </a:cubicBezTo>
                  <a:cubicBezTo>
                    <a:pt x="6437" y="17473"/>
                    <a:pt x="8317" y="17180"/>
                    <a:pt x="10450" y="1566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A7175C7E-3922-4AF5-A033-796E4A308248}"/>
                </a:ext>
              </a:extLst>
            </p:cNvPr>
            <p:cNvSpPr/>
            <p:nvPr/>
          </p:nvSpPr>
          <p:spPr>
            <a:xfrm>
              <a:off x="9392731" y="6019902"/>
              <a:ext cx="97333" cy="169333"/>
            </a:xfrm>
            <a:custGeom>
              <a:avLst/>
              <a:gdLst>
                <a:gd name="connsiteX0" fmla="*/ 97048 w 97333"/>
                <a:gd name="connsiteY0" fmla="*/ 12004 h 169333"/>
                <a:gd name="connsiteX1" fmla="*/ 66821 w 97333"/>
                <a:gd name="connsiteY1" fmla="*/ 117751 h 169333"/>
                <a:gd name="connsiteX2" fmla="*/ 9674 w 97333"/>
                <a:gd name="connsiteY2" fmla="*/ 167724 h 169333"/>
                <a:gd name="connsiteX3" fmla="*/ 6141 w 97333"/>
                <a:gd name="connsiteY3" fmla="*/ 167818 h 169333"/>
                <a:gd name="connsiteX4" fmla="*/ 4021 w 97333"/>
                <a:gd name="connsiteY4" fmla="*/ 166164 h 169333"/>
                <a:gd name="connsiteX5" fmla="*/ 1848 w 97333"/>
                <a:gd name="connsiteY5" fmla="*/ 163871 h 169333"/>
                <a:gd name="connsiteX6" fmla="*/ 1954 w 97333"/>
                <a:gd name="connsiteY6" fmla="*/ 159138 h 169333"/>
                <a:gd name="connsiteX7" fmla="*/ 50781 w 97333"/>
                <a:gd name="connsiteY7" fmla="*/ 100124 h 169333"/>
                <a:gd name="connsiteX8" fmla="*/ 72074 w 97333"/>
                <a:gd name="connsiteY8" fmla="*/ 8991 h 169333"/>
                <a:gd name="connsiteX9" fmla="*/ 97048 w 97333"/>
                <a:gd name="connsiteY9" fmla="*/ 12004 h 1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33" h="169333">
                  <a:moveTo>
                    <a:pt x="97048" y="12004"/>
                  </a:moveTo>
                  <a:cubicBezTo>
                    <a:pt x="97048" y="12004"/>
                    <a:pt x="90461" y="91071"/>
                    <a:pt x="66821" y="117751"/>
                  </a:cubicBezTo>
                  <a:cubicBezTo>
                    <a:pt x="52581" y="133831"/>
                    <a:pt x="17741" y="161404"/>
                    <a:pt x="9674" y="167724"/>
                  </a:cubicBezTo>
                  <a:cubicBezTo>
                    <a:pt x="8648" y="168524"/>
                    <a:pt x="7208" y="168564"/>
                    <a:pt x="6141" y="167818"/>
                  </a:cubicBezTo>
                  <a:cubicBezTo>
                    <a:pt x="5461" y="167338"/>
                    <a:pt x="4688" y="166751"/>
                    <a:pt x="4021" y="166164"/>
                  </a:cubicBezTo>
                  <a:cubicBezTo>
                    <a:pt x="3341" y="165564"/>
                    <a:pt x="2554" y="164698"/>
                    <a:pt x="1848" y="163871"/>
                  </a:cubicBezTo>
                  <a:cubicBezTo>
                    <a:pt x="674" y="162498"/>
                    <a:pt x="728" y="160458"/>
                    <a:pt x="1954" y="159138"/>
                  </a:cubicBezTo>
                  <a:cubicBezTo>
                    <a:pt x="10994" y="149311"/>
                    <a:pt x="46461" y="110364"/>
                    <a:pt x="50781" y="100124"/>
                  </a:cubicBezTo>
                  <a:cubicBezTo>
                    <a:pt x="55728" y="88378"/>
                    <a:pt x="64248" y="19031"/>
                    <a:pt x="72074" y="8991"/>
                  </a:cubicBezTo>
                  <a:cubicBezTo>
                    <a:pt x="79901" y="-1076"/>
                    <a:pt x="94901" y="-3249"/>
                    <a:pt x="97048" y="1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A5FDD300-D601-46AF-BD5B-982992A8CED1}"/>
                </a:ext>
              </a:extLst>
            </p:cNvPr>
            <p:cNvSpPr/>
            <p:nvPr/>
          </p:nvSpPr>
          <p:spPr>
            <a:xfrm>
              <a:off x="9458925" y="6012453"/>
              <a:ext cx="104000" cy="150667"/>
            </a:xfrm>
            <a:custGeom>
              <a:avLst/>
              <a:gdLst>
                <a:gd name="connsiteX0" fmla="*/ 1000 w 104000"/>
                <a:gd name="connsiteY0" fmla="*/ 150067 h 150666"/>
                <a:gd name="connsiteX1" fmla="*/ 21160 w 104000"/>
                <a:gd name="connsiteY1" fmla="*/ 8467 h 150666"/>
                <a:gd name="connsiteX2" fmla="*/ 75520 w 104000"/>
                <a:gd name="connsiteY2" fmla="*/ 1000 h 150666"/>
                <a:gd name="connsiteX3" fmla="*/ 103800 w 104000"/>
                <a:gd name="connsiteY3" fmla="*/ 149053 h 1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00" h="150666">
                  <a:moveTo>
                    <a:pt x="1000" y="150067"/>
                  </a:moveTo>
                  <a:lnTo>
                    <a:pt x="21160" y="8467"/>
                  </a:lnTo>
                  <a:lnTo>
                    <a:pt x="75520" y="1000"/>
                  </a:lnTo>
                  <a:lnTo>
                    <a:pt x="103800" y="149053"/>
                  </a:ln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8AA2924D-7277-4424-A376-F17519DD870D}"/>
                </a:ext>
              </a:extLst>
            </p:cNvPr>
            <p:cNvSpPr/>
            <p:nvPr/>
          </p:nvSpPr>
          <p:spPr>
            <a:xfrm>
              <a:off x="9461637" y="6376036"/>
              <a:ext cx="44000" cy="45333"/>
            </a:xfrm>
            <a:custGeom>
              <a:avLst/>
              <a:gdLst>
                <a:gd name="connsiteX0" fmla="*/ 40315 w 44000"/>
                <a:gd name="connsiteY0" fmla="*/ 5910 h 45333"/>
                <a:gd name="connsiteX1" fmla="*/ 40262 w 44000"/>
                <a:gd name="connsiteY1" fmla="*/ 21870 h 45333"/>
                <a:gd name="connsiteX2" fmla="*/ 41569 w 44000"/>
                <a:gd name="connsiteY2" fmla="*/ 31470 h 45333"/>
                <a:gd name="connsiteX3" fmla="*/ 42955 w 44000"/>
                <a:gd name="connsiteY3" fmla="*/ 36390 h 45333"/>
                <a:gd name="connsiteX4" fmla="*/ 36862 w 44000"/>
                <a:gd name="connsiteY4" fmla="*/ 44417 h 45333"/>
                <a:gd name="connsiteX5" fmla="*/ 2622 w 44000"/>
                <a:gd name="connsiteY5" fmla="*/ 44417 h 45333"/>
                <a:gd name="connsiteX6" fmla="*/ 1009 w 44000"/>
                <a:gd name="connsiteY6" fmla="*/ 43110 h 45333"/>
                <a:gd name="connsiteX7" fmla="*/ 24209 w 44000"/>
                <a:gd name="connsiteY7" fmla="*/ 31404 h 45333"/>
                <a:gd name="connsiteX8" fmla="*/ 30569 w 44000"/>
                <a:gd name="connsiteY8" fmla="*/ 6430 h 45333"/>
                <a:gd name="connsiteX9" fmla="*/ 35835 w 44000"/>
                <a:gd name="connsiteY9" fmla="*/ 1017 h 45333"/>
                <a:gd name="connsiteX10" fmla="*/ 35835 w 44000"/>
                <a:gd name="connsiteY10" fmla="*/ 1017 h 45333"/>
                <a:gd name="connsiteX11" fmla="*/ 40315 w 44000"/>
                <a:gd name="connsiteY11" fmla="*/ 5910 h 4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000" h="45333">
                  <a:moveTo>
                    <a:pt x="40315" y="5910"/>
                  </a:moveTo>
                  <a:lnTo>
                    <a:pt x="40262" y="21870"/>
                  </a:lnTo>
                  <a:cubicBezTo>
                    <a:pt x="40249" y="25124"/>
                    <a:pt x="40689" y="28350"/>
                    <a:pt x="41569" y="31470"/>
                  </a:cubicBezTo>
                  <a:lnTo>
                    <a:pt x="42955" y="36390"/>
                  </a:lnTo>
                  <a:cubicBezTo>
                    <a:pt x="44089" y="40430"/>
                    <a:pt x="41062" y="44430"/>
                    <a:pt x="36862" y="44417"/>
                  </a:cubicBezTo>
                  <a:cubicBezTo>
                    <a:pt x="25995" y="44377"/>
                    <a:pt x="7409" y="44404"/>
                    <a:pt x="2622" y="44417"/>
                  </a:cubicBezTo>
                  <a:cubicBezTo>
                    <a:pt x="1835" y="44417"/>
                    <a:pt x="1075" y="43884"/>
                    <a:pt x="1009" y="43110"/>
                  </a:cubicBezTo>
                  <a:cubicBezTo>
                    <a:pt x="609" y="38457"/>
                    <a:pt x="14062" y="35324"/>
                    <a:pt x="24209" y="31404"/>
                  </a:cubicBezTo>
                  <a:cubicBezTo>
                    <a:pt x="31929" y="28417"/>
                    <a:pt x="31515" y="14537"/>
                    <a:pt x="30569" y="6430"/>
                  </a:cubicBezTo>
                  <a:cubicBezTo>
                    <a:pt x="30209" y="3364"/>
                    <a:pt x="32769" y="764"/>
                    <a:pt x="35835" y="1017"/>
                  </a:cubicBezTo>
                  <a:lnTo>
                    <a:pt x="35835" y="1017"/>
                  </a:lnTo>
                  <a:cubicBezTo>
                    <a:pt x="38369" y="1230"/>
                    <a:pt x="40329" y="3364"/>
                    <a:pt x="40315" y="591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6F4FCFF-7A6D-4978-B0E6-E586C912DA29}"/>
                </a:ext>
              </a:extLst>
            </p:cNvPr>
            <p:cNvSpPr/>
            <p:nvPr/>
          </p:nvSpPr>
          <p:spPr>
            <a:xfrm>
              <a:off x="9547899" y="6372566"/>
              <a:ext cx="41333" cy="48000"/>
            </a:xfrm>
            <a:custGeom>
              <a:avLst/>
              <a:gdLst>
                <a:gd name="connsiteX0" fmla="*/ 28773 w 41333"/>
                <a:gd name="connsiteY0" fmla="*/ 4901 h 48000"/>
                <a:gd name="connsiteX1" fmla="*/ 34267 w 41333"/>
                <a:gd name="connsiteY1" fmla="*/ 23154 h 48000"/>
                <a:gd name="connsiteX2" fmla="*/ 35347 w 41333"/>
                <a:gd name="connsiteY2" fmla="*/ 25421 h 48000"/>
                <a:gd name="connsiteX3" fmla="*/ 39240 w 41333"/>
                <a:gd name="connsiteY3" fmla="*/ 31207 h 48000"/>
                <a:gd name="connsiteX4" fmla="*/ 35693 w 41333"/>
                <a:gd name="connsiteY4" fmla="*/ 41194 h 48000"/>
                <a:gd name="connsiteX5" fmla="*/ 19733 w 41333"/>
                <a:gd name="connsiteY5" fmla="*/ 46621 h 48000"/>
                <a:gd name="connsiteX6" fmla="*/ 1000 w 41333"/>
                <a:gd name="connsiteY6" fmla="*/ 44874 h 48000"/>
                <a:gd name="connsiteX7" fmla="*/ 13133 w 41333"/>
                <a:gd name="connsiteY7" fmla="*/ 38794 h 48000"/>
                <a:gd name="connsiteX8" fmla="*/ 20653 w 41333"/>
                <a:gd name="connsiteY8" fmla="*/ 33474 h 48000"/>
                <a:gd name="connsiteX9" fmla="*/ 17480 w 41333"/>
                <a:gd name="connsiteY9" fmla="*/ 8034 h 48000"/>
                <a:gd name="connsiteX10" fmla="*/ 20507 w 41333"/>
                <a:gd name="connsiteY10" fmla="*/ 1514 h 48000"/>
                <a:gd name="connsiteX11" fmla="*/ 22400 w 41333"/>
                <a:gd name="connsiteY11" fmla="*/ 1114 h 48000"/>
                <a:gd name="connsiteX12" fmla="*/ 28773 w 41333"/>
                <a:gd name="connsiteY12" fmla="*/ 4901 h 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333" h="48000">
                  <a:moveTo>
                    <a:pt x="28773" y="4901"/>
                  </a:moveTo>
                  <a:lnTo>
                    <a:pt x="34267" y="23154"/>
                  </a:lnTo>
                  <a:cubicBezTo>
                    <a:pt x="34507" y="23967"/>
                    <a:pt x="34867" y="24727"/>
                    <a:pt x="35347" y="25421"/>
                  </a:cubicBezTo>
                  <a:lnTo>
                    <a:pt x="39240" y="31207"/>
                  </a:lnTo>
                  <a:cubicBezTo>
                    <a:pt x="41720" y="34887"/>
                    <a:pt x="39933" y="39901"/>
                    <a:pt x="35693" y="41194"/>
                  </a:cubicBezTo>
                  <a:cubicBezTo>
                    <a:pt x="35693" y="41194"/>
                    <a:pt x="27827" y="43954"/>
                    <a:pt x="19733" y="46621"/>
                  </a:cubicBezTo>
                  <a:cubicBezTo>
                    <a:pt x="11440" y="49341"/>
                    <a:pt x="1000" y="47074"/>
                    <a:pt x="1000" y="44874"/>
                  </a:cubicBezTo>
                  <a:cubicBezTo>
                    <a:pt x="1000" y="40007"/>
                    <a:pt x="5533" y="43874"/>
                    <a:pt x="13133" y="38794"/>
                  </a:cubicBezTo>
                  <a:cubicBezTo>
                    <a:pt x="15680" y="37087"/>
                    <a:pt x="18307" y="35314"/>
                    <a:pt x="20653" y="33474"/>
                  </a:cubicBezTo>
                  <a:cubicBezTo>
                    <a:pt x="27187" y="28341"/>
                    <a:pt x="21480" y="15354"/>
                    <a:pt x="17480" y="8034"/>
                  </a:cubicBezTo>
                  <a:cubicBezTo>
                    <a:pt x="16040" y="5407"/>
                    <a:pt x="17573" y="2141"/>
                    <a:pt x="20507" y="1514"/>
                  </a:cubicBezTo>
                  <a:lnTo>
                    <a:pt x="22400" y="1114"/>
                  </a:lnTo>
                  <a:cubicBezTo>
                    <a:pt x="25173" y="541"/>
                    <a:pt x="27947" y="2181"/>
                    <a:pt x="28773" y="4901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A956DEE5-9C36-4C13-9520-ED8F485534DF}"/>
                </a:ext>
              </a:extLst>
            </p:cNvPr>
            <p:cNvSpPr/>
            <p:nvPr/>
          </p:nvSpPr>
          <p:spPr>
            <a:xfrm>
              <a:off x="9458052" y="6157840"/>
              <a:ext cx="62667" cy="234667"/>
            </a:xfrm>
            <a:custGeom>
              <a:avLst/>
              <a:gdLst>
                <a:gd name="connsiteX0" fmla="*/ 62446 w 62666"/>
                <a:gd name="connsiteY0" fmla="*/ 6053 h 234666"/>
                <a:gd name="connsiteX1" fmla="*/ 2193 w 62666"/>
                <a:gd name="connsiteY1" fmla="*/ 1000 h 234666"/>
                <a:gd name="connsiteX2" fmla="*/ 11353 w 62666"/>
                <a:gd name="connsiteY2" fmla="*/ 124227 h 234666"/>
                <a:gd name="connsiteX3" fmla="*/ 33380 w 62666"/>
                <a:gd name="connsiteY3" fmla="*/ 232587 h 234666"/>
                <a:gd name="connsiteX4" fmla="*/ 44633 w 62666"/>
                <a:gd name="connsiteY4" fmla="*/ 233653 h 234666"/>
                <a:gd name="connsiteX5" fmla="*/ 46460 w 62666"/>
                <a:gd name="connsiteY5" fmla="*/ 168480 h 234666"/>
                <a:gd name="connsiteX6" fmla="*/ 49366 w 62666"/>
                <a:gd name="connsiteY6" fmla="*/ 90120 h 234666"/>
                <a:gd name="connsiteX7" fmla="*/ 62446 w 62666"/>
                <a:gd name="connsiteY7" fmla="*/ 6053 h 2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66" h="234666">
                  <a:moveTo>
                    <a:pt x="62446" y="6053"/>
                  </a:moveTo>
                  <a:lnTo>
                    <a:pt x="2193" y="1000"/>
                  </a:lnTo>
                  <a:cubicBezTo>
                    <a:pt x="2193" y="1000"/>
                    <a:pt x="-3874" y="44853"/>
                    <a:pt x="11353" y="124227"/>
                  </a:cubicBezTo>
                  <a:cubicBezTo>
                    <a:pt x="18500" y="161453"/>
                    <a:pt x="33380" y="232587"/>
                    <a:pt x="33380" y="232587"/>
                  </a:cubicBezTo>
                  <a:cubicBezTo>
                    <a:pt x="37073" y="234200"/>
                    <a:pt x="40820" y="234600"/>
                    <a:pt x="44633" y="233653"/>
                  </a:cubicBezTo>
                  <a:cubicBezTo>
                    <a:pt x="44633" y="233653"/>
                    <a:pt x="45766" y="202280"/>
                    <a:pt x="46460" y="168480"/>
                  </a:cubicBezTo>
                  <a:cubicBezTo>
                    <a:pt x="47126" y="136080"/>
                    <a:pt x="47300" y="101453"/>
                    <a:pt x="49366" y="90120"/>
                  </a:cubicBezTo>
                  <a:cubicBezTo>
                    <a:pt x="53580" y="66973"/>
                    <a:pt x="62446" y="6053"/>
                    <a:pt x="62446" y="605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886AF988-8DCC-4060-9E19-8DF7C824D4A5}"/>
                </a:ext>
              </a:extLst>
            </p:cNvPr>
            <p:cNvSpPr/>
            <p:nvPr/>
          </p:nvSpPr>
          <p:spPr>
            <a:xfrm>
              <a:off x="9497869" y="6149044"/>
              <a:ext cx="82667" cy="241333"/>
            </a:xfrm>
            <a:custGeom>
              <a:avLst/>
              <a:gdLst>
                <a:gd name="connsiteX0" fmla="*/ 10190 w 82666"/>
                <a:gd name="connsiteY0" fmla="*/ 15609 h 241333"/>
                <a:gd name="connsiteX1" fmla="*/ 16843 w 82666"/>
                <a:gd name="connsiteY1" fmla="*/ 145809 h 241333"/>
                <a:gd name="connsiteX2" fmla="*/ 71723 w 82666"/>
                <a:gd name="connsiteY2" fmla="*/ 241463 h 241333"/>
                <a:gd name="connsiteX3" fmla="*/ 81683 w 82666"/>
                <a:gd name="connsiteY3" fmla="*/ 237983 h 241333"/>
                <a:gd name="connsiteX4" fmla="*/ 70203 w 82666"/>
                <a:gd name="connsiteY4" fmla="*/ 191903 h 241333"/>
                <a:gd name="connsiteX5" fmla="*/ 55417 w 82666"/>
                <a:gd name="connsiteY5" fmla="*/ 112689 h 241333"/>
                <a:gd name="connsiteX6" fmla="*/ 64870 w 82666"/>
                <a:gd name="connsiteY6" fmla="*/ 15463 h 241333"/>
                <a:gd name="connsiteX7" fmla="*/ 10190 w 82666"/>
                <a:gd name="connsiteY7" fmla="*/ 15609 h 2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66" h="241333">
                  <a:moveTo>
                    <a:pt x="10190" y="15609"/>
                  </a:moveTo>
                  <a:cubicBezTo>
                    <a:pt x="3963" y="48996"/>
                    <a:pt x="-9930" y="98916"/>
                    <a:pt x="16843" y="145809"/>
                  </a:cubicBezTo>
                  <a:cubicBezTo>
                    <a:pt x="43603" y="192703"/>
                    <a:pt x="71723" y="241463"/>
                    <a:pt x="71723" y="241463"/>
                  </a:cubicBezTo>
                  <a:cubicBezTo>
                    <a:pt x="75350" y="241609"/>
                    <a:pt x="78630" y="240303"/>
                    <a:pt x="81683" y="237983"/>
                  </a:cubicBezTo>
                  <a:cubicBezTo>
                    <a:pt x="81683" y="237983"/>
                    <a:pt x="76990" y="216729"/>
                    <a:pt x="70203" y="191903"/>
                  </a:cubicBezTo>
                  <a:cubicBezTo>
                    <a:pt x="62443" y="163503"/>
                    <a:pt x="52617" y="130103"/>
                    <a:pt x="55417" y="112689"/>
                  </a:cubicBezTo>
                  <a:cubicBezTo>
                    <a:pt x="60670" y="80049"/>
                    <a:pt x="66697" y="36583"/>
                    <a:pt x="64870" y="15463"/>
                  </a:cubicBezTo>
                  <a:cubicBezTo>
                    <a:pt x="63030" y="-5657"/>
                    <a:pt x="13457" y="-1937"/>
                    <a:pt x="10190" y="15609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2E246B89-9E0C-41A2-ABEA-6579379CB219}"/>
                </a:ext>
              </a:extLst>
            </p:cNvPr>
            <p:cNvSpPr/>
            <p:nvPr/>
          </p:nvSpPr>
          <p:spPr>
            <a:xfrm>
              <a:off x="9456777" y="6012453"/>
              <a:ext cx="106667" cy="158667"/>
            </a:xfrm>
            <a:custGeom>
              <a:avLst/>
              <a:gdLst>
                <a:gd name="connsiteX0" fmla="*/ 1069 w 106666"/>
                <a:gd name="connsiteY0" fmla="*/ 146467 h 158666"/>
                <a:gd name="connsiteX1" fmla="*/ 23309 w 106666"/>
                <a:gd name="connsiteY1" fmla="*/ 8467 h 158666"/>
                <a:gd name="connsiteX2" fmla="*/ 77682 w 106666"/>
                <a:gd name="connsiteY2" fmla="*/ 1000 h 158666"/>
                <a:gd name="connsiteX3" fmla="*/ 106895 w 106666"/>
                <a:gd name="connsiteY3" fmla="*/ 146720 h 158666"/>
                <a:gd name="connsiteX4" fmla="*/ 102922 w 106666"/>
                <a:gd name="connsiteY4" fmla="*/ 152640 h 158666"/>
                <a:gd name="connsiteX5" fmla="*/ 41055 w 106666"/>
                <a:gd name="connsiteY5" fmla="*/ 158560 h 158666"/>
                <a:gd name="connsiteX6" fmla="*/ 3975 w 106666"/>
                <a:gd name="connsiteY6" fmla="*/ 152080 h 158666"/>
                <a:gd name="connsiteX7" fmla="*/ 1069 w 106666"/>
                <a:gd name="connsiteY7" fmla="*/ 146467 h 1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666" h="158666">
                  <a:moveTo>
                    <a:pt x="1069" y="146467"/>
                  </a:moveTo>
                  <a:lnTo>
                    <a:pt x="23309" y="8467"/>
                  </a:lnTo>
                  <a:lnTo>
                    <a:pt x="77682" y="1000"/>
                  </a:lnTo>
                  <a:lnTo>
                    <a:pt x="106895" y="146720"/>
                  </a:lnTo>
                  <a:cubicBezTo>
                    <a:pt x="107442" y="149453"/>
                    <a:pt x="105669" y="152120"/>
                    <a:pt x="102922" y="152640"/>
                  </a:cubicBezTo>
                  <a:cubicBezTo>
                    <a:pt x="92802" y="154560"/>
                    <a:pt x="68389" y="158560"/>
                    <a:pt x="41055" y="158560"/>
                  </a:cubicBezTo>
                  <a:cubicBezTo>
                    <a:pt x="20655" y="158560"/>
                    <a:pt x="9189" y="154600"/>
                    <a:pt x="3975" y="152080"/>
                  </a:cubicBezTo>
                  <a:cubicBezTo>
                    <a:pt x="1869" y="151067"/>
                    <a:pt x="695" y="148787"/>
                    <a:pt x="1069" y="14646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3F46BBC2-7BB0-4405-8EFB-B73A4B459436}"/>
                </a:ext>
              </a:extLst>
            </p:cNvPr>
            <p:cNvSpPr/>
            <p:nvPr/>
          </p:nvSpPr>
          <p:spPr>
            <a:xfrm>
              <a:off x="9563264" y="6184640"/>
              <a:ext cx="18667" cy="42667"/>
            </a:xfrm>
            <a:custGeom>
              <a:avLst/>
              <a:gdLst>
                <a:gd name="connsiteX0" fmla="*/ 2195 w 18666"/>
                <a:gd name="connsiteY0" fmla="*/ 27693 h 42666"/>
                <a:gd name="connsiteX1" fmla="*/ 3942 w 18666"/>
                <a:gd name="connsiteY1" fmla="*/ 19093 h 42666"/>
                <a:gd name="connsiteX2" fmla="*/ 5395 w 18666"/>
                <a:gd name="connsiteY2" fmla="*/ 16720 h 42666"/>
                <a:gd name="connsiteX3" fmla="*/ 7542 w 18666"/>
                <a:gd name="connsiteY3" fmla="*/ 12267 h 42666"/>
                <a:gd name="connsiteX4" fmla="*/ 7648 w 18666"/>
                <a:gd name="connsiteY4" fmla="*/ 6173 h 42666"/>
                <a:gd name="connsiteX5" fmla="*/ 12008 w 18666"/>
                <a:gd name="connsiteY5" fmla="*/ 1000 h 42666"/>
                <a:gd name="connsiteX6" fmla="*/ 12008 w 18666"/>
                <a:gd name="connsiteY6" fmla="*/ 1000 h 42666"/>
                <a:gd name="connsiteX7" fmla="*/ 16275 w 18666"/>
                <a:gd name="connsiteY7" fmla="*/ 6893 h 42666"/>
                <a:gd name="connsiteX8" fmla="*/ 16275 w 18666"/>
                <a:gd name="connsiteY8" fmla="*/ 11160 h 42666"/>
                <a:gd name="connsiteX9" fmla="*/ 17608 w 18666"/>
                <a:gd name="connsiteY9" fmla="*/ 18560 h 42666"/>
                <a:gd name="connsiteX10" fmla="*/ 16408 w 18666"/>
                <a:gd name="connsiteY10" fmla="*/ 34000 h 42666"/>
                <a:gd name="connsiteX11" fmla="*/ 6782 w 18666"/>
                <a:gd name="connsiteY11" fmla="*/ 40747 h 42666"/>
                <a:gd name="connsiteX12" fmla="*/ 1755 w 18666"/>
                <a:gd name="connsiteY12" fmla="*/ 39653 h 42666"/>
                <a:gd name="connsiteX13" fmla="*/ 8275 w 18666"/>
                <a:gd name="connsiteY13" fmla="*/ 25653 h 42666"/>
                <a:gd name="connsiteX14" fmla="*/ 7328 w 18666"/>
                <a:gd name="connsiteY14" fmla="*/ 24280 h 42666"/>
                <a:gd name="connsiteX15" fmla="*/ 4888 w 18666"/>
                <a:gd name="connsiteY15" fmla="*/ 29080 h 42666"/>
                <a:gd name="connsiteX16" fmla="*/ 1382 w 18666"/>
                <a:gd name="connsiteY16" fmla="*/ 31973 h 42666"/>
                <a:gd name="connsiteX17" fmla="*/ 2195 w 18666"/>
                <a:gd name="connsiteY17" fmla="*/ 27693 h 4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66" h="42666">
                  <a:moveTo>
                    <a:pt x="2195" y="27693"/>
                  </a:moveTo>
                  <a:cubicBezTo>
                    <a:pt x="3022" y="24133"/>
                    <a:pt x="3475" y="20467"/>
                    <a:pt x="3942" y="19093"/>
                  </a:cubicBezTo>
                  <a:cubicBezTo>
                    <a:pt x="4142" y="18520"/>
                    <a:pt x="5142" y="17147"/>
                    <a:pt x="5395" y="16720"/>
                  </a:cubicBezTo>
                  <a:cubicBezTo>
                    <a:pt x="6168" y="15493"/>
                    <a:pt x="7542" y="13707"/>
                    <a:pt x="7542" y="12267"/>
                  </a:cubicBezTo>
                  <a:lnTo>
                    <a:pt x="7648" y="6173"/>
                  </a:lnTo>
                  <a:cubicBezTo>
                    <a:pt x="7648" y="3227"/>
                    <a:pt x="9075" y="1000"/>
                    <a:pt x="12008" y="1000"/>
                  </a:cubicBezTo>
                  <a:lnTo>
                    <a:pt x="12008" y="1000"/>
                  </a:lnTo>
                  <a:cubicBezTo>
                    <a:pt x="15195" y="1000"/>
                    <a:pt x="16648" y="3720"/>
                    <a:pt x="16275" y="6893"/>
                  </a:cubicBezTo>
                  <a:lnTo>
                    <a:pt x="16275" y="11160"/>
                  </a:lnTo>
                  <a:cubicBezTo>
                    <a:pt x="15982" y="13693"/>
                    <a:pt x="16862" y="16120"/>
                    <a:pt x="17608" y="18560"/>
                  </a:cubicBezTo>
                  <a:cubicBezTo>
                    <a:pt x="19128" y="23520"/>
                    <a:pt x="17862" y="29387"/>
                    <a:pt x="16408" y="34000"/>
                  </a:cubicBezTo>
                  <a:cubicBezTo>
                    <a:pt x="15502" y="36893"/>
                    <a:pt x="11808" y="38667"/>
                    <a:pt x="6782" y="40747"/>
                  </a:cubicBezTo>
                  <a:cubicBezTo>
                    <a:pt x="4315" y="41773"/>
                    <a:pt x="168" y="42627"/>
                    <a:pt x="1755" y="39653"/>
                  </a:cubicBezTo>
                  <a:cubicBezTo>
                    <a:pt x="3088" y="37160"/>
                    <a:pt x="10488" y="33507"/>
                    <a:pt x="8275" y="25653"/>
                  </a:cubicBezTo>
                  <a:cubicBezTo>
                    <a:pt x="8168" y="25267"/>
                    <a:pt x="7822" y="24293"/>
                    <a:pt x="7328" y="24280"/>
                  </a:cubicBezTo>
                  <a:cubicBezTo>
                    <a:pt x="5862" y="24240"/>
                    <a:pt x="5595" y="27493"/>
                    <a:pt x="4888" y="29080"/>
                  </a:cubicBezTo>
                  <a:cubicBezTo>
                    <a:pt x="3902" y="31307"/>
                    <a:pt x="2342" y="32213"/>
                    <a:pt x="1382" y="31973"/>
                  </a:cubicBezTo>
                  <a:cubicBezTo>
                    <a:pt x="382" y="31707"/>
                    <a:pt x="1595" y="30240"/>
                    <a:pt x="2195" y="27693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09F62EDF-7EE7-41E1-8245-9FCA752BF935}"/>
                </a:ext>
              </a:extLst>
            </p:cNvPr>
            <p:cNvSpPr/>
            <p:nvPr/>
          </p:nvSpPr>
          <p:spPr>
            <a:xfrm>
              <a:off x="9516472" y="6013253"/>
              <a:ext cx="54667" cy="196000"/>
            </a:xfrm>
            <a:custGeom>
              <a:avLst/>
              <a:gdLst>
                <a:gd name="connsiteX0" fmla="*/ 1000 w 54666"/>
                <a:gd name="connsiteY0" fmla="*/ 8800 h 196000"/>
                <a:gd name="connsiteX1" fmla="*/ 6200 w 54666"/>
                <a:gd name="connsiteY1" fmla="*/ 37933 h 196000"/>
                <a:gd name="connsiteX2" fmla="*/ 16880 w 54666"/>
                <a:gd name="connsiteY2" fmla="*/ 121227 h 196000"/>
                <a:gd name="connsiteX3" fmla="*/ 11600 w 54666"/>
                <a:gd name="connsiteY3" fmla="*/ 193027 h 196000"/>
                <a:gd name="connsiteX4" fmla="*/ 53853 w 54666"/>
                <a:gd name="connsiteY4" fmla="*/ 180507 h 196000"/>
                <a:gd name="connsiteX5" fmla="*/ 41653 w 54666"/>
                <a:gd name="connsiteY5" fmla="*/ 74747 h 196000"/>
                <a:gd name="connsiteX6" fmla="*/ 15413 w 54666"/>
                <a:gd name="connsiteY6" fmla="*/ 1000 h 196000"/>
                <a:gd name="connsiteX7" fmla="*/ 7227 w 54666"/>
                <a:gd name="connsiteY7" fmla="*/ 1880 h 196000"/>
                <a:gd name="connsiteX8" fmla="*/ 1000 w 54666"/>
                <a:gd name="connsiteY8" fmla="*/ 8800 h 196000"/>
                <a:gd name="connsiteX9" fmla="*/ 1000 w 54666"/>
                <a:gd name="connsiteY9" fmla="*/ 8800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66" h="196000">
                  <a:moveTo>
                    <a:pt x="1000" y="8800"/>
                  </a:moveTo>
                  <a:cubicBezTo>
                    <a:pt x="1000" y="18747"/>
                    <a:pt x="2813" y="28587"/>
                    <a:pt x="6200" y="37933"/>
                  </a:cubicBezTo>
                  <a:cubicBezTo>
                    <a:pt x="12840" y="56213"/>
                    <a:pt x="22813" y="90773"/>
                    <a:pt x="16880" y="121227"/>
                  </a:cubicBezTo>
                  <a:cubicBezTo>
                    <a:pt x="8360" y="165080"/>
                    <a:pt x="-2613" y="182800"/>
                    <a:pt x="11600" y="193027"/>
                  </a:cubicBezTo>
                  <a:cubicBezTo>
                    <a:pt x="25813" y="203240"/>
                    <a:pt x="53067" y="186200"/>
                    <a:pt x="53853" y="180507"/>
                  </a:cubicBezTo>
                  <a:cubicBezTo>
                    <a:pt x="54640" y="174827"/>
                    <a:pt x="48547" y="105000"/>
                    <a:pt x="41653" y="74747"/>
                  </a:cubicBezTo>
                  <a:cubicBezTo>
                    <a:pt x="34747" y="44493"/>
                    <a:pt x="15413" y="1000"/>
                    <a:pt x="15413" y="1000"/>
                  </a:cubicBezTo>
                  <a:lnTo>
                    <a:pt x="7227" y="1880"/>
                  </a:lnTo>
                  <a:cubicBezTo>
                    <a:pt x="3680" y="2253"/>
                    <a:pt x="1000" y="5240"/>
                    <a:pt x="1000" y="8800"/>
                  </a:cubicBezTo>
                  <a:lnTo>
                    <a:pt x="1000" y="88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423DB87-3FCB-42C7-8A6F-2D17B31A57C7}"/>
                </a:ext>
              </a:extLst>
            </p:cNvPr>
            <p:cNvSpPr/>
            <p:nvPr/>
          </p:nvSpPr>
          <p:spPr>
            <a:xfrm>
              <a:off x="9521241" y="6012410"/>
              <a:ext cx="69333" cy="182667"/>
            </a:xfrm>
            <a:custGeom>
              <a:avLst/>
              <a:gdLst>
                <a:gd name="connsiteX0" fmla="*/ 21778 w 69333"/>
                <a:gd name="connsiteY0" fmla="*/ 4804 h 182666"/>
                <a:gd name="connsiteX1" fmla="*/ 69044 w 69333"/>
                <a:gd name="connsiteY1" fmla="*/ 104111 h 182666"/>
                <a:gd name="connsiteX2" fmla="*/ 59231 w 69333"/>
                <a:gd name="connsiteY2" fmla="*/ 179390 h 182666"/>
                <a:gd name="connsiteX3" fmla="*/ 56644 w 69333"/>
                <a:gd name="connsiteY3" fmla="*/ 181791 h 182666"/>
                <a:gd name="connsiteX4" fmla="*/ 53964 w 69333"/>
                <a:gd name="connsiteY4" fmla="*/ 181951 h 182666"/>
                <a:gd name="connsiteX5" fmla="*/ 50818 w 69333"/>
                <a:gd name="connsiteY5" fmla="*/ 181670 h 182666"/>
                <a:gd name="connsiteX6" fmla="*/ 47764 w 69333"/>
                <a:gd name="connsiteY6" fmla="*/ 178044 h 182666"/>
                <a:gd name="connsiteX7" fmla="*/ 45351 w 69333"/>
                <a:gd name="connsiteY7" fmla="*/ 101484 h 182666"/>
                <a:gd name="connsiteX8" fmla="*/ 1044 w 69333"/>
                <a:gd name="connsiteY8" fmla="*/ 19044 h 182666"/>
                <a:gd name="connsiteX9" fmla="*/ 21778 w 69333"/>
                <a:gd name="connsiteY9" fmla="*/ 4804 h 18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333" h="182666">
                  <a:moveTo>
                    <a:pt x="21778" y="4804"/>
                  </a:moveTo>
                  <a:cubicBezTo>
                    <a:pt x="21778" y="4804"/>
                    <a:pt x="69138" y="68470"/>
                    <a:pt x="69044" y="104111"/>
                  </a:cubicBezTo>
                  <a:cubicBezTo>
                    <a:pt x="68991" y="125590"/>
                    <a:pt x="61098" y="169310"/>
                    <a:pt x="59231" y="179390"/>
                  </a:cubicBezTo>
                  <a:cubicBezTo>
                    <a:pt x="58991" y="180670"/>
                    <a:pt x="57951" y="181657"/>
                    <a:pt x="56644" y="181791"/>
                  </a:cubicBezTo>
                  <a:cubicBezTo>
                    <a:pt x="55818" y="181884"/>
                    <a:pt x="54844" y="181951"/>
                    <a:pt x="53964" y="181951"/>
                  </a:cubicBezTo>
                  <a:cubicBezTo>
                    <a:pt x="53071" y="181951"/>
                    <a:pt x="51898" y="181817"/>
                    <a:pt x="50818" y="181670"/>
                  </a:cubicBezTo>
                  <a:cubicBezTo>
                    <a:pt x="49031" y="181417"/>
                    <a:pt x="47724" y="179857"/>
                    <a:pt x="47764" y="178044"/>
                  </a:cubicBezTo>
                  <a:cubicBezTo>
                    <a:pt x="48044" y="164697"/>
                    <a:pt x="48898" y="112031"/>
                    <a:pt x="45351" y="101484"/>
                  </a:cubicBezTo>
                  <a:cubicBezTo>
                    <a:pt x="41284" y="89390"/>
                    <a:pt x="1818" y="31764"/>
                    <a:pt x="1044" y="19044"/>
                  </a:cubicBezTo>
                  <a:cubicBezTo>
                    <a:pt x="258" y="6337"/>
                    <a:pt x="10084" y="-5223"/>
                    <a:pt x="21778" y="48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BA1270EB-638B-492A-B8DB-A08F38F47239}"/>
                </a:ext>
              </a:extLst>
            </p:cNvPr>
            <p:cNvSpPr/>
            <p:nvPr/>
          </p:nvSpPr>
          <p:spPr>
            <a:xfrm>
              <a:off x="9444245" y="6017893"/>
              <a:ext cx="50667" cy="184000"/>
            </a:xfrm>
            <a:custGeom>
              <a:avLst/>
              <a:gdLst>
                <a:gd name="connsiteX0" fmla="*/ 50587 w 50666"/>
                <a:gd name="connsiteY0" fmla="*/ 1000 h 184000"/>
                <a:gd name="connsiteX1" fmla="*/ 44440 w 50666"/>
                <a:gd name="connsiteY1" fmla="*/ 50653 h 184000"/>
                <a:gd name="connsiteX2" fmla="*/ 28707 w 50666"/>
                <a:gd name="connsiteY2" fmla="*/ 182560 h 184000"/>
                <a:gd name="connsiteX3" fmla="*/ 1000 w 50666"/>
                <a:gd name="connsiteY3" fmla="*/ 160933 h 184000"/>
                <a:gd name="connsiteX4" fmla="*/ 13520 w 50666"/>
                <a:gd name="connsiteY4" fmla="*/ 109160 h 184000"/>
                <a:gd name="connsiteX5" fmla="*/ 34293 w 50666"/>
                <a:gd name="connsiteY5" fmla="*/ 3227 h 184000"/>
                <a:gd name="connsiteX6" fmla="*/ 50587 w 50666"/>
                <a:gd name="connsiteY6" fmla="*/ 1000 h 1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66" h="184000">
                  <a:moveTo>
                    <a:pt x="50587" y="1000"/>
                  </a:moveTo>
                  <a:cubicBezTo>
                    <a:pt x="50587" y="1000"/>
                    <a:pt x="41160" y="21373"/>
                    <a:pt x="44440" y="50653"/>
                  </a:cubicBezTo>
                  <a:cubicBezTo>
                    <a:pt x="47733" y="79933"/>
                    <a:pt x="55347" y="169093"/>
                    <a:pt x="28707" y="182560"/>
                  </a:cubicBezTo>
                  <a:cubicBezTo>
                    <a:pt x="20267" y="186827"/>
                    <a:pt x="1000" y="167947"/>
                    <a:pt x="1000" y="160933"/>
                  </a:cubicBezTo>
                  <a:cubicBezTo>
                    <a:pt x="1000" y="153920"/>
                    <a:pt x="7427" y="130480"/>
                    <a:pt x="13520" y="109160"/>
                  </a:cubicBezTo>
                  <a:cubicBezTo>
                    <a:pt x="19613" y="87840"/>
                    <a:pt x="34293" y="3227"/>
                    <a:pt x="34293" y="3227"/>
                  </a:cubicBezTo>
                  <a:lnTo>
                    <a:pt x="50587" y="10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6C3B36CB-C748-413C-917F-EA8EBD1ABA84}"/>
                </a:ext>
              </a:extLst>
            </p:cNvPr>
            <p:cNvSpPr/>
            <p:nvPr/>
          </p:nvSpPr>
          <p:spPr>
            <a:xfrm>
              <a:off x="9478012" y="5954733"/>
              <a:ext cx="41333" cy="74667"/>
            </a:xfrm>
            <a:custGeom>
              <a:avLst/>
              <a:gdLst>
                <a:gd name="connsiteX0" fmla="*/ 24407 w 41333"/>
                <a:gd name="connsiteY0" fmla="*/ 1000 h 74666"/>
                <a:gd name="connsiteX1" fmla="*/ 41300 w 41333"/>
                <a:gd name="connsiteY1" fmla="*/ 25613 h 74666"/>
                <a:gd name="connsiteX2" fmla="*/ 36527 w 41333"/>
                <a:gd name="connsiteY2" fmla="*/ 41307 h 74666"/>
                <a:gd name="connsiteX3" fmla="*/ 35393 w 41333"/>
                <a:gd name="connsiteY3" fmla="*/ 50560 h 74666"/>
                <a:gd name="connsiteX4" fmla="*/ 38060 w 41333"/>
                <a:gd name="connsiteY4" fmla="*/ 59573 h 74666"/>
                <a:gd name="connsiteX5" fmla="*/ 30033 w 41333"/>
                <a:gd name="connsiteY5" fmla="*/ 74200 h 74666"/>
                <a:gd name="connsiteX6" fmla="*/ 21113 w 41333"/>
                <a:gd name="connsiteY6" fmla="*/ 72747 h 74666"/>
                <a:gd name="connsiteX7" fmla="*/ 18407 w 41333"/>
                <a:gd name="connsiteY7" fmla="*/ 63053 h 74666"/>
                <a:gd name="connsiteX8" fmla="*/ 19100 w 41333"/>
                <a:gd name="connsiteY8" fmla="*/ 60480 h 74666"/>
                <a:gd name="connsiteX9" fmla="*/ 14513 w 41333"/>
                <a:gd name="connsiteY9" fmla="*/ 52520 h 74666"/>
                <a:gd name="connsiteX10" fmla="*/ 1327 w 41333"/>
                <a:gd name="connsiteY10" fmla="*/ 25613 h 74666"/>
                <a:gd name="connsiteX11" fmla="*/ 24407 w 41333"/>
                <a:gd name="connsiteY11" fmla="*/ 1000 h 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33" h="74666">
                  <a:moveTo>
                    <a:pt x="24407" y="1000"/>
                  </a:moveTo>
                  <a:cubicBezTo>
                    <a:pt x="36540" y="1000"/>
                    <a:pt x="41073" y="9640"/>
                    <a:pt x="41300" y="25613"/>
                  </a:cubicBezTo>
                  <a:cubicBezTo>
                    <a:pt x="41393" y="31600"/>
                    <a:pt x="38700" y="37520"/>
                    <a:pt x="36527" y="41307"/>
                  </a:cubicBezTo>
                  <a:cubicBezTo>
                    <a:pt x="34913" y="44120"/>
                    <a:pt x="34473" y="47453"/>
                    <a:pt x="35393" y="50560"/>
                  </a:cubicBezTo>
                  <a:lnTo>
                    <a:pt x="38060" y="59573"/>
                  </a:lnTo>
                  <a:cubicBezTo>
                    <a:pt x="39873" y="67933"/>
                    <a:pt x="35900" y="72533"/>
                    <a:pt x="30033" y="74200"/>
                  </a:cubicBezTo>
                  <a:cubicBezTo>
                    <a:pt x="27127" y="75027"/>
                    <a:pt x="23647" y="74387"/>
                    <a:pt x="21113" y="72747"/>
                  </a:cubicBezTo>
                  <a:cubicBezTo>
                    <a:pt x="18100" y="70800"/>
                    <a:pt x="17847" y="66600"/>
                    <a:pt x="18407" y="63053"/>
                  </a:cubicBezTo>
                  <a:lnTo>
                    <a:pt x="19100" y="60480"/>
                  </a:lnTo>
                  <a:cubicBezTo>
                    <a:pt x="20033" y="57013"/>
                    <a:pt x="18020" y="53280"/>
                    <a:pt x="14513" y="52520"/>
                  </a:cubicBezTo>
                  <a:cubicBezTo>
                    <a:pt x="5167" y="50480"/>
                    <a:pt x="3833" y="40733"/>
                    <a:pt x="1327" y="25613"/>
                  </a:cubicBezTo>
                  <a:cubicBezTo>
                    <a:pt x="-1287" y="9853"/>
                    <a:pt x="12273" y="1000"/>
                    <a:pt x="24407" y="100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EB23CC59-54F2-4CFA-A9B5-1B1530BDEE6F}"/>
                </a:ext>
              </a:extLst>
            </p:cNvPr>
            <p:cNvSpPr/>
            <p:nvPr/>
          </p:nvSpPr>
          <p:spPr>
            <a:xfrm>
              <a:off x="9466419" y="5945867"/>
              <a:ext cx="57333" cy="34667"/>
            </a:xfrm>
            <a:custGeom>
              <a:avLst/>
              <a:gdLst>
                <a:gd name="connsiteX0" fmla="*/ 7747 w 57333"/>
                <a:gd name="connsiteY0" fmla="*/ 2853 h 34666"/>
                <a:gd name="connsiteX1" fmla="*/ 14707 w 57333"/>
                <a:gd name="connsiteY1" fmla="*/ 4973 h 34666"/>
                <a:gd name="connsiteX2" fmla="*/ 22560 w 57333"/>
                <a:gd name="connsiteY2" fmla="*/ 5027 h 34666"/>
                <a:gd name="connsiteX3" fmla="*/ 36453 w 57333"/>
                <a:gd name="connsiteY3" fmla="*/ 1000 h 34666"/>
                <a:gd name="connsiteX4" fmla="*/ 57013 w 57333"/>
                <a:gd name="connsiteY4" fmla="*/ 17893 h 34666"/>
                <a:gd name="connsiteX5" fmla="*/ 55467 w 57333"/>
                <a:gd name="connsiteY5" fmla="*/ 26480 h 34666"/>
                <a:gd name="connsiteX6" fmla="*/ 48507 w 57333"/>
                <a:gd name="connsiteY6" fmla="*/ 32773 h 34666"/>
                <a:gd name="connsiteX7" fmla="*/ 48507 w 57333"/>
                <a:gd name="connsiteY7" fmla="*/ 32773 h 34666"/>
                <a:gd name="connsiteX8" fmla="*/ 45880 w 57333"/>
                <a:gd name="connsiteY8" fmla="*/ 34787 h 34666"/>
                <a:gd name="connsiteX9" fmla="*/ 43160 w 57333"/>
                <a:gd name="connsiteY9" fmla="*/ 32067 h 34666"/>
                <a:gd name="connsiteX10" fmla="*/ 43160 w 57333"/>
                <a:gd name="connsiteY10" fmla="*/ 32067 h 34666"/>
                <a:gd name="connsiteX11" fmla="*/ 36667 w 57333"/>
                <a:gd name="connsiteY11" fmla="*/ 24040 h 34666"/>
                <a:gd name="connsiteX12" fmla="*/ 21893 w 57333"/>
                <a:gd name="connsiteY12" fmla="*/ 24147 h 34666"/>
                <a:gd name="connsiteX13" fmla="*/ 1093 w 57333"/>
                <a:gd name="connsiteY13" fmla="*/ 10800 h 34666"/>
                <a:gd name="connsiteX14" fmla="*/ 1000 w 57333"/>
                <a:gd name="connsiteY14" fmla="*/ 8880 h 34666"/>
                <a:gd name="connsiteX15" fmla="*/ 7747 w 57333"/>
                <a:gd name="connsiteY15" fmla="*/ 2853 h 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33" h="34666">
                  <a:moveTo>
                    <a:pt x="7747" y="2853"/>
                  </a:moveTo>
                  <a:lnTo>
                    <a:pt x="14707" y="4973"/>
                  </a:lnTo>
                  <a:cubicBezTo>
                    <a:pt x="17267" y="5747"/>
                    <a:pt x="19987" y="5773"/>
                    <a:pt x="22560" y="5027"/>
                  </a:cubicBezTo>
                  <a:lnTo>
                    <a:pt x="36453" y="1000"/>
                  </a:lnTo>
                  <a:cubicBezTo>
                    <a:pt x="44867" y="1000"/>
                    <a:pt x="58773" y="5747"/>
                    <a:pt x="57013" y="17893"/>
                  </a:cubicBezTo>
                  <a:lnTo>
                    <a:pt x="55467" y="26480"/>
                  </a:lnTo>
                  <a:cubicBezTo>
                    <a:pt x="54853" y="29907"/>
                    <a:pt x="51987" y="32480"/>
                    <a:pt x="48507" y="32773"/>
                  </a:cubicBezTo>
                  <a:cubicBezTo>
                    <a:pt x="48507" y="32773"/>
                    <a:pt x="48507" y="32773"/>
                    <a:pt x="48507" y="32773"/>
                  </a:cubicBezTo>
                  <a:cubicBezTo>
                    <a:pt x="48187" y="33960"/>
                    <a:pt x="47107" y="34787"/>
                    <a:pt x="45880" y="34787"/>
                  </a:cubicBezTo>
                  <a:cubicBezTo>
                    <a:pt x="44373" y="34787"/>
                    <a:pt x="43160" y="33573"/>
                    <a:pt x="43160" y="32067"/>
                  </a:cubicBezTo>
                  <a:lnTo>
                    <a:pt x="43160" y="32067"/>
                  </a:lnTo>
                  <a:cubicBezTo>
                    <a:pt x="43160" y="28187"/>
                    <a:pt x="40440" y="24893"/>
                    <a:pt x="36667" y="24040"/>
                  </a:cubicBezTo>
                  <a:cubicBezTo>
                    <a:pt x="32027" y="23000"/>
                    <a:pt x="27080" y="22747"/>
                    <a:pt x="21893" y="24147"/>
                  </a:cubicBezTo>
                  <a:cubicBezTo>
                    <a:pt x="12240" y="26747"/>
                    <a:pt x="2053" y="20760"/>
                    <a:pt x="1093" y="10800"/>
                  </a:cubicBezTo>
                  <a:cubicBezTo>
                    <a:pt x="1027" y="10173"/>
                    <a:pt x="1000" y="9533"/>
                    <a:pt x="1000" y="8880"/>
                  </a:cubicBezTo>
                  <a:cubicBezTo>
                    <a:pt x="987" y="4853"/>
                    <a:pt x="4307" y="1907"/>
                    <a:pt x="7747" y="285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ACD71C93-3F32-4EE1-A349-8DEC915853E3}"/>
                </a:ext>
              </a:extLst>
            </p:cNvPr>
            <p:cNvSpPr/>
            <p:nvPr/>
          </p:nvSpPr>
          <p:spPr>
            <a:xfrm>
              <a:off x="9511632" y="5972933"/>
              <a:ext cx="12000" cy="14667"/>
            </a:xfrm>
            <a:custGeom>
              <a:avLst/>
              <a:gdLst>
                <a:gd name="connsiteX0" fmla="*/ 1000 w 12000"/>
                <a:gd name="connsiteY0" fmla="*/ 7707 h 14666"/>
                <a:gd name="connsiteX1" fmla="*/ 5947 w 12000"/>
                <a:gd name="connsiteY1" fmla="*/ 14413 h 14666"/>
                <a:gd name="connsiteX2" fmla="*/ 11800 w 12000"/>
                <a:gd name="connsiteY2" fmla="*/ 5613 h 14666"/>
                <a:gd name="connsiteX3" fmla="*/ 5947 w 12000"/>
                <a:gd name="connsiteY3" fmla="*/ 1000 h 14666"/>
                <a:gd name="connsiteX4" fmla="*/ 1000 w 12000"/>
                <a:gd name="connsiteY4" fmla="*/ 7707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0" h="14666">
                  <a:moveTo>
                    <a:pt x="1000" y="7707"/>
                  </a:moveTo>
                  <a:cubicBezTo>
                    <a:pt x="1000" y="11413"/>
                    <a:pt x="2373" y="14413"/>
                    <a:pt x="5947" y="14413"/>
                  </a:cubicBezTo>
                  <a:cubicBezTo>
                    <a:pt x="9520" y="14413"/>
                    <a:pt x="11800" y="9320"/>
                    <a:pt x="11800" y="5613"/>
                  </a:cubicBezTo>
                  <a:cubicBezTo>
                    <a:pt x="11800" y="1907"/>
                    <a:pt x="9507" y="1000"/>
                    <a:pt x="5947" y="1000"/>
                  </a:cubicBezTo>
                  <a:cubicBezTo>
                    <a:pt x="2373" y="1000"/>
                    <a:pt x="1000" y="4013"/>
                    <a:pt x="1000" y="7707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508C6B72-1C69-4013-8144-EA6A21477ADF}"/>
                </a:ext>
              </a:extLst>
            </p:cNvPr>
            <p:cNvSpPr/>
            <p:nvPr/>
          </p:nvSpPr>
          <p:spPr>
            <a:xfrm>
              <a:off x="9492765" y="5995907"/>
              <a:ext cx="21333" cy="14667"/>
            </a:xfrm>
            <a:custGeom>
              <a:avLst/>
              <a:gdLst>
                <a:gd name="connsiteX0" fmla="*/ 21333 w 21333"/>
                <a:gd name="connsiteY0" fmla="*/ 1000 h 14666"/>
                <a:gd name="connsiteX1" fmla="*/ 1000 w 21333"/>
                <a:gd name="connsiteY1" fmla="*/ 11773 h 14666"/>
                <a:gd name="connsiteX2" fmla="*/ 3907 w 21333"/>
                <a:gd name="connsiteY2" fmla="*/ 14707 h 14666"/>
                <a:gd name="connsiteX3" fmla="*/ 21333 w 21333"/>
                <a:gd name="connsiteY3" fmla="*/ 1000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" h="14666">
                  <a:moveTo>
                    <a:pt x="21333" y="1000"/>
                  </a:moveTo>
                  <a:cubicBezTo>
                    <a:pt x="21333" y="1000"/>
                    <a:pt x="12267" y="13453"/>
                    <a:pt x="1000" y="11773"/>
                  </a:cubicBezTo>
                  <a:cubicBezTo>
                    <a:pt x="1000" y="11773"/>
                    <a:pt x="3347" y="12893"/>
                    <a:pt x="3907" y="14707"/>
                  </a:cubicBezTo>
                  <a:cubicBezTo>
                    <a:pt x="3907" y="14707"/>
                    <a:pt x="14613" y="13920"/>
                    <a:pt x="21333" y="1000"/>
                  </a:cubicBezTo>
                  <a:close/>
                </a:path>
              </a:pathLst>
            </a:custGeom>
            <a:solidFill>
              <a:srgbClr val="E8948B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CDE8F9B6-87AA-45A1-B418-121680392A7B}"/>
                </a:ext>
              </a:extLst>
            </p:cNvPr>
            <p:cNvSpPr/>
            <p:nvPr/>
          </p:nvSpPr>
          <p:spPr>
            <a:xfrm>
              <a:off x="9360325" y="5806573"/>
              <a:ext cx="178667" cy="33333"/>
            </a:xfrm>
            <a:custGeom>
              <a:avLst/>
              <a:gdLst>
                <a:gd name="connsiteX0" fmla="*/ 177813 w 178666"/>
                <a:gd name="connsiteY0" fmla="*/ 16680 h 33333"/>
                <a:gd name="connsiteX1" fmla="*/ 165053 w 178666"/>
                <a:gd name="connsiteY1" fmla="*/ 32360 h 33333"/>
                <a:gd name="connsiteX2" fmla="*/ 13760 w 178666"/>
                <a:gd name="connsiteY2" fmla="*/ 32360 h 33333"/>
                <a:gd name="connsiteX3" fmla="*/ 1000 w 178666"/>
                <a:gd name="connsiteY3" fmla="*/ 16680 h 33333"/>
                <a:gd name="connsiteX4" fmla="*/ 1000 w 178666"/>
                <a:gd name="connsiteY4" fmla="*/ 16680 h 33333"/>
                <a:gd name="connsiteX5" fmla="*/ 13760 w 178666"/>
                <a:gd name="connsiteY5" fmla="*/ 1000 h 33333"/>
                <a:gd name="connsiteX6" fmla="*/ 165053 w 178666"/>
                <a:gd name="connsiteY6" fmla="*/ 1000 h 33333"/>
                <a:gd name="connsiteX7" fmla="*/ 177813 w 178666"/>
                <a:gd name="connsiteY7" fmla="*/ 16680 h 33333"/>
                <a:gd name="connsiteX8" fmla="*/ 177813 w 17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666" h="33333">
                  <a:moveTo>
                    <a:pt x="177813" y="16680"/>
                  </a:moveTo>
                  <a:cubicBezTo>
                    <a:pt x="177813" y="25333"/>
                    <a:pt x="172107" y="32360"/>
                    <a:pt x="165053" y="32360"/>
                  </a:cubicBezTo>
                  <a:lnTo>
                    <a:pt x="13760" y="32360"/>
                  </a:lnTo>
                  <a:cubicBezTo>
                    <a:pt x="6720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6707" y="1000"/>
                    <a:pt x="13760" y="1000"/>
                  </a:cubicBezTo>
                  <a:lnTo>
                    <a:pt x="165053" y="1000"/>
                  </a:lnTo>
                  <a:cubicBezTo>
                    <a:pt x="172107" y="1013"/>
                    <a:pt x="177813" y="8027"/>
                    <a:pt x="177813" y="16680"/>
                  </a:cubicBezTo>
                  <a:lnTo>
                    <a:pt x="17781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A7FB2CD3-0D4D-4D1B-8FFD-89EF1D4B3437}"/>
                </a:ext>
              </a:extLst>
            </p:cNvPr>
            <p:cNvSpPr/>
            <p:nvPr/>
          </p:nvSpPr>
          <p:spPr>
            <a:xfrm>
              <a:off x="8778325" y="5890520"/>
              <a:ext cx="218667" cy="33333"/>
            </a:xfrm>
            <a:custGeom>
              <a:avLst/>
              <a:gdLst>
                <a:gd name="connsiteX0" fmla="*/ 218253 w 218666"/>
                <a:gd name="connsiteY0" fmla="*/ 16680 h 33333"/>
                <a:gd name="connsiteX1" fmla="*/ 202573 w 218666"/>
                <a:gd name="connsiteY1" fmla="*/ 32360 h 33333"/>
                <a:gd name="connsiteX2" fmla="*/ 16680 w 218666"/>
                <a:gd name="connsiteY2" fmla="*/ 32360 h 33333"/>
                <a:gd name="connsiteX3" fmla="*/ 1000 w 218666"/>
                <a:gd name="connsiteY3" fmla="*/ 16680 h 33333"/>
                <a:gd name="connsiteX4" fmla="*/ 1000 w 218666"/>
                <a:gd name="connsiteY4" fmla="*/ 16680 h 33333"/>
                <a:gd name="connsiteX5" fmla="*/ 16680 w 218666"/>
                <a:gd name="connsiteY5" fmla="*/ 1000 h 33333"/>
                <a:gd name="connsiteX6" fmla="*/ 202587 w 218666"/>
                <a:gd name="connsiteY6" fmla="*/ 1000 h 33333"/>
                <a:gd name="connsiteX7" fmla="*/ 218253 w 218666"/>
                <a:gd name="connsiteY7" fmla="*/ 16680 h 33333"/>
                <a:gd name="connsiteX8" fmla="*/ 218253 w 21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66" h="33333">
                  <a:moveTo>
                    <a:pt x="218253" y="16680"/>
                  </a:moveTo>
                  <a:cubicBezTo>
                    <a:pt x="218253" y="25333"/>
                    <a:pt x="211240" y="32360"/>
                    <a:pt x="202573" y="32360"/>
                  </a:cubicBezTo>
                  <a:lnTo>
                    <a:pt x="16680" y="32360"/>
                  </a:lnTo>
                  <a:cubicBezTo>
                    <a:pt x="8027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8013" y="1000"/>
                    <a:pt x="16680" y="1000"/>
                  </a:cubicBezTo>
                  <a:lnTo>
                    <a:pt x="202587" y="1000"/>
                  </a:lnTo>
                  <a:cubicBezTo>
                    <a:pt x="211240" y="1000"/>
                    <a:pt x="218253" y="8013"/>
                    <a:pt x="218253" y="16680"/>
                  </a:cubicBezTo>
                  <a:lnTo>
                    <a:pt x="21825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350C0992-0E31-4D24-A49D-77A71EB8AB48}"/>
                </a:ext>
              </a:extLst>
            </p:cNvPr>
            <p:cNvSpPr/>
            <p:nvPr/>
          </p:nvSpPr>
          <p:spPr>
            <a:xfrm>
              <a:off x="8891805" y="5806520"/>
              <a:ext cx="181333" cy="33333"/>
            </a:xfrm>
            <a:custGeom>
              <a:avLst/>
              <a:gdLst>
                <a:gd name="connsiteX0" fmla="*/ 180773 w 181333"/>
                <a:gd name="connsiteY0" fmla="*/ 16680 h 33333"/>
                <a:gd name="connsiteX1" fmla="*/ 167800 w 181333"/>
                <a:gd name="connsiteY1" fmla="*/ 32360 h 33333"/>
                <a:gd name="connsiteX2" fmla="*/ 13973 w 181333"/>
                <a:gd name="connsiteY2" fmla="*/ 32360 h 33333"/>
                <a:gd name="connsiteX3" fmla="*/ 1000 w 181333"/>
                <a:gd name="connsiteY3" fmla="*/ 16680 h 33333"/>
                <a:gd name="connsiteX4" fmla="*/ 1000 w 181333"/>
                <a:gd name="connsiteY4" fmla="*/ 16680 h 33333"/>
                <a:gd name="connsiteX5" fmla="*/ 13973 w 181333"/>
                <a:gd name="connsiteY5" fmla="*/ 1000 h 33333"/>
                <a:gd name="connsiteX6" fmla="*/ 167800 w 181333"/>
                <a:gd name="connsiteY6" fmla="*/ 1000 h 33333"/>
                <a:gd name="connsiteX7" fmla="*/ 180773 w 181333"/>
                <a:gd name="connsiteY7" fmla="*/ 16680 h 33333"/>
                <a:gd name="connsiteX8" fmla="*/ 180773 w 181333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333" h="33333">
                  <a:moveTo>
                    <a:pt x="180773" y="16680"/>
                  </a:moveTo>
                  <a:cubicBezTo>
                    <a:pt x="180773" y="25333"/>
                    <a:pt x="174960" y="32360"/>
                    <a:pt x="167800" y="32360"/>
                  </a:cubicBezTo>
                  <a:lnTo>
                    <a:pt x="13973" y="32360"/>
                  </a:lnTo>
                  <a:cubicBezTo>
                    <a:pt x="6813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6813" y="1000"/>
                    <a:pt x="13973" y="1000"/>
                  </a:cubicBezTo>
                  <a:lnTo>
                    <a:pt x="167800" y="1000"/>
                  </a:lnTo>
                  <a:cubicBezTo>
                    <a:pt x="174960" y="1000"/>
                    <a:pt x="180773" y="8013"/>
                    <a:pt x="180773" y="16680"/>
                  </a:cubicBezTo>
                  <a:lnTo>
                    <a:pt x="18077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266F5203-41A2-4F36-A897-790024DDB643}"/>
                </a:ext>
              </a:extLst>
            </p:cNvPr>
            <p:cNvSpPr/>
            <p:nvPr/>
          </p:nvSpPr>
          <p:spPr>
            <a:xfrm>
              <a:off x="9485512" y="5874467"/>
              <a:ext cx="218667" cy="33333"/>
            </a:xfrm>
            <a:custGeom>
              <a:avLst/>
              <a:gdLst>
                <a:gd name="connsiteX0" fmla="*/ 218253 w 218666"/>
                <a:gd name="connsiteY0" fmla="*/ 16680 h 33333"/>
                <a:gd name="connsiteX1" fmla="*/ 202573 w 218666"/>
                <a:gd name="connsiteY1" fmla="*/ 32360 h 33333"/>
                <a:gd name="connsiteX2" fmla="*/ 16680 w 218666"/>
                <a:gd name="connsiteY2" fmla="*/ 32360 h 33333"/>
                <a:gd name="connsiteX3" fmla="*/ 1000 w 218666"/>
                <a:gd name="connsiteY3" fmla="*/ 16680 h 33333"/>
                <a:gd name="connsiteX4" fmla="*/ 1000 w 218666"/>
                <a:gd name="connsiteY4" fmla="*/ 16680 h 33333"/>
                <a:gd name="connsiteX5" fmla="*/ 16680 w 218666"/>
                <a:gd name="connsiteY5" fmla="*/ 1000 h 33333"/>
                <a:gd name="connsiteX6" fmla="*/ 202587 w 218666"/>
                <a:gd name="connsiteY6" fmla="*/ 1000 h 33333"/>
                <a:gd name="connsiteX7" fmla="*/ 218253 w 218666"/>
                <a:gd name="connsiteY7" fmla="*/ 16680 h 33333"/>
                <a:gd name="connsiteX8" fmla="*/ 218253 w 21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66" h="33333">
                  <a:moveTo>
                    <a:pt x="218253" y="16680"/>
                  </a:moveTo>
                  <a:cubicBezTo>
                    <a:pt x="218253" y="25333"/>
                    <a:pt x="211240" y="32360"/>
                    <a:pt x="202573" y="32360"/>
                  </a:cubicBezTo>
                  <a:lnTo>
                    <a:pt x="16680" y="32360"/>
                  </a:lnTo>
                  <a:cubicBezTo>
                    <a:pt x="8027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8013" y="1000"/>
                    <a:pt x="16680" y="1000"/>
                  </a:cubicBezTo>
                  <a:lnTo>
                    <a:pt x="202587" y="1000"/>
                  </a:lnTo>
                  <a:cubicBezTo>
                    <a:pt x="211240" y="1013"/>
                    <a:pt x="218253" y="8027"/>
                    <a:pt x="218253" y="16680"/>
                  </a:cubicBezTo>
                  <a:lnTo>
                    <a:pt x="21825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B34FBD06-24AC-442D-9AEE-3BFD8E0A28E6}"/>
                </a:ext>
              </a:extLst>
            </p:cNvPr>
            <p:cNvSpPr/>
            <p:nvPr/>
          </p:nvSpPr>
          <p:spPr>
            <a:xfrm>
              <a:off x="9459588" y="6406554"/>
              <a:ext cx="45333" cy="17333"/>
            </a:xfrm>
            <a:custGeom>
              <a:avLst/>
              <a:gdLst>
                <a:gd name="connsiteX0" fmla="*/ 43977 w 45333"/>
                <a:gd name="connsiteY0" fmla="*/ 2206 h 17333"/>
                <a:gd name="connsiteX1" fmla="*/ 27697 w 45333"/>
                <a:gd name="connsiteY1" fmla="*/ 140 h 17333"/>
                <a:gd name="connsiteX2" fmla="*/ 2751 w 45333"/>
                <a:gd name="connsiteY2" fmla="*/ 8980 h 17333"/>
                <a:gd name="connsiteX3" fmla="*/ 8204 w 45333"/>
                <a:gd name="connsiteY3" fmla="*/ 17433 h 17333"/>
                <a:gd name="connsiteX4" fmla="*/ 42137 w 45333"/>
                <a:gd name="connsiteY4" fmla="*/ 17033 h 17333"/>
                <a:gd name="connsiteX5" fmla="*/ 43977 w 45333"/>
                <a:gd name="connsiteY5" fmla="*/ 2206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333" h="17333">
                  <a:moveTo>
                    <a:pt x="43977" y="2206"/>
                  </a:moveTo>
                  <a:cubicBezTo>
                    <a:pt x="43977" y="2206"/>
                    <a:pt x="35551" y="5926"/>
                    <a:pt x="27697" y="140"/>
                  </a:cubicBezTo>
                  <a:cubicBezTo>
                    <a:pt x="27697" y="140"/>
                    <a:pt x="8311" y="3246"/>
                    <a:pt x="2751" y="8980"/>
                  </a:cubicBezTo>
                  <a:cubicBezTo>
                    <a:pt x="-2809" y="14713"/>
                    <a:pt x="1217" y="17553"/>
                    <a:pt x="8204" y="17433"/>
                  </a:cubicBezTo>
                  <a:cubicBezTo>
                    <a:pt x="15177" y="17313"/>
                    <a:pt x="42137" y="17033"/>
                    <a:pt x="42137" y="17033"/>
                  </a:cubicBezTo>
                  <a:cubicBezTo>
                    <a:pt x="42137" y="17033"/>
                    <a:pt x="49057" y="12806"/>
                    <a:pt x="43977" y="2206"/>
                  </a:cubicBezTo>
                  <a:close/>
                </a:path>
              </a:pathLst>
            </a:custGeom>
            <a:solidFill>
              <a:srgbClr val="0B4870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C55F097D-6D33-4849-9650-D7B68CF92472}"/>
                </a:ext>
              </a:extLst>
            </p:cNvPr>
            <p:cNvSpPr/>
            <p:nvPr/>
          </p:nvSpPr>
          <p:spPr>
            <a:xfrm>
              <a:off x="9545809" y="6399207"/>
              <a:ext cx="42667" cy="25333"/>
            </a:xfrm>
            <a:custGeom>
              <a:avLst/>
              <a:gdLst>
                <a:gd name="connsiteX0" fmla="*/ 38769 w 42666"/>
                <a:gd name="connsiteY0" fmla="*/ 140 h 25333"/>
                <a:gd name="connsiteX1" fmla="*/ 25463 w 42666"/>
                <a:gd name="connsiteY1" fmla="*/ 2340 h 25333"/>
                <a:gd name="connsiteX2" fmla="*/ 1396 w 42666"/>
                <a:gd name="connsiteY2" fmla="*/ 18806 h 25333"/>
                <a:gd name="connsiteX3" fmla="*/ 9103 w 42666"/>
                <a:gd name="connsiteY3" fmla="*/ 25273 h 25333"/>
                <a:gd name="connsiteX4" fmla="*/ 41396 w 42666"/>
                <a:gd name="connsiteY4" fmla="*/ 14860 h 25333"/>
                <a:gd name="connsiteX5" fmla="*/ 38769 w 42666"/>
                <a:gd name="connsiteY5" fmla="*/ 140 h 2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66" h="25333">
                  <a:moveTo>
                    <a:pt x="38769" y="140"/>
                  </a:moveTo>
                  <a:cubicBezTo>
                    <a:pt x="38769" y="140"/>
                    <a:pt x="34663" y="5540"/>
                    <a:pt x="25463" y="2340"/>
                  </a:cubicBezTo>
                  <a:cubicBezTo>
                    <a:pt x="25463" y="2340"/>
                    <a:pt x="5009" y="11686"/>
                    <a:pt x="1396" y="18806"/>
                  </a:cubicBezTo>
                  <a:cubicBezTo>
                    <a:pt x="-2217" y="25926"/>
                    <a:pt x="2463" y="27446"/>
                    <a:pt x="9103" y="25273"/>
                  </a:cubicBezTo>
                  <a:cubicBezTo>
                    <a:pt x="15743" y="23100"/>
                    <a:pt x="41396" y="14860"/>
                    <a:pt x="41396" y="14860"/>
                  </a:cubicBezTo>
                  <a:cubicBezTo>
                    <a:pt x="41396" y="14860"/>
                    <a:pt x="46756" y="8753"/>
                    <a:pt x="38769" y="140"/>
                  </a:cubicBezTo>
                  <a:close/>
                </a:path>
              </a:pathLst>
            </a:custGeom>
            <a:solidFill>
              <a:srgbClr val="0B4870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23A8B22-9926-47E1-977C-267E19D7DCF2}"/>
              </a:ext>
            </a:extLst>
          </p:cNvPr>
          <p:cNvSpPr/>
          <p:nvPr/>
        </p:nvSpPr>
        <p:spPr>
          <a:xfrm>
            <a:off x="5521964" y="1094957"/>
            <a:ext cx="5996935" cy="1244065"/>
          </a:xfrm>
          <a:prstGeom prst="roundRect">
            <a:avLst>
              <a:gd name="adj" fmla="val 483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7C0660E-2CD5-40F3-ABD3-53A4EDA10CD8}"/>
              </a:ext>
            </a:extLst>
          </p:cNvPr>
          <p:cNvSpPr/>
          <p:nvPr/>
        </p:nvSpPr>
        <p:spPr>
          <a:xfrm>
            <a:off x="5521964" y="2553184"/>
            <a:ext cx="5996935" cy="1244065"/>
          </a:xfrm>
          <a:prstGeom prst="roundRect">
            <a:avLst>
              <a:gd name="adj" fmla="val 483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F9F5596D-BD02-4B69-B221-33356291A6DE}"/>
              </a:ext>
            </a:extLst>
          </p:cNvPr>
          <p:cNvSpPr/>
          <p:nvPr/>
        </p:nvSpPr>
        <p:spPr>
          <a:xfrm>
            <a:off x="5521964" y="4011411"/>
            <a:ext cx="5996935" cy="1244065"/>
          </a:xfrm>
          <a:prstGeom prst="roundRect">
            <a:avLst>
              <a:gd name="adj" fmla="val 483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962544C-3ECF-4174-BBD2-247CDCDB1F8B}"/>
              </a:ext>
            </a:extLst>
          </p:cNvPr>
          <p:cNvSpPr txBox="1"/>
          <p:nvPr/>
        </p:nvSpPr>
        <p:spPr>
          <a:xfrm>
            <a:off x="5555827" y="1384200"/>
            <a:ext cx="755335" cy="7078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4000" dirty="0">
                <a:solidFill>
                  <a:schemeClr val="accent1"/>
                </a:solidFill>
              </a:rPr>
              <a:t>01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6C0DC98-9296-48BF-ABB0-FCB55DB2D247}"/>
              </a:ext>
            </a:extLst>
          </p:cNvPr>
          <p:cNvSpPr txBox="1"/>
          <p:nvPr/>
        </p:nvSpPr>
        <p:spPr>
          <a:xfrm>
            <a:off x="5573878" y="2770029"/>
            <a:ext cx="755335" cy="7078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4000" dirty="0">
                <a:solidFill>
                  <a:schemeClr val="accent1"/>
                </a:solidFill>
              </a:rPr>
              <a:t>02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70BC0C4-990F-45F7-BEAF-C08D42000E0A}"/>
              </a:ext>
            </a:extLst>
          </p:cNvPr>
          <p:cNvSpPr txBox="1"/>
          <p:nvPr/>
        </p:nvSpPr>
        <p:spPr>
          <a:xfrm>
            <a:off x="5572606" y="4204855"/>
            <a:ext cx="755335" cy="7078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4000" dirty="0">
                <a:solidFill>
                  <a:schemeClr val="accent1"/>
                </a:solidFill>
              </a:rPr>
              <a:t>03</a:t>
            </a:r>
            <a:endParaRPr lang="zh-CN" altLang="en-US" sz="4000" dirty="0">
              <a:solidFill>
                <a:schemeClr val="accent1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EC5CCD1-32DE-417E-A1B3-9D24A3654206}"/>
              </a:ext>
            </a:extLst>
          </p:cNvPr>
          <p:cNvSpPr txBox="1"/>
          <p:nvPr/>
        </p:nvSpPr>
        <p:spPr>
          <a:xfrm>
            <a:off x="1630642" y="359260"/>
            <a:ext cx="2459328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01 </a:t>
            </a:r>
            <a:r>
              <a:rPr lang="zh-CN" altLang="en-US" sz="2400" dirty="0">
                <a:solidFill>
                  <a:schemeClr val="accent1"/>
                </a:solidFill>
              </a:rPr>
              <a:t>年度工作回顾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C306FEE-BFA5-45EB-BDDE-9E8BFEE5750A}"/>
              </a:ext>
            </a:extLst>
          </p:cNvPr>
          <p:cNvSpPr txBox="1"/>
          <p:nvPr/>
        </p:nvSpPr>
        <p:spPr>
          <a:xfrm>
            <a:off x="6303345" y="1312783"/>
            <a:ext cx="5215554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在这里输入年度工作的描述，可以重点描述工作的事项及业绩，完成了那些协同工作等。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CA6C705-CD76-4D63-9A3A-C438DECD8C5A}"/>
              </a:ext>
            </a:extLst>
          </p:cNvPr>
          <p:cNvSpPr txBox="1"/>
          <p:nvPr/>
        </p:nvSpPr>
        <p:spPr>
          <a:xfrm>
            <a:off x="6303344" y="2785448"/>
            <a:ext cx="5215555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在这里输入年度工作的描述，可以重点描述工作的事项及业绩，完成了那些协同工作等。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E089E76-E33B-4B25-A750-6A76B0E7110D}"/>
              </a:ext>
            </a:extLst>
          </p:cNvPr>
          <p:cNvSpPr txBox="1"/>
          <p:nvPr/>
        </p:nvSpPr>
        <p:spPr>
          <a:xfrm>
            <a:off x="6303344" y="4267739"/>
            <a:ext cx="5159547" cy="873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在这里输入年度工作的描述，可以重点描述工作的事项及业绩，完成了那些协同工作等。</a:t>
            </a:r>
          </a:p>
        </p:txBody>
      </p:sp>
    </p:spTree>
    <p:extLst>
      <p:ext uri="{BB962C8B-B14F-4D97-AF65-F5344CB8AC3E}">
        <p14:creationId xmlns:p14="http://schemas.microsoft.com/office/powerpoint/2010/main" val="174604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FBAF8C3-51FB-46A4-A277-689F16004CED}"/>
              </a:ext>
            </a:extLst>
          </p:cNvPr>
          <p:cNvSpPr/>
          <p:nvPr/>
        </p:nvSpPr>
        <p:spPr>
          <a:xfrm>
            <a:off x="706113" y="2424903"/>
            <a:ext cx="2626352" cy="2700338"/>
          </a:xfrm>
          <a:prstGeom prst="roundRect">
            <a:avLst>
              <a:gd name="adj" fmla="val 677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127AF2E-2ADD-4E49-B65F-6C6B1C05D25F}"/>
              </a:ext>
            </a:extLst>
          </p:cNvPr>
          <p:cNvSpPr/>
          <p:nvPr/>
        </p:nvSpPr>
        <p:spPr>
          <a:xfrm>
            <a:off x="3428838" y="2424903"/>
            <a:ext cx="2626352" cy="2700338"/>
          </a:xfrm>
          <a:prstGeom prst="roundRect">
            <a:avLst>
              <a:gd name="adj" fmla="val 603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36B49F-A37A-4F38-81F9-13C4FA36F5DB}"/>
              </a:ext>
            </a:extLst>
          </p:cNvPr>
          <p:cNvSpPr/>
          <p:nvPr/>
        </p:nvSpPr>
        <p:spPr>
          <a:xfrm>
            <a:off x="6151563" y="2424903"/>
            <a:ext cx="2626352" cy="2700338"/>
          </a:xfrm>
          <a:prstGeom prst="roundRect">
            <a:avLst>
              <a:gd name="adj" fmla="val 530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80C0284-7296-41DD-98E2-677647358F83}"/>
              </a:ext>
            </a:extLst>
          </p:cNvPr>
          <p:cNvSpPr/>
          <p:nvPr/>
        </p:nvSpPr>
        <p:spPr>
          <a:xfrm>
            <a:off x="8874288" y="2424903"/>
            <a:ext cx="2626352" cy="2700338"/>
          </a:xfrm>
          <a:prstGeom prst="roundRect">
            <a:avLst>
              <a:gd name="adj" fmla="val 603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ED260EE-B7E8-4B39-B61B-BB7199B35605}"/>
              </a:ext>
            </a:extLst>
          </p:cNvPr>
          <p:cNvSpPr/>
          <p:nvPr/>
        </p:nvSpPr>
        <p:spPr>
          <a:xfrm>
            <a:off x="693677" y="1708210"/>
            <a:ext cx="2628000" cy="53561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CC46DE9-081E-4F5E-B2D0-1B07655DCD35}"/>
              </a:ext>
            </a:extLst>
          </p:cNvPr>
          <p:cNvSpPr/>
          <p:nvPr/>
        </p:nvSpPr>
        <p:spPr>
          <a:xfrm>
            <a:off x="3428014" y="1708210"/>
            <a:ext cx="2628000" cy="535613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3B786AB-584E-4AAA-9DC8-17DEC630C082}"/>
              </a:ext>
            </a:extLst>
          </p:cNvPr>
          <p:cNvSpPr/>
          <p:nvPr/>
        </p:nvSpPr>
        <p:spPr>
          <a:xfrm>
            <a:off x="6150739" y="1708210"/>
            <a:ext cx="2628000" cy="535613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FEF9E5B-2D09-4414-9410-C54B29CC4372}"/>
              </a:ext>
            </a:extLst>
          </p:cNvPr>
          <p:cNvSpPr/>
          <p:nvPr/>
        </p:nvSpPr>
        <p:spPr>
          <a:xfrm>
            <a:off x="8873463" y="1708210"/>
            <a:ext cx="2628000" cy="535613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7B80A-E4EF-4475-8582-A709BC6F9A51}"/>
              </a:ext>
            </a:extLst>
          </p:cNvPr>
          <p:cNvSpPr txBox="1"/>
          <p:nvPr/>
        </p:nvSpPr>
        <p:spPr>
          <a:xfrm>
            <a:off x="915693" y="1745238"/>
            <a:ext cx="2253418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01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一季度概述</a:t>
            </a:r>
            <a:endParaRPr lang="en-US" altLang="zh-CN" sz="2000" b="1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384769-1594-4CB1-A3F9-1FD85C4EE0C8}"/>
              </a:ext>
            </a:extLst>
          </p:cNvPr>
          <p:cNvSpPr txBox="1"/>
          <p:nvPr/>
        </p:nvSpPr>
        <p:spPr>
          <a:xfrm>
            <a:off x="3567715" y="1745238"/>
            <a:ext cx="2371506" cy="461665"/>
          </a:xfrm>
          <a:prstGeom prst="round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 sz="2000">
                <a:solidFill>
                  <a:srgbClr val="113E6A"/>
                </a:solidFill>
                <a:latin typeface="+mn-ea"/>
                <a:cs typeface="Arial" pitchFamily="34" charset="0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二季度概述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61DC3E-3105-42AE-A8DF-977E3805E862}"/>
              </a:ext>
            </a:extLst>
          </p:cNvPr>
          <p:cNvSpPr txBox="1"/>
          <p:nvPr/>
        </p:nvSpPr>
        <p:spPr>
          <a:xfrm>
            <a:off x="6089492" y="1745238"/>
            <a:ext cx="2797514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 sz="2000">
                <a:solidFill>
                  <a:srgbClr val="113E6A"/>
                </a:solidFill>
                <a:latin typeface="+mn-ea"/>
                <a:cs typeface="Arial" pitchFamily="34" charset="0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03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三季度概述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059369-7850-4635-B3DB-4B94B61534EB}"/>
              </a:ext>
            </a:extLst>
          </p:cNvPr>
          <p:cNvSpPr txBox="1"/>
          <p:nvPr/>
        </p:nvSpPr>
        <p:spPr>
          <a:xfrm>
            <a:off x="8857334" y="1745238"/>
            <a:ext cx="2797515" cy="461665"/>
          </a:xfrm>
          <a:prstGeom prst="round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 sz="2000">
                <a:solidFill>
                  <a:srgbClr val="113E6A"/>
                </a:solidFill>
                <a:latin typeface="+mn-ea"/>
                <a:cs typeface="Arial" pitchFamily="34" charset="0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04</a:t>
            </a:r>
            <a:r>
              <a:rPr lang="en-US" altLang="zh-CN" sz="1800" b="1" dirty="0">
                <a:solidFill>
                  <a:schemeClr val="bg1"/>
                </a:solidFill>
              </a:rPr>
              <a:t> </a:t>
            </a:r>
            <a:r>
              <a:rPr lang="zh-CN" altLang="en-US" sz="1800" b="1" dirty="0">
                <a:solidFill>
                  <a:schemeClr val="bg1"/>
                </a:solidFill>
              </a:rPr>
              <a:t>四季度概述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829D6A-6A96-462E-96E4-C41DA0E35061}"/>
              </a:ext>
            </a:extLst>
          </p:cNvPr>
          <p:cNvCxnSpPr/>
          <p:nvPr/>
        </p:nvCxnSpPr>
        <p:spPr>
          <a:xfrm>
            <a:off x="695325" y="1382360"/>
            <a:ext cx="1080135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EC8CD63-4724-463E-A5D7-CD1EF641E631}"/>
              </a:ext>
            </a:extLst>
          </p:cNvPr>
          <p:cNvSpPr/>
          <p:nvPr/>
        </p:nvSpPr>
        <p:spPr>
          <a:xfrm>
            <a:off x="1888598" y="1261926"/>
            <a:ext cx="212759" cy="212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1EB51C1-1550-46AF-9805-C2A68304D5B3}"/>
              </a:ext>
            </a:extLst>
          </p:cNvPr>
          <p:cNvSpPr/>
          <p:nvPr/>
        </p:nvSpPr>
        <p:spPr>
          <a:xfrm>
            <a:off x="4625064" y="1261926"/>
            <a:ext cx="212759" cy="212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2C7B096-6F7E-481B-A046-75B0498AC43C}"/>
              </a:ext>
            </a:extLst>
          </p:cNvPr>
          <p:cNvSpPr/>
          <p:nvPr/>
        </p:nvSpPr>
        <p:spPr>
          <a:xfrm>
            <a:off x="7361530" y="1261926"/>
            <a:ext cx="212759" cy="212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C38A982-62BF-4E4F-BF58-487EBAC1E993}"/>
              </a:ext>
            </a:extLst>
          </p:cNvPr>
          <p:cNvSpPr/>
          <p:nvPr/>
        </p:nvSpPr>
        <p:spPr>
          <a:xfrm>
            <a:off x="10132381" y="1261926"/>
            <a:ext cx="212759" cy="212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097FE9E-2BD0-4565-BFC4-BC8BDC00AFDE}"/>
              </a:ext>
            </a:extLst>
          </p:cNvPr>
          <p:cNvSpPr/>
          <p:nvPr/>
        </p:nvSpPr>
        <p:spPr>
          <a:xfrm>
            <a:off x="3547084" y="2575547"/>
            <a:ext cx="2368717" cy="22174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在这里输入年度工作的描述，可以重点描述工作的事项及业绩，完成了那些协同工作等。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DBEC8F-B1BF-425A-9BC8-6622C7C4183F}"/>
              </a:ext>
            </a:extLst>
          </p:cNvPr>
          <p:cNvSpPr/>
          <p:nvPr/>
        </p:nvSpPr>
        <p:spPr>
          <a:xfrm>
            <a:off x="6254342" y="2575547"/>
            <a:ext cx="2368717" cy="22174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在这里输入年度工作的描述，可以重点描述工作的事项及业绩，完成了那些协同工作等。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28C9C0F-41D7-4701-A738-CAF5342D671A}"/>
              </a:ext>
            </a:extLst>
          </p:cNvPr>
          <p:cNvSpPr/>
          <p:nvPr/>
        </p:nvSpPr>
        <p:spPr>
          <a:xfrm>
            <a:off x="9044035" y="2575547"/>
            <a:ext cx="2368717" cy="22174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在这里输入年度工作的描述，可以重点描述工作的事项及业绩，完成了那些协同工作等。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EA89C6-565E-4DC1-89F8-686D054C6848}"/>
              </a:ext>
            </a:extLst>
          </p:cNvPr>
          <p:cNvSpPr txBox="1"/>
          <p:nvPr/>
        </p:nvSpPr>
        <p:spPr>
          <a:xfrm>
            <a:off x="1732242" y="331294"/>
            <a:ext cx="2459328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01 </a:t>
            </a:r>
            <a:r>
              <a:rPr lang="zh-CN" altLang="en-US" sz="2400" dirty="0">
                <a:solidFill>
                  <a:schemeClr val="accent1"/>
                </a:solidFill>
              </a:rPr>
              <a:t>年度工作回顾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20F3868-A9DF-43AF-B26C-AF355B90B73D}"/>
              </a:ext>
            </a:extLst>
          </p:cNvPr>
          <p:cNvSpPr txBox="1"/>
          <p:nvPr/>
        </p:nvSpPr>
        <p:spPr>
          <a:xfrm>
            <a:off x="921258" y="2671978"/>
            <a:ext cx="2247854" cy="21204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在这里输入年度工作的描述，可以重点描述工作的事项及业绩，完成了那些协同工作等。</a:t>
            </a: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244ED79E-3B5A-4569-B75D-0D971636FAFD}"/>
              </a:ext>
            </a:extLst>
          </p:cNvPr>
          <p:cNvSpPr/>
          <p:nvPr/>
        </p:nvSpPr>
        <p:spPr>
          <a:xfrm rot="4500000">
            <a:off x="1853898" y="1178499"/>
            <a:ext cx="348491" cy="324102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rgbClr val="6B73FF"/>
              </a:gs>
              <a:gs pos="100000">
                <a:srgbClr val="000D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36599B3C-769A-4432-AE0B-C8C3EB9E11ED}"/>
              </a:ext>
            </a:extLst>
          </p:cNvPr>
          <p:cNvSpPr/>
          <p:nvPr/>
        </p:nvSpPr>
        <p:spPr>
          <a:xfrm rot="4500000">
            <a:off x="4557197" y="1178499"/>
            <a:ext cx="348491" cy="324102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rgbClr val="6B73FF"/>
              </a:gs>
              <a:gs pos="100000">
                <a:srgbClr val="000D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1D108FF1-4097-4CCB-82F8-30C9FC846DD0}"/>
              </a:ext>
            </a:extLst>
          </p:cNvPr>
          <p:cNvSpPr/>
          <p:nvPr/>
        </p:nvSpPr>
        <p:spPr>
          <a:xfrm rot="4500000">
            <a:off x="7314004" y="1178499"/>
            <a:ext cx="348491" cy="324102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rgbClr val="6B73FF"/>
              </a:gs>
              <a:gs pos="100000">
                <a:srgbClr val="000D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F688C143-9A03-4F25-9F3D-FDF67770BC05}"/>
              </a:ext>
            </a:extLst>
          </p:cNvPr>
          <p:cNvSpPr/>
          <p:nvPr/>
        </p:nvSpPr>
        <p:spPr>
          <a:xfrm rot="4500000">
            <a:off x="10081845" y="1178499"/>
            <a:ext cx="348491" cy="324102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rgbClr val="6B73FF"/>
              </a:gs>
              <a:gs pos="100000">
                <a:srgbClr val="000D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15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2E0EF1-84CD-4F60-A462-D7C5596AED95}"/>
              </a:ext>
            </a:extLst>
          </p:cNvPr>
          <p:cNvSpPr/>
          <p:nvPr/>
        </p:nvSpPr>
        <p:spPr>
          <a:xfrm>
            <a:off x="873765" y="1722921"/>
            <a:ext cx="2580636" cy="3445979"/>
          </a:xfrm>
          <a:prstGeom prst="roundRect">
            <a:avLst>
              <a:gd name="adj" fmla="val 483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CDB334A-12F4-4FC6-8D06-C78A5EE603FB}"/>
              </a:ext>
            </a:extLst>
          </p:cNvPr>
          <p:cNvSpPr/>
          <p:nvPr/>
        </p:nvSpPr>
        <p:spPr>
          <a:xfrm>
            <a:off x="4188465" y="1722921"/>
            <a:ext cx="2580636" cy="3445980"/>
          </a:xfrm>
          <a:prstGeom prst="roundRect">
            <a:avLst>
              <a:gd name="adj" fmla="val 483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0C9E04F-DD7C-40EB-8106-746323B5DB84}"/>
              </a:ext>
            </a:extLst>
          </p:cNvPr>
          <p:cNvSpPr/>
          <p:nvPr/>
        </p:nvSpPr>
        <p:spPr>
          <a:xfrm>
            <a:off x="5074028" y="1284344"/>
            <a:ext cx="809508" cy="809508"/>
          </a:xfrm>
          <a:prstGeom prst="ellipse">
            <a:avLst/>
          </a:prstGeom>
          <a:gradFill>
            <a:gsLst>
              <a:gs pos="5000">
                <a:schemeClr val="accent1">
                  <a:lumMod val="40000"/>
                  <a:lumOff val="60000"/>
                </a:schemeClr>
              </a:gs>
              <a:gs pos="72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2DD1ABA-7F20-4527-8A47-D160A5491661}"/>
              </a:ext>
            </a:extLst>
          </p:cNvPr>
          <p:cNvSpPr/>
          <p:nvPr/>
        </p:nvSpPr>
        <p:spPr>
          <a:xfrm>
            <a:off x="7757952" y="1722919"/>
            <a:ext cx="2580636" cy="3445981"/>
          </a:xfrm>
          <a:prstGeom prst="roundRect">
            <a:avLst>
              <a:gd name="adj" fmla="val 4835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2A14E20-975D-4D77-8D9A-5B5680A14D66}"/>
              </a:ext>
            </a:extLst>
          </p:cNvPr>
          <p:cNvSpPr/>
          <p:nvPr/>
        </p:nvSpPr>
        <p:spPr>
          <a:xfrm>
            <a:off x="8670602" y="1284344"/>
            <a:ext cx="809508" cy="809508"/>
          </a:xfrm>
          <a:prstGeom prst="ellipse">
            <a:avLst/>
          </a:prstGeom>
          <a:gradFill>
            <a:gsLst>
              <a:gs pos="5000">
                <a:schemeClr val="accent1">
                  <a:lumMod val="40000"/>
                  <a:lumOff val="60000"/>
                </a:schemeClr>
              </a:gs>
              <a:gs pos="72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92EF539-757E-456F-9BA9-94711C36357E}"/>
              </a:ext>
            </a:extLst>
          </p:cNvPr>
          <p:cNvSpPr/>
          <p:nvPr/>
        </p:nvSpPr>
        <p:spPr>
          <a:xfrm>
            <a:off x="1732242" y="1284344"/>
            <a:ext cx="809508" cy="809508"/>
          </a:xfrm>
          <a:prstGeom prst="ellipse">
            <a:avLst/>
          </a:prstGeom>
          <a:gradFill>
            <a:gsLst>
              <a:gs pos="5000">
                <a:schemeClr val="accent1">
                  <a:lumMod val="40000"/>
                  <a:lumOff val="60000"/>
                </a:schemeClr>
              </a:gs>
              <a:gs pos="72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3D03D9-E32B-48EA-A4CF-F866E11BC337}"/>
              </a:ext>
            </a:extLst>
          </p:cNvPr>
          <p:cNvSpPr txBox="1"/>
          <p:nvPr/>
        </p:nvSpPr>
        <p:spPr>
          <a:xfrm>
            <a:off x="1732242" y="1333501"/>
            <a:ext cx="755335" cy="7078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1D5C94-6A8D-4351-803B-F8E9A5730313}"/>
              </a:ext>
            </a:extLst>
          </p:cNvPr>
          <p:cNvSpPr txBox="1"/>
          <p:nvPr/>
        </p:nvSpPr>
        <p:spPr>
          <a:xfrm>
            <a:off x="1131482" y="2774752"/>
            <a:ext cx="2082818" cy="21204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在这里输入年度工作的描述，可以重点描述工作的事项及业绩，完成了那些协同工作等。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3390F3-F732-4D94-B5E4-2ECE90F27CA9}"/>
              </a:ext>
            </a:extLst>
          </p:cNvPr>
          <p:cNvSpPr txBox="1"/>
          <p:nvPr/>
        </p:nvSpPr>
        <p:spPr>
          <a:xfrm>
            <a:off x="5101115" y="1333501"/>
            <a:ext cx="755335" cy="7078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4000">
                <a:solidFill>
                  <a:schemeClr val="bg1"/>
                </a:solidFill>
              </a:rPr>
              <a:t>02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971BB2-6999-4B94-B283-311FBE426E74}"/>
              </a:ext>
            </a:extLst>
          </p:cNvPr>
          <p:cNvSpPr txBox="1"/>
          <p:nvPr/>
        </p:nvSpPr>
        <p:spPr>
          <a:xfrm>
            <a:off x="8670602" y="1333501"/>
            <a:ext cx="755335" cy="7078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4000" dirty="0">
                <a:solidFill>
                  <a:schemeClr val="bg1"/>
                </a:solidFill>
              </a:rPr>
              <a:t>03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88C72B-C516-43A0-A441-07E7C323663E}"/>
              </a:ext>
            </a:extLst>
          </p:cNvPr>
          <p:cNvSpPr txBox="1"/>
          <p:nvPr/>
        </p:nvSpPr>
        <p:spPr>
          <a:xfrm>
            <a:off x="1732242" y="331294"/>
            <a:ext cx="2459328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01 </a:t>
            </a:r>
            <a:r>
              <a:rPr lang="zh-CN" altLang="en-US" sz="2400" dirty="0">
                <a:solidFill>
                  <a:schemeClr val="accent1"/>
                </a:solidFill>
              </a:rPr>
              <a:t>年度工作回顾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C9246E-E88E-4C32-8EF8-A2D6402B8C8E}"/>
              </a:ext>
            </a:extLst>
          </p:cNvPr>
          <p:cNvSpPr txBox="1"/>
          <p:nvPr/>
        </p:nvSpPr>
        <p:spPr>
          <a:xfrm>
            <a:off x="4443252" y="2774752"/>
            <a:ext cx="2082818" cy="21204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在这里输入年度工作的描述，可以重点描述工作的事项及业绩，完成了那些协同工作等。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A83BD6-145C-4AA1-BEB2-FEC4E2B6D3AA}"/>
              </a:ext>
            </a:extLst>
          </p:cNvPr>
          <p:cNvSpPr txBox="1"/>
          <p:nvPr/>
        </p:nvSpPr>
        <p:spPr>
          <a:xfrm>
            <a:off x="8033947" y="2774752"/>
            <a:ext cx="2082818" cy="21204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在这里输入年度工作的描述，可以重点描述工作的事项及业绩，完成了那些协同工作等。</a:t>
            </a:r>
          </a:p>
        </p:txBody>
      </p:sp>
      <p:grpSp>
        <p:nvGrpSpPr>
          <p:cNvPr id="17" name="图形 2647">
            <a:extLst>
              <a:ext uri="{FF2B5EF4-FFF2-40B4-BE49-F238E27FC236}">
                <a16:creationId xmlns:a16="http://schemas.microsoft.com/office/drawing/2014/main" id="{7A890A89-BAA5-4EA5-A64E-0FBB8F21FC4C}"/>
              </a:ext>
            </a:extLst>
          </p:cNvPr>
          <p:cNvGrpSpPr/>
          <p:nvPr/>
        </p:nvGrpSpPr>
        <p:grpSpPr>
          <a:xfrm flipH="1">
            <a:off x="8610341" y="3837215"/>
            <a:ext cx="3012848" cy="3012848"/>
            <a:chOff x="8547472" y="5418000"/>
            <a:chExt cx="1440000" cy="1440000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C223AB06-0CDD-4ED6-818E-5C2481D80E23}"/>
                </a:ext>
              </a:extLst>
            </p:cNvPr>
            <p:cNvSpPr/>
            <p:nvPr/>
          </p:nvSpPr>
          <p:spPr>
            <a:xfrm>
              <a:off x="8859645" y="6063479"/>
              <a:ext cx="886667" cy="354667"/>
            </a:xfrm>
            <a:custGeom>
              <a:avLst/>
              <a:gdLst>
                <a:gd name="connsiteX0" fmla="*/ 886493 w 886666"/>
                <a:gd name="connsiteY0" fmla="*/ 348001 h 354666"/>
                <a:gd name="connsiteX1" fmla="*/ 869720 w 886666"/>
                <a:gd name="connsiteY1" fmla="*/ 329174 h 354666"/>
                <a:gd name="connsiteX2" fmla="*/ 829933 w 886666"/>
                <a:gd name="connsiteY2" fmla="*/ 267334 h 354666"/>
                <a:gd name="connsiteX3" fmla="*/ 812867 w 886666"/>
                <a:gd name="connsiteY3" fmla="*/ 212881 h 354666"/>
                <a:gd name="connsiteX4" fmla="*/ 790493 w 886666"/>
                <a:gd name="connsiteY4" fmla="*/ 181414 h 354666"/>
                <a:gd name="connsiteX5" fmla="*/ 756973 w 886666"/>
                <a:gd name="connsiteY5" fmla="*/ 196254 h 354666"/>
                <a:gd name="connsiteX6" fmla="*/ 738907 w 886666"/>
                <a:gd name="connsiteY6" fmla="*/ 230987 h 354666"/>
                <a:gd name="connsiteX7" fmla="*/ 688613 w 886666"/>
                <a:gd name="connsiteY7" fmla="*/ 242054 h 354666"/>
                <a:gd name="connsiteX8" fmla="*/ 636853 w 886666"/>
                <a:gd name="connsiteY8" fmla="*/ 149841 h 354666"/>
                <a:gd name="connsiteX9" fmla="*/ 601453 w 886666"/>
                <a:gd name="connsiteY9" fmla="*/ 79361 h 354666"/>
                <a:gd name="connsiteX10" fmla="*/ 509333 w 886666"/>
                <a:gd name="connsiteY10" fmla="*/ 20014 h 354666"/>
                <a:gd name="connsiteX11" fmla="*/ 446440 w 886666"/>
                <a:gd name="connsiteY11" fmla="*/ 74441 h 354666"/>
                <a:gd name="connsiteX12" fmla="*/ 414947 w 886666"/>
                <a:gd name="connsiteY12" fmla="*/ 169294 h 354666"/>
                <a:gd name="connsiteX13" fmla="*/ 397987 w 886666"/>
                <a:gd name="connsiteY13" fmla="*/ 253934 h 354666"/>
                <a:gd name="connsiteX14" fmla="*/ 367840 w 886666"/>
                <a:gd name="connsiteY14" fmla="*/ 152307 h 354666"/>
                <a:gd name="connsiteX15" fmla="*/ 325587 w 886666"/>
                <a:gd name="connsiteY15" fmla="*/ 51147 h 354666"/>
                <a:gd name="connsiteX16" fmla="*/ 260507 w 886666"/>
                <a:gd name="connsiteY16" fmla="*/ 1001 h 354666"/>
                <a:gd name="connsiteX17" fmla="*/ 185027 w 886666"/>
                <a:gd name="connsiteY17" fmla="*/ 84014 h 354666"/>
                <a:gd name="connsiteX18" fmla="*/ 162827 w 886666"/>
                <a:gd name="connsiteY18" fmla="*/ 169547 h 354666"/>
                <a:gd name="connsiteX19" fmla="*/ 128827 w 886666"/>
                <a:gd name="connsiteY19" fmla="*/ 282427 h 354666"/>
                <a:gd name="connsiteX20" fmla="*/ 81413 w 886666"/>
                <a:gd name="connsiteY20" fmla="*/ 278841 h 354666"/>
                <a:gd name="connsiteX21" fmla="*/ 59987 w 886666"/>
                <a:gd name="connsiteY21" fmla="*/ 242947 h 354666"/>
                <a:gd name="connsiteX22" fmla="*/ 27320 w 886666"/>
                <a:gd name="connsiteY22" fmla="*/ 232161 h 354666"/>
                <a:gd name="connsiteX23" fmla="*/ 11427 w 886666"/>
                <a:gd name="connsiteY23" fmla="*/ 271507 h 354666"/>
                <a:gd name="connsiteX24" fmla="*/ 3640 w 886666"/>
                <a:gd name="connsiteY24" fmla="*/ 335787 h 354666"/>
                <a:gd name="connsiteX25" fmla="*/ 1000 w 886666"/>
                <a:gd name="connsiteY25" fmla="*/ 349001 h 354666"/>
                <a:gd name="connsiteX26" fmla="*/ 382013 w 886666"/>
                <a:gd name="connsiteY26" fmla="*/ 349001 h 354666"/>
                <a:gd name="connsiteX27" fmla="*/ 381227 w 886666"/>
                <a:gd name="connsiteY27" fmla="*/ 353894 h 354666"/>
                <a:gd name="connsiteX28" fmla="*/ 886493 w 886666"/>
                <a:gd name="connsiteY28" fmla="*/ 348001 h 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6666" h="354666">
                  <a:moveTo>
                    <a:pt x="886493" y="348001"/>
                  </a:moveTo>
                  <a:cubicBezTo>
                    <a:pt x="884480" y="348027"/>
                    <a:pt x="872093" y="331467"/>
                    <a:pt x="869720" y="329174"/>
                  </a:cubicBezTo>
                  <a:cubicBezTo>
                    <a:pt x="850320" y="310401"/>
                    <a:pt x="838680" y="289774"/>
                    <a:pt x="829933" y="267334"/>
                  </a:cubicBezTo>
                  <a:cubicBezTo>
                    <a:pt x="823267" y="250227"/>
                    <a:pt x="818293" y="232054"/>
                    <a:pt x="812867" y="212881"/>
                  </a:cubicBezTo>
                  <a:cubicBezTo>
                    <a:pt x="809200" y="199947"/>
                    <a:pt x="803293" y="185494"/>
                    <a:pt x="790493" y="181414"/>
                  </a:cubicBezTo>
                  <a:cubicBezTo>
                    <a:pt x="778040" y="177454"/>
                    <a:pt x="764627" y="185667"/>
                    <a:pt x="756973" y="196254"/>
                  </a:cubicBezTo>
                  <a:cubicBezTo>
                    <a:pt x="749307" y="206841"/>
                    <a:pt x="745453" y="219681"/>
                    <a:pt x="738907" y="230987"/>
                  </a:cubicBezTo>
                  <a:cubicBezTo>
                    <a:pt x="727027" y="251481"/>
                    <a:pt x="706000" y="260067"/>
                    <a:pt x="688613" y="242054"/>
                  </a:cubicBezTo>
                  <a:cubicBezTo>
                    <a:pt x="663787" y="216321"/>
                    <a:pt x="652600" y="181227"/>
                    <a:pt x="636853" y="149841"/>
                  </a:cubicBezTo>
                  <a:cubicBezTo>
                    <a:pt x="625427" y="127054"/>
                    <a:pt x="615853" y="100374"/>
                    <a:pt x="601453" y="79361"/>
                  </a:cubicBezTo>
                  <a:cubicBezTo>
                    <a:pt x="579493" y="47334"/>
                    <a:pt x="549373" y="20014"/>
                    <a:pt x="509333" y="20014"/>
                  </a:cubicBezTo>
                  <a:cubicBezTo>
                    <a:pt x="483947" y="23854"/>
                    <a:pt x="461587" y="46347"/>
                    <a:pt x="446440" y="74441"/>
                  </a:cubicBezTo>
                  <a:cubicBezTo>
                    <a:pt x="431307" y="102534"/>
                    <a:pt x="422467" y="135961"/>
                    <a:pt x="414947" y="169294"/>
                  </a:cubicBezTo>
                  <a:cubicBezTo>
                    <a:pt x="408640" y="197254"/>
                    <a:pt x="403107" y="225521"/>
                    <a:pt x="397987" y="253934"/>
                  </a:cubicBezTo>
                  <a:cubicBezTo>
                    <a:pt x="388467" y="219694"/>
                    <a:pt x="378560" y="185707"/>
                    <a:pt x="367840" y="152307"/>
                  </a:cubicBezTo>
                  <a:cubicBezTo>
                    <a:pt x="356227" y="116134"/>
                    <a:pt x="343400" y="80094"/>
                    <a:pt x="325587" y="51147"/>
                  </a:cubicBezTo>
                  <a:cubicBezTo>
                    <a:pt x="307773" y="22201"/>
                    <a:pt x="284187" y="854"/>
                    <a:pt x="260507" y="1001"/>
                  </a:cubicBezTo>
                  <a:cubicBezTo>
                    <a:pt x="224013" y="8067"/>
                    <a:pt x="200467" y="44094"/>
                    <a:pt x="185027" y="84014"/>
                  </a:cubicBezTo>
                  <a:cubicBezTo>
                    <a:pt x="174907" y="110187"/>
                    <a:pt x="170000" y="141894"/>
                    <a:pt x="162827" y="169547"/>
                  </a:cubicBezTo>
                  <a:cubicBezTo>
                    <a:pt x="152960" y="207641"/>
                    <a:pt x="147787" y="249081"/>
                    <a:pt x="128827" y="282427"/>
                  </a:cubicBezTo>
                  <a:cubicBezTo>
                    <a:pt x="115560" y="305761"/>
                    <a:pt x="95160" y="299814"/>
                    <a:pt x="81413" y="278841"/>
                  </a:cubicBezTo>
                  <a:cubicBezTo>
                    <a:pt x="73827" y="267267"/>
                    <a:pt x="68480" y="253507"/>
                    <a:pt x="59987" y="242947"/>
                  </a:cubicBezTo>
                  <a:cubicBezTo>
                    <a:pt x="51493" y="232387"/>
                    <a:pt x="38093" y="225507"/>
                    <a:pt x="27320" y="232161"/>
                  </a:cubicBezTo>
                  <a:cubicBezTo>
                    <a:pt x="16240" y="239001"/>
                    <a:pt x="12920" y="256321"/>
                    <a:pt x="11427" y="271507"/>
                  </a:cubicBezTo>
                  <a:cubicBezTo>
                    <a:pt x="9213" y="294054"/>
                    <a:pt x="7280" y="315361"/>
                    <a:pt x="3640" y="335787"/>
                  </a:cubicBezTo>
                  <a:cubicBezTo>
                    <a:pt x="2853" y="340241"/>
                    <a:pt x="1973" y="344641"/>
                    <a:pt x="1000" y="349001"/>
                  </a:cubicBezTo>
                  <a:lnTo>
                    <a:pt x="382013" y="349001"/>
                  </a:lnTo>
                  <a:cubicBezTo>
                    <a:pt x="381747" y="350627"/>
                    <a:pt x="381480" y="352267"/>
                    <a:pt x="381227" y="353894"/>
                  </a:cubicBezTo>
                  <a:cubicBezTo>
                    <a:pt x="381227" y="353894"/>
                    <a:pt x="886493" y="348001"/>
                    <a:pt x="886493" y="348001"/>
                  </a:cubicBezTo>
                  <a:close/>
                </a:path>
              </a:pathLst>
            </a:custGeom>
            <a:solidFill>
              <a:srgbClr val="DCE6EF">
                <a:alpha val="3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56D147C-EE12-4D32-AEE2-FCD7F3C8BDA9}"/>
                </a:ext>
              </a:extLst>
            </p:cNvPr>
            <p:cNvSpPr/>
            <p:nvPr/>
          </p:nvSpPr>
          <p:spPr>
            <a:xfrm>
              <a:off x="9521500" y="6238166"/>
              <a:ext cx="72000" cy="174667"/>
            </a:xfrm>
            <a:custGeom>
              <a:avLst/>
              <a:gdLst>
                <a:gd name="connsiteX0" fmla="*/ 72185 w 72000"/>
                <a:gd name="connsiteY0" fmla="*/ 121528 h 174666"/>
                <a:gd name="connsiteX1" fmla="*/ 30185 w 72000"/>
                <a:gd name="connsiteY1" fmla="*/ 174514 h 174666"/>
                <a:gd name="connsiteX2" fmla="*/ 1066 w 72000"/>
                <a:gd name="connsiteY2" fmla="*/ 117941 h 174666"/>
                <a:gd name="connsiteX3" fmla="*/ 42612 w 72000"/>
                <a:gd name="connsiteY3" fmla="*/ 1008 h 174666"/>
                <a:gd name="connsiteX4" fmla="*/ 72185 w 72000"/>
                <a:gd name="connsiteY4" fmla="*/ 121528 h 1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174666">
                  <a:moveTo>
                    <a:pt x="72185" y="121528"/>
                  </a:moveTo>
                  <a:cubicBezTo>
                    <a:pt x="71199" y="141168"/>
                    <a:pt x="49826" y="175501"/>
                    <a:pt x="30185" y="174514"/>
                  </a:cubicBezTo>
                  <a:cubicBezTo>
                    <a:pt x="10546" y="173528"/>
                    <a:pt x="66" y="137581"/>
                    <a:pt x="1066" y="117941"/>
                  </a:cubicBezTo>
                  <a:cubicBezTo>
                    <a:pt x="2052" y="98301"/>
                    <a:pt x="22972" y="8"/>
                    <a:pt x="42612" y="1008"/>
                  </a:cubicBezTo>
                  <a:cubicBezTo>
                    <a:pt x="62239" y="1994"/>
                    <a:pt x="73172" y="101888"/>
                    <a:pt x="72185" y="121528"/>
                  </a:cubicBezTo>
                  <a:close/>
                </a:path>
              </a:pathLst>
            </a:custGeom>
            <a:solidFill>
              <a:schemeClr val="accent3">
                <a:alpha val="77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2C48F11-BB96-4193-BCE6-9C1AB3D99D00}"/>
                </a:ext>
              </a:extLst>
            </p:cNvPr>
            <p:cNvSpPr/>
            <p:nvPr/>
          </p:nvSpPr>
          <p:spPr>
            <a:xfrm>
              <a:off x="9551750" y="6250422"/>
              <a:ext cx="12000" cy="161333"/>
            </a:xfrm>
            <a:custGeom>
              <a:avLst/>
              <a:gdLst>
                <a:gd name="connsiteX0" fmla="*/ 1509 w 12000"/>
                <a:gd name="connsiteY0" fmla="*/ 161204 h 161333"/>
                <a:gd name="connsiteX1" fmla="*/ 1482 w 12000"/>
                <a:gd name="connsiteY1" fmla="*/ 161204 h 161333"/>
                <a:gd name="connsiteX2" fmla="*/ 1002 w 12000"/>
                <a:gd name="connsiteY2" fmla="*/ 160658 h 161333"/>
                <a:gd name="connsiteX3" fmla="*/ 10909 w 12000"/>
                <a:gd name="connsiteY3" fmla="*/ 1484 h 161333"/>
                <a:gd name="connsiteX4" fmla="*/ 11455 w 12000"/>
                <a:gd name="connsiteY4" fmla="*/ 1004 h 161333"/>
                <a:gd name="connsiteX5" fmla="*/ 11935 w 12000"/>
                <a:gd name="connsiteY5" fmla="*/ 1551 h 161333"/>
                <a:gd name="connsiteX6" fmla="*/ 2029 w 12000"/>
                <a:gd name="connsiteY6" fmla="*/ 160724 h 161333"/>
                <a:gd name="connsiteX7" fmla="*/ 1509 w 12000"/>
                <a:gd name="connsiteY7" fmla="*/ 161204 h 1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00" h="161333">
                  <a:moveTo>
                    <a:pt x="1509" y="161204"/>
                  </a:moveTo>
                  <a:cubicBezTo>
                    <a:pt x="1495" y="161204"/>
                    <a:pt x="1482" y="161204"/>
                    <a:pt x="1482" y="161204"/>
                  </a:cubicBezTo>
                  <a:cubicBezTo>
                    <a:pt x="1202" y="161191"/>
                    <a:pt x="975" y="160938"/>
                    <a:pt x="1002" y="160658"/>
                  </a:cubicBezTo>
                  <a:lnTo>
                    <a:pt x="10909" y="1484"/>
                  </a:lnTo>
                  <a:cubicBezTo>
                    <a:pt x="10922" y="1204"/>
                    <a:pt x="11149" y="964"/>
                    <a:pt x="11455" y="1004"/>
                  </a:cubicBezTo>
                  <a:cubicBezTo>
                    <a:pt x="11735" y="1018"/>
                    <a:pt x="11962" y="1271"/>
                    <a:pt x="11935" y="1551"/>
                  </a:cubicBezTo>
                  <a:lnTo>
                    <a:pt x="2029" y="160724"/>
                  </a:lnTo>
                  <a:cubicBezTo>
                    <a:pt x="2002" y="160991"/>
                    <a:pt x="1775" y="161204"/>
                    <a:pt x="1509" y="16120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F76203C-63A1-4BA5-98BB-6F0A5090BFC5}"/>
                </a:ext>
              </a:extLst>
            </p:cNvPr>
            <p:cNvSpPr/>
            <p:nvPr/>
          </p:nvSpPr>
          <p:spPr>
            <a:xfrm>
              <a:off x="9536857" y="6289230"/>
              <a:ext cx="92000" cy="124000"/>
            </a:xfrm>
            <a:custGeom>
              <a:avLst/>
              <a:gdLst>
                <a:gd name="connsiteX0" fmla="*/ 11869 w 92000"/>
                <a:gd name="connsiteY0" fmla="*/ 66370 h 124000"/>
                <a:gd name="connsiteX1" fmla="*/ 1935 w 92000"/>
                <a:gd name="connsiteY1" fmla="*/ 97250 h 124000"/>
                <a:gd name="connsiteX2" fmla="*/ 2695 w 92000"/>
                <a:gd name="connsiteY2" fmla="*/ 113570 h 124000"/>
                <a:gd name="connsiteX3" fmla="*/ 17335 w 92000"/>
                <a:gd name="connsiteY3" fmla="*/ 123143 h 124000"/>
                <a:gd name="connsiteX4" fmla="*/ 55095 w 92000"/>
                <a:gd name="connsiteY4" fmla="*/ 104530 h 124000"/>
                <a:gd name="connsiteX5" fmla="*/ 70762 w 92000"/>
                <a:gd name="connsiteY5" fmla="*/ 63317 h 124000"/>
                <a:gd name="connsiteX6" fmla="*/ 81122 w 92000"/>
                <a:gd name="connsiteY6" fmla="*/ 29917 h 124000"/>
                <a:gd name="connsiteX7" fmla="*/ 89962 w 92000"/>
                <a:gd name="connsiteY7" fmla="*/ 3370 h 124000"/>
                <a:gd name="connsiteX8" fmla="*/ 42829 w 92000"/>
                <a:gd name="connsiteY8" fmla="*/ 20543 h 124000"/>
                <a:gd name="connsiteX9" fmla="*/ 11869 w 92000"/>
                <a:gd name="connsiteY9" fmla="*/ 66370 h 1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000" h="124000">
                  <a:moveTo>
                    <a:pt x="11869" y="66370"/>
                  </a:moveTo>
                  <a:cubicBezTo>
                    <a:pt x="7402" y="76197"/>
                    <a:pt x="3989" y="86503"/>
                    <a:pt x="1935" y="97250"/>
                  </a:cubicBezTo>
                  <a:cubicBezTo>
                    <a:pt x="895" y="102690"/>
                    <a:pt x="229" y="108597"/>
                    <a:pt x="2695" y="113570"/>
                  </a:cubicBezTo>
                  <a:cubicBezTo>
                    <a:pt x="5389" y="118997"/>
                    <a:pt x="11362" y="122157"/>
                    <a:pt x="17335" y="123143"/>
                  </a:cubicBezTo>
                  <a:cubicBezTo>
                    <a:pt x="31935" y="125543"/>
                    <a:pt x="46535" y="116597"/>
                    <a:pt x="55095" y="104530"/>
                  </a:cubicBezTo>
                  <a:cubicBezTo>
                    <a:pt x="63655" y="92463"/>
                    <a:pt x="67362" y="77703"/>
                    <a:pt x="70762" y="63317"/>
                  </a:cubicBezTo>
                  <a:cubicBezTo>
                    <a:pt x="73442" y="51983"/>
                    <a:pt x="76069" y="40477"/>
                    <a:pt x="81122" y="29917"/>
                  </a:cubicBezTo>
                  <a:cubicBezTo>
                    <a:pt x="83282" y="25383"/>
                    <a:pt x="95962" y="7903"/>
                    <a:pt x="89962" y="3370"/>
                  </a:cubicBezTo>
                  <a:cubicBezTo>
                    <a:pt x="81762" y="-3070"/>
                    <a:pt x="58029" y="3930"/>
                    <a:pt x="42829" y="20543"/>
                  </a:cubicBezTo>
                  <a:cubicBezTo>
                    <a:pt x="30295" y="34197"/>
                    <a:pt x="19522" y="49570"/>
                    <a:pt x="11869" y="66370"/>
                  </a:cubicBezTo>
                  <a:close/>
                </a:path>
              </a:pathLst>
            </a:custGeom>
            <a:solidFill>
              <a:schemeClr val="accent3">
                <a:alpha val="77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BCD29FFD-A569-4F30-BD0F-27C4E5DC751A}"/>
                </a:ext>
              </a:extLst>
            </p:cNvPr>
            <p:cNvSpPr/>
            <p:nvPr/>
          </p:nvSpPr>
          <p:spPr>
            <a:xfrm>
              <a:off x="9552670" y="6302877"/>
              <a:ext cx="62667" cy="110667"/>
            </a:xfrm>
            <a:custGeom>
              <a:avLst/>
              <a:gdLst>
                <a:gd name="connsiteX0" fmla="*/ 1522 w 62666"/>
                <a:gd name="connsiteY0" fmla="*/ 110003 h 110666"/>
                <a:gd name="connsiteX1" fmla="*/ 1388 w 62666"/>
                <a:gd name="connsiteY1" fmla="*/ 109990 h 110666"/>
                <a:gd name="connsiteX2" fmla="*/ 1015 w 62666"/>
                <a:gd name="connsiteY2" fmla="*/ 109363 h 110666"/>
                <a:gd name="connsiteX3" fmla="*/ 61348 w 62666"/>
                <a:gd name="connsiteY3" fmla="*/ 1137 h 110666"/>
                <a:gd name="connsiteX4" fmla="*/ 62082 w 62666"/>
                <a:gd name="connsiteY4" fmla="*/ 1164 h 110666"/>
                <a:gd name="connsiteX5" fmla="*/ 62055 w 62666"/>
                <a:gd name="connsiteY5" fmla="*/ 1897 h 110666"/>
                <a:gd name="connsiteX6" fmla="*/ 2028 w 62666"/>
                <a:gd name="connsiteY6" fmla="*/ 109617 h 110666"/>
                <a:gd name="connsiteX7" fmla="*/ 1522 w 62666"/>
                <a:gd name="connsiteY7" fmla="*/ 110003 h 1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66" h="110666">
                  <a:moveTo>
                    <a:pt x="1522" y="110003"/>
                  </a:moveTo>
                  <a:cubicBezTo>
                    <a:pt x="1482" y="110003"/>
                    <a:pt x="1442" y="110003"/>
                    <a:pt x="1388" y="109990"/>
                  </a:cubicBezTo>
                  <a:cubicBezTo>
                    <a:pt x="1108" y="109923"/>
                    <a:pt x="948" y="109630"/>
                    <a:pt x="1015" y="109363"/>
                  </a:cubicBezTo>
                  <a:cubicBezTo>
                    <a:pt x="1188" y="108670"/>
                    <a:pt x="19175" y="40150"/>
                    <a:pt x="61348" y="1137"/>
                  </a:cubicBezTo>
                  <a:cubicBezTo>
                    <a:pt x="61562" y="950"/>
                    <a:pt x="61882" y="950"/>
                    <a:pt x="62082" y="1164"/>
                  </a:cubicBezTo>
                  <a:cubicBezTo>
                    <a:pt x="62282" y="1377"/>
                    <a:pt x="62268" y="1697"/>
                    <a:pt x="62055" y="1897"/>
                  </a:cubicBezTo>
                  <a:cubicBezTo>
                    <a:pt x="20095" y="40697"/>
                    <a:pt x="2202" y="108937"/>
                    <a:pt x="2028" y="109617"/>
                  </a:cubicBezTo>
                  <a:cubicBezTo>
                    <a:pt x="1975" y="109857"/>
                    <a:pt x="1762" y="110003"/>
                    <a:pt x="1522" y="11000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4D3AAB0-A3BF-41E6-B69D-822931E71BB7}"/>
                </a:ext>
              </a:extLst>
            </p:cNvPr>
            <p:cNvSpPr/>
            <p:nvPr/>
          </p:nvSpPr>
          <p:spPr>
            <a:xfrm>
              <a:off x="9614085" y="6329133"/>
              <a:ext cx="38667" cy="34667"/>
            </a:xfrm>
            <a:custGeom>
              <a:avLst/>
              <a:gdLst>
                <a:gd name="connsiteX0" fmla="*/ 37880 w 38666"/>
                <a:gd name="connsiteY0" fmla="*/ 10293 h 34666"/>
                <a:gd name="connsiteX1" fmla="*/ 30973 w 38666"/>
                <a:gd name="connsiteY1" fmla="*/ 16280 h 34666"/>
                <a:gd name="connsiteX2" fmla="*/ 21173 w 38666"/>
                <a:gd name="connsiteY2" fmla="*/ 21147 h 34666"/>
                <a:gd name="connsiteX3" fmla="*/ 8667 w 38666"/>
                <a:gd name="connsiteY3" fmla="*/ 27613 h 34666"/>
                <a:gd name="connsiteX4" fmla="*/ 1000 w 38666"/>
                <a:gd name="connsiteY4" fmla="*/ 33720 h 34666"/>
                <a:gd name="connsiteX5" fmla="*/ 13160 w 38666"/>
                <a:gd name="connsiteY5" fmla="*/ 13053 h 34666"/>
                <a:gd name="connsiteX6" fmla="*/ 32133 w 38666"/>
                <a:gd name="connsiteY6" fmla="*/ 1000 h 34666"/>
                <a:gd name="connsiteX7" fmla="*/ 32573 w 38666"/>
                <a:gd name="connsiteY7" fmla="*/ 1013 h 34666"/>
                <a:gd name="connsiteX8" fmla="*/ 37133 w 38666"/>
                <a:gd name="connsiteY8" fmla="*/ 2467 h 34666"/>
                <a:gd name="connsiteX9" fmla="*/ 37880 w 38666"/>
                <a:gd name="connsiteY9" fmla="*/ 10293 h 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66" h="34666">
                  <a:moveTo>
                    <a:pt x="37880" y="10293"/>
                  </a:moveTo>
                  <a:cubicBezTo>
                    <a:pt x="36373" y="13000"/>
                    <a:pt x="33547" y="14840"/>
                    <a:pt x="30973" y="16280"/>
                  </a:cubicBezTo>
                  <a:cubicBezTo>
                    <a:pt x="27813" y="18067"/>
                    <a:pt x="24440" y="19627"/>
                    <a:pt x="21173" y="21147"/>
                  </a:cubicBezTo>
                  <a:cubicBezTo>
                    <a:pt x="16987" y="23093"/>
                    <a:pt x="12667" y="25107"/>
                    <a:pt x="8667" y="27613"/>
                  </a:cubicBezTo>
                  <a:cubicBezTo>
                    <a:pt x="5760" y="29440"/>
                    <a:pt x="3173" y="31507"/>
                    <a:pt x="1000" y="33720"/>
                  </a:cubicBezTo>
                  <a:cubicBezTo>
                    <a:pt x="4427" y="25933"/>
                    <a:pt x="8440" y="19133"/>
                    <a:pt x="13160" y="13053"/>
                  </a:cubicBezTo>
                  <a:cubicBezTo>
                    <a:pt x="19373" y="5053"/>
                    <a:pt x="25747" y="1000"/>
                    <a:pt x="32133" y="1000"/>
                  </a:cubicBezTo>
                  <a:cubicBezTo>
                    <a:pt x="32280" y="1000"/>
                    <a:pt x="32427" y="1000"/>
                    <a:pt x="32573" y="1013"/>
                  </a:cubicBezTo>
                  <a:cubicBezTo>
                    <a:pt x="34547" y="1067"/>
                    <a:pt x="36080" y="1560"/>
                    <a:pt x="37133" y="2467"/>
                  </a:cubicBezTo>
                  <a:cubicBezTo>
                    <a:pt x="39307" y="4320"/>
                    <a:pt x="39213" y="7893"/>
                    <a:pt x="37880" y="10293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23844544-0877-40AC-B806-E632AA3F3EC4}"/>
                </a:ext>
              </a:extLst>
            </p:cNvPr>
            <p:cNvSpPr/>
            <p:nvPr/>
          </p:nvSpPr>
          <p:spPr>
            <a:xfrm>
              <a:off x="9614739" y="6370417"/>
              <a:ext cx="48000" cy="18667"/>
            </a:xfrm>
            <a:custGeom>
              <a:avLst/>
              <a:gdLst>
                <a:gd name="connsiteX0" fmla="*/ 44347 w 48000"/>
                <a:gd name="connsiteY0" fmla="*/ 13370 h 18666"/>
                <a:gd name="connsiteX1" fmla="*/ 35547 w 48000"/>
                <a:gd name="connsiteY1" fmla="*/ 15836 h 18666"/>
                <a:gd name="connsiteX2" fmla="*/ 24613 w 48000"/>
                <a:gd name="connsiteY2" fmla="*/ 16050 h 18666"/>
                <a:gd name="connsiteX3" fmla="*/ 10547 w 48000"/>
                <a:gd name="connsiteY3" fmla="*/ 16543 h 18666"/>
                <a:gd name="connsiteX4" fmla="*/ 1000 w 48000"/>
                <a:gd name="connsiteY4" fmla="*/ 18783 h 18666"/>
                <a:gd name="connsiteX5" fmla="*/ 20827 w 48000"/>
                <a:gd name="connsiteY5" fmla="*/ 5303 h 18666"/>
                <a:gd name="connsiteX6" fmla="*/ 43133 w 48000"/>
                <a:gd name="connsiteY6" fmla="*/ 2530 h 18666"/>
                <a:gd name="connsiteX7" fmla="*/ 43533 w 48000"/>
                <a:gd name="connsiteY7" fmla="*/ 2730 h 18666"/>
                <a:gd name="connsiteX8" fmla="*/ 47040 w 48000"/>
                <a:gd name="connsiteY8" fmla="*/ 5996 h 18666"/>
                <a:gd name="connsiteX9" fmla="*/ 44347 w 48000"/>
                <a:gd name="connsiteY9" fmla="*/ 1337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00" h="18666">
                  <a:moveTo>
                    <a:pt x="44347" y="13370"/>
                  </a:moveTo>
                  <a:cubicBezTo>
                    <a:pt x="41827" y="15170"/>
                    <a:pt x="38480" y="15623"/>
                    <a:pt x="35547" y="15836"/>
                  </a:cubicBezTo>
                  <a:cubicBezTo>
                    <a:pt x="31920" y="16090"/>
                    <a:pt x="28200" y="16063"/>
                    <a:pt x="24613" y="16050"/>
                  </a:cubicBezTo>
                  <a:cubicBezTo>
                    <a:pt x="20000" y="16023"/>
                    <a:pt x="15227" y="15983"/>
                    <a:pt x="10547" y="16543"/>
                  </a:cubicBezTo>
                  <a:cubicBezTo>
                    <a:pt x="7133" y="16956"/>
                    <a:pt x="3907" y="17716"/>
                    <a:pt x="1000" y="18783"/>
                  </a:cubicBezTo>
                  <a:cubicBezTo>
                    <a:pt x="7427" y="13210"/>
                    <a:pt x="13960" y="8770"/>
                    <a:pt x="20827" y="5303"/>
                  </a:cubicBezTo>
                  <a:cubicBezTo>
                    <a:pt x="29867" y="730"/>
                    <a:pt x="37360" y="-204"/>
                    <a:pt x="43133" y="2530"/>
                  </a:cubicBezTo>
                  <a:cubicBezTo>
                    <a:pt x="43267" y="2596"/>
                    <a:pt x="43400" y="2663"/>
                    <a:pt x="43533" y="2730"/>
                  </a:cubicBezTo>
                  <a:cubicBezTo>
                    <a:pt x="45293" y="3623"/>
                    <a:pt x="46467" y="4716"/>
                    <a:pt x="47040" y="5996"/>
                  </a:cubicBezTo>
                  <a:cubicBezTo>
                    <a:pt x="48187" y="8583"/>
                    <a:pt x="46573" y="11783"/>
                    <a:pt x="44347" y="13370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865C2E7-E8C9-4CC0-9D59-DAF3F0DC4E0B}"/>
                </a:ext>
              </a:extLst>
            </p:cNvPr>
            <p:cNvSpPr/>
            <p:nvPr/>
          </p:nvSpPr>
          <p:spPr>
            <a:xfrm>
              <a:off x="9617192" y="6386987"/>
              <a:ext cx="30667" cy="18667"/>
            </a:xfrm>
            <a:custGeom>
              <a:avLst/>
              <a:gdLst>
                <a:gd name="connsiteX0" fmla="*/ 25093 w 30666"/>
                <a:gd name="connsiteY0" fmla="*/ 18640 h 18666"/>
                <a:gd name="connsiteX1" fmla="*/ 19560 w 30666"/>
                <a:gd name="connsiteY1" fmla="*/ 15733 h 18666"/>
                <a:gd name="connsiteX2" fmla="*/ 14027 w 30666"/>
                <a:gd name="connsiteY2" fmla="*/ 10707 h 18666"/>
                <a:gd name="connsiteX3" fmla="*/ 6800 w 30666"/>
                <a:gd name="connsiteY3" fmla="*/ 4360 h 18666"/>
                <a:gd name="connsiteX4" fmla="*/ 1000 w 30666"/>
                <a:gd name="connsiteY4" fmla="*/ 1000 h 18666"/>
                <a:gd name="connsiteX5" fmla="*/ 17187 w 30666"/>
                <a:gd name="connsiteY5" fmla="*/ 3587 h 18666"/>
                <a:gd name="connsiteX6" fmla="*/ 29573 w 30666"/>
                <a:gd name="connsiteY6" fmla="*/ 12653 h 18666"/>
                <a:gd name="connsiteX7" fmla="*/ 29680 w 30666"/>
                <a:gd name="connsiteY7" fmla="*/ 12933 h 18666"/>
                <a:gd name="connsiteX8" fmla="*/ 29893 w 30666"/>
                <a:gd name="connsiteY8" fmla="*/ 16200 h 18666"/>
                <a:gd name="connsiteX9" fmla="*/ 25093 w 30666"/>
                <a:gd name="connsiteY9" fmla="*/ 1864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6" h="18666">
                  <a:moveTo>
                    <a:pt x="25093" y="18640"/>
                  </a:moveTo>
                  <a:cubicBezTo>
                    <a:pt x="23000" y="18347"/>
                    <a:pt x="21120" y="17013"/>
                    <a:pt x="19560" y="15733"/>
                  </a:cubicBezTo>
                  <a:cubicBezTo>
                    <a:pt x="17640" y="14160"/>
                    <a:pt x="15800" y="12413"/>
                    <a:pt x="14027" y="10707"/>
                  </a:cubicBezTo>
                  <a:cubicBezTo>
                    <a:pt x="11747" y="8533"/>
                    <a:pt x="9387" y="6280"/>
                    <a:pt x="6800" y="4360"/>
                  </a:cubicBezTo>
                  <a:cubicBezTo>
                    <a:pt x="4907" y="2960"/>
                    <a:pt x="2947" y="1827"/>
                    <a:pt x="1000" y="1000"/>
                  </a:cubicBezTo>
                  <a:cubicBezTo>
                    <a:pt x="6813" y="1240"/>
                    <a:pt x="12133" y="2093"/>
                    <a:pt x="17187" y="3587"/>
                  </a:cubicBezTo>
                  <a:cubicBezTo>
                    <a:pt x="23827" y="5547"/>
                    <a:pt x="27987" y="8600"/>
                    <a:pt x="29573" y="12653"/>
                  </a:cubicBezTo>
                  <a:cubicBezTo>
                    <a:pt x="29613" y="12747"/>
                    <a:pt x="29640" y="12840"/>
                    <a:pt x="29680" y="12933"/>
                  </a:cubicBezTo>
                  <a:cubicBezTo>
                    <a:pt x="30133" y="14200"/>
                    <a:pt x="30200" y="15293"/>
                    <a:pt x="29893" y="16200"/>
                  </a:cubicBezTo>
                  <a:cubicBezTo>
                    <a:pt x="29253" y="18053"/>
                    <a:pt x="26947" y="18893"/>
                    <a:pt x="25093" y="18640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E6EAF05-7BBB-413E-AB01-0274896E3F54}"/>
                </a:ext>
              </a:extLst>
            </p:cNvPr>
            <p:cNvSpPr/>
            <p:nvPr/>
          </p:nvSpPr>
          <p:spPr>
            <a:xfrm>
              <a:off x="9592979" y="6333602"/>
              <a:ext cx="53333" cy="80000"/>
            </a:xfrm>
            <a:custGeom>
              <a:avLst/>
              <a:gdLst>
                <a:gd name="connsiteX0" fmla="*/ 1520 w 53333"/>
                <a:gd name="connsiteY0" fmla="*/ 79678 h 80000"/>
                <a:gd name="connsiteX1" fmla="*/ 1000 w 53333"/>
                <a:gd name="connsiteY1" fmla="*/ 79158 h 80000"/>
                <a:gd name="connsiteX2" fmla="*/ 52693 w 53333"/>
                <a:gd name="connsiteY2" fmla="*/ 1091 h 80000"/>
                <a:gd name="connsiteX3" fmla="*/ 53413 w 53333"/>
                <a:gd name="connsiteY3" fmla="*/ 1225 h 80000"/>
                <a:gd name="connsiteX4" fmla="*/ 53280 w 53333"/>
                <a:gd name="connsiteY4" fmla="*/ 1945 h 80000"/>
                <a:gd name="connsiteX5" fmla="*/ 2027 w 53333"/>
                <a:gd name="connsiteY5" fmla="*/ 79158 h 80000"/>
                <a:gd name="connsiteX6" fmla="*/ 1520 w 53333"/>
                <a:gd name="connsiteY6" fmla="*/ 79678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33" h="80000">
                  <a:moveTo>
                    <a:pt x="1520" y="79678"/>
                  </a:moveTo>
                  <a:cubicBezTo>
                    <a:pt x="1253" y="79651"/>
                    <a:pt x="1000" y="79451"/>
                    <a:pt x="1000" y="79158"/>
                  </a:cubicBezTo>
                  <a:cubicBezTo>
                    <a:pt x="1000" y="78731"/>
                    <a:pt x="1787" y="36491"/>
                    <a:pt x="52693" y="1091"/>
                  </a:cubicBezTo>
                  <a:cubicBezTo>
                    <a:pt x="52933" y="931"/>
                    <a:pt x="53253" y="985"/>
                    <a:pt x="53413" y="1225"/>
                  </a:cubicBezTo>
                  <a:cubicBezTo>
                    <a:pt x="53573" y="1465"/>
                    <a:pt x="53520" y="1785"/>
                    <a:pt x="53280" y="1945"/>
                  </a:cubicBezTo>
                  <a:cubicBezTo>
                    <a:pt x="2813" y="37038"/>
                    <a:pt x="2027" y="78745"/>
                    <a:pt x="2027" y="79158"/>
                  </a:cubicBezTo>
                  <a:cubicBezTo>
                    <a:pt x="2040" y="79438"/>
                    <a:pt x="1813" y="79678"/>
                    <a:pt x="1520" y="79678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7A33917D-33DA-4D9F-BC08-FE2A82AD00F0}"/>
                </a:ext>
              </a:extLst>
            </p:cNvPr>
            <p:cNvSpPr/>
            <p:nvPr/>
          </p:nvSpPr>
          <p:spPr>
            <a:xfrm>
              <a:off x="9592970" y="6377507"/>
              <a:ext cx="61333" cy="36000"/>
            </a:xfrm>
            <a:custGeom>
              <a:avLst/>
              <a:gdLst>
                <a:gd name="connsiteX0" fmla="*/ 1529 w 61333"/>
                <a:gd name="connsiteY0" fmla="*/ 35773 h 36000"/>
                <a:gd name="connsiteX1" fmla="*/ 1302 w 61333"/>
                <a:gd name="connsiteY1" fmla="*/ 35720 h 36000"/>
                <a:gd name="connsiteX2" fmla="*/ 1049 w 61333"/>
                <a:gd name="connsiteY2" fmla="*/ 35027 h 36000"/>
                <a:gd name="connsiteX3" fmla="*/ 59942 w 61333"/>
                <a:gd name="connsiteY3" fmla="*/ 1000 h 36000"/>
                <a:gd name="connsiteX4" fmla="*/ 60462 w 61333"/>
                <a:gd name="connsiteY4" fmla="*/ 1520 h 36000"/>
                <a:gd name="connsiteX5" fmla="*/ 59942 w 61333"/>
                <a:gd name="connsiteY5" fmla="*/ 2040 h 36000"/>
                <a:gd name="connsiteX6" fmla="*/ 1996 w 61333"/>
                <a:gd name="connsiteY6" fmla="*/ 35467 h 36000"/>
                <a:gd name="connsiteX7" fmla="*/ 1529 w 61333"/>
                <a:gd name="connsiteY7" fmla="*/ 35773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333" h="36000">
                  <a:moveTo>
                    <a:pt x="1529" y="35773"/>
                  </a:moveTo>
                  <a:cubicBezTo>
                    <a:pt x="1449" y="35773"/>
                    <a:pt x="1382" y="35760"/>
                    <a:pt x="1302" y="35720"/>
                  </a:cubicBezTo>
                  <a:cubicBezTo>
                    <a:pt x="1036" y="35600"/>
                    <a:pt x="929" y="35293"/>
                    <a:pt x="1049" y="35027"/>
                  </a:cubicBezTo>
                  <a:cubicBezTo>
                    <a:pt x="1209" y="34693"/>
                    <a:pt x="17422" y="1000"/>
                    <a:pt x="59942" y="1000"/>
                  </a:cubicBezTo>
                  <a:cubicBezTo>
                    <a:pt x="60236" y="1000"/>
                    <a:pt x="60462" y="1227"/>
                    <a:pt x="60462" y="1520"/>
                  </a:cubicBezTo>
                  <a:cubicBezTo>
                    <a:pt x="60462" y="1813"/>
                    <a:pt x="60236" y="2040"/>
                    <a:pt x="59942" y="2040"/>
                  </a:cubicBezTo>
                  <a:cubicBezTo>
                    <a:pt x="18102" y="2040"/>
                    <a:pt x="2142" y="35133"/>
                    <a:pt x="1996" y="35467"/>
                  </a:cubicBezTo>
                  <a:cubicBezTo>
                    <a:pt x="1916" y="35653"/>
                    <a:pt x="1729" y="35773"/>
                    <a:pt x="1529" y="3577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81C19CF-477A-4989-858A-03EA092C1B01}"/>
                </a:ext>
              </a:extLst>
            </p:cNvPr>
            <p:cNvSpPr/>
            <p:nvPr/>
          </p:nvSpPr>
          <p:spPr>
            <a:xfrm>
              <a:off x="9616205" y="6386883"/>
              <a:ext cx="28000" cy="14667"/>
            </a:xfrm>
            <a:custGeom>
              <a:avLst/>
              <a:gdLst>
                <a:gd name="connsiteX0" fmla="*/ 27041 w 28000"/>
                <a:gd name="connsiteY0" fmla="*/ 14463 h 14666"/>
                <a:gd name="connsiteX1" fmla="*/ 26734 w 28000"/>
                <a:gd name="connsiteY1" fmla="*/ 14357 h 14666"/>
                <a:gd name="connsiteX2" fmla="*/ 1561 w 28000"/>
                <a:gd name="connsiteY2" fmla="*/ 2050 h 14666"/>
                <a:gd name="connsiteX3" fmla="*/ 1001 w 28000"/>
                <a:gd name="connsiteY3" fmla="*/ 1570 h 14666"/>
                <a:gd name="connsiteX4" fmla="*/ 1481 w 28000"/>
                <a:gd name="connsiteY4" fmla="*/ 1010 h 14666"/>
                <a:gd name="connsiteX5" fmla="*/ 27361 w 28000"/>
                <a:gd name="connsiteY5" fmla="*/ 13530 h 14666"/>
                <a:gd name="connsiteX6" fmla="*/ 27467 w 28000"/>
                <a:gd name="connsiteY6" fmla="*/ 14263 h 14666"/>
                <a:gd name="connsiteX7" fmla="*/ 27041 w 28000"/>
                <a:gd name="connsiteY7" fmla="*/ 14463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0" h="14666">
                  <a:moveTo>
                    <a:pt x="27041" y="14463"/>
                  </a:moveTo>
                  <a:cubicBezTo>
                    <a:pt x="26934" y="14463"/>
                    <a:pt x="26827" y="14423"/>
                    <a:pt x="26734" y="14357"/>
                  </a:cubicBezTo>
                  <a:cubicBezTo>
                    <a:pt x="9907" y="1663"/>
                    <a:pt x="1627" y="2037"/>
                    <a:pt x="1561" y="2050"/>
                  </a:cubicBezTo>
                  <a:cubicBezTo>
                    <a:pt x="1267" y="2077"/>
                    <a:pt x="1027" y="1850"/>
                    <a:pt x="1001" y="1570"/>
                  </a:cubicBezTo>
                  <a:cubicBezTo>
                    <a:pt x="987" y="1290"/>
                    <a:pt x="1201" y="1037"/>
                    <a:pt x="1481" y="1010"/>
                  </a:cubicBezTo>
                  <a:cubicBezTo>
                    <a:pt x="1827" y="970"/>
                    <a:pt x="10134" y="543"/>
                    <a:pt x="27361" y="13530"/>
                  </a:cubicBezTo>
                  <a:cubicBezTo>
                    <a:pt x="27587" y="13703"/>
                    <a:pt x="27641" y="14023"/>
                    <a:pt x="27467" y="14263"/>
                  </a:cubicBezTo>
                  <a:cubicBezTo>
                    <a:pt x="27361" y="14384"/>
                    <a:pt x="27201" y="14463"/>
                    <a:pt x="27041" y="1446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F6A1A60-A76A-410A-8FD7-2A934F859321}"/>
                </a:ext>
              </a:extLst>
            </p:cNvPr>
            <p:cNvSpPr/>
            <p:nvPr/>
          </p:nvSpPr>
          <p:spPr>
            <a:xfrm>
              <a:off x="8878200" y="6222330"/>
              <a:ext cx="124000" cy="190667"/>
            </a:xfrm>
            <a:custGeom>
              <a:avLst/>
              <a:gdLst>
                <a:gd name="connsiteX0" fmla="*/ 113739 w 124000"/>
                <a:gd name="connsiteY0" fmla="*/ 128950 h 190666"/>
                <a:gd name="connsiteX1" fmla="*/ 94005 w 124000"/>
                <a:gd name="connsiteY1" fmla="*/ 102256 h 190666"/>
                <a:gd name="connsiteX2" fmla="*/ 94392 w 124000"/>
                <a:gd name="connsiteY2" fmla="*/ 77923 h 190666"/>
                <a:gd name="connsiteX3" fmla="*/ 89685 w 124000"/>
                <a:gd name="connsiteY3" fmla="*/ 54576 h 190666"/>
                <a:gd name="connsiteX4" fmla="*/ 71939 w 124000"/>
                <a:gd name="connsiteY4" fmla="*/ 45776 h 190666"/>
                <a:gd name="connsiteX5" fmla="*/ 52659 w 124000"/>
                <a:gd name="connsiteY5" fmla="*/ 40123 h 190666"/>
                <a:gd name="connsiteX6" fmla="*/ 39979 w 124000"/>
                <a:gd name="connsiteY6" fmla="*/ 17336 h 190666"/>
                <a:gd name="connsiteX7" fmla="*/ 9592 w 124000"/>
                <a:gd name="connsiteY7" fmla="*/ 2670 h 190666"/>
                <a:gd name="connsiteX8" fmla="*/ 7459 w 124000"/>
                <a:gd name="connsiteY8" fmla="*/ 37070 h 190666"/>
                <a:gd name="connsiteX9" fmla="*/ 20379 w 124000"/>
                <a:gd name="connsiteY9" fmla="*/ 55976 h 190666"/>
                <a:gd name="connsiteX10" fmla="*/ 11859 w 124000"/>
                <a:gd name="connsiteY10" fmla="*/ 89296 h 190666"/>
                <a:gd name="connsiteX11" fmla="*/ 30072 w 124000"/>
                <a:gd name="connsiteY11" fmla="*/ 107336 h 190666"/>
                <a:gd name="connsiteX12" fmla="*/ 31139 w 124000"/>
                <a:gd name="connsiteY12" fmla="*/ 131976 h 190666"/>
                <a:gd name="connsiteX13" fmla="*/ 21605 w 124000"/>
                <a:gd name="connsiteY13" fmla="*/ 155803 h 190666"/>
                <a:gd name="connsiteX14" fmla="*/ 46552 w 124000"/>
                <a:gd name="connsiteY14" fmla="*/ 188576 h 190666"/>
                <a:gd name="connsiteX15" fmla="*/ 90952 w 124000"/>
                <a:gd name="connsiteY15" fmla="*/ 190430 h 190666"/>
                <a:gd name="connsiteX16" fmla="*/ 119739 w 124000"/>
                <a:gd name="connsiteY16" fmla="*/ 166736 h 190666"/>
                <a:gd name="connsiteX17" fmla="*/ 121379 w 124000"/>
                <a:gd name="connsiteY17" fmla="*/ 140576 h 190666"/>
                <a:gd name="connsiteX18" fmla="*/ 113739 w 124000"/>
                <a:gd name="connsiteY18" fmla="*/ 128950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4000" h="190666">
                  <a:moveTo>
                    <a:pt x="113739" y="128950"/>
                  </a:moveTo>
                  <a:cubicBezTo>
                    <a:pt x="106339" y="120403"/>
                    <a:pt x="96965" y="113043"/>
                    <a:pt x="94005" y="102256"/>
                  </a:cubicBezTo>
                  <a:cubicBezTo>
                    <a:pt x="91845" y="94376"/>
                    <a:pt x="93552" y="86043"/>
                    <a:pt x="94392" y="77923"/>
                  </a:cubicBezTo>
                  <a:cubicBezTo>
                    <a:pt x="95232" y="69803"/>
                    <a:pt x="94939" y="60816"/>
                    <a:pt x="89685" y="54576"/>
                  </a:cubicBezTo>
                  <a:cubicBezTo>
                    <a:pt x="85352" y="49430"/>
                    <a:pt x="78512" y="47190"/>
                    <a:pt x="71939" y="45776"/>
                  </a:cubicBezTo>
                  <a:cubicBezTo>
                    <a:pt x="65365" y="44363"/>
                    <a:pt x="58499" y="43469"/>
                    <a:pt x="52659" y="40123"/>
                  </a:cubicBezTo>
                  <a:cubicBezTo>
                    <a:pt x="43179" y="34683"/>
                    <a:pt x="45072" y="25443"/>
                    <a:pt x="39979" y="17336"/>
                  </a:cubicBezTo>
                  <a:cubicBezTo>
                    <a:pt x="34272" y="8243"/>
                    <a:pt x="20979" y="-3371"/>
                    <a:pt x="9592" y="2670"/>
                  </a:cubicBezTo>
                  <a:cubicBezTo>
                    <a:pt x="-2461" y="9070"/>
                    <a:pt x="-555" y="28496"/>
                    <a:pt x="7459" y="37070"/>
                  </a:cubicBezTo>
                  <a:cubicBezTo>
                    <a:pt x="12779" y="42763"/>
                    <a:pt x="19592" y="48216"/>
                    <a:pt x="20379" y="55976"/>
                  </a:cubicBezTo>
                  <a:cubicBezTo>
                    <a:pt x="21552" y="67643"/>
                    <a:pt x="8192" y="78150"/>
                    <a:pt x="11859" y="89296"/>
                  </a:cubicBezTo>
                  <a:cubicBezTo>
                    <a:pt x="14579" y="97523"/>
                    <a:pt x="24939" y="100350"/>
                    <a:pt x="30072" y="107336"/>
                  </a:cubicBezTo>
                  <a:cubicBezTo>
                    <a:pt x="35139" y="114256"/>
                    <a:pt x="34112" y="123936"/>
                    <a:pt x="31139" y="131976"/>
                  </a:cubicBezTo>
                  <a:cubicBezTo>
                    <a:pt x="28152" y="140016"/>
                    <a:pt x="23459" y="147443"/>
                    <a:pt x="21605" y="155803"/>
                  </a:cubicBezTo>
                  <a:cubicBezTo>
                    <a:pt x="17805" y="172923"/>
                    <a:pt x="31245" y="184750"/>
                    <a:pt x="46552" y="188576"/>
                  </a:cubicBezTo>
                  <a:cubicBezTo>
                    <a:pt x="60619" y="192083"/>
                    <a:pt x="90952" y="190430"/>
                    <a:pt x="90952" y="190430"/>
                  </a:cubicBezTo>
                  <a:cubicBezTo>
                    <a:pt x="101779" y="186643"/>
                    <a:pt x="113779" y="177136"/>
                    <a:pt x="119739" y="166736"/>
                  </a:cubicBezTo>
                  <a:cubicBezTo>
                    <a:pt x="124232" y="158883"/>
                    <a:pt x="124859" y="148936"/>
                    <a:pt x="121379" y="140576"/>
                  </a:cubicBezTo>
                  <a:cubicBezTo>
                    <a:pt x="119579" y="136283"/>
                    <a:pt x="116832" y="132510"/>
                    <a:pt x="113739" y="1289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88FF561C-9A12-4579-898A-A73F3BE0EAAA}"/>
                </a:ext>
              </a:extLst>
            </p:cNvPr>
            <p:cNvSpPr/>
            <p:nvPr/>
          </p:nvSpPr>
          <p:spPr>
            <a:xfrm>
              <a:off x="8899759" y="6241940"/>
              <a:ext cx="60000" cy="170667"/>
            </a:xfrm>
            <a:custGeom>
              <a:avLst/>
              <a:gdLst>
                <a:gd name="connsiteX0" fmla="*/ 58953 w 60000"/>
                <a:gd name="connsiteY0" fmla="*/ 170900 h 170666"/>
                <a:gd name="connsiteX1" fmla="*/ 58433 w 60000"/>
                <a:gd name="connsiteY1" fmla="*/ 170407 h 170666"/>
                <a:gd name="connsiteX2" fmla="*/ 1087 w 60000"/>
                <a:gd name="connsiteY2" fmla="*/ 1807 h 170666"/>
                <a:gd name="connsiteX3" fmla="*/ 1247 w 60000"/>
                <a:gd name="connsiteY3" fmla="*/ 1087 h 170666"/>
                <a:gd name="connsiteX4" fmla="*/ 1967 w 60000"/>
                <a:gd name="connsiteY4" fmla="*/ 1247 h 170666"/>
                <a:gd name="connsiteX5" fmla="*/ 59487 w 60000"/>
                <a:gd name="connsiteY5" fmla="*/ 170340 h 170666"/>
                <a:gd name="connsiteX6" fmla="*/ 59007 w 60000"/>
                <a:gd name="connsiteY6" fmla="*/ 170887 h 170666"/>
                <a:gd name="connsiteX7" fmla="*/ 58953 w 60000"/>
                <a:gd name="connsiteY7" fmla="*/ 170900 h 17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0" h="170666">
                  <a:moveTo>
                    <a:pt x="58953" y="170900"/>
                  </a:moveTo>
                  <a:cubicBezTo>
                    <a:pt x="58687" y="170900"/>
                    <a:pt x="58447" y="170686"/>
                    <a:pt x="58433" y="170407"/>
                  </a:cubicBezTo>
                  <a:cubicBezTo>
                    <a:pt x="52873" y="82713"/>
                    <a:pt x="1607" y="2606"/>
                    <a:pt x="1087" y="1807"/>
                  </a:cubicBezTo>
                  <a:cubicBezTo>
                    <a:pt x="927" y="1567"/>
                    <a:pt x="993" y="1247"/>
                    <a:pt x="1247" y="1087"/>
                  </a:cubicBezTo>
                  <a:cubicBezTo>
                    <a:pt x="1487" y="927"/>
                    <a:pt x="1807" y="993"/>
                    <a:pt x="1967" y="1247"/>
                  </a:cubicBezTo>
                  <a:cubicBezTo>
                    <a:pt x="2487" y="2047"/>
                    <a:pt x="53900" y="82393"/>
                    <a:pt x="59487" y="170340"/>
                  </a:cubicBezTo>
                  <a:cubicBezTo>
                    <a:pt x="59500" y="170620"/>
                    <a:pt x="59287" y="170873"/>
                    <a:pt x="59007" y="170887"/>
                  </a:cubicBezTo>
                  <a:cubicBezTo>
                    <a:pt x="58980" y="170900"/>
                    <a:pt x="58967" y="170900"/>
                    <a:pt x="58953" y="170900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4D0F487-3C79-4261-A9D4-1CF2560F728D}"/>
                </a:ext>
              </a:extLst>
            </p:cNvPr>
            <p:cNvSpPr/>
            <p:nvPr/>
          </p:nvSpPr>
          <p:spPr>
            <a:xfrm>
              <a:off x="8852868" y="6349293"/>
              <a:ext cx="29333" cy="26667"/>
            </a:xfrm>
            <a:custGeom>
              <a:avLst/>
              <a:gdLst>
                <a:gd name="connsiteX0" fmla="*/ 2284 w 29333"/>
                <a:gd name="connsiteY0" fmla="*/ 2093 h 26666"/>
                <a:gd name="connsiteX1" fmla="*/ 5737 w 29333"/>
                <a:gd name="connsiteY1" fmla="*/ 1000 h 26666"/>
                <a:gd name="connsiteX2" fmla="*/ 6070 w 29333"/>
                <a:gd name="connsiteY2" fmla="*/ 1000 h 26666"/>
                <a:gd name="connsiteX3" fmla="*/ 20417 w 29333"/>
                <a:gd name="connsiteY3" fmla="*/ 10107 h 26666"/>
                <a:gd name="connsiteX4" fmla="*/ 29604 w 29333"/>
                <a:gd name="connsiteY4" fmla="*/ 25733 h 26666"/>
                <a:gd name="connsiteX5" fmla="*/ 23804 w 29333"/>
                <a:gd name="connsiteY5" fmla="*/ 21120 h 26666"/>
                <a:gd name="connsiteX6" fmla="*/ 14350 w 29333"/>
                <a:gd name="connsiteY6" fmla="*/ 16227 h 26666"/>
                <a:gd name="connsiteX7" fmla="*/ 6950 w 29333"/>
                <a:gd name="connsiteY7" fmla="*/ 12547 h 26666"/>
                <a:gd name="connsiteX8" fmla="*/ 1724 w 29333"/>
                <a:gd name="connsiteY8" fmla="*/ 8013 h 26666"/>
                <a:gd name="connsiteX9" fmla="*/ 2284 w 29333"/>
                <a:gd name="connsiteY9" fmla="*/ 2093 h 2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333" h="26666">
                  <a:moveTo>
                    <a:pt x="2284" y="2093"/>
                  </a:moveTo>
                  <a:cubicBezTo>
                    <a:pt x="3084" y="1413"/>
                    <a:pt x="4244" y="1040"/>
                    <a:pt x="5737" y="1000"/>
                  </a:cubicBezTo>
                  <a:cubicBezTo>
                    <a:pt x="5844" y="1000"/>
                    <a:pt x="5964" y="1000"/>
                    <a:pt x="6070" y="1000"/>
                  </a:cubicBezTo>
                  <a:cubicBezTo>
                    <a:pt x="10884" y="1000"/>
                    <a:pt x="15710" y="4067"/>
                    <a:pt x="20417" y="10107"/>
                  </a:cubicBezTo>
                  <a:cubicBezTo>
                    <a:pt x="23990" y="14707"/>
                    <a:pt x="27017" y="19853"/>
                    <a:pt x="29604" y="25733"/>
                  </a:cubicBezTo>
                  <a:cubicBezTo>
                    <a:pt x="27964" y="24053"/>
                    <a:pt x="26004" y="22493"/>
                    <a:pt x="23804" y="21120"/>
                  </a:cubicBezTo>
                  <a:cubicBezTo>
                    <a:pt x="20790" y="19227"/>
                    <a:pt x="17510" y="17707"/>
                    <a:pt x="14350" y="16227"/>
                  </a:cubicBezTo>
                  <a:cubicBezTo>
                    <a:pt x="11884" y="15080"/>
                    <a:pt x="9337" y="13893"/>
                    <a:pt x="6950" y="12547"/>
                  </a:cubicBezTo>
                  <a:cubicBezTo>
                    <a:pt x="5004" y="11453"/>
                    <a:pt x="2870" y="10053"/>
                    <a:pt x="1724" y="8013"/>
                  </a:cubicBezTo>
                  <a:cubicBezTo>
                    <a:pt x="710" y="6200"/>
                    <a:pt x="644" y="3493"/>
                    <a:pt x="2284" y="209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FF9F9B21-9921-43AD-8027-79FCDD0ED761}"/>
                </a:ext>
              </a:extLst>
            </p:cNvPr>
            <p:cNvSpPr/>
            <p:nvPr/>
          </p:nvSpPr>
          <p:spPr>
            <a:xfrm>
              <a:off x="8845884" y="6380497"/>
              <a:ext cx="36000" cy="14667"/>
            </a:xfrm>
            <a:custGeom>
              <a:avLst/>
              <a:gdLst>
                <a:gd name="connsiteX0" fmla="*/ 1294 w 36000"/>
                <a:gd name="connsiteY0" fmla="*/ 4770 h 14666"/>
                <a:gd name="connsiteX1" fmla="*/ 3948 w 36000"/>
                <a:gd name="connsiteY1" fmla="*/ 2303 h 14666"/>
                <a:gd name="connsiteX2" fmla="*/ 4241 w 36000"/>
                <a:gd name="connsiteY2" fmla="*/ 2156 h 14666"/>
                <a:gd name="connsiteX3" fmla="*/ 21108 w 36000"/>
                <a:gd name="connsiteY3" fmla="*/ 4250 h 14666"/>
                <a:gd name="connsiteX4" fmla="*/ 36108 w 36000"/>
                <a:gd name="connsiteY4" fmla="*/ 14450 h 14666"/>
                <a:gd name="connsiteX5" fmla="*/ 28894 w 36000"/>
                <a:gd name="connsiteY5" fmla="*/ 12756 h 14666"/>
                <a:gd name="connsiteX6" fmla="*/ 18254 w 36000"/>
                <a:gd name="connsiteY6" fmla="*/ 12383 h 14666"/>
                <a:gd name="connsiteX7" fmla="*/ 9988 w 36000"/>
                <a:gd name="connsiteY7" fmla="*/ 12223 h 14666"/>
                <a:gd name="connsiteX8" fmla="*/ 3334 w 36000"/>
                <a:gd name="connsiteY8" fmla="*/ 10356 h 14666"/>
                <a:gd name="connsiteX9" fmla="*/ 1294 w 36000"/>
                <a:gd name="connsiteY9" fmla="*/ 4770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" h="14666">
                  <a:moveTo>
                    <a:pt x="1294" y="4770"/>
                  </a:moveTo>
                  <a:cubicBezTo>
                    <a:pt x="1721" y="3810"/>
                    <a:pt x="2614" y="2983"/>
                    <a:pt x="3948" y="2303"/>
                  </a:cubicBezTo>
                  <a:cubicBezTo>
                    <a:pt x="4041" y="2250"/>
                    <a:pt x="4148" y="2210"/>
                    <a:pt x="4241" y="2156"/>
                  </a:cubicBezTo>
                  <a:cubicBezTo>
                    <a:pt x="8601" y="90"/>
                    <a:pt x="14268" y="796"/>
                    <a:pt x="21108" y="4250"/>
                  </a:cubicBezTo>
                  <a:cubicBezTo>
                    <a:pt x="26308" y="6876"/>
                    <a:pt x="31241" y="10236"/>
                    <a:pt x="36108" y="14450"/>
                  </a:cubicBezTo>
                  <a:cubicBezTo>
                    <a:pt x="33908" y="13636"/>
                    <a:pt x="31468" y="13063"/>
                    <a:pt x="28894" y="12756"/>
                  </a:cubicBezTo>
                  <a:cubicBezTo>
                    <a:pt x="25348" y="12330"/>
                    <a:pt x="21748" y="12356"/>
                    <a:pt x="18254" y="12383"/>
                  </a:cubicBezTo>
                  <a:cubicBezTo>
                    <a:pt x="15534" y="12396"/>
                    <a:pt x="12721" y="12423"/>
                    <a:pt x="9988" y="12223"/>
                  </a:cubicBezTo>
                  <a:cubicBezTo>
                    <a:pt x="7761" y="12063"/>
                    <a:pt x="5241" y="11716"/>
                    <a:pt x="3334" y="10356"/>
                  </a:cubicBezTo>
                  <a:cubicBezTo>
                    <a:pt x="1628" y="9156"/>
                    <a:pt x="414" y="6730"/>
                    <a:pt x="1294" y="4770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B8653623-4479-46A3-87E6-7833A9831CA6}"/>
                </a:ext>
              </a:extLst>
            </p:cNvPr>
            <p:cNvSpPr/>
            <p:nvPr/>
          </p:nvSpPr>
          <p:spPr>
            <a:xfrm>
              <a:off x="8857125" y="6393040"/>
              <a:ext cx="24000" cy="14667"/>
            </a:xfrm>
            <a:custGeom>
              <a:avLst/>
              <a:gdLst>
                <a:gd name="connsiteX0" fmla="*/ 1147 w 24000"/>
                <a:gd name="connsiteY0" fmla="*/ 12493 h 14666"/>
                <a:gd name="connsiteX1" fmla="*/ 1307 w 24000"/>
                <a:gd name="connsiteY1" fmla="*/ 10027 h 14666"/>
                <a:gd name="connsiteX2" fmla="*/ 1387 w 24000"/>
                <a:gd name="connsiteY2" fmla="*/ 9813 h 14666"/>
                <a:gd name="connsiteX3" fmla="*/ 10761 w 24000"/>
                <a:gd name="connsiteY3" fmla="*/ 2960 h 14666"/>
                <a:gd name="connsiteX4" fmla="*/ 23001 w 24000"/>
                <a:gd name="connsiteY4" fmla="*/ 1000 h 14666"/>
                <a:gd name="connsiteX5" fmla="*/ 18614 w 24000"/>
                <a:gd name="connsiteY5" fmla="*/ 3547 h 14666"/>
                <a:gd name="connsiteX6" fmla="*/ 13147 w 24000"/>
                <a:gd name="connsiteY6" fmla="*/ 8347 h 14666"/>
                <a:gd name="connsiteX7" fmla="*/ 8961 w 24000"/>
                <a:gd name="connsiteY7" fmla="*/ 12147 h 14666"/>
                <a:gd name="connsiteX8" fmla="*/ 4774 w 24000"/>
                <a:gd name="connsiteY8" fmla="*/ 14347 h 14666"/>
                <a:gd name="connsiteX9" fmla="*/ 1147 w 24000"/>
                <a:gd name="connsiteY9" fmla="*/ 12493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00" h="14666">
                  <a:moveTo>
                    <a:pt x="1147" y="12493"/>
                  </a:moveTo>
                  <a:cubicBezTo>
                    <a:pt x="907" y="11813"/>
                    <a:pt x="961" y="10987"/>
                    <a:pt x="1307" y="10027"/>
                  </a:cubicBezTo>
                  <a:cubicBezTo>
                    <a:pt x="1334" y="9960"/>
                    <a:pt x="1361" y="9880"/>
                    <a:pt x="1387" y="9813"/>
                  </a:cubicBezTo>
                  <a:cubicBezTo>
                    <a:pt x="2587" y="6747"/>
                    <a:pt x="5734" y="4440"/>
                    <a:pt x="10761" y="2960"/>
                  </a:cubicBezTo>
                  <a:cubicBezTo>
                    <a:pt x="14574" y="1827"/>
                    <a:pt x="18601" y="1187"/>
                    <a:pt x="23001" y="1000"/>
                  </a:cubicBezTo>
                  <a:cubicBezTo>
                    <a:pt x="21521" y="1627"/>
                    <a:pt x="20041" y="2480"/>
                    <a:pt x="18614" y="3547"/>
                  </a:cubicBezTo>
                  <a:cubicBezTo>
                    <a:pt x="16654" y="5000"/>
                    <a:pt x="14867" y="6693"/>
                    <a:pt x="13147" y="8347"/>
                  </a:cubicBezTo>
                  <a:cubicBezTo>
                    <a:pt x="11801" y="9627"/>
                    <a:pt x="10414" y="10960"/>
                    <a:pt x="8961" y="12147"/>
                  </a:cubicBezTo>
                  <a:cubicBezTo>
                    <a:pt x="7787" y="13107"/>
                    <a:pt x="6361" y="14120"/>
                    <a:pt x="4774" y="14347"/>
                  </a:cubicBezTo>
                  <a:cubicBezTo>
                    <a:pt x="3374" y="14520"/>
                    <a:pt x="1641" y="13880"/>
                    <a:pt x="1147" y="1249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5D8613C0-D86B-4F74-A02A-0A00776E3179}"/>
                </a:ext>
              </a:extLst>
            </p:cNvPr>
            <p:cNvSpPr/>
            <p:nvPr/>
          </p:nvSpPr>
          <p:spPr>
            <a:xfrm>
              <a:off x="8857594" y="6352535"/>
              <a:ext cx="41333" cy="61333"/>
            </a:xfrm>
            <a:custGeom>
              <a:avLst/>
              <a:gdLst>
                <a:gd name="connsiteX0" fmla="*/ 40438 w 41333"/>
                <a:gd name="connsiteY0" fmla="*/ 60745 h 61333"/>
                <a:gd name="connsiteX1" fmla="*/ 39918 w 41333"/>
                <a:gd name="connsiteY1" fmla="*/ 60225 h 61333"/>
                <a:gd name="connsiteX2" fmla="*/ 1225 w 41333"/>
                <a:gd name="connsiteY2" fmla="*/ 1945 h 61333"/>
                <a:gd name="connsiteX3" fmla="*/ 1091 w 41333"/>
                <a:gd name="connsiteY3" fmla="*/ 1225 h 61333"/>
                <a:gd name="connsiteX4" fmla="*/ 1811 w 41333"/>
                <a:gd name="connsiteY4" fmla="*/ 1091 h 61333"/>
                <a:gd name="connsiteX5" fmla="*/ 40958 w 41333"/>
                <a:gd name="connsiteY5" fmla="*/ 60225 h 61333"/>
                <a:gd name="connsiteX6" fmla="*/ 40438 w 41333"/>
                <a:gd name="connsiteY6" fmla="*/ 60745 h 61333"/>
                <a:gd name="connsiteX7" fmla="*/ 40438 w 41333"/>
                <a:gd name="connsiteY7" fmla="*/ 60745 h 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33" h="61333">
                  <a:moveTo>
                    <a:pt x="40438" y="60745"/>
                  </a:moveTo>
                  <a:cubicBezTo>
                    <a:pt x="40158" y="60745"/>
                    <a:pt x="39918" y="60518"/>
                    <a:pt x="39918" y="60225"/>
                  </a:cubicBezTo>
                  <a:cubicBezTo>
                    <a:pt x="39918" y="59905"/>
                    <a:pt x="39291" y="28412"/>
                    <a:pt x="1225" y="1945"/>
                  </a:cubicBezTo>
                  <a:cubicBezTo>
                    <a:pt x="985" y="1785"/>
                    <a:pt x="931" y="1451"/>
                    <a:pt x="1091" y="1225"/>
                  </a:cubicBezTo>
                  <a:cubicBezTo>
                    <a:pt x="1251" y="985"/>
                    <a:pt x="1585" y="931"/>
                    <a:pt x="1811" y="1091"/>
                  </a:cubicBezTo>
                  <a:cubicBezTo>
                    <a:pt x="40358" y="27891"/>
                    <a:pt x="40958" y="59905"/>
                    <a:pt x="40958" y="60225"/>
                  </a:cubicBezTo>
                  <a:cubicBezTo>
                    <a:pt x="40971" y="60505"/>
                    <a:pt x="40731" y="60745"/>
                    <a:pt x="40438" y="60745"/>
                  </a:cubicBezTo>
                  <a:cubicBezTo>
                    <a:pt x="40451" y="60745"/>
                    <a:pt x="40451" y="60745"/>
                    <a:pt x="40438" y="60745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6A03F327-3B3D-4667-851C-9604DE6B143F}"/>
                </a:ext>
              </a:extLst>
            </p:cNvPr>
            <p:cNvSpPr/>
            <p:nvPr/>
          </p:nvSpPr>
          <p:spPr>
            <a:xfrm>
              <a:off x="8852352" y="6385747"/>
              <a:ext cx="46667" cy="28000"/>
            </a:xfrm>
            <a:custGeom>
              <a:avLst/>
              <a:gdLst>
                <a:gd name="connsiteX0" fmla="*/ 45693 w 46666"/>
                <a:gd name="connsiteY0" fmla="*/ 27533 h 28000"/>
                <a:gd name="connsiteX1" fmla="*/ 45227 w 46666"/>
                <a:gd name="connsiteY1" fmla="*/ 27240 h 28000"/>
                <a:gd name="connsiteX2" fmla="*/ 1520 w 46666"/>
                <a:gd name="connsiteY2" fmla="*/ 2040 h 28000"/>
                <a:gd name="connsiteX3" fmla="*/ 1000 w 46666"/>
                <a:gd name="connsiteY3" fmla="*/ 1520 h 28000"/>
                <a:gd name="connsiteX4" fmla="*/ 1520 w 46666"/>
                <a:gd name="connsiteY4" fmla="*/ 1000 h 28000"/>
                <a:gd name="connsiteX5" fmla="*/ 46160 w 46666"/>
                <a:gd name="connsiteY5" fmla="*/ 26800 h 28000"/>
                <a:gd name="connsiteX6" fmla="*/ 45907 w 46666"/>
                <a:gd name="connsiteY6" fmla="*/ 27493 h 28000"/>
                <a:gd name="connsiteX7" fmla="*/ 45693 w 46666"/>
                <a:gd name="connsiteY7" fmla="*/ 27533 h 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66" h="28000">
                  <a:moveTo>
                    <a:pt x="45693" y="27533"/>
                  </a:moveTo>
                  <a:cubicBezTo>
                    <a:pt x="45493" y="27533"/>
                    <a:pt x="45307" y="27427"/>
                    <a:pt x="45227" y="27240"/>
                  </a:cubicBezTo>
                  <a:cubicBezTo>
                    <a:pt x="45107" y="26987"/>
                    <a:pt x="33067" y="2040"/>
                    <a:pt x="1520" y="2040"/>
                  </a:cubicBezTo>
                  <a:cubicBezTo>
                    <a:pt x="1227" y="2040"/>
                    <a:pt x="1000" y="1813"/>
                    <a:pt x="1000" y="1520"/>
                  </a:cubicBezTo>
                  <a:cubicBezTo>
                    <a:pt x="1000" y="1227"/>
                    <a:pt x="1227" y="1000"/>
                    <a:pt x="1520" y="1000"/>
                  </a:cubicBezTo>
                  <a:cubicBezTo>
                    <a:pt x="33747" y="1000"/>
                    <a:pt x="46040" y="26547"/>
                    <a:pt x="46160" y="26800"/>
                  </a:cubicBezTo>
                  <a:cubicBezTo>
                    <a:pt x="46280" y="27067"/>
                    <a:pt x="46173" y="27373"/>
                    <a:pt x="45907" y="27493"/>
                  </a:cubicBezTo>
                  <a:cubicBezTo>
                    <a:pt x="45840" y="27507"/>
                    <a:pt x="45760" y="27533"/>
                    <a:pt x="45693" y="2753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5A275533-3029-4E31-B449-E4E7867CBE9D}"/>
                </a:ext>
              </a:extLst>
            </p:cNvPr>
            <p:cNvSpPr/>
            <p:nvPr/>
          </p:nvSpPr>
          <p:spPr>
            <a:xfrm>
              <a:off x="8859659" y="6392809"/>
              <a:ext cx="21333" cy="12000"/>
            </a:xfrm>
            <a:custGeom>
              <a:avLst/>
              <a:gdLst>
                <a:gd name="connsiteX0" fmla="*/ 1520 w 21333"/>
                <a:gd name="connsiteY0" fmla="*/ 11444 h 12000"/>
                <a:gd name="connsiteX1" fmla="*/ 1107 w 21333"/>
                <a:gd name="connsiteY1" fmla="*/ 11231 h 12000"/>
                <a:gd name="connsiteX2" fmla="*/ 1213 w 21333"/>
                <a:gd name="connsiteY2" fmla="*/ 10498 h 12000"/>
                <a:gd name="connsiteX3" fmla="*/ 20867 w 21333"/>
                <a:gd name="connsiteY3" fmla="*/ 1004 h 12000"/>
                <a:gd name="connsiteX4" fmla="*/ 21347 w 21333"/>
                <a:gd name="connsiteY4" fmla="*/ 1564 h 12000"/>
                <a:gd name="connsiteX5" fmla="*/ 20787 w 21333"/>
                <a:gd name="connsiteY5" fmla="*/ 2044 h 12000"/>
                <a:gd name="connsiteX6" fmla="*/ 20787 w 21333"/>
                <a:gd name="connsiteY6" fmla="*/ 2044 h 12000"/>
                <a:gd name="connsiteX7" fmla="*/ 1840 w 21333"/>
                <a:gd name="connsiteY7" fmla="*/ 11324 h 12000"/>
                <a:gd name="connsiteX8" fmla="*/ 1520 w 21333"/>
                <a:gd name="connsiteY8" fmla="*/ 11444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33" h="12000">
                  <a:moveTo>
                    <a:pt x="1520" y="11444"/>
                  </a:moveTo>
                  <a:cubicBezTo>
                    <a:pt x="1360" y="11444"/>
                    <a:pt x="1213" y="11378"/>
                    <a:pt x="1107" y="11231"/>
                  </a:cubicBezTo>
                  <a:cubicBezTo>
                    <a:pt x="933" y="11004"/>
                    <a:pt x="973" y="10671"/>
                    <a:pt x="1213" y="10498"/>
                  </a:cubicBezTo>
                  <a:cubicBezTo>
                    <a:pt x="14267" y="644"/>
                    <a:pt x="20600" y="991"/>
                    <a:pt x="20867" y="1004"/>
                  </a:cubicBezTo>
                  <a:cubicBezTo>
                    <a:pt x="21147" y="1031"/>
                    <a:pt x="21373" y="1271"/>
                    <a:pt x="21347" y="1564"/>
                  </a:cubicBezTo>
                  <a:cubicBezTo>
                    <a:pt x="21320" y="1844"/>
                    <a:pt x="21080" y="2084"/>
                    <a:pt x="20787" y="2044"/>
                  </a:cubicBezTo>
                  <a:lnTo>
                    <a:pt x="20787" y="2044"/>
                  </a:lnTo>
                  <a:cubicBezTo>
                    <a:pt x="20720" y="2044"/>
                    <a:pt x="14507" y="1778"/>
                    <a:pt x="1840" y="11324"/>
                  </a:cubicBezTo>
                  <a:cubicBezTo>
                    <a:pt x="1733" y="11418"/>
                    <a:pt x="1627" y="11444"/>
                    <a:pt x="1520" y="1144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9ECA159-DDA7-43F8-9A9F-FD25573B99A2}"/>
                </a:ext>
              </a:extLst>
            </p:cNvPr>
            <p:cNvSpPr/>
            <p:nvPr/>
          </p:nvSpPr>
          <p:spPr>
            <a:xfrm>
              <a:off x="9031312" y="5869080"/>
              <a:ext cx="396000" cy="522667"/>
            </a:xfrm>
            <a:custGeom>
              <a:avLst/>
              <a:gdLst>
                <a:gd name="connsiteX0" fmla="*/ 381173 w 396000"/>
                <a:gd name="connsiteY0" fmla="*/ 522200 h 522666"/>
                <a:gd name="connsiteX1" fmla="*/ 15600 w 396000"/>
                <a:gd name="connsiteY1" fmla="*/ 522200 h 522666"/>
                <a:gd name="connsiteX2" fmla="*/ 1000 w 396000"/>
                <a:gd name="connsiteY2" fmla="*/ 507600 h 522666"/>
                <a:gd name="connsiteX3" fmla="*/ 1000 w 396000"/>
                <a:gd name="connsiteY3" fmla="*/ 15600 h 522666"/>
                <a:gd name="connsiteX4" fmla="*/ 15600 w 396000"/>
                <a:gd name="connsiteY4" fmla="*/ 1000 h 522666"/>
                <a:gd name="connsiteX5" fmla="*/ 124867 w 396000"/>
                <a:gd name="connsiteY5" fmla="*/ 1000 h 522666"/>
                <a:gd name="connsiteX6" fmla="*/ 124867 w 396000"/>
                <a:gd name="connsiteY6" fmla="*/ 5000 h 522666"/>
                <a:gd name="connsiteX7" fmla="*/ 15600 w 396000"/>
                <a:gd name="connsiteY7" fmla="*/ 5000 h 522666"/>
                <a:gd name="connsiteX8" fmla="*/ 5000 w 396000"/>
                <a:gd name="connsiteY8" fmla="*/ 15600 h 522666"/>
                <a:gd name="connsiteX9" fmla="*/ 5000 w 396000"/>
                <a:gd name="connsiteY9" fmla="*/ 507600 h 522666"/>
                <a:gd name="connsiteX10" fmla="*/ 15600 w 396000"/>
                <a:gd name="connsiteY10" fmla="*/ 518200 h 522666"/>
                <a:gd name="connsiteX11" fmla="*/ 381173 w 396000"/>
                <a:gd name="connsiteY11" fmla="*/ 518200 h 522666"/>
                <a:gd name="connsiteX12" fmla="*/ 391773 w 396000"/>
                <a:gd name="connsiteY12" fmla="*/ 507600 h 522666"/>
                <a:gd name="connsiteX13" fmla="*/ 391773 w 396000"/>
                <a:gd name="connsiteY13" fmla="*/ 15600 h 522666"/>
                <a:gd name="connsiteX14" fmla="*/ 381173 w 396000"/>
                <a:gd name="connsiteY14" fmla="*/ 5000 h 522666"/>
                <a:gd name="connsiteX15" fmla="*/ 271933 w 396000"/>
                <a:gd name="connsiteY15" fmla="*/ 5000 h 522666"/>
                <a:gd name="connsiteX16" fmla="*/ 271933 w 396000"/>
                <a:gd name="connsiteY16" fmla="*/ 1000 h 522666"/>
                <a:gd name="connsiteX17" fmla="*/ 381173 w 396000"/>
                <a:gd name="connsiteY17" fmla="*/ 1000 h 522666"/>
                <a:gd name="connsiteX18" fmla="*/ 395773 w 396000"/>
                <a:gd name="connsiteY18" fmla="*/ 15600 h 522666"/>
                <a:gd name="connsiteX19" fmla="*/ 395773 w 396000"/>
                <a:gd name="connsiteY19" fmla="*/ 507600 h 522666"/>
                <a:gd name="connsiteX20" fmla="*/ 381173 w 396000"/>
                <a:gd name="connsiteY20" fmla="*/ 522200 h 5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6000" h="522666">
                  <a:moveTo>
                    <a:pt x="381173" y="522200"/>
                  </a:moveTo>
                  <a:lnTo>
                    <a:pt x="15600" y="522200"/>
                  </a:lnTo>
                  <a:cubicBezTo>
                    <a:pt x="7547" y="522200"/>
                    <a:pt x="1000" y="515653"/>
                    <a:pt x="1000" y="507600"/>
                  </a:cubicBezTo>
                  <a:lnTo>
                    <a:pt x="1000" y="15600"/>
                  </a:lnTo>
                  <a:cubicBezTo>
                    <a:pt x="1000" y="7547"/>
                    <a:pt x="7547" y="1000"/>
                    <a:pt x="15600" y="1000"/>
                  </a:cubicBezTo>
                  <a:lnTo>
                    <a:pt x="124867" y="1000"/>
                  </a:lnTo>
                  <a:lnTo>
                    <a:pt x="124867" y="5000"/>
                  </a:lnTo>
                  <a:lnTo>
                    <a:pt x="15600" y="5000"/>
                  </a:lnTo>
                  <a:cubicBezTo>
                    <a:pt x="9760" y="5000"/>
                    <a:pt x="5000" y="9760"/>
                    <a:pt x="5000" y="15600"/>
                  </a:cubicBezTo>
                  <a:lnTo>
                    <a:pt x="5000" y="507600"/>
                  </a:lnTo>
                  <a:cubicBezTo>
                    <a:pt x="5000" y="513440"/>
                    <a:pt x="9760" y="518200"/>
                    <a:pt x="15600" y="518200"/>
                  </a:cubicBezTo>
                  <a:lnTo>
                    <a:pt x="381173" y="518200"/>
                  </a:lnTo>
                  <a:cubicBezTo>
                    <a:pt x="387013" y="518200"/>
                    <a:pt x="391773" y="513440"/>
                    <a:pt x="391773" y="507600"/>
                  </a:cubicBezTo>
                  <a:lnTo>
                    <a:pt x="391773" y="15600"/>
                  </a:lnTo>
                  <a:cubicBezTo>
                    <a:pt x="391773" y="9760"/>
                    <a:pt x="387013" y="5000"/>
                    <a:pt x="381173" y="5000"/>
                  </a:cubicBezTo>
                  <a:lnTo>
                    <a:pt x="271933" y="5000"/>
                  </a:lnTo>
                  <a:lnTo>
                    <a:pt x="271933" y="1000"/>
                  </a:lnTo>
                  <a:lnTo>
                    <a:pt x="381173" y="1000"/>
                  </a:lnTo>
                  <a:cubicBezTo>
                    <a:pt x="389227" y="1000"/>
                    <a:pt x="395773" y="7547"/>
                    <a:pt x="395773" y="15600"/>
                  </a:cubicBezTo>
                  <a:lnTo>
                    <a:pt x="395773" y="507600"/>
                  </a:lnTo>
                  <a:cubicBezTo>
                    <a:pt x="395773" y="515640"/>
                    <a:pt x="389227" y="522200"/>
                    <a:pt x="381173" y="522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4A604E09-2884-410A-9866-37068C05A543}"/>
                </a:ext>
              </a:extLst>
            </p:cNvPr>
            <p:cNvSpPr/>
            <p:nvPr/>
          </p:nvSpPr>
          <p:spPr>
            <a:xfrm>
              <a:off x="9056019" y="5894947"/>
              <a:ext cx="346667" cy="470667"/>
            </a:xfrm>
            <a:custGeom>
              <a:avLst/>
              <a:gdLst>
                <a:gd name="connsiteX0" fmla="*/ 341213 w 346666"/>
                <a:gd name="connsiteY0" fmla="*/ 470467 h 470666"/>
                <a:gd name="connsiteX1" fmla="*/ 6147 w 346666"/>
                <a:gd name="connsiteY1" fmla="*/ 470467 h 470666"/>
                <a:gd name="connsiteX2" fmla="*/ 1000 w 346666"/>
                <a:gd name="connsiteY2" fmla="*/ 465320 h 470666"/>
                <a:gd name="connsiteX3" fmla="*/ 1000 w 346666"/>
                <a:gd name="connsiteY3" fmla="*/ 6147 h 470666"/>
                <a:gd name="connsiteX4" fmla="*/ 6147 w 346666"/>
                <a:gd name="connsiteY4" fmla="*/ 1000 h 470666"/>
                <a:gd name="connsiteX5" fmla="*/ 341213 w 346666"/>
                <a:gd name="connsiteY5" fmla="*/ 1000 h 470666"/>
                <a:gd name="connsiteX6" fmla="*/ 346360 w 346666"/>
                <a:gd name="connsiteY6" fmla="*/ 6147 h 470666"/>
                <a:gd name="connsiteX7" fmla="*/ 346360 w 346666"/>
                <a:gd name="connsiteY7" fmla="*/ 465320 h 470666"/>
                <a:gd name="connsiteX8" fmla="*/ 341213 w 346666"/>
                <a:gd name="connsiteY8" fmla="*/ 470467 h 47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666" h="470666">
                  <a:moveTo>
                    <a:pt x="341213" y="470467"/>
                  </a:moveTo>
                  <a:lnTo>
                    <a:pt x="6147" y="470467"/>
                  </a:lnTo>
                  <a:cubicBezTo>
                    <a:pt x="3307" y="470467"/>
                    <a:pt x="1000" y="468160"/>
                    <a:pt x="1000" y="465320"/>
                  </a:cubicBezTo>
                  <a:lnTo>
                    <a:pt x="1000" y="6147"/>
                  </a:lnTo>
                  <a:cubicBezTo>
                    <a:pt x="1000" y="3307"/>
                    <a:pt x="3307" y="1000"/>
                    <a:pt x="6147" y="1000"/>
                  </a:cubicBezTo>
                  <a:lnTo>
                    <a:pt x="341213" y="1000"/>
                  </a:lnTo>
                  <a:cubicBezTo>
                    <a:pt x="344053" y="1000"/>
                    <a:pt x="346360" y="3307"/>
                    <a:pt x="346360" y="6147"/>
                  </a:cubicBezTo>
                  <a:lnTo>
                    <a:pt x="346360" y="465320"/>
                  </a:lnTo>
                  <a:cubicBezTo>
                    <a:pt x="346360" y="468160"/>
                    <a:pt x="344053" y="470467"/>
                    <a:pt x="341213" y="47046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454E252F-0E41-4C6D-936B-EBA10FF74AF4}"/>
                </a:ext>
              </a:extLst>
            </p:cNvPr>
            <p:cNvSpPr/>
            <p:nvPr/>
          </p:nvSpPr>
          <p:spPr>
            <a:xfrm>
              <a:off x="9153419" y="5828147"/>
              <a:ext cx="152000" cy="81333"/>
            </a:xfrm>
            <a:custGeom>
              <a:avLst/>
              <a:gdLst>
                <a:gd name="connsiteX0" fmla="*/ 151560 w 152000"/>
                <a:gd name="connsiteY0" fmla="*/ 81427 h 81333"/>
                <a:gd name="connsiteX1" fmla="*/ 1000 w 152000"/>
                <a:gd name="connsiteY1" fmla="*/ 81427 h 81333"/>
                <a:gd name="connsiteX2" fmla="*/ 1000 w 152000"/>
                <a:gd name="connsiteY2" fmla="*/ 32160 h 81333"/>
                <a:gd name="connsiteX3" fmla="*/ 44587 w 152000"/>
                <a:gd name="connsiteY3" fmla="*/ 32160 h 81333"/>
                <a:gd name="connsiteX4" fmla="*/ 76280 w 152000"/>
                <a:gd name="connsiteY4" fmla="*/ 1000 h 81333"/>
                <a:gd name="connsiteX5" fmla="*/ 107973 w 152000"/>
                <a:gd name="connsiteY5" fmla="*/ 32160 h 81333"/>
                <a:gd name="connsiteX6" fmla="*/ 151560 w 152000"/>
                <a:gd name="connsiteY6" fmla="*/ 32160 h 81333"/>
                <a:gd name="connsiteX7" fmla="*/ 151560 w 152000"/>
                <a:gd name="connsiteY7" fmla="*/ 81427 h 81333"/>
                <a:gd name="connsiteX8" fmla="*/ 5000 w 152000"/>
                <a:gd name="connsiteY8" fmla="*/ 77427 h 81333"/>
                <a:gd name="connsiteX9" fmla="*/ 147560 w 152000"/>
                <a:gd name="connsiteY9" fmla="*/ 77427 h 81333"/>
                <a:gd name="connsiteX10" fmla="*/ 147560 w 152000"/>
                <a:gd name="connsiteY10" fmla="*/ 36160 h 81333"/>
                <a:gd name="connsiteX11" fmla="*/ 103800 w 152000"/>
                <a:gd name="connsiteY11" fmla="*/ 36160 h 81333"/>
                <a:gd name="connsiteX12" fmla="*/ 103933 w 152000"/>
                <a:gd name="connsiteY12" fmla="*/ 33520 h 81333"/>
                <a:gd name="connsiteX13" fmla="*/ 103973 w 152000"/>
                <a:gd name="connsiteY13" fmla="*/ 32693 h 81333"/>
                <a:gd name="connsiteX14" fmla="*/ 76280 w 152000"/>
                <a:gd name="connsiteY14" fmla="*/ 5000 h 81333"/>
                <a:gd name="connsiteX15" fmla="*/ 48587 w 152000"/>
                <a:gd name="connsiteY15" fmla="*/ 32693 h 81333"/>
                <a:gd name="connsiteX16" fmla="*/ 48627 w 152000"/>
                <a:gd name="connsiteY16" fmla="*/ 33520 h 81333"/>
                <a:gd name="connsiteX17" fmla="*/ 48760 w 152000"/>
                <a:gd name="connsiteY17" fmla="*/ 36160 h 81333"/>
                <a:gd name="connsiteX18" fmla="*/ 5000 w 152000"/>
                <a:gd name="connsiteY18" fmla="*/ 36160 h 81333"/>
                <a:gd name="connsiteX19" fmla="*/ 5000 w 152000"/>
                <a:gd name="connsiteY19" fmla="*/ 77427 h 8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000" h="81333">
                  <a:moveTo>
                    <a:pt x="151560" y="81427"/>
                  </a:moveTo>
                  <a:lnTo>
                    <a:pt x="1000" y="81427"/>
                  </a:lnTo>
                  <a:lnTo>
                    <a:pt x="1000" y="32160"/>
                  </a:lnTo>
                  <a:lnTo>
                    <a:pt x="44587" y="32160"/>
                  </a:lnTo>
                  <a:cubicBezTo>
                    <a:pt x="44880" y="14933"/>
                    <a:pt x="58987" y="1000"/>
                    <a:pt x="76280" y="1000"/>
                  </a:cubicBezTo>
                  <a:cubicBezTo>
                    <a:pt x="93573" y="1000"/>
                    <a:pt x="107680" y="14933"/>
                    <a:pt x="107973" y="32160"/>
                  </a:cubicBezTo>
                  <a:lnTo>
                    <a:pt x="151560" y="32160"/>
                  </a:lnTo>
                  <a:lnTo>
                    <a:pt x="151560" y="81427"/>
                  </a:lnTo>
                  <a:close/>
                  <a:moveTo>
                    <a:pt x="5000" y="77427"/>
                  </a:moveTo>
                  <a:lnTo>
                    <a:pt x="147560" y="77427"/>
                  </a:lnTo>
                  <a:lnTo>
                    <a:pt x="147560" y="36160"/>
                  </a:lnTo>
                  <a:lnTo>
                    <a:pt x="103800" y="36160"/>
                  </a:lnTo>
                  <a:lnTo>
                    <a:pt x="103933" y="33520"/>
                  </a:lnTo>
                  <a:cubicBezTo>
                    <a:pt x="103947" y="33253"/>
                    <a:pt x="103973" y="32973"/>
                    <a:pt x="103973" y="32693"/>
                  </a:cubicBezTo>
                  <a:cubicBezTo>
                    <a:pt x="103973" y="17427"/>
                    <a:pt x="91547" y="5000"/>
                    <a:pt x="76280" y="5000"/>
                  </a:cubicBezTo>
                  <a:cubicBezTo>
                    <a:pt x="61013" y="5000"/>
                    <a:pt x="48587" y="17427"/>
                    <a:pt x="48587" y="32693"/>
                  </a:cubicBezTo>
                  <a:cubicBezTo>
                    <a:pt x="48587" y="32973"/>
                    <a:pt x="48613" y="33253"/>
                    <a:pt x="48627" y="33520"/>
                  </a:cubicBezTo>
                  <a:lnTo>
                    <a:pt x="48760" y="36160"/>
                  </a:lnTo>
                  <a:lnTo>
                    <a:pt x="5000" y="36160"/>
                  </a:lnTo>
                  <a:lnTo>
                    <a:pt x="5000" y="77427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BB6556A-D927-4F79-B963-E45B677A59CC}"/>
                </a:ext>
              </a:extLst>
            </p:cNvPr>
            <p:cNvSpPr/>
            <p:nvPr/>
          </p:nvSpPr>
          <p:spPr>
            <a:xfrm>
              <a:off x="9210019" y="5841160"/>
              <a:ext cx="38667" cy="38667"/>
            </a:xfrm>
            <a:custGeom>
              <a:avLst/>
              <a:gdLst>
                <a:gd name="connsiteX0" fmla="*/ 19680 w 38666"/>
                <a:gd name="connsiteY0" fmla="*/ 38360 h 38666"/>
                <a:gd name="connsiteX1" fmla="*/ 1000 w 38666"/>
                <a:gd name="connsiteY1" fmla="*/ 19680 h 38666"/>
                <a:gd name="connsiteX2" fmla="*/ 19680 w 38666"/>
                <a:gd name="connsiteY2" fmla="*/ 1000 h 38666"/>
                <a:gd name="connsiteX3" fmla="*/ 38360 w 38666"/>
                <a:gd name="connsiteY3" fmla="*/ 19680 h 38666"/>
                <a:gd name="connsiteX4" fmla="*/ 19680 w 38666"/>
                <a:gd name="connsiteY4" fmla="*/ 38360 h 38666"/>
                <a:gd name="connsiteX5" fmla="*/ 19680 w 38666"/>
                <a:gd name="connsiteY5" fmla="*/ 5013 h 38666"/>
                <a:gd name="connsiteX6" fmla="*/ 5000 w 38666"/>
                <a:gd name="connsiteY6" fmla="*/ 19693 h 38666"/>
                <a:gd name="connsiteX7" fmla="*/ 19680 w 38666"/>
                <a:gd name="connsiteY7" fmla="*/ 34373 h 38666"/>
                <a:gd name="connsiteX8" fmla="*/ 34360 w 38666"/>
                <a:gd name="connsiteY8" fmla="*/ 19693 h 38666"/>
                <a:gd name="connsiteX9" fmla="*/ 19680 w 38666"/>
                <a:gd name="connsiteY9" fmla="*/ 5013 h 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66" h="38666">
                  <a:moveTo>
                    <a:pt x="19680" y="38360"/>
                  </a:moveTo>
                  <a:cubicBezTo>
                    <a:pt x="9387" y="38360"/>
                    <a:pt x="1000" y="29987"/>
                    <a:pt x="1000" y="19680"/>
                  </a:cubicBezTo>
                  <a:cubicBezTo>
                    <a:pt x="1000" y="9373"/>
                    <a:pt x="9373" y="1000"/>
                    <a:pt x="19680" y="1000"/>
                  </a:cubicBezTo>
                  <a:cubicBezTo>
                    <a:pt x="29987" y="1000"/>
                    <a:pt x="38360" y="9373"/>
                    <a:pt x="38360" y="19680"/>
                  </a:cubicBezTo>
                  <a:cubicBezTo>
                    <a:pt x="38360" y="29987"/>
                    <a:pt x="29973" y="38360"/>
                    <a:pt x="19680" y="38360"/>
                  </a:cubicBezTo>
                  <a:close/>
                  <a:moveTo>
                    <a:pt x="19680" y="5013"/>
                  </a:moveTo>
                  <a:cubicBezTo>
                    <a:pt x="11587" y="5013"/>
                    <a:pt x="5000" y="11600"/>
                    <a:pt x="5000" y="19693"/>
                  </a:cubicBezTo>
                  <a:cubicBezTo>
                    <a:pt x="5000" y="27787"/>
                    <a:pt x="11587" y="34373"/>
                    <a:pt x="19680" y="34373"/>
                  </a:cubicBezTo>
                  <a:cubicBezTo>
                    <a:pt x="27773" y="34373"/>
                    <a:pt x="34360" y="27787"/>
                    <a:pt x="34360" y="19693"/>
                  </a:cubicBezTo>
                  <a:cubicBezTo>
                    <a:pt x="34360" y="11600"/>
                    <a:pt x="27773" y="5013"/>
                    <a:pt x="19680" y="501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77E72AF1-2D91-4291-B745-786AB70F6C7C}"/>
                </a:ext>
              </a:extLst>
            </p:cNvPr>
            <p:cNvSpPr/>
            <p:nvPr/>
          </p:nvSpPr>
          <p:spPr>
            <a:xfrm>
              <a:off x="8750472" y="6411480"/>
              <a:ext cx="1033333" cy="57333"/>
            </a:xfrm>
            <a:custGeom>
              <a:avLst/>
              <a:gdLst>
                <a:gd name="connsiteX0" fmla="*/ 1005000 w 1033333"/>
                <a:gd name="connsiteY0" fmla="*/ 57000 h 57333"/>
                <a:gd name="connsiteX1" fmla="*/ 29000 w 1033333"/>
                <a:gd name="connsiteY1" fmla="*/ 57000 h 57333"/>
                <a:gd name="connsiteX2" fmla="*/ 1000 w 1033333"/>
                <a:gd name="connsiteY2" fmla="*/ 29000 h 57333"/>
                <a:gd name="connsiteX3" fmla="*/ 1000 w 1033333"/>
                <a:gd name="connsiteY3" fmla="*/ 29000 h 57333"/>
                <a:gd name="connsiteX4" fmla="*/ 29000 w 1033333"/>
                <a:gd name="connsiteY4" fmla="*/ 1000 h 57333"/>
                <a:gd name="connsiteX5" fmla="*/ 1005000 w 1033333"/>
                <a:gd name="connsiteY5" fmla="*/ 1000 h 57333"/>
                <a:gd name="connsiteX6" fmla="*/ 1033000 w 1033333"/>
                <a:gd name="connsiteY6" fmla="*/ 29000 h 57333"/>
                <a:gd name="connsiteX7" fmla="*/ 1033000 w 1033333"/>
                <a:gd name="connsiteY7" fmla="*/ 29000 h 57333"/>
                <a:gd name="connsiteX8" fmla="*/ 1005000 w 1033333"/>
                <a:gd name="connsiteY8" fmla="*/ 57000 h 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3333" h="57333">
                  <a:moveTo>
                    <a:pt x="1005000" y="57000"/>
                  </a:moveTo>
                  <a:lnTo>
                    <a:pt x="29000" y="57000"/>
                  </a:lnTo>
                  <a:cubicBezTo>
                    <a:pt x="13533" y="57000"/>
                    <a:pt x="1000" y="44467"/>
                    <a:pt x="1000" y="29000"/>
                  </a:cubicBezTo>
                  <a:lnTo>
                    <a:pt x="1000" y="29000"/>
                  </a:lnTo>
                  <a:cubicBezTo>
                    <a:pt x="1000" y="13533"/>
                    <a:pt x="13533" y="1000"/>
                    <a:pt x="29000" y="1000"/>
                  </a:cubicBezTo>
                  <a:lnTo>
                    <a:pt x="1005000" y="1000"/>
                  </a:lnTo>
                  <a:cubicBezTo>
                    <a:pt x="1020467" y="1000"/>
                    <a:pt x="1033000" y="13533"/>
                    <a:pt x="1033000" y="29000"/>
                  </a:cubicBezTo>
                  <a:lnTo>
                    <a:pt x="1033000" y="29000"/>
                  </a:lnTo>
                  <a:cubicBezTo>
                    <a:pt x="1033000" y="44467"/>
                    <a:pt x="1020467" y="57000"/>
                    <a:pt x="1005000" y="57000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CFB22192-E915-4D14-9471-D240346C3B6B}"/>
                </a:ext>
              </a:extLst>
            </p:cNvPr>
            <p:cNvSpPr/>
            <p:nvPr/>
          </p:nvSpPr>
          <p:spPr>
            <a:xfrm>
              <a:off x="9099552" y="5967587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06818710-D009-4BEB-AED5-D53536D65FF0}"/>
                </a:ext>
              </a:extLst>
            </p:cNvPr>
            <p:cNvSpPr/>
            <p:nvPr/>
          </p:nvSpPr>
          <p:spPr>
            <a:xfrm>
              <a:off x="9111232" y="5973347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860F5E96-E095-4FF9-85C0-D852D2AB9C33}"/>
                </a:ext>
              </a:extLst>
            </p:cNvPr>
            <p:cNvSpPr/>
            <p:nvPr/>
          </p:nvSpPr>
          <p:spPr>
            <a:xfrm>
              <a:off x="9181459" y="59799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8D9ECB01-9BD3-4300-8464-9F247FB0F8FC}"/>
                </a:ext>
              </a:extLst>
            </p:cNvPr>
            <p:cNvSpPr/>
            <p:nvPr/>
          </p:nvSpPr>
          <p:spPr>
            <a:xfrm>
              <a:off x="9181459" y="59894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40D6A18C-33EE-415C-8AD4-45C9D022D3B9}"/>
                </a:ext>
              </a:extLst>
            </p:cNvPr>
            <p:cNvSpPr/>
            <p:nvPr/>
          </p:nvSpPr>
          <p:spPr>
            <a:xfrm>
              <a:off x="9181459" y="59990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224DCB2-8214-4E7B-BB9E-54D77B5F3798}"/>
                </a:ext>
              </a:extLst>
            </p:cNvPr>
            <p:cNvSpPr/>
            <p:nvPr/>
          </p:nvSpPr>
          <p:spPr>
            <a:xfrm>
              <a:off x="9181459" y="60086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90B0FC33-E038-4A4F-9E78-18CA60FB8B36}"/>
                </a:ext>
              </a:extLst>
            </p:cNvPr>
            <p:cNvSpPr/>
            <p:nvPr/>
          </p:nvSpPr>
          <p:spPr>
            <a:xfrm>
              <a:off x="9099552" y="6058320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0DB20B6F-04D0-4993-A2B8-FF8FF1E2CD1C}"/>
                </a:ext>
              </a:extLst>
            </p:cNvPr>
            <p:cNvSpPr/>
            <p:nvPr/>
          </p:nvSpPr>
          <p:spPr>
            <a:xfrm>
              <a:off x="9111232" y="6064080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4F49F8D2-60A7-4E15-89A3-60E6FDDFCD0A}"/>
                </a:ext>
              </a:extLst>
            </p:cNvPr>
            <p:cNvSpPr/>
            <p:nvPr/>
          </p:nvSpPr>
          <p:spPr>
            <a:xfrm>
              <a:off x="9181459" y="60706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CE48CA10-EBFE-421C-97E2-A5B169ACB139}"/>
                </a:ext>
              </a:extLst>
            </p:cNvPr>
            <p:cNvSpPr/>
            <p:nvPr/>
          </p:nvSpPr>
          <p:spPr>
            <a:xfrm>
              <a:off x="9181459" y="60802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AEB4A251-AFFE-4B0E-AFB1-45DAC177BEDD}"/>
                </a:ext>
              </a:extLst>
            </p:cNvPr>
            <p:cNvSpPr/>
            <p:nvPr/>
          </p:nvSpPr>
          <p:spPr>
            <a:xfrm>
              <a:off x="9181459" y="608977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0583BD60-A0CE-4CCD-B555-D20C8CE8264E}"/>
                </a:ext>
              </a:extLst>
            </p:cNvPr>
            <p:cNvSpPr/>
            <p:nvPr/>
          </p:nvSpPr>
          <p:spPr>
            <a:xfrm>
              <a:off x="9181459" y="609934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18A6A470-62CE-4B9D-996A-84A99217FA6E}"/>
                </a:ext>
              </a:extLst>
            </p:cNvPr>
            <p:cNvSpPr/>
            <p:nvPr/>
          </p:nvSpPr>
          <p:spPr>
            <a:xfrm>
              <a:off x="9099552" y="6149053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C1BF28A-FDE3-48F0-841E-4BDC8D4A27F4}"/>
                </a:ext>
              </a:extLst>
            </p:cNvPr>
            <p:cNvSpPr/>
            <p:nvPr/>
          </p:nvSpPr>
          <p:spPr>
            <a:xfrm>
              <a:off x="9111232" y="6154813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E3FB952A-5BF3-4BBD-A695-B660B7466B02}"/>
                </a:ext>
              </a:extLst>
            </p:cNvPr>
            <p:cNvSpPr/>
            <p:nvPr/>
          </p:nvSpPr>
          <p:spPr>
            <a:xfrm>
              <a:off x="9181459" y="616137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6E201B5B-3F94-4706-ADB1-4573042185D8}"/>
                </a:ext>
              </a:extLst>
            </p:cNvPr>
            <p:cNvSpPr/>
            <p:nvPr/>
          </p:nvSpPr>
          <p:spPr>
            <a:xfrm>
              <a:off x="9181459" y="617094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0250056A-82F3-4A90-B22F-2D54AF147220}"/>
                </a:ext>
              </a:extLst>
            </p:cNvPr>
            <p:cNvSpPr/>
            <p:nvPr/>
          </p:nvSpPr>
          <p:spPr>
            <a:xfrm>
              <a:off x="9181459" y="61805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E5914622-4B77-4540-A651-3A9755BE2539}"/>
                </a:ext>
              </a:extLst>
            </p:cNvPr>
            <p:cNvSpPr/>
            <p:nvPr/>
          </p:nvSpPr>
          <p:spPr>
            <a:xfrm>
              <a:off x="9181459" y="61900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7BE7531-6C0D-482A-B283-110C732F1FAF}"/>
                </a:ext>
              </a:extLst>
            </p:cNvPr>
            <p:cNvSpPr/>
            <p:nvPr/>
          </p:nvSpPr>
          <p:spPr>
            <a:xfrm>
              <a:off x="9099552" y="6239787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13DE48A6-58C5-4A79-A56A-118E4A65FB6D}"/>
                </a:ext>
              </a:extLst>
            </p:cNvPr>
            <p:cNvSpPr/>
            <p:nvPr/>
          </p:nvSpPr>
          <p:spPr>
            <a:xfrm>
              <a:off x="9111232" y="6245547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059CA4BF-9564-4C11-9919-968AABE60EEA}"/>
                </a:ext>
              </a:extLst>
            </p:cNvPr>
            <p:cNvSpPr/>
            <p:nvPr/>
          </p:nvSpPr>
          <p:spPr>
            <a:xfrm>
              <a:off x="9181459" y="62521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2B032E91-665D-419D-9743-FFE1F4535E9F}"/>
                </a:ext>
              </a:extLst>
            </p:cNvPr>
            <p:cNvSpPr/>
            <p:nvPr/>
          </p:nvSpPr>
          <p:spPr>
            <a:xfrm>
              <a:off x="9181459" y="62616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EA09DD13-E686-403A-9CF5-C3780BE70F29}"/>
                </a:ext>
              </a:extLst>
            </p:cNvPr>
            <p:cNvSpPr/>
            <p:nvPr/>
          </p:nvSpPr>
          <p:spPr>
            <a:xfrm>
              <a:off x="9181459" y="62712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51D537A-1D6E-48D6-93D8-9E614E2122C0}"/>
                </a:ext>
              </a:extLst>
            </p:cNvPr>
            <p:cNvSpPr/>
            <p:nvPr/>
          </p:nvSpPr>
          <p:spPr>
            <a:xfrm>
              <a:off x="9181459" y="62808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0D654BDD-E628-43B2-AD25-EB393EBF96D3}"/>
                </a:ext>
              </a:extLst>
            </p:cNvPr>
            <p:cNvSpPr/>
            <p:nvPr/>
          </p:nvSpPr>
          <p:spPr>
            <a:xfrm>
              <a:off x="9367115" y="6177434"/>
              <a:ext cx="37333" cy="30667"/>
            </a:xfrm>
            <a:custGeom>
              <a:avLst/>
              <a:gdLst>
                <a:gd name="connsiteX0" fmla="*/ 10450 w 37333"/>
                <a:gd name="connsiteY0" fmla="*/ 15660 h 30666"/>
                <a:gd name="connsiteX1" fmla="*/ 17450 w 37333"/>
                <a:gd name="connsiteY1" fmla="*/ 10366 h 30666"/>
                <a:gd name="connsiteX2" fmla="*/ 20104 w 37333"/>
                <a:gd name="connsiteY2" fmla="*/ 9553 h 30666"/>
                <a:gd name="connsiteX3" fmla="*/ 24664 w 37333"/>
                <a:gd name="connsiteY3" fmla="*/ 7633 h 30666"/>
                <a:gd name="connsiteX4" fmla="*/ 28770 w 37333"/>
                <a:gd name="connsiteY4" fmla="*/ 3126 h 30666"/>
                <a:gd name="connsiteX5" fmla="*/ 35464 w 37333"/>
                <a:gd name="connsiteY5" fmla="*/ 2126 h 30666"/>
                <a:gd name="connsiteX6" fmla="*/ 35464 w 37333"/>
                <a:gd name="connsiteY6" fmla="*/ 2126 h 30666"/>
                <a:gd name="connsiteX7" fmla="*/ 34770 w 37333"/>
                <a:gd name="connsiteY7" fmla="*/ 9366 h 30666"/>
                <a:gd name="connsiteX8" fmla="*/ 31957 w 37333"/>
                <a:gd name="connsiteY8" fmla="*/ 12566 h 30666"/>
                <a:gd name="connsiteX9" fmla="*/ 28064 w 37333"/>
                <a:gd name="connsiteY9" fmla="*/ 18993 h 30666"/>
                <a:gd name="connsiteX10" fmla="*/ 16957 w 37333"/>
                <a:gd name="connsiteY10" fmla="*/ 29780 h 30666"/>
                <a:gd name="connsiteX11" fmla="*/ 5264 w 37333"/>
                <a:gd name="connsiteY11" fmla="*/ 28473 h 30666"/>
                <a:gd name="connsiteX12" fmla="*/ 2224 w 37333"/>
                <a:gd name="connsiteY12" fmla="*/ 24326 h 30666"/>
                <a:gd name="connsiteX13" fmla="*/ 16370 w 37333"/>
                <a:gd name="connsiteY13" fmla="*/ 18140 h 30666"/>
                <a:gd name="connsiteX14" fmla="*/ 16557 w 37333"/>
                <a:gd name="connsiteY14" fmla="*/ 16486 h 30666"/>
                <a:gd name="connsiteX15" fmla="*/ 11557 w 37333"/>
                <a:gd name="connsiteY15" fmla="*/ 18473 h 30666"/>
                <a:gd name="connsiteX16" fmla="*/ 7024 w 37333"/>
                <a:gd name="connsiteY16" fmla="*/ 18326 h 30666"/>
                <a:gd name="connsiteX17" fmla="*/ 10450 w 37333"/>
                <a:gd name="connsiteY17" fmla="*/ 15660 h 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333" h="30666">
                  <a:moveTo>
                    <a:pt x="10450" y="15660"/>
                  </a:moveTo>
                  <a:cubicBezTo>
                    <a:pt x="13437" y="13540"/>
                    <a:pt x="16184" y="11086"/>
                    <a:pt x="17450" y="10366"/>
                  </a:cubicBezTo>
                  <a:cubicBezTo>
                    <a:pt x="17984" y="10073"/>
                    <a:pt x="19637" y="9700"/>
                    <a:pt x="20104" y="9553"/>
                  </a:cubicBezTo>
                  <a:cubicBezTo>
                    <a:pt x="21490" y="9140"/>
                    <a:pt x="23704" y="8713"/>
                    <a:pt x="24664" y="7633"/>
                  </a:cubicBezTo>
                  <a:lnTo>
                    <a:pt x="28770" y="3126"/>
                  </a:lnTo>
                  <a:cubicBezTo>
                    <a:pt x="30717" y="913"/>
                    <a:pt x="33264" y="180"/>
                    <a:pt x="35464" y="2126"/>
                  </a:cubicBezTo>
                  <a:lnTo>
                    <a:pt x="35464" y="2126"/>
                  </a:lnTo>
                  <a:cubicBezTo>
                    <a:pt x="37850" y="4233"/>
                    <a:pt x="37144" y="7233"/>
                    <a:pt x="34770" y="9366"/>
                  </a:cubicBezTo>
                  <a:lnTo>
                    <a:pt x="31957" y="12566"/>
                  </a:lnTo>
                  <a:cubicBezTo>
                    <a:pt x="30064" y="14273"/>
                    <a:pt x="29117" y="16673"/>
                    <a:pt x="28064" y="18993"/>
                  </a:cubicBezTo>
                  <a:cubicBezTo>
                    <a:pt x="25930" y="23726"/>
                    <a:pt x="21090" y="27286"/>
                    <a:pt x="16957" y="29780"/>
                  </a:cubicBezTo>
                  <a:cubicBezTo>
                    <a:pt x="14357" y="31340"/>
                    <a:pt x="10424" y="30233"/>
                    <a:pt x="5264" y="28473"/>
                  </a:cubicBezTo>
                  <a:cubicBezTo>
                    <a:pt x="2730" y="27606"/>
                    <a:pt x="-936" y="25513"/>
                    <a:pt x="2224" y="24326"/>
                  </a:cubicBezTo>
                  <a:cubicBezTo>
                    <a:pt x="4877" y="23340"/>
                    <a:pt x="12850" y="25486"/>
                    <a:pt x="16370" y="18140"/>
                  </a:cubicBezTo>
                  <a:cubicBezTo>
                    <a:pt x="16544" y="17780"/>
                    <a:pt x="16917" y="16820"/>
                    <a:pt x="16557" y="16486"/>
                  </a:cubicBezTo>
                  <a:cubicBezTo>
                    <a:pt x="15490" y="15486"/>
                    <a:pt x="13130" y="17753"/>
                    <a:pt x="11557" y="18473"/>
                  </a:cubicBezTo>
                  <a:cubicBezTo>
                    <a:pt x="9344" y="19486"/>
                    <a:pt x="7570" y="19140"/>
                    <a:pt x="7024" y="18326"/>
                  </a:cubicBezTo>
                  <a:cubicBezTo>
                    <a:pt x="6437" y="17473"/>
                    <a:pt x="8317" y="17180"/>
                    <a:pt x="10450" y="1566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248E1BE2-714A-4DD1-ACFF-6D787D20EB4B}"/>
                </a:ext>
              </a:extLst>
            </p:cNvPr>
            <p:cNvSpPr/>
            <p:nvPr/>
          </p:nvSpPr>
          <p:spPr>
            <a:xfrm>
              <a:off x="9392731" y="6019902"/>
              <a:ext cx="97333" cy="169333"/>
            </a:xfrm>
            <a:custGeom>
              <a:avLst/>
              <a:gdLst>
                <a:gd name="connsiteX0" fmla="*/ 97048 w 97333"/>
                <a:gd name="connsiteY0" fmla="*/ 12004 h 169333"/>
                <a:gd name="connsiteX1" fmla="*/ 66821 w 97333"/>
                <a:gd name="connsiteY1" fmla="*/ 117751 h 169333"/>
                <a:gd name="connsiteX2" fmla="*/ 9674 w 97333"/>
                <a:gd name="connsiteY2" fmla="*/ 167724 h 169333"/>
                <a:gd name="connsiteX3" fmla="*/ 6141 w 97333"/>
                <a:gd name="connsiteY3" fmla="*/ 167818 h 169333"/>
                <a:gd name="connsiteX4" fmla="*/ 4021 w 97333"/>
                <a:gd name="connsiteY4" fmla="*/ 166164 h 169333"/>
                <a:gd name="connsiteX5" fmla="*/ 1848 w 97333"/>
                <a:gd name="connsiteY5" fmla="*/ 163871 h 169333"/>
                <a:gd name="connsiteX6" fmla="*/ 1954 w 97333"/>
                <a:gd name="connsiteY6" fmla="*/ 159138 h 169333"/>
                <a:gd name="connsiteX7" fmla="*/ 50781 w 97333"/>
                <a:gd name="connsiteY7" fmla="*/ 100124 h 169333"/>
                <a:gd name="connsiteX8" fmla="*/ 72074 w 97333"/>
                <a:gd name="connsiteY8" fmla="*/ 8991 h 169333"/>
                <a:gd name="connsiteX9" fmla="*/ 97048 w 97333"/>
                <a:gd name="connsiteY9" fmla="*/ 12004 h 1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33" h="169333">
                  <a:moveTo>
                    <a:pt x="97048" y="12004"/>
                  </a:moveTo>
                  <a:cubicBezTo>
                    <a:pt x="97048" y="12004"/>
                    <a:pt x="90461" y="91071"/>
                    <a:pt x="66821" y="117751"/>
                  </a:cubicBezTo>
                  <a:cubicBezTo>
                    <a:pt x="52581" y="133831"/>
                    <a:pt x="17741" y="161404"/>
                    <a:pt x="9674" y="167724"/>
                  </a:cubicBezTo>
                  <a:cubicBezTo>
                    <a:pt x="8648" y="168524"/>
                    <a:pt x="7208" y="168564"/>
                    <a:pt x="6141" y="167818"/>
                  </a:cubicBezTo>
                  <a:cubicBezTo>
                    <a:pt x="5461" y="167338"/>
                    <a:pt x="4688" y="166751"/>
                    <a:pt x="4021" y="166164"/>
                  </a:cubicBezTo>
                  <a:cubicBezTo>
                    <a:pt x="3341" y="165564"/>
                    <a:pt x="2554" y="164698"/>
                    <a:pt x="1848" y="163871"/>
                  </a:cubicBezTo>
                  <a:cubicBezTo>
                    <a:pt x="674" y="162498"/>
                    <a:pt x="728" y="160458"/>
                    <a:pt x="1954" y="159138"/>
                  </a:cubicBezTo>
                  <a:cubicBezTo>
                    <a:pt x="10994" y="149311"/>
                    <a:pt x="46461" y="110364"/>
                    <a:pt x="50781" y="100124"/>
                  </a:cubicBezTo>
                  <a:cubicBezTo>
                    <a:pt x="55728" y="88378"/>
                    <a:pt x="64248" y="19031"/>
                    <a:pt x="72074" y="8991"/>
                  </a:cubicBezTo>
                  <a:cubicBezTo>
                    <a:pt x="79901" y="-1076"/>
                    <a:pt x="94901" y="-3249"/>
                    <a:pt x="97048" y="1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9D81CEC4-93B4-43D7-B625-84BD59BEB0B6}"/>
                </a:ext>
              </a:extLst>
            </p:cNvPr>
            <p:cNvSpPr/>
            <p:nvPr/>
          </p:nvSpPr>
          <p:spPr>
            <a:xfrm>
              <a:off x="9458925" y="6012453"/>
              <a:ext cx="104000" cy="150667"/>
            </a:xfrm>
            <a:custGeom>
              <a:avLst/>
              <a:gdLst>
                <a:gd name="connsiteX0" fmla="*/ 1000 w 104000"/>
                <a:gd name="connsiteY0" fmla="*/ 150067 h 150666"/>
                <a:gd name="connsiteX1" fmla="*/ 21160 w 104000"/>
                <a:gd name="connsiteY1" fmla="*/ 8467 h 150666"/>
                <a:gd name="connsiteX2" fmla="*/ 75520 w 104000"/>
                <a:gd name="connsiteY2" fmla="*/ 1000 h 150666"/>
                <a:gd name="connsiteX3" fmla="*/ 103800 w 104000"/>
                <a:gd name="connsiteY3" fmla="*/ 149053 h 1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00" h="150666">
                  <a:moveTo>
                    <a:pt x="1000" y="150067"/>
                  </a:moveTo>
                  <a:lnTo>
                    <a:pt x="21160" y="8467"/>
                  </a:lnTo>
                  <a:lnTo>
                    <a:pt x="75520" y="1000"/>
                  </a:lnTo>
                  <a:lnTo>
                    <a:pt x="103800" y="149053"/>
                  </a:ln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A947C9AA-BDBC-450E-AF21-86F75C8CD2D5}"/>
                </a:ext>
              </a:extLst>
            </p:cNvPr>
            <p:cNvSpPr/>
            <p:nvPr/>
          </p:nvSpPr>
          <p:spPr>
            <a:xfrm>
              <a:off x="9461637" y="6376036"/>
              <a:ext cx="44000" cy="45333"/>
            </a:xfrm>
            <a:custGeom>
              <a:avLst/>
              <a:gdLst>
                <a:gd name="connsiteX0" fmla="*/ 40315 w 44000"/>
                <a:gd name="connsiteY0" fmla="*/ 5910 h 45333"/>
                <a:gd name="connsiteX1" fmla="*/ 40262 w 44000"/>
                <a:gd name="connsiteY1" fmla="*/ 21870 h 45333"/>
                <a:gd name="connsiteX2" fmla="*/ 41569 w 44000"/>
                <a:gd name="connsiteY2" fmla="*/ 31470 h 45333"/>
                <a:gd name="connsiteX3" fmla="*/ 42955 w 44000"/>
                <a:gd name="connsiteY3" fmla="*/ 36390 h 45333"/>
                <a:gd name="connsiteX4" fmla="*/ 36862 w 44000"/>
                <a:gd name="connsiteY4" fmla="*/ 44417 h 45333"/>
                <a:gd name="connsiteX5" fmla="*/ 2622 w 44000"/>
                <a:gd name="connsiteY5" fmla="*/ 44417 h 45333"/>
                <a:gd name="connsiteX6" fmla="*/ 1009 w 44000"/>
                <a:gd name="connsiteY6" fmla="*/ 43110 h 45333"/>
                <a:gd name="connsiteX7" fmla="*/ 24209 w 44000"/>
                <a:gd name="connsiteY7" fmla="*/ 31404 h 45333"/>
                <a:gd name="connsiteX8" fmla="*/ 30569 w 44000"/>
                <a:gd name="connsiteY8" fmla="*/ 6430 h 45333"/>
                <a:gd name="connsiteX9" fmla="*/ 35835 w 44000"/>
                <a:gd name="connsiteY9" fmla="*/ 1017 h 45333"/>
                <a:gd name="connsiteX10" fmla="*/ 35835 w 44000"/>
                <a:gd name="connsiteY10" fmla="*/ 1017 h 45333"/>
                <a:gd name="connsiteX11" fmla="*/ 40315 w 44000"/>
                <a:gd name="connsiteY11" fmla="*/ 5910 h 4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000" h="45333">
                  <a:moveTo>
                    <a:pt x="40315" y="5910"/>
                  </a:moveTo>
                  <a:lnTo>
                    <a:pt x="40262" y="21870"/>
                  </a:lnTo>
                  <a:cubicBezTo>
                    <a:pt x="40249" y="25124"/>
                    <a:pt x="40689" y="28350"/>
                    <a:pt x="41569" y="31470"/>
                  </a:cubicBezTo>
                  <a:lnTo>
                    <a:pt x="42955" y="36390"/>
                  </a:lnTo>
                  <a:cubicBezTo>
                    <a:pt x="44089" y="40430"/>
                    <a:pt x="41062" y="44430"/>
                    <a:pt x="36862" y="44417"/>
                  </a:cubicBezTo>
                  <a:cubicBezTo>
                    <a:pt x="25995" y="44377"/>
                    <a:pt x="7409" y="44404"/>
                    <a:pt x="2622" y="44417"/>
                  </a:cubicBezTo>
                  <a:cubicBezTo>
                    <a:pt x="1835" y="44417"/>
                    <a:pt x="1075" y="43884"/>
                    <a:pt x="1009" y="43110"/>
                  </a:cubicBezTo>
                  <a:cubicBezTo>
                    <a:pt x="609" y="38457"/>
                    <a:pt x="14062" y="35324"/>
                    <a:pt x="24209" y="31404"/>
                  </a:cubicBezTo>
                  <a:cubicBezTo>
                    <a:pt x="31929" y="28417"/>
                    <a:pt x="31515" y="14537"/>
                    <a:pt x="30569" y="6430"/>
                  </a:cubicBezTo>
                  <a:cubicBezTo>
                    <a:pt x="30209" y="3364"/>
                    <a:pt x="32769" y="764"/>
                    <a:pt x="35835" y="1017"/>
                  </a:cubicBezTo>
                  <a:lnTo>
                    <a:pt x="35835" y="1017"/>
                  </a:lnTo>
                  <a:cubicBezTo>
                    <a:pt x="38369" y="1230"/>
                    <a:pt x="40329" y="3364"/>
                    <a:pt x="40315" y="591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76CF11E2-5381-4B35-A4E9-E99C85B11333}"/>
                </a:ext>
              </a:extLst>
            </p:cNvPr>
            <p:cNvSpPr/>
            <p:nvPr/>
          </p:nvSpPr>
          <p:spPr>
            <a:xfrm>
              <a:off x="9547899" y="6372566"/>
              <a:ext cx="41333" cy="48000"/>
            </a:xfrm>
            <a:custGeom>
              <a:avLst/>
              <a:gdLst>
                <a:gd name="connsiteX0" fmla="*/ 28773 w 41333"/>
                <a:gd name="connsiteY0" fmla="*/ 4901 h 48000"/>
                <a:gd name="connsiteX1" fmla="*/ 34267 w 41333"/>
                <a:gd name="connsiteY1" fmla="*/ 23154 h 48000"/>
                <a:gd name="connsiteX2" fmla="*/ 35347 w 41333"/>
                <a:gd name="connsiteY2" fmla="*/ 25421 h 48000"/>
                <a:gd name="connsiteX3" fmla="*/ 39240 w 41333"/>
                <a:gd name="connsiteY3" fmla="*/ 31207 h 48000"/>
                <a:gd name="connsiteX4" fmla="*/ 35693 w 41333"/>
                <a:gd name="connsiteY4" fmla="*/ 41194 h 48000"/>
                <a:gd name="connsiteX5" fmla="*/ 19733 w 41333"/>
                <a:gd name="connsiteY5" fmla="*/ 46621 h 48000"/>
                <a:gd name="connsiteX6" fmla="*/ 1000 w 41333"/>
                <a:gd name="connsiteY6" fmla="*/ 44874 h 48000"/>
                <a:gd name="connsiteX7" fmla="*/ 13133 w 41333"/>
                <a:gd name="connsiteY7" fmla="*/ 38794 h 48000"/>
                <a:gd name="connsiteX8" fmla="*/ 20653 w 41333"/>
                <a:gd name="connsiteY8" fmla="*/ 33474 h 48000"/>
                <a:gd name="connsiteX9" fmla="*/ 17480 w 41333"/>
                <a:gd name="connsiteY9" fmla="*/ 8034 h 48000"/>
                <a:gd name="connsiteX10" fmla="*/ 20507 w 41333"/>
                <a:gd name="connsiteY10" fmla="*/ 1514 h 48000"/>
                <a:gd name="connsiteX11" fmla="*/ 22400 w 41333"/>
                <a:gd name="connsiteY11" fmla="*/ 1114 h 48000"/>
                <a:gd name="connsiteX12" fmla="*/ 28773 w 41333"/>
                <a:gd name="connsiteY12" fmla="*/ 4901 h 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333" h="48000">
                  <a:moveTo>
                    <a:pt x="28773" y="4901"/>
                  </a:moveTo>
                  <a:lnTo>
                    <a:pt x="34267" y="23154"/>
                  </a:lnTo>
                  <a:cubicBezTo>
                    <a:pt x="34507" y="23967"/>
                    <a:pt x="34867" y="24727"/>
                    <a:pt x="35347" y="25421"/>
                  </a:cubicBezTo>
                  <a:lnTo>
                    <a:pt x="39240" y="31207"/>
                  </a:lnTo>
                  <a:cubicBezTo>
                    <a:pt x="41720" y="34887"/>
                    <a:pt x="39933" y="39901"/>
                    <a:pt x="35693" y="41194"/>
                  </a:cubicBezTo>
                  <a:cubicBezTo>
                    <a:pt x="35693" y="41194"/>
                    <a:pt x="27827" y="43954"/>
                    <a:pt x="19733" y="46621"/>
                  </a:cubicBezTo>
                  <a:cubicBezTo>
                    <a:pt x="11440" y="49341"/>
                    <a:pt x="1000" y="47074"/>
                    <a:pt x="1000" y="44874"/>
                  </a:cubicBezTo>
                  <a:cubicBezTo>
                    <a:pt x="1000" y="40007"/>
                    <a:pt x="5533" y="43874"/>
                    <a:pt x="13133" y="38794"/>
                  </a:cubicBezTo>
                  <a:cubicBezTo>
                    <a:pt x="15680" y="37087"/>
                    <a:pt x="18307" y="35314"/>
                    <a:pt x="20653" y="33474"/>
                  </a:cubicBezTo>
                  <a:cubicBezTo>
                    <a:pt x="27187" y="28341"/>
                    <a:pt x="21480" y="15354"/>
                    <a:pt x="17480" y="8034"/>
                  </a:cubicBezTo>
                  <a:cubicBezTo>
                    <a:pt x="16040" y="5407"/>
                    <a:pt x="17573" y="2141"/>
                    <a:pt x="20507" y="1514"/>
                  </a:cubicBezTo>
                  <a:lnTo>
                    <a:pt x="22400" y="1114"/>
                  </a:lnTo>
                  <a:cubicBezTo>
                    <a:pt x="25173" y="541"/>
                    <a:pt x="27947" y="2181"/>
                    <a:pt x="28773" y="4901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83C1457C-8F71-4EAF-8C47-A52E5601EAAB}"/>
                </a:ext>
              </a:extLst>
            </p:cNvPr>
            <p:cNvSpPr/>
            <p:nvPr/>
          </p:nvSpPr>
          <p:spPr>
            <a:xfrm>
              <a:off x="9458052" y="6157840"/>
              <a:ext cx="62667" cy="234667"/>
            </a:xfrm>
            <a:custGeom>
              <a:avLst/>
              <a:gdLst>
                <a:gd name="connsiteX0" fmla="*/ 62446 w 62666"/>
                <a:gd name="connsiteY0" fmla="*/ 6053 h 234666"/>
                <a:gd name="connsiteX1" fmla="*/ 2193 w 62666"/>
                <a:gd name="connsiteY1" fmla="*/ 1000 h 234666"/>
                <a:gd name="connsiteX2" fmla="*/ 11353 w 62666"/>
                <a:gd name="connsiteY2" fmla="*/ 124227 h 234666"/>
                <a:gd name="connsiteX3" fmla="*/ 33380 w 62666"/>
                <a:gd name="connsiteY3" fmla="*/ 232587 h 234666"/>
                <a:gd name="connsiteX4" fmla="*/ 44633 w 62666"/>
                <a:gd name="connsiteY4" fmla="*/ 233653 h 234666"/>
                <a:gd name="connsiteX5" fmla="*/ 46460 w 62666"/>
                <a:gd name="connsiteY5" fmla="*/ 168480 h 234666"/>
                <a:gd name="connsiteX6" fmla="*/ 49366 w 62666"/>
                <a:gd name="connsiteY6" fmla="*/ 90120 h 234666"/>
                <a:gd name="connsiteX7" fmla="*/ 62446 w 62666"/>
                <a:gd name="connsiteY7" fmla="*/ 6053 h 2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66" h="234666">
                  <a:moveTo>
                    <a:pt x="62446" y="6053"/>
                  </a:moveTo>
                  <a:lnTo>
                    <a:pt x="2193" y="1000"/>
                  </a:lnTo>
                  <a:cubicBezTo>
                    <a:pt x="2193" y="1000"/>
                    <a:pt x="-3874" y="44853"/>
                    <a:pt x="11353" y="124227"/>
                  </a:cubicBezTo>
                  <a:cubicBezTo>
                    <a:pt x="18500" y="161453"/>
                    <a:pt x="33380" y="232587"/>
                    <a:pt x="33380" y="232587"/>
                  </a:cubicBezTo>
                  <a:cubicBezTo>
                    <a:pt x="37073" y="234200"/>
                    <a:pt x="40820" y="234600"/>
                    <a:pt x="44633" y="233653"/>
                  </a:cubicBezTo>
                  <a:cubicBezTo>
                    <a:pt x="44633" y="233653"/>
                    <a:pt x="45766" y="202280"/>
                    <a:pt x="46460" y="168480"/>
                  </a:cubicBezTo>
                  <a:cubicBezTo>
                    <a:pt x="47126" y="136080"/>
                    <a:pt x="47300" y="101453"/>
                    <a:pt x="49366" y="90120"/>
                  </a:cubicBezTo>
                  <a:cubicBezTo>
                    <a:pt x="53580" y="66973"/>
                    <a:pt x="62446" y="6053"/>
                    <a:pt x="62446" y="605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3ED7DCAF-5D89-4878-BD0B-829DF110D7A6}"/>
                </a:ext>
              </a:extLst>
            </p:cNvPr>
            <p:cNvSpPr/>
            <p:nvPr/>
          </p:nvSpPr>
          <p:spPr>
            <a:xfrm>
              <a:off x="9497869" y="6149044"/>
              <a:ext cx="82667" cy="241333"/>
            </a:xfrm>
            <a:custGeom>
              <a:avLst/>
              <a:gdLst>
                <a:gd name="connsiteX0" fmla="*/ 10190 w 82666"/>
                <a:gd name="connsiteY0" fmla="*/ 15609 h 241333"/>
                <a:gd name="connsiteX1" fmla="*/ 16843 w 82666"/>
                <a:gd name="connsiteY1" fmla="*/ 145809 h 241333"/>
                <a:gd name="connsiteX2" fmla="*/ 71723 w 82666"/>
                <a:gd name="connsiteY2" fmla="*/ 241463 h 241333"/>
                <a:gd name="connsiteX3" fmla="*/ 81683 w 82666"/>
                <a:gd name="connsiteY3" fmla="*/ 237983 h 241333"/>
                <a:gd name="connsiteX4" fmla="*/ 70203 w 82666"/>
                <a:gd name="connsiteY4" fmla="*/ 191903 h 241333"/>
                <a:gd name="connsiteX5" fmla="*/ 55417 w 82666"/>
                <a:gd name="connsiteY5" fmla="*/ 112689 h 241333"/>
                <a:gd name="connsiteX6" fmla="*/ 64870 w 82666"/>
                <a:gd name="connsiteY6" fmla="*/ 15463 h 241333"/>
                <a:gd name="connsiteX7" fmla="*/ 10190 w 82666"/>
                <a:gd name="connsiteY7" fmla="*/ 15609 h 2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66" h="241333">
                  <a:moveTo>
                    <a:pt x="10190" y="15609"/>
                  </a:moveTo>
                  <a:cubicBezTo>
                    <a:pt x="3963" y="48996"/>
                    <a:pt x="-9930" y="98916"/>
                    <a:pt x="16843" y="145809"/>
                  </a:cubicBezTo>
                  <a:cubicBezTo>
                    <a:pt x="43603" y="192703"/>
                    <a:pt x="71723" y="241463"/>
                    <a:pt x="71723" y="241463"/>
                  </a:cubicBezTo>
                  <a:cubicBezTo>
                    <a:pt x="75350" y="241609"/>
                    <a:pt x="78630" y="240303"/>
                    <a:pt x="81683" y="237983"/>
                  </a:cubicBezTo>
                  <a:cubicBezTo>
                    <a:pt x="81683" y="237983"/>
                    <a:pt x="76990" y="216729"/>
                    <a:pt x="70203" y="191903"/>
                  </a:cubicBezTo>
                  <a:cubicBezTo>
                    <a:pt x="62443" y="163503"/>
                    <a:pt x="52617" y="130103"/>
                    <a:pt x="55417" y="112689"/>
                  </a:cubicBezTo>
                  <a:cubicBezTo>
                    <a:pt x="60670" y="80049"/>
                    <a:pt x="66697" y="36583"/>
                    <a:pt x="64870" y="15463"/>
                  </a:cubicBezTo>
                  <a:cubicBezTo>
                    <a:pt x="63030" y="-5657"/>
                    <a:pt x="13457" y="-1937"/>
                    <a:pt x="10190" y="15609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8EAC6B1-B327-4449-84EA-3EDB828EECB0}"/>
                </a:ext>
              </a:extLst>
            </p:cNvPr>
            <p:cNvSpPr/>
            <p:nvPr/>
          </p:nvSpPr>
          <p:spPr>
            <a:xfrm>
              <a:off x="9456777" y="6012453"/>
              <a:ext cx="106667" cy="158667"/>
            </a:xfrm>
            <a:custGeom>
              <a:avLst/>
              <a:gdLst>
                <a:gd name="connsiteX0" fmla="*/ 1069 w 106666"/>
                <a:gd name="connsiteY0" fmla="*/ 146467 h 158666"/>
                <a:gd name="connsiteX1" fmla="*/ 23309 w 106666"/>
                <a:gd name="connsiteY1" fmla="*/ 8467 h 158666"/>
                <a:gd name="connsiteX2" fmla="*/ 77682 w 106666"/>
                <a:gd name="connsiteY2" fmla="*/ 1000 h 158666"/>
                <a:gd name="connsiteX3" fmla="*/ 106895 w 106666"/>
                <a:gd name="connsiteY3" fmla="*/ 146720 h 158666"/>
                <a:gd name="connsiteX4" fmla="*/ 102922 w 106666"/>
                <a:gd name="connsiteY4" fmla="*/ 152640 h 158666"/>
                <a:gd name="connsiteX5" fmla="*/ 41055 w 106666"/>
                <a:gd name="connsiteY5" fmla="*/ 158560 h 158666"/>
                <a:gd name="connsiteX6" fmla="*/ 3975 w 106666"/>
                <a:gd name="connsiteY6" fmla="*/ 152080 h 158666"/>
                <a:gd name="connsiteX7" fmla="*/ 1069 w 106666"/>
                <a:gd name="connsiteY7" fmla="*/ 146467 h 1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666" h="158666">
                  <a:moveTo>
                    <a:pt x="1069" y="146467"/>
                  </a:moveTo>
                  <a:lnTo>
                    <a:pt x="23309" y="8467"/>
                  </a:lnTo>
                  <a:lnTo>
                    <a:pt x="77682" y="1000"/>
                  </a:lnTo>
                  <a:lnTo>
                    <a:pt x="106895" y="146720"/>
                  </a:lnTo>
                  <a:cubicBezTo>
                    <a:pt x="107442" y="149453"/>
                    <a:pt x="105669" y="152120"/>
                    <a:pt x="102922" y="152640"/>
                  </a:cubicBezTo>
                  <a:cubicBezTo>
                    <a:pt x="92802" y="154560"/>
                    <a:pt x="68389" y="158560"/>
                    <a:pt x="41055" y="158560"/>
                  </a:cubicBezTo>
                  <a:cubicBezTo>
                    <a:pt x="20655" y="158560"/>
                    <a:pt x="9189" y="154600"/>
                    <a:pt x="3975" y="152080"/>
                  </a:cubicBezTo>
                  <a:cubicBezTo>
                    <a:pt x="1869" y="151067"/>
                    <a:pt x="695" y="148787"/>
                    <a:pt x="1069" y="14646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D2ECEC15-ABD6-4026-B840-B30BA47DA66F}"/>
                </a:ext>
              </a:extLst>
            </p:cNvPr>
            <p:cNvSpPr/>
            <p:nvPr/>
          </p:nvSpPr>
          <p:spPr>
            <a:xfrm>
              <a:off x="9563264" y="6184640"/>
              <a:ext cx="18667" cy="42667"/>
            </a:xfrm>
            <a:custGeom>
              <a:avLst/>
              <a:gdLst>
                <a:gd name="connsiteX0" fmla="*/ 2195 w 18666"/>
                <a:gd name="connsiteY0" fmla="*/ 27693 h 42666"/>
                <a:gd name="connsiteX1" fmla="*/ 3942 w 18666"/>
                <a:gd name="connsiteY1" fmla="*/ 19093 h 42666"/>
                <a:gd name="connsiteX2" fmla="*/ 5395 w 18666"/>
                <a:gd name="connsiteY2" fmla="*/ 16720 h 42666"/>
                <a:gd name="connsiteX3" fmla="*/ 7542 w 18666"/>
                <a:gd name="connsiteY3" fmla="*/ 12267 h 42666"/>
                <a:gd name="connsiteX4" fmla="*/ 7648 w 18666"/>
                <a:gd name="connsiteY4" fmla="*/ 6173 h 42666"/>
                <a:gd name="connsiteX5" fmla="*/ 12008 w 18666"/>
                <a:gd name="connsiteY5" fmla="*/ 1000 h 42666"/>
                <a:gd name="connsiteX6" fmla="*/ 12008 w 18666"/>
                <a:gd name="connsiteY6" fmla="*/ 1000 h 42666"/>
                <a:gd name="connsiteX7" fmla="*/ 16275 w 18666"/>
                <a:gd name="connsiteY7" fmla="*/ 6893 h 42666"/>
                <a:gd name="connsiteX8" fmla="*/ 16275 w 18666"/>
                <a:gd name="connsiteY8" fmla="*/ 11160 h 42666"/>
                <a:gd name="connsiteX9" fmla="*/ 17608 w 18666"/>
                <a:gd name="connsiteY9" fmla="*/ 18560 h 42666"/>
                <a:gd name="connsiteX10" fmla="*/ 16408 w 18666"/>
                <a:gd name="connsiteY10" fmla="*/ 34000 h 42666"/>
                <a:gd name="connsiteX11" fmla="*/ 6782 w 18666"/>
                <a:gd name="connsiteY11" fmla="*/ 40747 h 42666"/>
                <a:gd name="connsiteX12" fmla="*/ 1755 w 18666"/>
                <a:gd name="connsiteY12" fmla="*/ 39653 h 42666"/>
                <a:gd name="connsiteX13" fmla="*/ 8275 w 18666"/>
                <a:gd name="connsiteY13" fmla="*/ 25653 h 42666"/>
                <a:gd name="connsiteX14" fmla="*/ 7328 w 18666"/>
                <a:gd name="connsiteY14" fmla="*/ 24280 h 42666"/>
                <a:gd name="connsiteX15" fmla="*/ 4888 w 18666"/>
                <a:gd name="connsiteY15" fmla="*/ 29080 h 42666"/>
                <a:gd name="connsiteX16" fmla="*/ 1382 w 18666"/>
                <a:gd name="connsiteY16" fmla="*/ 31973 h 42666"/>
                <a:gd name="connsiteX17" fmla="*/ 2195 w 18666"/>
                <a:gd name="connsiteY17" fmla="*/ 27693 h 4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66" h="42666">
                  <a:moveTo>
                    <a:pt x="2195" y="27693"/>
                  </a:moveTo>
                  <a:cubicBezTo>
                    <a:pt x="3022" y="24133"/>
                    <a:pt x="3475" y="20467"/>
                    <a:pt x="3942" y="19093"/>
                  </a:cubicBezTo>
                  <a:cubicBezTo>
                    <a:pt x="4142" y="18520"/>
                    <a:pt x="5142" y="17147"/>
                    <a:pt x="5395" y="16720"/>
                  </a:cubicBezTo>
                  <a:cubicBezTo>
                    <a:pt x="6168" y="15493"/>
                    <a:pt x="7542" y="13707"/>
                    <a:pt x="7542" y="12267"/>
                  </a:cubicBezTo>
                  <a:lnTo>
                    <a:pt x="7648" y="6173"/>
                  </a:lnTo>
                  <a:cubicBezTo>
                    <a:pt x="7648" y="3227"/>
                    <a:pt x="9075" y="1000"/>
                    <a:pt x="12008" y="1000"/>
                  </a:cubicBezTo>
                  <a:lnTo>
                    <a:pt x="12008" y="1000"/>
                  </a:lnTo>
                  <a:cubicBezTo>
                    <a:pt x="15195" y="1000"/>
                    <a:pt x="16648" y="3720"/>
                    <a:pt x="16275" y="6893"/>
                  </a:cubicBezTo>
                  <a:lnTo>
                    <a:pt x="16275" y="11160"/>
                  </a:lnTo>
                  <a:cubicBezTo>
                    <a:pt x="15982" y="13693"/>
                    <a:pt x="16862" y="16120"/>
                    <a:pt x="17608" y="18560"/>
                  </a:cubicBezTo>
                  <a:cubicBezTo>
                    <a:pt x="19128" y="23520"/>
                    <a:pt x="17862" y="29387"/>
                    <a:pt x="16408" y="34000"/>
                  </a:cubicBezTo>
                  <a:cubicBezTo>
                    <a:pt x="15502" y="36893"/>
                    <a:pt x="11808" y="38667"/>
                    <a:pt x="6782" y="40747"/>
                  </a:cubicBezTo>
                  <a:cubicBezTo>
                    <a:pt x="4315" y="41773"/>
                    <a:pt x="168" y="42627"/>
                    <a:pt x="1755" y="39653"/>
                  </a:cubicBezTo>
                  <a:cubicBezTo>
                    <a:pt x="3088" y="37160"/>
                    <a:pt x="10488" y="33507"/>
                    <a:pt x="8275" y="25653"/>
                  </a:cubicBezTo>
                  <a:cubicBezTo>
                    <a:pt x="8168" y="25267"/>
                    <a:pt x="7822" y="24293"/>
                    <a:pt x="7328" y="24280"/>
                  </a:cubicBezTo>
                  <a:cubicBezTo>
                    <a:pt x="5862" y="24240"/>
                    <a:pt x="5595" y="27493"/>
                    <a:pt x="4888" y="29080"/>
                  </a:cubicBezTo>
                  <a:cubicBezTo>
                    <a:pt x="3902" y="31307"/>
                    <a:pt x="2342" y="32213"/>
                    <a:pt x="1382" y="31973"/>
                  </a:cubicBezTo>
                  <a:cubicBezTo>
                    <a:pt x="382" y="31707"/>
                    <a:pt x="1595" y="30240"/>
                    <a:pt x="2195" y="27693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5952EDD-F628-469B-8D65-0D38D12CB121}"/>
                </a:ext>
              </a:extLst>
            </p:cNvPr>
            <p:cNvSpPr/>
            <p:nvPr/>
          </p:nvSpPr>
          <p:spPr>
            <a:xfrm>
              <a:off x="9516472" y="6013253"/>
              <a:ext cx="54667" cy="196000"/>
            </a:xfrm>
            <a:custGeom>
              <a:avLst/>
              <a:gdLst>
                <a:gd name="connsiteX0" fmla="*/ 1000 w 54666"/>
                <a:gd name="connsiteY0" fmla="*/ 8800 h 196000"/>
                <a:gd name="connsiteX1" fmla="*/ 6200 w 54666"/>
                <a:gd name="connsiteY1" fmla="*/ 37933 h 196000"/>
                <a:gd name="connsiteX2" fmla="*/ 16880 w 54666"/>
                <a:gd name="connsiteY2" fmla="*/ 121227 h 196000"/>
                <a:gd name="connsiteX3" fmla="*/ 11600 w 54666"/>
                <a:gd name="connsiteY3" fmla="*/ 193027 h 196000"/>
                <a:gd name="connsiteX4" fmla="*/ 53853 w 54666"/>
                <a:gd name="connsiteY4" fmla="*/ 180507 h 196000"/>
                <a:gd name="connsiteX5" fmla="*/ 41653 w 54666"/>
                <a:gd name="connsiteY5" fmla="*/ 74747 h 196000"/>
                <a:gd name="connsiteX6" fmla="*/ 15413 w 54666"/>
                <a:gd name="connsiteY6" fmla="*/ 1000 h 196000"/>
                <a:gd name="connsiteX7" fmla="*/ 7227 w 54666"/>
                <a:gd name="connsiteY7" fmla="*/ 1880 h 196000"/>
                <a:gd name="connsiteX8" fmla="*/ 1000 w 54666"/>
                <a:gd name="connsiteY8" fmla="*/ 8800 h 196000"/>
                <a:gd name="connsiteX9" fmla="*/ 1000 w 54666"/>
                <a:gd name="connsiteY9" fmla="*/ 8800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66" h="196000">
                  <a:moveTo>
                    <a:pt x="1000" y="8800"/>
                  </a:moveTo>
                  <a:cubicBezTo>
                    <a:pt x="1000" y="18747"/>
                    <a:pt x="2813" y="28587"/>
                    <a:pt x="6200" y="37933"/>
                  </a:cubicBezTo>
                  <a:cubicBezTo>
                    <a:pt x="12840" y="56213"/>
                    <a:pt x="22813" y="90773"/>
                    <a:pt x="16880" y="121227"/>
                  </a:cubicBezTo>
                  <a:cubicBezTo>
                    <a:pt x="8360" y="165080"/>
                    <a:pt x="-2613" y="182800"/>
                    <a:pt x="11600" y="193027"/>
                  </a:cubicBezTo>
                  <a:cubicBezTo>
                    <a:pt x="25813" y="203240"/>
                    <a:pt x="53067" y="186200"/>
                    <a:pt x="53853" y="180507"/>
                  </a:cubicBezTo>
                  <a:cubicBezTo>
                    <a:pt x="54640" y="174827"/>
                    <a:pt x="48547" y="105000"/>
                    <a:pt x="41653" y="74747"/>
                  </a:cubicBezTo>
                  <a:cubicBezTo>
                    <a:pt x="34747" y="44493"/>
                    <a:pt x="15413" y="1000"/>
                    <a:pt x="15413" y="1000"/>
                  </a:cubicBezTo>
                  <a:lnTo>
                    <a:pt x="7227" y="1880"/>
                  </a:lnTo>
                  <a:cubicBezTo>
                    <a:pt x="3680" y="2253"/>
                    <a:pt x="1000" y="5240"/>
                    <a:pt x="1000" y="8800"/>
                  </a:cubicBezTo>
                  <a:lnTo>
                    <a:pt x="1000" y="88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B273197-ED2B-4FBB-8FD1-72FF6BA9AA7C}"/>
                </a:ext>
              </a:extLst>
            </p:cNvPr>
            <p:cNvSpPr/>
            <p:nvPr/>
          </p:nvSpPr>
          <p:spPr>
            <a:xfrm>
              <a:off x="9521241" y="6012410"/>
              <a:ext cx="69333" cy="182667"/>
            </a:xfrm>
            <a:custGeom>
              <a:avLst/>
              <a:gdLst>
                <a:gd name="connsiteX0" fmla="*/ 21778 w 69333"/>
                <a:gd name="connsiteY0" fmla="*/ 4804 h 182666"/>
                <a:gd name="connsiteX1" fmla="*/ 69044 w 69333"/>
                <a:gd name="connsiteY1" fmla="*/ 104111 h 182666"/>
                <a:gd name="connsiteX2" fmla="*/ 59231 w 69333"/>
                <a:gd name="connsiteY2" fmla="*/ 179390 h 182666"/>
                <a:gd name="connsiteX3" fmla="*/ 56644 w 69333"/>
                <a:gd name="connsiteY3" fmla="*/ 181791 h 182666"/>
                <a:gd name="connsiteX4" fmla="*/ 53964 w 69333"/>
                <a:gd name="connsiteY4" fmla="*/ 181951 h 182666"/>
                <a:gd name="connsiteX5" fmla="*/ 50818 w 69333"/>
                <a:gd name="connsiteY5" fmla="*/ 181670 h 182666"/>
                <a:gd name="connsiteX6" fmla="*/ 47764 w 69333"/>
                <a:gd name="connsiteY6" fmla="*/ 178044 h 182666"/>
                <a:gd name="connsiteX7" fmla="*/ 45351 w 69333"/>
                <a:gd name="connsiteY7" fmla="*/ 101484 h 182666"/>
                <a:gd name="connsiteX8" fmla="*/ 1044 w 69333"/>
                <a:gd name="connsiteY8" fmla="*/ 19044 h 182666"/>
                <a:gd name="connsiteX9" fmla="*/ 21778 w 69333"/>
                <a:gd name="connsiteY9" fmla="*/ 4804 h 18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333" h="182666">
                  <a:moveTo>
                    <a:pt x="21778" y="4804"/>
                  </a:moveTo>
                  <a:cubicBezTo>
                    <a:pt x="21778" y="4804"/>
                    <a:pt x="69138" y="68470"/>
                    <a:pt x="69044" y="104111"/>
                  </a:cubicBezTo>
                  <a:cubicBezTo>
                    <a:pt x="68991" y="125590"/>
                    <a:pt x="61098" y="169310"/>
                    <a:pt x="59231" y="179390"/>
                  </a:cubicBezTo>
                  <a:cubicBezTo>
                    <a:pt x="58991" y="180670"/>
                    <a:pt x="57951" y="181657"/>
                    <a:pt x="56644" y="181791"/>
                  </a:cubicBezTo>
                  <a:cubicBezTo>
                    <a:pt x="55818" y="181884"/>
                    <a:pt x="54844" y="181951"/>
                    <a:pt x="53964" y="181951"/>
                  </a:cubicBezTo>
                  <a:cubicBezTo>
                    <a:pt x="53071" y="181951"/>
                    <a:pt x="51898" y="181817"/>
                    <a:pt x="50818" y="181670"/>
                  </a:cubicBezTo>
                  <a:cubicBezTo>
                    <a:pt x="49031" y="181417"/>
                    <a:pt x="47724" y="179857"/>
                    <a:pt x="47764" y="178044"/>
                  </a:cubicBezTo>
                  <a:cubicBezTo>
                    <a:pt x="48044" y="164697"/>
                    <a:pt x="48898" y="112031"/>
                    <a:pt x="45351" y="101484"/>
                  </a:cubicBezTo>
                  <a:cubicBezTo>
                    <a:pt x="41284" y="89390"/>
                    <a:pt x="1818" y="31764"/>
                    <a:pt x="1044" y="19044"/>
                  </a:cubicBezTo>
                  <a:cubicBezTo>
                    <a:pt x="258" y="6337"/>
                    <a:pt x="10084" y="-5223"/>
                    <a:pt x="21778" y="48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E2533635-3189-482B-B80E-89E6920322BE}"/>
                </a:ext>
              </a:extLst>
            </p:cNvPr>
            <p:cNvSpPr/>
            <p:nvPr/>
          </p:nvSpPr>
          <p:spPr>
            <a:xfrm>
              <a:off x="9444245" y="6017893"/>
              <a:ext cx="50667" cy="184000"/>
            </a:xfrm>
            <a:custGeom>
              <a:avLst/>
              <a:gdLst>
                <a:gd name="connsiteX0" fmla="*/ 50587 w 50666"/>
                <a:gd name="connsiteY0" fmla="*/ 1000 h 184000"/>
                <a:gd name="connsiteX1" fmla="*/ 44440 w 50666"/>
                <a:gd name="connsiteY1" fmla="*/ 50653 h 184000"/>
                <a:gd name="connsiteX2" fmla="*/ 28707 w 50666"/>
                <a:gd name="connsiteY2" fmla="*/ 182560 h 184000"/>
                <a:gd name="connsiteX3" fmla="*/ 1000 w 50666"/>
                <a:gd name="connsiteY3" fmla="*/ 160933 h 184000"/>
                <a:gd name="connsiteX4" fmla="*/ 13520 w 50666"/>
                <a:gd name="connsiteY4" fmla="*/ 109160 h 184000"/>
                <a:gd name="connsiteX5" fmla="*/ 34293 w 50666"/>
                <a:gd name="connsiteY5" fmla="*/ 3227 h 184000"/>
                <a:gd name="connsiteX6" fmla="*/ 50587 w 50666"/>
                <a:gd name="connsiteY6" fmla="*/ 1000 h 1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66" h="184000">
                  <a:moveTo>
                    <a:pt x="50587" y="1000"/>
                  </a:moveTo>
                  <a:cubicBezTo>
                    <a:pt x="50587" y="1000"/>
                    <a:pt x="41160" y="21373"/>
                    <a:pt x="44440" y="50653"/>
                  </a:cubicBezTo>
                  <a:cubicBezTo>
                    <a:pt x="47733" y="79933"/>
                    <a:pt x="55347" y="169093"/>
                    <a:pt x="28707" y="182560"/>
                  </a:cubicBezTo>
                  <a:cubicBezTo>
                    <a:pt x="20267" y="186827"/>
                    <a:pt x="1000" y="167947"/>
                    <a:pt x="1000" y="160933"/>
                  </a:cubicBezTo>
                  <a:cubicBezTo>
                    <a:pt x="1000" y="153920"/>
                    <a:pt x="7427" y="130480"/>
                    <a:pt x="13520" y="109160"/>
                  </a:cubicBezTo>
                  <a:cubicBezTo>
                    <a:pt x="19613" y="87840"/>
                    <a:pt x="34293" y="3227"/>
                    <a:pt x="34293" y="3227"/>
                  </a:cubicBezTo>
                  <a:lnTo>
                    <a:pt x="50587" y="10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F220E14C-5422-40DB-93B8-4BA74719BC21}"/>
                </a:ext>
              </a:extLst>
            </p:cNvPr>
            <p:cNvSpPr/>
            <p:nvPr/>
          </p:nvSpPr>
          <p:spPr>
            <a:xfrm>
              <a:off x="9478012" y="5954733"/>
              <a:ext cx="41333" cy="74667"/>
            </a:xfrm>
            <a:custGeom>
              <a:avLst/>
              <a:gdLst>
                <a:gd name="connsiteX0" fmla="*/ 24407 w 41333"/>
                <a:gd name="connsiteY0" fmla="*/ 1000 h 74666"/>
                <a:gd name="connsiteX1" fmla="*/ 41300 w 41333"/>
                <a:gd name="connsiteY1" fmla="*/ 25613 h 74666"/>
                <a:gd name="connsiteX2" fmla="*/ 36527 w 41333"/>
                <a:gd name="connsiteY2" fmla="*/ 41307 h 74666"/>
                <a:gd name="connsiteX3" fmla="*/ 35393 w 41333"/>
                <a:gd name="connsiteY3" fmla="*/ 50560 h 74666"/>
                <a:gd name="connsiteX4" fmla="*/ 38060 w 41333"/>
                <a:gd name="connsiteY4" fmla="*/ 59573 h 74666"/>
                <a:gd name="connsiteX5" fmla="*/ 30033 w 41333"/>
                <a:gd name="connsiteY5" fmla="*/ 74200 h 74666"/>
                <a:gd name="connsiteX6" fmla="*/ 21113 w 41333"/>
                <a:gd name="connsiteY6" fmla="*/ 72747 h 74666"/>
                <a:gd name="connsiteX7" fmla="*/ 18407 w 41333"/>
                <a:gd name="connsiteY7" fmla="*/ 63053 h 74666"/>
                <a:gd name="connsiteX8" fmla="*/ 19100 w 41333"/>
                <a:gd name="connsiteY8" fmla="*/ 60480 h 74666"/>
                <a:gd name="connsiteX9" fmla="*/ 14513 w 41333"/>
                <a:gd name="connsiteY9" fmla="*/ 52520 h 74666"/>
                <a:gd name="connsiteX10" fmla="*/ 1327 w 41333"/>
                <a:gd name="connsiteY10" fmla="*/ 25613 h 74666"/>
                <a:gd name="connsiteX11" fmla="*/ 24407 w 41333"/>
                <a:gd name="connsiteY11" fmla="*/ 1000 h 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33" h="74666">
                  <a:moveTo>
                    <a:pt x="24407" y="1000"/>
                  </a:moveTo>
                  <a:cubicBezTo>
                    <a:pt x="36540" y="1000"/>
                    <a:pt x="41073" y="9640"/>
                    <a:pt x="41300" y="25613"/>
                  </a:cubicBezTo>
                  <a:cubicBezTo>
                    <a:pt x="41393" y="31600"/>
                    <a:pt x="38700" y="37520"/>
                    <a:pt x="36527" y="41307"/>
                  </a:cubicBezTo>
                  <a:cubicBezTo>
                    <a:pt x="34913" y="44120"/>
                    <a:pt x="34473" y="47453"/>
                    <a:pt x="35393" y="50560"/>
                  </a:cubicBezTo>
                  <a:lnTo>
                    <a:pt x="38060" y="59573"/>
                  </a:lnTo>
                  <a:cubicBezTo>
                    <a:pt x="39873" y="67933"/>
                    <a:pt x="35900" y="72533"/>
                    <a:pt x="30033" y="74200"/>
                  </a:cubicBezTo>
                  <a:cubicBezTo>
                    <a:pt x="27127" y="75027"/>
                    <a:pt x="23647" y="74387"/>
                    <a:pt x="21113" y="72747"/>
                  </a:cubicBezTo>
                  <a:cubicBezTo>
                    <a:pt x="18100" y="70800"/>
                    <a:pt x="17847" y="66600"/>
                    <a:pt x="18407" y="63053"/>
                  </a:cubicBezTo>
                  <a:lnTo>
                    <a:pt x="19100" y="60480"/>
                  </a:lnTo>
                  <a:cubicBezTo>
                    <a:pt x="20033" y="57013"/>
                    <a:pt x="18020" y="53280"/>
                    <a:pt x="14513" y="52520"/>
                  </a:cubicBezTo>
                  <a:cubicBezTo>
                    <a:pt x="5167" y="50480"/>
                    <a:pt x="3833" y="40733"/>
                    <a:pt x="1327" y="25613"/>
                  </a:cubicBezTo>
                  <a:cubicBezTo>
                    <a:pt x="-1287" y="9853"/>
                    <a:pt x="12273" y="1000"/>
                    <a:pt x="24407" y="100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CB1DD39D-DF76-46A0-B464-5375F46E6220}"/>
                </a:ext>
              </a:extLst>
            </p:cNvPr>
            <p:cNvSpPr/>
            <p:nvPr/>
          </p:nvSpPr>
          <p:spPr>
            <a:xfrm>
              <a:off x="9466419" y="5945867"/>
              <a:ext cx="57333" cy="34667"/>
            </a:xfrm>
            <a:custGeom>
              <a:avLst/>
              <a:gdLst>
                <a:gd name="connsiteX0" fmla="*/ 7747 w 57333"/>
                <a:gd name="connsiteY0" fmla="*/ 2853 h 34666"/>
                <a:gd name="connsiteX1" fmla="*/ 14707 w 57333"/>
                <a:gd name="connsiteY1" fmla="*/ 4973 h 34666"/>
                <a:gd name="connsiteX2" fmla="*/ 22560 w 57333"/>
                <a:gd name="connsiteY2" fmla="*/ 5027 h 34666"/>
                <a:gd name="connsiteX3" fmla="*/ 36453 w 57333"/>
                <a:gd name="connsiteY3" fmla="*/ 1000 h 34666"/>
                <a:gd name="connsiteX4" fmla="*/ 57013 w 57333"/>
                <a:gd name="connsiteY4" fmla="*/ 17893 h 34666"/>
                <a:gd name="connsiteX5" fmla="*/ 55467 w 57333"/>
                <a:gd name="connsiteY5" fmla="*/ 26480 h 34666"/>
                <a:gd name="connsiteX6" fmla="*/ 48507 w 57333"/>
                <a:gd name="connsiteY6" fmla="*/ 32773 h 34666"/>
                <a:gd name="connsiteX7" fmla="*/ 48507 w 57333"/>
                <a:gd name="connsiteY7" fmla="*/ 32773 h 34666"/>
                <a:gd name="connsiteX8" fmla="*/ 45880 w 57333"/>
                <a:gd name="connsiteY8" fmla="*/ 34787 h 34666"/>
                <a:gd name="connsiteX9" fmla="*/ 43160 w 57333"/>
                <a:gd name="connsiteY9" fmla="*/ 32067 h 34666"/>
                <a:gd name="connsiteX10" fmla="*/ 43160 w 57333"/>
                <a:gd name="connsiteY10" fmla="*/ 32067 h 34666"/>
                <a:gd name="connsiteX11" fmla="*/ 36667 w 57333"/>
                <a:gd name="connsiteY11" fmla="*/ 24040 h 34666"/>
                <a:gd name="connsiteX12" fmla="*/ 21893 w 57333"/>
                <a:gd name="connsiteY12" fmla="*/ 24147 h 34666"/>
                <a:gd name="connsiteX13" fmla="*/ 1093 w 57333"/>
                <a:gd name="connsiteY13" fmla="*/ 10800 h 34666"/>
                <a:gd name="connsiteX14" fmla="*/ 1000 w 57333"/>
                <a:gd name="connsiteY14" fmla="*/ 8880 h 34666"/>
                <a:gd name="connsiteX15" fmla="*/ 7747 w 57333"/>
                <a:gd name="connsiteY15" fmla="*/ 2853 h 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33" h="34666">
                  <a:moveTo>
                    <a:pt x="7747" y="2853"/>
                  </a:moveTo>
                  <a:lnTo>
                    <a:pt x="14707" y="4973"/>
                  </a:lnTo>
                  <a:cubicBezTo>
                    <a:pt x="17267" y="5747"/>
                    <a:pt x="19987" y="5773"/>
                    <a:pt x="22560" y="5027"/>
                  </a:cubicBezTo>
                  <a:lnTo>
                    <a:pt x="36453" y="1000"/>
                  </a:lnTo>
                  <a:cubicBezTo>
                    <a:pt x="44867" y="1000"/>
                    <a:pt x="58773" y="5747"/>
                    <a:pt x="57013" y="17893"/>
                  </a:cubicBezTo>
                  <a:lnTo>
                    <a:pt x="55467" y="26480"/>
                  </a:lnTo>
                  <a:cubicBezTo>
                    <a:pt x="54853" y="29907"/>
                    <a:pt x="51987" y="32480"/>
                    <a:pt x="48507" y="32773"/>
                  </a:cubicBezTo>
                  <a:cubicBezTo>
                    <a:pt x="48507" y="32773"/>
                    <a:pt x="48507" y="32773"/>
                    <a:pt x="48507" y="32773"/>
                  </a:cubicBezTo>
                  <a:cubicBezTo>
                    <a:pt x="48187" y="33960"/>
                    <a:pt x="47107" y="34787"/>
                    <a:pt x="45880" y="34787"/>
                  </a:cubicBezTo>
                  <a:cubicBezTo>
                    <a:pt x="44373" y="34787"/>
                    <a:pt x="43160" y="33573"/>
                    <a:pt x="43160" y="32067"/>
                  </a:cubicBezTo>
                  <a:lnTo>
                    <a:pt x="43160" y="32067"/>
                  </a:lnTo>
                  <a:cubicBezTo>
                    <a:pt x="43160" y="28187"/>
                    <a:pt x="40440" y="24893"/>
                    <a:pt x="36667" y="24040"/>
                  </a:cubicBezTo>
                  <a:cubicBezTo>
                    <a:pt x="32027" y="23000"/>
                    <a:pt x="27080" y="22747"/>
                    <a:pt x="21893" y="24147"/>
                  </a:cubicBezTo>
                  <a:cubicBezTo>
                    <a:pt x="12240" y="26747"/>
                    <a:pt x="2053" y="20760"/>
                    <a:pt x="1093" y="10800"/>
                  </a:cubicBezTo>
                  <a:cubicBezTo>
                    <a:pt x="1027" y="10173"/>
                    <a:pt x="1000" y="9533"/>
                    <a:pt x="1000" y="8880"/>
                  </a:cubicBezTo>
                  <a:cubicBezTo>
                    <a:pt x="987" y="4853"/>
                    <a:pt x="4307" y="1907"/>
                    <a:pt x="7747" y="285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BBB9CEB7-0DB6-4400-B984-FC42D6FF5B34}"/>
                </a:ext>
              </a:extLst>
            </p:cNvPr>
            <p:cNvSpPr/>
            <p:nvPr/>
          </p:nvSpPr>
          <p:spPr>
            <a:xfrm>
              <a:off x="9511632" y="5972933"/>
              <a:ext cx="12000" cy="14667"/>
            </a:xfrm>
            <a:custGeom>
              <a:avLst/>
              <a:gdLst>
                <a:gd name="connsiteX0" fmla="*/ 1000 w 12000"/>
                <a:gd name="connsiteY0" fmla="*/ 7707 h 14666"/>
                <a:gd name="connsiteX1" fmla="*/ 5947 w 12000"/>
                <a:gd name="connsiteY1" fmla="*/ 14413 h 14666"/>
                <a:gd name="connsiteX2" fmla="*/ 11800 w 12000"/>
                <a:gd name="connsiteY2" fmla="*/ 5613 h 14666"/>
                <a:gd name="connsiteX3" fmla="*/ 5947 w 12000"/>
                <a:gd name="connsiteY3" fmla="*/ 1000 h 14666"/>
                <a:gd name="connsiteX4" fmla="*/ 1000 w 12000"/>
                <a:gd name="connsiteY4" fmla="*/ 7707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0" h="14666">
                  <a:moveTo>
                    <a:pt x="1000" y="7707"/>
                  </a:moveTo>
                  <a:cubicBezTo>
                    <a:pt x="1000" y="11413"/>
                    <a:pt x="2373" y="14413"/>
                    <a:pt x="5947" y="14413"/>
                  </a:cubicBezTo>
                  <a:cubicBezTo>
                    <a:pt x="9520" y="14413"/>
                    <a:pt x="11800" y="9320"/>
                    <a:pt x="11800" y="5613"/>
                  </a:cubicBezTo>
                  <a:cubicBezTo>
                    <a:pt x="11800" y="1907"/>
                    <a:pt x="9507" y="1000"/>
                    <a:pt x="5947" y="1000"/>
                  </a:cubicBezTo>
                  <a:cubicBezTo>
                    <a:pt x="2373" y="1000"/>
                    <a:pt x="1000" y="4013"/>
                    <a:pt x="1000" y="7707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B22D3B73-5987-4688-83CF-AFC78B6362B9}"/>
                </a:ext>
              </a:extLst>
            </p:cNvPr>
            <p:cNvSpPr/>
            <p:nvPr/>
          </p:nvSpPr>
          <p:spPr>
            <a:xfrm>
              <a:off x="9492765" y="5995907"/>
              <a:ext cx="21333" cy="14667"/>
            </a:xfrm>
            <a:custGeom>
              <a:avLst/>
              <a:gdLst>
                <a:gd name="connsiteX0" fmla="*/ 21333 w 21333"/>
                <a:gd name="connsiteY0" fmla="*/ 1000 h 14666"/>
                <a:gd name="connsiteX1" fmla="*/ 1000 w 21333"/>
                <a:gd name="connsiteY1" fmla="*/ 11773 h 14666"/>
                <a:gd name="connsiteX2" fmla="*/ 3907 w 21333"/>
                <a:gd name="connsiteY2" fmla="*/ 14707 h 14666"/>
                <a:gd name="connsiteX3" fmla="*/ 21333 w 21333"/>
                <a:gd name="connsiteY3" fmla="*/ 1000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" h="14666">
                  <a:moveTo>
                    <a:pt x="21333" y="1000"/>
                  </a:moveTo>
                  <a:cubicBezTo>
                    <a:pt x="21333" y="1000"/>
                    <a:pt x="12267" y="13453"/>
                    <a:pt x="1000" y="11773"/>
                  </a:cubicBezTo>
                  <a:cubicBezTo>
                    <a:pt x="1000" y="11773"/>
                    <a:pt x="3347" y="12893"/>
                    <a:pt x="3907" y="14707"/>
                  </a:cubicBezTo>
                  <a:cubicBezTo>
                    <a:pt x="3907" y="14707"/>
                    <a:pt x="14613" y="13920"/>
                    <a:pt x="21333" y="1000"/>
                  </a:cubicBezTo>
                  <a:close/>
                </a:path>
              </a:pathLst>
            </a:custGeom>
            <a:solidFill>
              <a:srgbClr val="E8948B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93B263DB-C997-45E6-BE15-66641F2A72FF}"/>
                </a:ext>
              </a:extLst>
            </p:cNvPr>
            <p:cNvSpPr/>
            <p:nvPr/>
          </p:nvSpPr>
          <p:spPr>
            <a:xfrm>
              <a:off x="9360325" y="5806573"/>
              <a:ext cx="178667" cy="33333"/>
            </a:xfrm>
            <a:custGeom>
              <a:avLst/>
              <a:gdLst>
                <a:gd name="connsiteX0" fmla="*/ 177813 w 178666"/>
                <a:gd name="connsiteY0" fmla="*/ 16680 h 33333"/>
                <a:gd name="connsiteX1" fmla="*/ 165053 w 178666"/>
                <a:gd name="connsiteY1" fmla="*/ 32360 h 33333"/>
                <a:gd name="connsiteX2" fmla="*/ 13760 w 178666"/>
                <a:gd name="connsiteY2" fmla="*/ 32360 h 33333"/>
                <a:gd name="connsiteX3" fmla="*/ 1000 w 178666"/>
                <a:gd name="connsiteY3" fmla="*/ 16680 h 33333"/>
                <a:gd name="connsiteX4" fmla="*/ 1000 w 178666"/>
                <a:gd name="connsiteY4" fmla="*/ 16680 h 33333"/>
                <a:gd name="connsiteX5" fmla="*/ 13760 w 178666"/>
                <a:gd name="connsiteY5" fmla="*/ 1000 h 33333"/>
                <a:gd name="connsiteX6" fmla="*/ 165053 w 178666"/>
                <a:gd name="connsiteY6" fmla="*/ 1000 h 33333"/>
                <a:gd name="connsiteX7" fmla="*/ 177813 w 178666"/>
                <a:gd name="connsiteY7" fmla="*/ 16680 h 33333"/>
                <a:gd name="connsiteX8" fmla="*/ 177813 w 17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666" h="33333">
                  <a:moveTo>
                    <a:pt x="177813" y="16680"/>
                  </a:moveTo>
                  <a:cubicBezTo>
                    <a:pt x="177813" y="25333"/>
                    <a:pt x="172107" y="32360"/>
                    <a:pt x="165053" y="32360"/>
                  </a:cubicBezTo>
                  <a:lnTo>
                    <a:pt x="13760" y="32360"/>
                  </a:lnTo>
                  <a:cubicBezTo>
                    <a:pt x="6720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6707" y="1000"/>
                    <a:pt x="13760" y="1000"/>
                  </a:cubicBezTo>
                  <a:lnTo>
                    <a:pt x="165053" y="1000"/>
                  </a:lnTo>
                  <a:cubicBezTo>
                    <a:pt x="172107" y="1013"/>
                    <a:pt x="177813" y="8027"/>
                    <a:pt x="177813" y="16680"/>
                  </a:cubicBezTo>
                  <a:lnTo>
                    <a:pt x="17781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450502E1-B8B5-419A-8106-1299EE41E5D1}"/>
                </a:ext>
              </a:extLst>
            </p:cNvPr>
            <p:cNvSpPr/>
            <p:nvPr/>
          </p:nvSpPr>
          <p:spPr>
            <a:xfrm>
              <a:off x="8778325" y="5890520"/>
              <a:ext cx="218667" cy="33333"/>
            </a:xfrm>
            <a:custGeom>
              <a:avLst/>
              <a:gdLst>
                <a:gd name="connsiteX0" fmla="*/ 218253 w 218666"/>
                <a:gd name="connsiteY0" fmla="*/ 16680 h 33333"/>
                <a:gd name="connsiteX1" fmla="*/ 202573 w 218666"/>
                <a:gd name="connsiteY1" fmla="*/ 32360 h 33333"/>
                <a:gd name="connsiteX2" fmla="*/ 16680 w 218666"/>
                <a:gd name="connsiteY2" fmla="*/ 32360 h 33333"/>
                <a:gd name="connsiteX3" fmla="*/ 1000 w 218666"/>
                <a:gd name="connsiteY3" fmla="*/ 16680 h 33333"/>
                <a:gd name="connsiteX4" fmla="*/ 1000 w 218666"/>
                <a:gd name="connsiteY4" fmla="*/ 16680 h 33333"/>
                <a:gd name="connsiteX5" fmla="*/ 16680 w 218666"/>
                <a:gd name="connsiteY5" fmla="*/ 1000 h 33333"/>
                <a:gd name="connsiteX6" fmla="*/ 202587 w 218666"/>
                <a:gd name="connsiteY6" fmla="*/ 1000 h 33333"/>
                <a:gd name="connsiteX7" fmla="*/ 218253 w 218666"/>
                <a:gd name="connsiteY7" fmla="*/ 16680 h 33333"/>
                <a:gd name="connsiteX8" fmla="*/ 218253 w 21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66" h="33333">
                  <a:moveTo>
                    <a:pt x="218253" y="16680"/>
                  </a:moveTo>
                  <a:cubicBezTo>
                    <a:pt x="218253" y="25333"/>
                    <a:pt x="211240" y="32360"/>
                    <a:pt x="202573" y="32360"/>
                  </a:cubicBezTo>
                  <a:lnTo>
                    <a:pt x="16680" y="32360"/>
                  </a:lnTo>
                  <a:cubicBezTo>
                    <a:pt x="8027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8013" y="1000"/>
                    <a:pt x="16680" y="1000"/>
                  </a:cubicBezTo>
                  <a:lnTo>
                    <a:pt x="202587" y="1000"/>
                  </a:lnTo>
                  <a:cubicBezTo>
                    <a:pt x="211240" y="1000"/>
                    <a:pt x="218253" y="8013"/>
                    <a:pt x="218253" y="16680"/>
                  </a:cubicBezTo>
                  <a:lnTo>
                    <a:pt x="21825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EB0B434F-B3AA-4639-AAFF-22A3499C8425}"/>
                </a:ext>
              </a:extLst>
            </p:cNvPr>
            <p:cNvSpPr/>
            <p:nvPr/>
          </p:nvSpPr>
          <p:spPr>
            <a:xfrm>
              <a:off x="8891805" y="5806520"/>
              <a:ext cx="181333" cy="33333"/>
            </a:xfrm>
            <a:custGeom>
              <a:avLst/>
              <a:gdLst>
                <a:gd name="connsiteX0" fmla="*/ 180773 w 181333"/>
                <a:gd name="connsiteY0" fmla="*/ 16680 h 33333"/>
                <a:gd name="connsiteX1" fmla="*/ 167800 w 181333"/>
                <a:gd name="connsiteY1" fmla="*/ 32360 h 33333"/>
                <a:gd name="connsiteX2" fmla="*/ 13973 w 181333"/>
                <a:gd name="connsiteY2" fmla="*/ 32360 h 33333"/>
                <a:gd name="connsiteX3" fmla="*/ 1000 w 181333"/>
                <a:gd name="connsiteY3" fmla="*/ 16680 h 33333"/>
                <a:gd name="connsiteX4" fmla="*/ 1000 w 181333"/>
                <a:gd name="connsiteY4" fmla="*/ 16680 h 33333"/>
                <a:gd name="connsiteX5" fmla="*/ 13973 w 181333"/>
                <a:gd name="connsiteY5" fmla="*/ 1000 h 33333"/>
                <a:gd name="connsiteX6" fmla="*/ 167800 w 181333"/>
                <a:gd name="connsiteY6" fmla="*/ 1000 h 33333"/>
                <a:gd name="connsiteX7" fmla="*/ 180773 w 181333"/>
                <a:gd name="connsiteY7" fmla="*/ 16680 h 33333"/>
                <a:gd name="connsiteX8" fmla="*/ 180773 w 181333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333" h="33333">
                  <a:moveTo>
                    <a:pt x="180773" y="16680"/>
                  </a:moveTo>
                  <a:cubicBezTo>
                    <a:pt x="180773" y="25333"/>
                    <a:pt x="174960" y="32360"/>
                    <a:pt x="167800" y="32360"/>
                  </a:cubicBezTo>
                  <a:lnTo>
                    <a:pt x="13973" y="32360"/>
                  </a:lnTo>
                  <a:cubicBezTo>
                    <a:pt x="6813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6813" y="1000"/>
                    <a:pt x="13973" y="1000"/>
                  </a:cubicBezTo>
                  <a:lnTo>
                    <a:pt x="167800" y="1000"/>
                  </a:lnTo>
                  <a:cubicBezTo>
                    <a:pt x="174960" y="1000"/>
                    <a:pt x="180773" y="8013"/>
                    <a:pt x="180773" y="16680"/>
                  </a:cubicBezTo>
                  <a:lnTo>
                    <a:pt x="18077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60EAC9E5-26F5-4EE0-AB1A-A201BDDBB4CA}"/>
                </a:ext>
              </a:extLst>
            </p:cNvPr>
            <p:cNvSpPr/>
            <p:nvPr/>
          </p:nvSpPr>
          <p:spPr>
            <a:xfrm>
              <a:off x="9485512" y="5874467"/>
              <a:ext cx="218667" cy="33333"/>
            </a:xfrm>
            <a:custGeom>
              <a:avLst/>
              <a:gdLst>
                <a:gd name="connsiteX0" fmla="*/ 218253 w 218666"/>
                <a:gd name="connsiteY0" fmla="*/ 16680 h 33333"/>
                <a:gd name="connsiteX1" fmla="*/ 202573 w 218666"/>
                <a:gd name="connsiteY1" fmla="*/ 32360 h 33333"/>
                <a:gd name="connsiteX2" fmla="*/ 16680 w 218666"/>
                <a:gd name="connsiteY2" fmla="*/ 32360 h 33333"/>
                <a:gd name="connsiteX3" fmla="*/ 1000 w 218666"/>
                <a:gd name="connsiteY3" fmla="*/ 16680 h 33333"/>
                <a:gd name="connsiteX4" fmla="*/ 1000 w 218666"/>
                <a:gd name="connsiteY4" fmla="*/ 16680 h 33333"/>
                <a:gd name="connsiteX5" fmla="*/ 16680 w 218666"/>
                <a:gd name="connsiteY5" fmla="*/ 1000 h 33333"/>
                <a:gd name="connsiteX6" fmla="*/ 202587 w 218666"/>
                <a:gd name="connsiteY6" fmla="*/ 1000 h 33333"/>
                <a:gd name="connsiteX7" fmla="*/ 218253 w 218666"/>
                <a:gd name="connsiteY7" fmla="*/ 16680 h 33333"/>
                <a:gd name="connsiteX8" fmla="*/ 218253 w 21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66" h="33333">
                  <a:moveTo>
                    <a:pt x="218253" y="16680"/>
                  </a:moveTo>
                  <a:cubicBezTo>
                    <a:pt x="218253" y="25333"/>
                    <a:pt x="211240" y="32360"/>
                    <a:pt x="202573" y="32360"/>
                  </a:cubicBezTo>
                  <a:lnTo>
                    <a:pt x="16680" y="32360"/>
                  </a:lnTo>
                  <a:cubicBezTo>
                    <a:pt x="8027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8013" y="1000"/>
                    <a:pt x="16680" y="1000"/>
                  </a:cubicBezTo>
                  <a:lnTo>
                    <a:pt x="202587" y="1000"/>
                  </a:lnTo>
                  <a:cubicBezTo>
                    <a:pt x="211240" y="1013"/>
                    <a:pt x="218253" y="8027"/>
                    <a:pt x="218253" y="16680"/>
                  </a:cubicBezTo>
                  <a:lnTo>
                    <a:pt x="21825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6EC2CAC8-E197-4D5E-92C0-972C8A7A920D}"/>
                </a:ext>
              </a:extLst>
            </p:cNvPr>
            <p:cNvSpPr/>
            <p:nvPr/>
          </p:nvSpPr>
          <p:spPr>
            <a:xfrm>
              <a:off x="9459588" y="6406554"/>
              <a:ext cx="45333" cy="17333"/>
            </a:xfrm>
            <a:custGeom>
              <a:avLst/>
              <a:gdLst>
                <a:gd name="connsiteX0" fmla="*/ 43977 w 45333"/>
                <a:gd name="connsiteY0" fmla="*/ 2206 h 17333"/>
                <a:gd name="connsiteX1" fmla="*/ 27697 w 45333"/>
                <a:gd name="connsiteY1" fmla="*/ 140 h 17333"/>
                <a:gd name="connsiteX2" fmla="*/ 2751 w 45333"/>
                <a:gd name="connsiteY2" fmla="*/ 8980 h 17333"/>
                <a:gd name="connsiteX3" fmla="*/ 8204 w 45333"/>
                <a:gd name="connsiteY3" fmla="*/ 17433 h 17333"/>
                <a:gd name="connsiteX4" fmla="*/ 42137 w 45333"/>
                <a:gd name="connsiteY4" fmla="*/ 17033 h 17333"/>
                <a:gd name="connsiteX5" fmla="*/ 43977 w 45333"/>
                <a:gd name="connsiteY5" fmla="*/ 2206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333" h="17333">
                  <a:moveTo>
                    <a:pt x="43977" y="2206"/>
                  </a:moveTo>
                  <a:cubicBezTo>
                    <a:pt x="43977" y="2206"/>
                    <a:pt x="35551" y="5926"/>
                    <a:pt x="27697" y="140"/>
                  </a:cubicBezTo>
                  <a:cubicBezTo>
                    <a:pt x="27697" y="140"/>
                    <a:pt x="8311" y="3246"/>
                    <a:pt x="2751" y="8980"/>
                  </a:cubicBezTo>
                  <a:cubicBezTo>
                    <a:pt x="-2809" y="14713"/>
                    <a:pt x="1217" y="17553"/>
                    <a:pt x="8204" y="17433"/>
                  </a:cubicBezTo>
                  <a:cubicBezTo>
                    <a:pt x="15177" y="17313"/>
                    <a:pt x="42137" y="17033"/>
                    <a:pt x="42137" y="17033"/>
                  </a:cubicBezTo>
                  <a:cubicBezTo>
                    <a:pt x="42137" y="17033"/>
                    <a:pt x="49057" y="12806"/>
                    <a:pt x="43977" y="2206"/>
                  </a:cubicBezTo>
                  <a:close/>
                </a:path>
              </a:pathLst>
            </a:custGeom>
            <a:solidFill>
              <a:srgbClr val="0B4870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E6A2178B-C64B-4BBA-9303-F6822A6659CB}"/>
                </a:ext>
              </a:extLst>
            </p:cNvPr>
            <p:cNvSpPr/>
            <p:nvPr/>
          </p:nvSpPr>
          <p:spPr>
            <a:xfrm>
              <a:off x="9545809" y="6399207"/>
              <a:ext cx="42667" cy="25333"/>
            </a:xfrm>
            <a:custGeom>
              <a:avLst/>
              <a:gdLst>
                <a:gd name="connsiteX0" fmla="*/ 38769 w 42666"/>
                <a:gd name="connsiteY0" fmla="*/ 140 h 25333"/>
                <a:gd name="connsiteX1" fmla="*/ 25463 w 42666"/>
                <a:gd name="connsiteY1" fmla="*/ 2340 h 25333"/>
                <a:gd name="connsiteX2" fmla="*/ 1396 w 42666"/>
                <a:gd name="connsiteY2" fmla="*/ 18806 h 25333"/>
                <a:gd name="connsiteX3" fmla="*/ 9103 w 42666"/>
                <a:gd name="connsiteY3" fmla="*/ 25273 h 25333"/>
                <a:gd name="connsiteX4" fmla="*/ 41396 w 42666"/>
                <a:gd name="connsiteY4" fmla="*/ 14860 h 25333"/>
                <a:gd name="connsiteX5" fmla="*/ 38769 w 42666"/>
                <a:gd name="connsiteY5" fmla="*/ 140 h 2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66" h="25333">
                  <a:moveTo>
                    <a:pt x="38769" y="140"/>
                  </a:moveTo>
                  <a:cubicBezTo>
                    <a:pt x="38769" y="140"/>
                    <a:pt x="34663" y="5540"/>
                    <a:pt x="25463" y="2340"/>
                  </a:cubicBezTo>
                  <a:cubicBezTo>
                    <a:pt x="25463" y="2340"/>
                    <a:pt x="5009" y="11686"/>
                    <a:pt x="1396" y="18806"/>
                  </a:cubicBezTo>
                  <a:cubicBezTo>
                    <a:pt x="-2217" y="25926"/>
                    <a:pt x="2463" y="27446"/>
                    <a:pt x="9103" y="25273"/>
                  </a:cubicBezTo>
                  <a:cubicBezTo>
                    <a:pt x="15743" y="23100"/>
                    <a:pt x="41396" y="14860"/>
                    <a:pt x="41396" y="14860"/>
                  </a:cubicBezTo>
                  <a:cubicBezTo>
                    <a:pt x="41396" y="14860"/>
                    <a:pt x="46756" y="8753"/>
                    <a:pt x="38769" y="140"/>
                  </a:cubicBezTo>
                  <a:close/>
                </a:path>
              </a:pathLst>
            </a:custGeom>
            <a:solidFill>
              <a:srgbClr val="0B4870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BFEFAF4-6709-4E0B-945B-A8FD44960478}"/>
              </a:ext>
            </a:extLst>
          </p:cNvPr>
          <p:cNvSpPr txBox="1"/>
          <p:nvPr/>
        </p:nvSpPr>
        <p:spPr>
          <a:xfrm>
            <a:off x="1596311" y="2249636"/>
            <a:ext cx="115315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b="1" dirty="0"/>
              <a:t>目标回顾</a:t>
            </a: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AC80599-9429-4AF4-BC63-BB416A4F5744}"/>
              </a:ext>
            </a:extLst>
          </p:cNvPr>
          <p:cNvCxnSpPr/>
          <p:nvPr/>
        </p:nvCxnSpPr>
        <p:spPr>
          <a:xfrm>
            <a:off x="2024035" y="2707998"/>
            <a:ext cx="297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BAABB5D3-0CAB-4420-AD81-9ABA1E31BD94}"/>
              </a:ext>
            </a:extLst>
          </p:cNvPr>
          <p:cNvSpPr txBox="1"/>
          <p:nvPr/>
        </p:nvSpPr>
        <p:spPr>
          <a:xfrm>
            <a:off x="4942841" y="2249636"/>
            <a:ext cx="115315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b="1" dirty="0"/>
              <a:t>完成情况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280CA66-983D-44BA-BE13-DF42C6B21530}"/>
              </a:ext>
            </a:extLst>
          </p:cNvPr>
          <p:cNvCxnSpPr/>
          <p:nvPr/>
        </p:nvCxnSpPr>
        <p:spPr>
          <a:xfrm>
            <a:off x="5370565" y="2707998"/>
            <a:ext cx="297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6E24C211-8467-4DA3-8A39-3F1C691D2FBB}"/>
              </a:ext>
            </a:extLst>
          </p:cNvPr>
          <p:cNvSpPr txBox="1"/>
          <p:nvPr/>
        </p:nvSpPr>
        <p:spPr>
          <a:xfrm>
            <a:off x="8507410" y="2249636"/>
            <a:ext cx="1153159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b="1" dirty="0"/>
              <a:t>经验总结</a:t>
            </a: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3749C57-EB1A-474E-8024-064D63BACA9D}"/>
              </a:ext>
            </a:extLst>
          </p:cNvPr>
          <p:cNvCxnSpPr/>
          <p:nvPr/>
        </p:nvCxnSpPr>
        <p:spPr>
          <a:xfrm>
            <a:off x="8935134" y="2707998"/>
            <a:ext cx="297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0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127344-FF35-4343-B348-A0CCF16DB3F1}"/>
              </a:ext>
            </a:extLst>
          </p:cNvPr>
          <p:cNvSpPr txBox="1"/>
          <p:nvPr/>
        </p:nvSpPr>
        <p:spPr>
          <a:xfrm>
            <a:off x="1317554" y="2494677"/>
            <a:ext cx="2082818" cy="21204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在这里输入年度工作的描述，可以重点描述工作的事项及业绩，完成了那些协同工作等。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6FA96C-1210-4DC1-BF46-E10D4B1C6D05}"/>
              </a:ext>
            </a:extLst>
          </p:cNvPr>
          <p:cNvSpPr txBox="1"/>
          <p:nvPr/>
        </p:nvSpPr>
        <p:spPr>
          <a:xfrm>
            <a:off x="4718282" y="2494677"/>
            <a:ext cx="2082818" cy="21204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在这里输入年度工作的描述，可以重点描述工作的事项及业绩，完成了那些协同工作等。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72C5A3-242D-4BBA-8D4C-6396B724E57E}"/>
              </a:ext>
            </a:extLst>
          </p:cNvPr>
          <p:cNvSpPr txBox="1"/>
          <p:nvPr/>
        </p:nvSpPr>
        <p:spPr>
          <a:xfrm>
            <a:off x="8119010" y="2494677"/>
            <a:ext cx="2193390" cy="21204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在这里输入年度工作的描述，可以重点描述工作的事项及业绩，完成了那些协同工作等。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D3AD22-60CB-4299-9EF2-7714BC992ADB}"/>
              </a:ext>
            </a:extLst>
          </p:cNvPr>
          <p:cNvSpPr txBox="1"/>
          <p:nvPr/>
        </p:nvSpPr>
        <p:spPr>
          <a:xfrm>
            <a:off x="1732242" y="331294"/>
            <a:ext cx="2459328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01 </a:t>
            </a:r>
            <a:r>
              <a:rPr lang="zh-CN" altLang="en-US" sz="2400" dirty="0">
                <a:solidFill>
                  <a:schemeClr val="accent1"/>
                </a:solidFill>
              </a:rPr>
              <a:t>年度工作回顾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957C71-711C-4CE8-85CB-F04A1593F595}"/>
              </a:ext>
            </a:extLst>
          </p:cNvPr>
          <p:cNvSpPr txBox="1"/>
          <p:nvPr/>
        </p:nvSpPr>
        <p:spPr>
          <a:xfrm>
            <a:off x="1855248" y="1450892"/>
            <a:ext cx="813043" cy="7694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4400" b="1" dirty="0">
                <a:solidFill>
                  <a:schemeClr val="accent1"/>
                </a:solidFill>
              </a:rPr>
              <a:t>01</a:t>
            </a:r>
            <a:endParaRPr lang="zh-CN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41CFA3-52D6-417A-A139-2C09D36F9D6D}"/>
              </a:ext>
            </a:extLst>
          </p:cNvPr>
          <p:cNvSpPr txBox="1"/>
          <p:nvPr/>
        </p:nvSpPr>
        <p:spPr>
          <a:xfrm>
            <a:off x="5200393" y="1450892"/>
            <a:ext cx="813043" cy="7694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4400" b="1" dirty="0">
                <a:solidFill>
                  <a:schemeClr val="accent1"/>
                </a:solidFill>
              </a:rPr>
              <a:t>02</a:t>
            </a:r>
            <a:endParaRPr lang="zh-CN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2EB88F-4CF8-429C-A84E-6E1BDC305C75}"/>
              </a:ext>
            </a:extLst>
          </p:cNvPr>
          <p:cNvSpPr txBox="1"/>
          <p:nvPr/>
        </p:nvSpPr>
        <p:spPr>
          <a:xfrm>
            <a:off x="8809183" y="1450892"/>
            <a:ext cx="813043" cy="76944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zh-CN" sz="4400" b="1" dirty="0">
                <a:solidFill>
                  <a:schemeClr val="accent1"/>
                </a:solidFill>
              </a:rPr>
              <a:t>03</a:t>
            </a:r>
            <a:endParaRPr lang="zh-CN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8CD06ED-3CC7-41B7-BC82-3EB269883753}"/>
              </a:ext>
            </a:extLst>
          </p:cNvPr>
          <p:cNvSpPr/>
          <p:nvPr/>
        </p:nvSpPr>
        <p:spPr>
          <a:xfrm>
            <a:off x="1131482" y="2321274"/>
            <a:ext cx="2288619" cy="2504725"/>
          </a:xfrm>
          <a:prstGeom prst="roundRect">
            <a:avLst>
              <a:gd name="adj" fmla="val 8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E37F829-5168-4B7C-9DA9-1ACFC3F067A0}"/>
              </a:ext>
            </a:extLst>
          </p:cNvPr>
          <p:cNvSpPr/>
          <p:nvPr/>
        </p:nvSpPr>
        <p:spPr>
          <a:xfrm>
            <a:off x="4542561" y="2321274"/>
            <a:ext cx="2288619" cy="2504725"/>
          </a:xfrm>
          <a:prstGeom prst="roundRect">
            <a:avLst>
              <a:gd name="adj" fmla="val 8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DB35801-9725-4857-9F39-881FA3F5291D}"/>
              </a:ext>
            </a:extLst>
          </p:cNvPr>
          <p:cNvSpPr/>
          <p:nvPr/>
        </p:nvSpPr>
        <p:spPr>
          <a:xfrm>
            <a:off x="8006998" y="2321274"/>
            <a:ext cx="2288619" cy="2504725"/>
          </a:xfrm>
          <a:prstGeom prst="roundRect">
            <a:avLst>
              <a:gd name="adj" fmla="val 834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013F70D-31BF-4A9C-8192-6D1EF7033161}"/>
              </a:ext>
            </a:extLst>
          </p:cNvPr>
          <p:cNvCxnSpPr/>
          <p:nvPr/>
        </p:nvCxnSpPr>
        <p:spPr>
          <a:xfrm flipH="1">
            <a:off x="3990820" y="1954272"/>
            <a:ext cx="0" cy="130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9905551-7E4A-45FA-8A60-534736B0FFF4}"/>
              </a:ext>
            </a:extLst>
          </p:cNvPr>
          <p:cNvSpPr/>
          <p:nvPr/>
        </p:nvSpPr>
        <p:spPr>
          <a:xfrm rot="17100000" flipH="1">
            <a:off x="3762903" y="3044720"/>
            <a:ext cx="455833" cy="423932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rgbClr val="6B73FF"/>
              </a:gs>
              <a:gs pos="100000">
                <a:srgbClr val="000D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02D037A-FBC3-4DB3-AC5B-7FAF0360D517}"/>
              </a:ext>
            </a:extLst>
          </p:cNvPr>
          <p:cNvCxnSpPr/>
          <p:nvPr/>
        </p:nvCxnSpPr>
        <p:spPr>
          <a:xfrm flipH="1" flipV="1">
            <a:off x="4017453" y="3796186"/>
            <a:ext cx="0" cy="130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62A5E6B1-679C-40DA-BB95-DD1C64B169D8}"/>
              </a:ext>
            </a:extLst>
          </p:cNvPr>
          <p:cNvSpPr/>
          <p:nvPr/>
        </p:nvSpPr>
        <p:spPr>
          <a:xfrm rot="4500000" flipH="1" flipV="1">
            <a:off x="3789536" y="3584220"/>
            <a:ext cx="455833" cy="423932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rgbClr val="6B73FF"/>
              </a:gs>
              <a:gs pos="100000">
                <a:srgbClr val="000D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69093FF-EBE0-436B-9711-27766BFEF410}"/>
              </a:ext>
            </a:extLst>
          </p:cNvPr>
          <p:cNvCxnSpPr/>
          <p:nvPr/>
        </p:nvCxnSpPr>
        <p:spPr>
          <a:xfrm flipH="1">
            <a:off x="7382920" y="1954272"/>
            <a:ext cx="0" cy="130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F3CA47E0-9B52-41B8-9C37-9663B37990E8}"/>
              </a:ext>
            </a:extLst>
          </p:cNvPr>
          <p:cNvSpPr/>
          <p:nvPr/>
        </p:nvSpPr>
        <p:spPr>
          <a:xfrm rot="17100000" flipH="1">
            <a:off x="7155003" y="3044720"/>
            <a:ext cx="455833" cy="423932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rgbClr val="6B73FF"/>
              </a:gs>
              <a:gs pos="100000">
                <a:srgbClr val="000D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BD038B3-1238-4481-9A80-3CD466706338}"/>
              </a:ext>
            </a:extLst>
          </p:cNvPr>
          <p:cNvCxnSpPr/>
          <p:nvPr/>
        </p:nvCxnSpPr>
        <p:spPr>
          <a:xfrm flipH="1" flipV="1">
            <a:off x="7409553" y="3796186"/>
            <a:ext cx="0" cy="130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B35E9C5D-360E-448C-9DAC-3F204532B0E3}"/>
              </a:ext>
            </a:extLst>
          </p:cNvPr>
          <p:cNvSpPr/>
          <p:nvPr/>
        </p:nvSpPr>
        <p:spPr>
          <a:xfrm rot="4500000" flipH="1" flipV="1">
            <a:off x="7181636" y="3584220"/>
            <a:ext cx="455833" cy="423932"/>
          </a:xfrm>
          <a:custGeom>
            <a:avLst/>
            <a:gdLst>
              <a:gd name="connsiteX0" fmla="*/ 407062 w 1333268"/>
              <a:gd name="connsiteY0" fmla="*/ 63342 h 1174046"/>
              <a:gd name="connsiteX1" fmla="*/ 908350 w 1333268"/>
              <a:gd name="connsiteY1" fmla="*/ 132455 h 1174046"/>
              <a:gd name="connsiteX2" fmla="*/ 1088394 w 1333268"/>
              <a:gd name="connsiteY2" fmla="*/ 405932 h 1174046"/>
              <a:gd name="connsiteX3" fmla="*/ 1316379 w 1333268"/>
              <a:gd name="connsiteY3" fmla="*/ 705480 h 1174046"/>
              <a:gd name="connsiteX4" fmla="*/ 1228719 w 1333268"/>
              <a:gd name="connsiteY4" fmla="*/ 1084465 h 1174046"/>
              <a:gd name="connsiteX5" fmla="*/ 793220 w 1333268"/>
              <a:gd name="connsiteY5" fmla="*/ 1167225 h 1174046"/>
              <a:gd name="connsiteX6" fmla="*/ 281259 w 1333268"/>
              <a:gd name="connsiteY6" fmla="*/ 202443 h 1174046"/>
              <a:gd name="connsiteX7" fmla="*/ 407062 w 1333268"/>
              <a:gd name="connsiteY7" fmla="*/ 63342 h 11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268" h="1174046">
                <a:moveTo>
                  <a:pt x="407062" y="63342"/>
                </a:moveTo>
                <a:cubicBezTo>
                  <a:pt x="559460" y="-37091"/>
                  <a:pt x="773623" y="-16619"/>
                  <a:pt x="908350" y="132455"/>
                </a:cubicBezTo>
                <a:cubicBezTo>
                  <a:pt x="982012" y="213991"/>
                  <a:pt x="1011932" y="326146"/>
                  <a:pt x="1088394" y="405932"/>
                </a:cubicBezTo>
                <a:cubicBezTo>
                  <a:pt x="1174479" y="495692"/>
                  <a:pt x="1277361" y="583002"/>
                  <a:pt x="1316379" y="705480"/>
                </a:cubicBezTo>
                <a:cubicBezTo>
                  <a:pt x="1357847" y="835658"/>
                  <a:pt x="1321453" y="984907"/>
                  <a:pt x="1228719" y="1084465"/>
                </a:cubicBezTo>
                <a:cubicBezTo>
                  <a:pt x="1115864" y="1205544"/>
                  <a:pt x="949993" y="1169150"/>
                  <a:pt x="793220" y="1167225"/>
                </a:cubicBezTo>
                <a:cubicBezTo>
                  <a:pt x="151256" y="1159177"/>
                  <a:pt x="-325886" y="730676"/>
                  <a:pt x="281259" y="202443"/>
                </a:cubicBezTo>
                <a:cubicBezTo>
                  <a:pt x="332000" y="158000"/>
                  <a:pt x="356671" y="96411"/>
                  <a:pt x="407062" y="63342"/>
                </a:cubicBezTo>
                <a:close/>
              </a:path>
            </a:pathLst>
          </a:custGeom>
          <a:gradFill flip="none" rotWithShape="1">
            <a:gsLst>
              <a:gs pos="0">
                <a:srgbClr val="6B73FF"/>
              </a:gs>
              <a:gs pos="100000">
                <a:srgbClr val="000D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图形 3056">
            <a:extLst>
              <a:ext uri="{FF2B5EF4-FFF2-40B4-BE49-F238E27FC236}">
                <a16:creationId xmlns:a16="http://schemas.microsoft.com/office/drawing/2014/main" id="{14A88723-7BFC-45B6-8334-AE2887A4A2CE}"/>
              </a:ext>
            </a:extLst>
          </p:cNvPr>
          <p:cNvGrpSpPr/>
          <p:nvPr/>
        </p:nvGrpSpPr>
        <p:grpSpPr>
          <a:xfrm>
            <a:off x="9459168" y="4236947"/>
            <a:ext cx="2340322" cy="2340322"/>
            <a:chOff x="8444596" y="5418000"/>
            <a:chExt cx="1440000" cy="1440000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396488D4-B8D5-4107-BB5D-49E90BFC8523}"/>
                </a:ext>
              </a:extLst>
            </p:cNvPr>
            <p:cNvSpPr/>
            <p:nvPr/>
          </p:nvSpPr>
          <p:spPr>
            <a:xfrm>
              <a:off x="8579537" y="5680825"/>
              <a:ext cx="1121333" cy="956000"/>
            </a:xfrm>
            <a:custGeom>
              <a:avLst/>
              <a:gdLst>
                <a:gd name="connsiteX0" fmla="*/ 784819 w 1121333"/>
                <a:gd name="connsiteY0" fmla="*/ 915948 h 956000"/>
                <a:gd name="connsiteX1" fmla="*/ 1064765 w 1121333"/>
                <a:gd name="connsiteY1" fmla="*/ 431495 h 956000"/>
                <a:gd name="connsiteX2" fmla="*/ 764685 w 1121333"/>
                <a:gd name="connsiteY2" fmla="*/ 195921 h 956000"/>
                <a:gd name="connsiteX3" fmla="*/ 351139 w 1121333"/>
                <a:gd name="connsiteY3" fmla="*/ 11681 h 956000"/>
                <a:gd name="connsiteX4" fmla="*/ 172832 w 1121333"/>
                <a:gd name="connsiteY4" fmla="*/ 180708 h 956000"/>
                <a:gd name="connsiteX5" fmla="*/ 12325 w 1121333"/>
                <a:gd name="connsiteY5" fmla="*/ 701375 h 956000"/>
                <a:gd name="connsiteX6" fmla="*/ 784819 w 1121333"/>
                <a:gd name="connsiteY6" fmla="*/ 915948 h 9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1333" h="956000">
                  <a:moveTo>
                    <a:pt x="784819" y="915948"/>
                  </a:moveTo>
                  <a:cubicBezTo>
                    <a:pt x="784819" y="915948"/>
                    <a:pt x="1286619" y="863975"/>
                    <a:pt x="1064765" y="431495"/>
                  </a:cubicBezTo>
                  <a:cubicBezTo>
                    <a:pt x="994419" y="329148"/>
                    <a:pt x="879005" y="300655"/>
                    <a:pt x="764685" y="195921"/>
                  </a:cubicBezTo>
                  <a:cubicBezTo>
                    <a:pt x="764685" y="195921"/>
                    <a:pt x="617672" y="-52825"/>
                    <a:pt x="351139" y="11681"/>
                  </a:cubicBezTo>
                  <a:cubicBezTo>
                    <a:pt x="226072" y="41948"/>
                    <a:pt x="186325" y="155735"/>
                    <a:pt x="172832" y="180708"/>
                  </a:cubicBezTo>
                  <a:cubicBezTo>
                    <a:pt x="159339" y="205681"/>
                    <a:pt x="-49195" y="447135"/>
                    <a:pt x="12325" y="701375"/>
                  </a:cubicBezTo>
                  <a:cubicBezTo>
                    <a:pt x="28699" y="769028"/>
                    <a:pt x="194325" y="1058841"/>
                    <a:pt x="784819" y="91594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0E962D7-BB2A-4326-B689-B56CCCA1B617}"/>
                </a:ext>
              </a:extLst>
            </p:cNvPr>
            <p:cNvSpPr/>
            <p:nvPr/>
          </p:nvSpPr>
          <p:spPr>
            <a:xfrm>
              <a:off x="8753129" y="6633507"/>
              <a:ext cx="854667" cy="12000"/>
            </a:xfrm>
            <a:custGeom>
              <a:avLst/>
              <a:gdLst>
                <a:gd name="connsiteX0" fmla="*/ 1000 w 854666"/>
                <a:gd name="connsiteY0" fmla="*/ 1000 h 12000"/>
                <a:gd name="connsiteX1" fmla="*/ 854733 w 854666"/>
                <a:gd name="connsiteY1" fmla="*/ 1000 h 12000"/>
                <a:gd name="connsiteX2" fmla="*/ 854733 w 854666"/>
                <a:gd name="connsiteY2" fmla="*/ 12120 h 12000"/>
                <a:gd name="connsiteX3" fmla="*/ 1000 w 854666"/>
                <a:gd name="connsiteY3" fmla="*/ 12120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666" h="12000">
                  <a:moveTo>
                    <a:pt x="1000" y="1000"/>
                  </a:moveTo>
                  <a:lnTo>
                    <a:pt x="854733" y="1000"/>
                  </a:lnTo>
                  <a:lnTo>
                    <a:pt x="854733" y="12120"/>
                  </a:lnTo>
                  <a:lnTo>
                    <a:pt x="1000" y="1212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D6F72846-7220-4540-B2F0-ED0E23F448FB}"/>
                </a:ext>
              </a:extLst>
            </p:cNvPr>
            <p:cNvSpPr/>
            <p:nvPr/>
          </p:nvSpPr>
          <p:spPr>
            <a:xfrm>
              <a:off x="9552209" y="5905107"/>
              <a:ext cx="242667" cy="242667"/>
            </a:xfrm>
            <a:custGeom>
              <a:avLst/>
              <a:gdLst>
                <a:gd name="connsiteX0" fmla="*/ 242893 w 242666"/>
                <a:gd name="connsiteY0" fmla="*/ 121947 h 242666"/>
                <a:gd name="connsiteX1" fmla="*/ 121947 w 242666"/>
                <a:gd name="connsiteY1" fmla="*/ 242893 h 242666"/>
                <a:gd name="connsiteX2" fmla="*/ 1000 w 242666"/>
                <a:gd name="connsiteY2" fmla="*/ 121947 h 242666"/>
                <a:gd name="connsiteX3" fmla="*/ 121947 w 242666"/>
                <a:gd name="connsiteY3" fmla="*/ 1000 h 242666"/>
                <a:gd name="connsiteX4" fmla="*/ 242893 w 242666"/>
                <a:gd name="connsiteY4" fmla="*/ 121947 h 24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666" h="242666">
                  <a:moveTo>
                    <a:pt x="242893" y="121947"/>
                  </a:moveTo>
                  <a:cubicBezTo>
                    <a:pt x="242893" y="188744"/>
                    <a:pt x="188744" y="242893"/>
                    <a:pt x="121947" y="242893"/>
                  </a:cubicBezTo>
                  <a:cubicBezTo>
                    <a:pt x="55150" y="242893"/>
                    <a:pt x="1000" y="188744"/>
                    <a:pt x="1000" y="121947"/>
                  </a:cubicBezTo>
                  <a:cubicBezTo>
                    <a:pt x="1000" y="55150"/>
                    <a:pt x="55150" y="1000"/>
                    <a:pt x="121947" y="1000"/>
                  </a:cubicBezTo>
                  <a:cubicBezTo>
                    <a:pt x="188744" y="1000"/>
                    <a:pt x="242893" y="55150"/>
                    <a:pt x="242893" y="12194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54DE81CB-2FFD-48C3-B2E3-20E03E6576A6}"/>
                </a:ext>
              </a:extLst>
            </p:cNvPr>
            <p:cNvSpPr/>
            <p:nvPr/>
          </p:nvSpPr>
          <p:spPr>
            <a:xfrm>
              <a:off x="9617255" y="5960206"/>
              <a:ext cx="113333" cy="133333"/>
            </a:xfrm>
            <a:custGeom>
              <a:avLst/>
              <a:gdLst>
                <a:gd name="connsiteX0" fmla="*/ 90928 w 113333"/>
                <a:gd name="connsiteY0" fmla="*/ 49221 h 133333"/>
                <a:gd name="connsiteX1" fmla="*/ 81728 w 113333"/>
                <a:gd name="connsiteY1" fmla="*/ 50447 h 133333"/>
                <a:gd name="connsiteX2" fmla="*/ 79381 w 113333"/>
                <a:gd name="connsiteY2" fmla="*/ 45527 h 133333"/>
                <a:gd name="connsiteX3" fmla="*/ 90368 w 113333"/>
                <a:gd name="connsiteY3" fmla="*/ 27860 h 133333"/>
                <a:gd name="connsiteX4" fmla="*/ 90741 w 113333"/>
                <a:gd name="connsiteY4" fmla="*/ 3834 h 133333"/>
                <a:gd name="connsiteX5" fmla="*/ 71954 w 113333"/>
                <a:gd name="connsiteY5" fmla="*/ 10967 h 133333"/>
                <a:gd name="connsiteX6" fmla="*/ 39834 w 113333"/>
                <a:gd name="connsiteY6" fmla="*/ 38101 h 133333"/>
                <a:gd name="connsiteX7" fmla="*/ 24568 w 113333"/>
                <a:gd name="connsiteY7" fmla="*/ 56287 h 133333"/>
                <a:gd name="connsiteX8" fmla="*/ 20994 w 113333"/>
                <a:gd name="connsiteY8" fmla="*/ 62740 h 133333"/>
                <a:gd name="connsiteX9" fmla="*/ 4741 w 113333"/>
                <a:gd name="connsiteY9" fmla="*/ 68354 h 133333"/>
                <a:gd name="connsiteX10" fmla="*/ 1034 w 113333"/>
                <a:gd name="connsiteY10" fmla="*/ 73194 h 133333"/>
                <a:gd name="connsiteX11" fmla="*/ 7194 w 113333"/>
                <a:gd name="connsiteY11" fmla="*/ 119567 h 133333"/>
                <a:gd name="connsiteX12" fmla="*/ 12034 w 113333"/>
                <a:gd name="connsiteY12" fmla="*/ 123274 h 133333"/>
                <a:gd name="connsiteX13" fmla="*/ 28794 w 113333"/>
                <a:gd name="connsiteY13" fmla="*/ 121047 h 133333"/>
                <a:gd name="connsiteX14" fmla="*/ 34834 w 113333"/>
                <a:gd name="connsiteY14" fmla="*/ 124421 h 133333"/>
                <a:gd name="connsiteX15" fmla="*/ 54034 w 113333"/>
                <a:gd name="connsiteY15" fmla="*/ 132421 h 133333"/>
                <a:gd name="connsiteX16" fmla="*/ 94274 w 113333"/>
                <a:gd name="connsiteY16" fmla="*/ 128247 h 133333"/>
                <a:gd name="connsiteX17" fmla="*/ 112448 w 113333"/>
                <a:gd name="connsiteY17" fmla="*/ 109527 h 133333"/>
                <a:gd name="connsiteX18" fmla="*/ 112754 w 113333"/>
                <a:gd name="connsiteY18" fmla="*/ 68327 h 133333"/>
                <a:gd name="connsiteX19" fmla="*/ 90928 w 113333"/>
                <a:gd name="connsiteY19" fmla="*/ 49221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333" h="133333">
                  <a:moveTo>
                    <a:pt x="90928" y="49221"/>
                  </a:moveTo>
                  <a:lnTo>
                    <a:pt x="81728" y="50447"/>
                  </a:lnTo>
                  <a:cubicBezTo>
                    <a:pt x="78781" y="50834"/>
                    <a:pt x="77341" y="47687"/>
                    <a:pt x="79381" y="45527"/>
                  </a:cubicBezTo>
                  <a:cubicBezTo>
                    <a:pt x="82168" y="42580"/>
                    <a:pt x="87581" y="34700"/>
                    <a:pt x="90368" y="27860"/>
                  </a:cubicBezTo>
                  <a:cubicBezTo>
                    <a:pt x="94434" y="17887"/>
                    <a:pt x="97181" y="8620"/>
                    <a:pt x="90741" y="3834"/>
                  </a:cubicBezTo>
                  <a:cubicBezTo>
                    <a:pt x="84034" y="-1140"/>
                    <a:pt x="77581" y="-46"/>
                    <a:pt x="71954" y="10967"/>
                  </a:cubicBezTo>
                  <a:cubicBezTo>
                    <a:pt x="68101" y="18501"/>
                    <a:pt x="57728" y="32780"/>
                    <a:pt x="39834" y="38101"/>
                  </a:cubicBezTo>
                  <a:cubicBezTo>
                    <a:pt x="30141" y="40994"/>
                    <a:pt x="23168" y="45807"/>
                    <a:pt x="24568" y="56287"/>
                  </a:cubicBezTo>
                  <a:cubicBezTo>
                    <a:pt x="24968" y="59301"/>
                    <a:pt x="24301" y="61580"/>
                    <a:pt x="20994" y="62740"/>
                  </a:cubicBezTo>
                  <a:cubicBezTo>
                    <a:pt x="16008" y="64474"/>
                    <a:pt x="8114" y="67047"/>
                    <a:pt x="4741" y="68354"/>
                  </a:cubicBezTo>
                  <a:cubicBezTo>
                    <a:pt x="2514" y="69207"/>
                    <a:pt x="728" y="70834"/>
                    <a:pt x="1034" y="73194"/>
                  </a:cubicBezTo>
                  <a:lnTo>
                    <a:pt x="7194" y="119567"/>
                  </a:lnTo>
                  <a:cubicBezTo>
                    <a:pt x="7514" y="121927"/>
                    <a:pt x="9674" y="123594"/>
                    <a:pt x="12034" y="123274"/>
                  </a:cubicBezTo>
                  <a:lnTo>
                    <a:pt x="28794" y="121047"/>
                  </a:lnTo>
                  <a:cubicBezTo>
                    <a:pt x="31328" y="120714"/>
                    <a:pt x="33674" y="122141"/>
                    <a:pt x="34834" y="124421"/>
                  </a:cubicBezTo>
                  <a:cubicBezTo>
                    <a:pt x="38194" y="131047"/>
                    <a:pt x="44888" y="133634"/>
                    <a:pt x="54034" y="132421"/>
                  </a:cubicBezTo>
                  <a:lnTo>
                    <a:pt x="94274" y="128247"/>
                  </a:lnTo>
                  <a:cubicBezTo>
                    <a:pt x="106208" y="126660"/>
                    <a:pt x="111741" y="121541"/>
                    <a:pt x="112448" y="109527"/>
                  </a:cubicBezTo>
                  <a:cubicBezTo>
                    <a:pt x="113021" y="99567"/>
                    <a:pt x="112834" y="79874"/>
                    <a:pt x="112754" y="68327"/>
                  </a:cubicBezTo>
                  <a:cubicBezTo>
                    <a:pt x="112634" y="53887"/>
                    <a:pt x="102861" y="47634"/>
                    <a:pt x="90928" y="4922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BFA81F98-87E5-4914-80F9-6B4D7339BB87}"/>
                </a:ext>
              </a:extLst>
            </p:cNvPr>
            <p:cNvSpPr/>
            <p:nvPr/>
          </p:nvSpPr>
          <p:spPr>
            <a:xfrm>
              <a:off x="9334143" y="5632680"/>
              <a:ext cx="153333" cy="153333"/>
            </a:xfrm>
            <a:custGeom>
              <a:avLst/>
              <a:gdLst>
                <a:gd name="connsiteX0" fmla="*/ 152707 w 153333"/>
                <a:gd name="connsiteY0" fmla="*/ 76853 h 153333"/>
                <a:gd name="connsiteX1" fmla="*/ 76853 w 153333"/>
                <a:gd name="connsiteY1" fmla="*/ 152707 h 153333"/>
                <a:gd name="connsiteX2" fmla="*/ 1000 w 153333"/>
                <a:gd name="connsiteY2" fmla="*/ 76853 h 153333"/>
                <a:gd name="connsiteX3" fmla="*/ 76853 w 153333"/>
                <a:gd name="connsiteY3" fmla="*/ 1000 h 153333"/>
                <a:gd name="connsiteX4" fmla="*/ 152707 w 153333"/>
                <a:gd name="connsiteY4" fmla="*/ 76853 h 15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33" h="153333">
                  <a:moveTo>
                    <a:pt x="152707" y="76853"/>
                  </a:moveTo>
                  <a:cubicBezTo>
                    <a:pt x="152707" y="118746"/>
                    <a:pt x="118746" y="152707"/>
                    <a:pt x="76853" y="152707"/>
                  </a:cubicBezTo>
                  <a:cubicBezTo>
                    <a:pt x="34961" y="152707"/>
                    <a:pt x="1000" y="118746"/>
                    <a:pt x="1000" y="76853"/>
                  </a:cubicBezTo>
                  <a:cubicBezTo>
                    <a:pt x="1000" y="34961"/>
                    <a:pt x="34961" y="1000"/>
                    <a:pt x="76853" y="1000"/>
                  </a:cubicBezTo>
                  <a:cubicBezTo>
                    <a:pt x="118746" y="1000"/>
                    <a:pt x="152707" y="34961"/>
                    <a:pt x="152707" y="7685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8F0D24A-B7F7-4A93-BEE6-0611F20F457B}"/>
                </a:ext>
              </a:extLst>
            </p:cNvPr>
            <p:cNvSpPr/>
            <p:nvPr/>
          </p:nvSpPr>
          <p:spPr>
            <a:xfrm>
              <a:off x="9372143" y="5675434"/>
              <a:ext cx="77333" cy="68000"/>
            </a:xfrm>
            <a:custGeom>
              <a:avLst/>
              <a:gdLst>
                <a:gd name="connsiteX0" fmla="*/ 71146 w 77333"/>
                <a:gd name="connsiteY0" fmla="*/ 14446 h 68000"/>
                <a:gd name="connsiteX1" fmla="*/ 46973 w 77333"/>
                <a:gd name="connsiteY1" fmla="*/ 12300 h 68000"/>
                <a:gd name="connsiteX2" fmla="*/ 42813 w 77333"/>
                <a:gd name="connsiteY2" fmla="*/ 15020 h 68000"/>
                <a:gd name="connsiteX3" fmla="*/ 38826 w 77333"/>
                <a:gd name="connsiteY3" fmla="*/ 14180 h 68000"/>
                <a:gd name="connsiteX4" fmla="*/ 36106 w 77333"/>
                <a:gd name="connsiteY4" fmla="*/ 10020 h 68000"/>
                <a:gd name="connsiteX5" fmla="*/ 13120 w 77333"/>
                <a:gd name="connsiteY5" fmla="*/ 2273 h 68000"/>
                <a:gd name="connsiteX6" fmla="*/ 4093 w 77333"/>
                <a:gd name="connsiteY6" fmla="*/ 30353 h 68000"/>
                <a:gd name="connsiteX7" fmla="*/ 26679 w 77333"/>
                <a:gd name="connsiteY7" fmla="*/ 64926 h 68000"/>
                <a:gd name="connsiteX8" fmla="*/ 33586 w 77333"/>
                <a:gd name="connsiteY8" fmla="*/ 66380 h 68000"/>
                <a:gd name="connsiteX9" fmla="*/ 68160 w 77333"/>
                <a:gd name="connsiteY9" fmla="*/ 43793 h 68000"/>
                <a:gd name="connsiteX10" fmla="*/ 71146 w 77333"/>
                <a:gd name="connsiteY10" fmla="*/ 14446 h 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333" h="68000">
                  <a:moveTo>
                    <a:pt x="71146" y="14446"/>
                  </a:moveTo>
                  <a:cubicBezTo>
                    <a:pt x="64800" y="7993"/>
                    <a:pt x="54560" y="7353"/>
                    <a:pt x="46973" y="12300"/>
                  </a:cubicBezTo>
                  <a:lnTo>
                    <a:pt x="42813" y="15020"/>
                  </a:lnTo>
                  <a:cubicBezTo>
                    <a:pt x="41480" y="15886"/>
                    <a:pt x="39693" y="15513"/>
                    <a:pt x="38826" y="14180"/>
                  </a:cubicBezTo>
                  <a:lnTo>
                    <a:pt x="36106" y="10020"/>
                  </a:lnTo>
                  <a:cubicBezTo>
                    <a:pt x="31160" y="2446"/>
                    <a:pt x="21519" y="-1087"/>
                    <a:pt x="13120" y="2273"/>
                  </a:cubicBezTo>
                  <a:cubicBezTo>
                    <a:pt x="1560" y="6886"/>
                    <a:pt x="-2347" y="20500"/>
                    <a:pt x="4093" y="30353"/>
                  </a:cubicBezTo>
                  <a:lnTo>
                    <a:pt x="26679" y="64926"/>
                  </a:lnTo>
                  <a:cubicBezTo>
                    <a:pt x="28186" y="67233"/>
                    <a:pt x="31280" y="67886"/>
                    <a:pt x="33586" y="66380"/>
                  </a:cubicBezTo>
                  <a:lnTo>
                    <a:pt x="68160" y="43793"/>
                  </a:lnTo>
                  <a:cubicBezTo>
                    <a:pt x="77986" y="37353"/>
                    <a:pt x="79880" y="23313"/>
                    <a:pt x="71146" y="144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2372759E-2FCD-4024-87ED-D89333786A26}"/>
                </a:ext>
              </a:extLst>
            </p:cNvPr>
            <p:cNvSpPr/>
            <p:nvPr/>
          </p:nvSpPr>
          <p:spPr>
            <a:xfrm>
              <a:off x="8577183" y="5820067"/>
              <a:ext cx="196000" cy="196000"/>
            </a:xfrm>
            <a:custGeom>
              <a:avLst/>
              <a:gdLst>
                <a:gd name="connsiteX0" fmla="*/ 195613 w 196000"/>
                <a:gd name="connsiteY0" fmla="*/ 98307 h 196000"/>
                <a:gd name="connsiteX1" fmla="*/ 98307 w 196000"/>
                <a:gd name="connsiteY1" fmla="*/ 195613 h 196000"/>
                <a:gd name="connsiteX2" fmla="*/ 1000 w 196000"/>
                <a:gd name="connsiteY2" fmla="*/ 98307 h 196000"/>
                <a:gd name="connsiteX3" fmla="*/ 98307 w 196000"/>
                <a:gd name="connsiteY3" fmla="*/ 1000 h 196000"/>
                <a:gd name="connsiteX4" fmla="*/ 195613 w 196000"/>
                <a:gd name="connsiteY4" fmla="*/ 98307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00" h="196000">
                  <a:moveTo>
                    <a:pt x="195613" y="98307"/>
                  </a:moveTo>
                  <a:cubicBezTo>
                    <a:pt x="195613" y="152048"/>
                    <a:pt x="152048" y="195613"/>
                    <a:pt x="98307" y="195613"/>
                  </a:cubicBezTo>
                  <a:cubicBezTo>
                    <a:pt x="44566" y="195613"/>
                    <a:pt x="1000" y="152048"/>
                    <a:pt x="1000" y="98307"/>
                  </a:cubicBezTo>
                  <a:cubicBezTo>
                    <a:pt x="1000" y="44566"/>
                    <a:pt x="44566" y="1000"/>
                    <a:pt x="98307" y="1000"/>
                  </a:cubicBezTo>
                  <a:cubicBezTo>
                    <a:pt x="152048" y="1000"/>
                    <a:pt x="195613" y="44566"/>
                    <a:pt x="195613" y="9830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DCD9D1A9-4E74-463A-BB4B-8807E47F80A2}"/>
                </a:ext>
              </a:extLst>
            </p:cNvPr>
            <p:cNvSpPr/>
            <p:nvPr/>
          </p:nvSpPr>
          <p:spPr>
            <a:xfrm>
              <a:off x="8612649" y="5877240"/>
              <a:ext cx="125333" cy="104000"/>
            </a:xfrm>
            <a:custGeom>
              <a:avLst/>
              <a:gdLst>
                <a:gd name="connsiteX0" fmla="*/ 113213 w 125333"/>
                <a:gd name="connsiteY0" fmla="*/ 1173 h 104000"/>
                <a:gd name="connsiteX1" fmla="*/ 12587 w 125333"/>
                <a:gd name="connsiteY1" fmla="*/ 1000 h 104000"/>
                <a:gd name="connsiteX2" fmla="*/ 1080 w 125333"/>
                <a:gd name="connsiteY2" fmla="*/ 12453 h 104000"/>
                <a:gd name="connsiteX3" fmla="*/ 1080 w 125333"/>
                <a:gd name="connsiteY3" fmla="*/ 14293 h 104000"/>
                <a:gd name="connsiteX4" fmla="*/ 1053 w 125333"/>
                <a:gd name="connsiteY4" fmla="*/ 44227 h 104000"/>
                <a:gd name="connsiteX5" fmla="*/ 1000 w 125333"/>
                <a:gd name="connsiteY5" fmla="*/ 67080 h 104000"/>
                <a:gd name="connsiteX6" fmla="*/ 12480 w 125333"/>
                <a:gd name="connsiteY6" fmla="*/ 78587 h 104000"/>
                <a:gd name="connsiteX7" fmla="*/ 28813 w 125333"/>
                <a:gd name="connsiteY7" fmla="*/ 78613 h 104000"/>
                <a:gd name="connsiteX8" fmla="*/ 28867 w 125333"/>
                <a:gd name="connsiteY8" fmla="*/ 101493 h 104000"/>
                <a:gd name="connsiteX9" fmla="*/ 31427 w 125333"/>
                <a:gd name="connsiteY9" fmla="*/ 104027 h 104000"/>
                <a:gd name="connsiteX10" fmla="*/ 33520 w 125333"/>
                <a:gd name="connsiteY10" fmla="*/ 102933 h 104000"/>
                <a:gd name="connsiteX11" fmla="*/ 50240 w 125333"/>
                <a:gd name="connsiteY11" fmla="*/ 78640 h 104000"/>
                <a:gd name="connsiteX12" fmla="*/ 113080 w 125333"/>
                <a:gd name="connsiteY12" fmla="*/ 78720 h 104000"/>
                <a:gd name="connsiteX13" fmla="*/ 124587 w 125333"/>
                <a:gd name="connsiteY13" fmla="*/ 67267 h 104000"/>
                <a:gd name="connsiteX14" fmla="*/ 124667 w 125333"/>
                <a:gd name="connsiteY14" fmla="*/ 12653 h 104000"/>
                <a:gd name="connsiteX15" fmla="*/ 113213 w 125333"/>
                <a:gd name="connsiteY15" fmla="*/ 1173 h 104000"/>
                <a:gd name="connsiteX16" fmla="*/ 22267 w 125333"/>
                <a:gd name="connsiteY16" fmla="*/ 39787 h 104000"/>
                <a:gd name="connsiteX17" fmla="*/ 31773 w 125333"/>
                <a:gd name="connsiteY17" fmla="*/ 30307 h 104000"/>
                <a:gd name="connsiteX18" fmla="*/ 41253 w 125333"/>
                <a:gd name="connsiteY18" fmla="*/ 39813 h 104000"/>
                <a:gd name="connsiteX19" fmla="*/ 31747 w 125333"/>
                <a:gd name="connsiteY19" fmla="*/ 49293 h 104000"/>
                <a:gd name="connsiteX20" fmla="*/ 22267 w 125333"/>
                <a:gd name="connsiteY20" fmla="*/ 39787 h 104000"/>
                <a:gd name="connsiteX21" fmla="*/ 62840 w 125333"/>
                <a:gd name="connsiteY21" fmla="*/ 49347 h 104000"/>
                <a:gd name="connsiteX22" fmla="*/ 53360 w 125333"/>
                <a:gd name="connsiteY22" fmla="*/ 39840 h 104000"/>
                <a:gd name="connsiteX23" fmla="*/ 62867 w 125333"/>
                <a:gd name="connsiteY23" fmla="*/ 30360 h 104000"/>
                <a:gd name="connsiteX24" fmla="*/ 72347 w 125333"/>
                <a:gd name="connsiteY24" fmla="*/ 39867 h 104000"/>
                <a:gd name="connsiteX25" fmla="*/ 62840 w 125333"/>
                <a:gd name="connsiteY25" fmla="*/ 49347 h 104000"/>
                <a:gd name="connsiteX26" fmla="*/ 93907 w 125333"/>
                <a:gd name="connsiteY26" fmla="*/ 49400 h 104000"/>
                <a:gd name="connsiteX27" fmla="*/ 84427 w 125333"/>
                <a:gd name="connsiteY27" fmla="*/ 39893 h 104000"/>
                <a:gd name="connsiteX28" fmla="*/ 93933 w 125333"/>
                <a:gd name="connsiteY28" fmla="*/ 30413 h 104000"/>
                <a:gd name="connsiteX29" fmla="*/ 103413 w 125333"/>
                <a:gd name="connsiteY29" fmla="*/ 39920 h 104000"/>
                <a:gd name="connsiteX30" fmla="*/ 93907 w 125333"/>
                <a:gd name="connsiteY30" fmla="*/ 49400 h 1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5333" h="104000">
                  <a:moveTo>
                    <a:pt x="113213" y="1173"/>
                  </a:moveTo>
                  <a:lnTo>
                    <a:pt x="12587" y="1000"/>
                  </a:lnTo>
                  <a:cubicBezTo>
                    <a:pt x="6227" y="1000"/>
                    <a:pt x="1107" y="6133"/>
                    <a:pt x="1080" y="12453"/>
                  </a:cubicBezTo>
                  <a:lnTo>
                    <a:pt x="1080" y="14293"/>
                  </a:lnTo>
                  <a:cubicBezTo>
                    <a:pt x="1080" y="15240"/>
                    <a:pt x="1053" y="43360"/>
                    <a:pt x="1053" y="44227"/>
                  </a:cubicBezTo>
                  <a:lnTo>
                    <a:pt x="1000" y="67080"/>
                  </a:lnTo>
                  <a:cubicBezTo>
                    <a:pt x="1000" y="73440"/>
                    <a:pt x="6133" y="78560"/>
                    <a:pt x="12480" y="78587"/>
                  </a:cubicBezTo>
                  <a:lnTo>
                    <a:pt x="28813" y="78613"/>
                  </a:lnTo>
                  <a:lnTo>
                    <a:pt x="28867" y="101493"/>
                  </a:lnTo>
                  <a:cubicBezTo>
                    <a:pt x="28867" y="102880"/>
                    <a:pt x="29960" y="104027"/>
                    <a:pt x="31427" y="104027"/>
                  </a:cubicBezTo>
                  <a:cubicBezTo>
                    <a:pt x="32320" y="104027"/>
                    <a:pt x="33013" y="103547"/>
                    <a:pt x="33520" y="102933"/>
                  </a:cubicBezTo>
                  <a:cubicBezTo>
                    <a:pt x="33800" y="102600"/>
                    <a:pt x="43693" y="88360"/>
                    <a:pt x="50240" y="78640"/>
                  </a:cubicBezTo>
                  <a:lnTo>
                    <a:pt x="113080" y="78720"/>
                  </a:lnTo>
                  <a:cubicBezTo>
                    <a:pt x="119440" y="78747"/>
                    <a:pt x="124587" y="73587"/>
                    <a:pt x="124587" y="67267"/>
                  </a:cubicBezTo>
                  <a:lnTo>
                    <a:pt x="124667" y="12653"/>
                  </a:lnTo>
                  <a:cubicBezTo>
                    <a:pt x="124667" y="6320"/>
                    <a:pt x="119547" y="1173"/>
                    <a:pt x="113213" y="1173"/>
                  </a:cubicBezTo>
                  <a:close/>
                  <a:moveTo>
                    <a:pt x="22267" y="39787"/>
                  </a:moveTo>
                  <a:cubicBezTo>
                    <a:pt x="22293" y="34547"/>
                    <a:pt x="26533" y="30307"/>
                    <a:pt x="31773" y="30307"/>
                  </a:cubicBezTo>
                  <a:cubicBezTo>
                    <a:pt x="37013" y="30333"/>
                    <a:pt x="41280" y="34573"/>
                    <a:pt x="41253" y="39813"/>
                  </a:cubicBezTo>
                  <a:cubicBezTo>
                    <a:pt x="41253" y="45080"/>
                    <a:pt x="36987" y="49320"/>
                    <a:pt x="31747" y="49293"/>
                  </a:cubicBezTo>
                  <a:cubicBezTo>
                    <a:pt x="26493" y="49293"/>
                    <a:pt x="22267" y="45027"/>
                    <a:pt x="22267" y="39787"/>
                  </a:cubicBezTo>
                  <a:close/>
                  <a:moveTo>
                    <a:pt x="62840" y="49347"/>
                  </a:moveTo>
                  <a:cubicBezTo>
                    <a:pt x="57600" y="49347"/>
                    <a:pt x="53333" y="45080"/>
                    <a:pt x="53360" y="39840"/>
                  </a:cubicBezTo>
                  <a:cubicBezTo>
                    <a:pt x="53360" y="34600"/>
                    <a:pt x="57627" y="30360"/>
                    <a:pt x="62867" y="30360"/>
                  </a:cubicBezTo>
                  <a:cubicBezTo>
                    <a:pt x="68107" y="30387"/>
                    <a:pt x="72347" y="34627"/>
                    <a:pt x="72347" y="39867"/>
                  </a:cubicBezTo>
                  <a:cubicBezTo>
                    <a:pt x="72307" y="45120"/>
                    <a:pt x="68080" y="49347"/>
                    <a:pt x="62840" y="49347"/>
                  </a:cubicBezTo>
                  <a:close/>
                  <a:moveTo>
                    <a:pt x="93907" y="49400"/>
                  </a:moveTo>
                  <a:cubicBezTo>
                    <a:pt x="88667" y="49400"/>
                    <a:pt x="84427" y="45133"/>
                    <a:pt x="84427" y="39893"/>
                  </a:cubicBezTo>
                  <a:cubicBezTo>
                    <a:pt x="84427" y="34653"/>
                    <a:pt x="88693" y="30413"/>
                    <a:pt x="93933" y="30413"/>
                  </a:cubicBezTo>
                  <a:cubicBezTo>
                    <a:pt x="99173" y="30413"/>
                    <a:pt x="103413" y="34680"/>
                    <a:pt x="103413" y="39920"/>
                  </a:cubicBezTo>
                  <a:cubicBezTo>
                    <a:pt x="103413" y="45173"/>
                    <a:pt x="99147" y="49400"/>
                    <a:pt x="93907" y="494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91C62DD4-EEE7-4236-A9D1-C40ABFEAA69E}"/>
                </a:ext>
              </a:extLst>
            </p:cNvPr>
            <p:cNvSpPr/>
            <p:nvPr/>
          </p:nvSpPr>
          <p:spPr>
            <a:xfrm>
              <a:off x="8855849" y="5598253"/>
              <a:ext cx="196000" cy="196000"/>
            </a:xfrm>
            <a:custGeom>
              <a:avLst/>
              <a:gdLst>
                <a:gd name="connsiteX0" fmla="*/ 195613 w 196000"/>
                <a:gd name="connsiteY0" fmla="*/ 98307 h 196000"/>
                <a:gd name="connsiteX1" fmla="*/ 98307 w 196000"/>
                <a:gd name="connsiteY1" fmla="*/ 195613 h 196000"/>
                <a:gd name="connsiteX2" fmla="*/ 1000 w 196000"/>
                <a:gd name="connsiteY2" fmla="*/ 98307 h 196000"/>
                <a:gd name="connsiteX3" fmla="*/ 98307 w 196000"/>
                <a:gd name="connsiteY3" fmla="*/ 1000 h 196000"/>
                <a:gd name="connsiteX4" fmla="*/ 195613 w 196000"/>
                <a:gd name="connsiteY4" fmla="*/ 98307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000" h="196000">
                  <a:moveTo>
                    <a:pt x="195613" y="98307"/>
                  </a:moveTo>
                  <a:cubicBezTo>
                    <a:pt x="195613" y="152048"/>
                    <a:pt x="152048" y="195613"/>
                    <a:pt x="98307" y="195613"/>
                  </a:cubicBezTo>
                  <a:cubicBezTo>
                    <a:pt x="44566" y="195613"/>
                    <a:pt x="1000" y="152048"/>
                    <a:pt x="1000" y="98307"/>
                  </a:cubicBezTo>
                  <a:cubicBezTo>
                    <a:pt x="1000" y="44566"/>
                    <a:pt x="44566" y="1000"/>
                    <a:pt x="98307" y="1000"/>
                  </a:cubicBezTo>
                  <a:cubicBezTo>
                    <a:pt x="152048" y="1000"/>
                    <a:pt x="195613" y="44566"/>
                    <a:pt x="195613" y="9830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6F1714C7-24C0-4CF1-98FC-B6EEE0FD7D5B}"/>
                </a:ext>
              </a:extLst>
            </p:cNvPr>
            <p:cNvSpPr/>
            <p:nvPr/>
          </p:nvSpPr>
          <p:spPr>
            <a:xfrm>
              <a:off x="8924676" y="5650067"/>
              <a:ext cx="89333" cy="90667"/>
            </a:xfrm>
            <a:custGeom>
              <a:avLst/>
              <a:gdLst>
                <a:gd name="connsiteX0" fmla="*/ 1000 w 89333"/>
                <a:gd name="connsiteY0" fmla="*/ 88800 h 90666"/>
                <a:gd name="connsiteX1" fmla="*/ 1000 w 89333"/>
                <a:gd name="connsiteY1" fmla="*/ 55533 h 90666"/>
                <a:gd name="connsiteX2" fmla="*/ 89373 w 89333"/>
                <a:gd name="connsiteY2" fmla="*/ 1000 h 90666"/>
                <a:gd name="connsiteX3" fmla="*/ 3960 w 89333"/>
                <a:gd name="connsiteY3" fmla="*/ 89987 h 90666"/>
                <a:gd name="connsiteX4" fmla="*/ 1000 w 89333"/>
                <a:gd name="connsiteY4" fmla="*/ 88800 h 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333" h="90666">
                  <a:moveTo>
                    <a:pt x="1000" y="88800"/>
                  </a:moveTo>
                  <a:lnTo>
                    <a:pt x="1000" y="55533"/>
                  </a:lnTo>
                  <a:lnTo>
                    <a:pt x="89373" y="1000"/>
                  </a:lnTo>
                  <a:lnTo>
                    <a:pt x="3960" y="89987"/>
                  </a:lnTo>
                  <a:cubicBezTo>
                    <a:pt x="2880" y="91107"/>
                    <a:pt x="1000" y="90347"/>
                    <a:pt x="1000" y="888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D688C9AE-7016-485C-B225-56FF5BB74750}"/>
                </a:ext>
              </a:extLst>
            </p:cNvPr>
            <p:cNvSpPr/>
            <p:nvPr/>
          </p:nvSpPr>
          <p:spPr>
            <a:xfrm>
              <a:off x="8893262" y="5650053"/>
              <a:ext cx="121333" cy="92000"/>
            </a:xfrm>
            <a:custGeom>
              <a:avLst/>
              <a:gdLst>
                <a:gd name="connsiteX0" fmla="*/ 1548 w 121333"/>
                <a:gd name="connsiteY0" fmla="*/ 27000 h 92000"/>
                <a:gd name="connsiteX1" fmla="*/ 71361 w 121333"/>
                <a:gd name="connsiteY1" fmla="*/ 91547 h 92000"/>
                <a:gd name="connsiteX2" fmla="*/ 74054 w 121333"/>
                <a:gd name="connsiteY2" fmla="*/ 91080 h 92000"/>
                <a:gd name="connsiteX3" fmla="*/ 120788 w 121333"/>
                <a:gd name="connsiteY3" fmla="*/ 1000 h 92000"/>
                <a:gd name="connsiteX4" fmla="*/ 2388 w 121333"/>
                <a:gd name="connsiteY4" fmla="*/ 24053 h 92000"/>
                <a:gd name="connsiteX5" fmla="*/ 1548 w 121333"/>
                <a:gd name="connsiteY5" fmla="*/ 27000 h 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333" h="92000">
                  <a:moveTo>
                    <a:pt x="1548" y="27000"/>
                  </a:moveTo>
                  <a:lnTo>
                    <a:pt x="71361" y="91547"/>
                  </a:lnTo>
                  <a:cubicBezTo>
                    <a:pt x="72188" y="92320"/>
                    <a:pt x="73534" y="92080"/>
                    <a:pt x="74054" y="91080"/>
                  </a:cubicBezTo>
                  <a:lnTo>
                    <a:pt x="120788" y="1000"/>
                  </a:lnTo>
                  <a:lnTo>
                    <a:pt x="2388" y="24053"/>
                  </a:lnTo>
                  <a:cubicBezTo>
                    <a:pt x="1014" y="24333"/>
                    <a:pt x="521" y="26053"/>
                    <a:pt x="1548" y="2700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B4F271BE-B3EB-4280-9251-AABDDBEC00D3}"/>
                </a:ext>
              </a:extLst>
            </p:cNvPr>
            <p:cNvSpPr/>
            <p:nvPr/>
          </p:nvSpPr>
          <p:spPr>
            <a:xfrm>
              <a:off x="8893262" y="5650053"/>
              <a:ext cx="121333" cy="56000"/>
            </a:xfrm>
            <a:custGeom>
              <a:avLst/>
              <a:gdLst>
                <a:gd name="connsiteX0" fmla="*/ 1548 w 121333"/>
                <a:gd name="connsiteY0" fmla="*/ 27000 h 56000"/>
                <a:gd name="connsiteX1" fmla="*/ 32414 w 121333"/>
                <a:gd name="connsiteY1" fmla="*/ 55533 h 56000"/>
                <a:gd name="connsiteX2" fmla="*/ 120788 w 121333"/>
                <a:gd name="connsiteY2" fmla="*/ 1000 h 56000"/>
                <a:gd name="connsiteX3" fmla="*/ 2388 w 121333"/>
                <a:gd name="connsiteY3" fmla="*/ 24053 h 56000"/>
                <a:gd name="connsiteX4" fmla="*/ 1548 w 121333"/>
                <a:gd name="connsiteY4" fmla="*/ 27000 h 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333" h="56000">
                  <a:moveTo>
                    <a:pt x="1548" y="27000"/>
                  </a:moveTo>
                  <a:lnTo>
                    <a:pt x="32414" y="55533"/>
                  </a:lnTo>
                  <a:lnTo>
                    <a:pt x="120788" y="1000"/>
                  </a:lnTo>
                  <a:lnTo>
                    <a:pt x="2388" y="24053"/>
                  </a:lnTo>
                  <a:cubicBezTo>
                    <a:pt x="1014" y="24333"/>
                    <a:pt x="521" y="26053"/>
                    <a:pt x="1548" y="270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37346F0-BAC9-4571-94BE-9B1C00CD0386}"/>
                </a:ext>
              </a:extLst>
            </p:cNvPr>
            <p:cNvSpPr/>
            <p:nvPr/>
          </p:nvSpPr>
          <p:spPr>
            <a:xfrm>
              <a:off x="9375476" y="6142853"/>
              <a:ext cx="192000" cy="122667"/>
            </a:xfrm>
            <a:custGeom>
              <a:avLst/>
              <a:gdLst>
                <a:gd name="connsiteX0" fmla="*/ 7000 w 192000"/>
                <a:gd name="connsiteY0" fmla="*/ 116147 h 122666"/>
                <a:gd name="connsiteX1" fmla="*/ 185600 w 192000"/>
                <a:gd name="connsiteY1" fmla="*/ 7000 h 1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2000" h="122666">
                  <a:moveTo>
                    <a:pt x="7000" y="116147"/>
                  </a:moveTo>
                  <a:lnTo>
                    <a:pt x="1856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3C5B1FB8-51F3-4ACD-8BC0-3B317D299EA3}"/>
                </a:ext>
              </a:extLst>
            </p:cNvPr>
            <p:cNvSpPr/>
            <p:nvPr/>
          </p:nvSpPr>
          <p:spPr>
            <a:xfrm>
              <a:off x="9235663" y="5820360"/>
              <a:ext cx="145333" cy="408000"/>
            </a:xfrm>
            <a:custGeom>
              <a:avLst/>
              <a:gdLst>
                <a:gd name="connsiteX0" fmla="*/ 7000 w 145333"/>
                <a:gd name="connsiteY0" fmla="*/ 401147 h 408000"/>
                <a:gd name="connsiteX1" fmla="*/ 139360 w 145333"/>
                <a:gd name="connsiteY1" fmla="*/ 7000 h 4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333" h="408000">
                  <a:moveTo>
                    <a:pt x="7000" y="401147"/>
                  </a:moveTo>
                  <a:lnTo>
                    <a:pt x="13936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CDA868D-0D0D-4907-B91B-7A649FCC8593}"/>
                </a:ext>
              </a:extLst>
            </p:cNvPr>
            <p:cNvSpPr/>
            <p:nvPr/>
          </p:nvSpPr>
          <p:spPr>
            <a:xfrm>
              <a:off x="8768369" y="6001813"/>
              <a:ext cx="178667" cy="112000"/>
            </a:xfrm>
            <a:custGeom>
              <a:avLst/>
              <a:gdLst>
                <a:gd name="connsiteX0" fmla="*/ 172547 w 178666"/>
                <a:gd name="connsiteY0" fmla="*/ 105867 h 112000"/>
                <a:gd name="connsiteX1" fmla="*/ 7000 w 178666"/>
                <a:gd name="connsiteY1" fmla="*/ 7000 h 1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666" h="112000">
                  <a:moveTo>
                    <a:pt x="172547" y="105867"/>
                  </a:moveTo>
                  <a:lnTo>
                    <a:pt x="70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BFD13B48-AEFE-44A1-840A-A5C4FE9453CE}"/>
                </a:ext>
              </a:extLst>
            </p:cNvPr>
            <p:cNvSpPr/>
            <p:nvPr/>
          </p:nvSpPr>
          <p:spPr>
            <a:xfrm>
              <a:off x="9010596" y="5828133"/>
              <a:ext cx="74667" cy="120000"/>
            </a:xfrm>
            <a:custGeom>
              <a:avLst/>
              <a:gdLst>
                <a:gd name="connsiteX0" fmla="*/ 68453 w 74666"/>
                <a:gd name="connsiteY0" fmla="*/ 113693 h 120000"/>
                <a:gd name="connsiteX1" fmla="*/ 7000 w 74666"/>
                <a:gd name="connsiteY1" fmla="*/ 7000 h 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66" h="120000">
                  <a:moveTo>
                    <a:pt x="68453" y="113693"/>
                  </a:moveTo>
                  <a:lnTo>
                    <a:pt x="7000" y="7000"/>
                  </a:lnTo>
                </a:path>
              </a:pathLst>
            </a:custGeom>
            <a:ln w="66675" cap="flat">
              <a:solidFill>
                <a:srgbClr val="FFBE55"/>
              </a:solidFill>
              <a:custDash>
                <a:ds d="1275000" sp="1275000"/>
              </a:custDash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3F8F0137-2822-4C32-999A-4508F11930E6}"/>
                </a:ext>
              </a:extLst>
            </p:cNvPr>
            <p:cNvSpPr/>
            <p:nvPr/>
          </p:nvSpPr>
          <p:spPr>
            <a:xfrm>
              <a:off x="9343076" y="6556147"/>
              <a:ext cx="53333" cy="50667"/>
            </a:xfrm>
            <a:custGeom>
              <a:avLst/>
              <a:gdLst>
                <a:gd name="connsiteX0" fmla="*/ 27293 w 53333"/>
                <a:gd name="connsiteY0" fmla="*/ 1000 h 50666"/>
                <a:gd name="connsiteX1" fmla="*/ 52707 w 53333"/>
                <a:gd name="connsiteY1" fmla="*/ 46547 h 50666"/>
                <a:gd name="connsiteX2" fmla="*/ 22120 w 53333"/>
                <a:gd name="connsiteY2" fmla="*/ 49760 h 50666"/>
                <a:gd name="connsiteX3" fmla="*/ 1000 w 53333"/>
                <a:gd name="connsiteY3" fmla="*/ 25080 h 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33" h="50666">
                  <a:moveTo>
                    <a:pt x="27293" y="1000"/>
                  </a:moveTo>
                  <a:lnTo>
                    <a:pt x="52707" y="46547"/>
                  </a:lnTo>
                  <a:lnTo>
                    <a:pt x="22120" y="49760"/>
                  </a:lnTo>
                  <a:lnTo>
                    <a:pt x="1000" y="25080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AF3B8FC7-7426-442C-B355-826AFE068981}"/>
                </a:ext>
              </a:extLst>
            </p:cNvPr>
            <p:cNvSpPr/>
            <p:nvPr/>
          </p:nvSpPr>
          <p:spPr>
            <a:xfrm>
              <a:off x="8875472" y="6505320"/>
              <a:ext cx="404000" cy="100000"/>
            </a:xfrm>
            <a:custGeom>
              <a:avLst/>
              <a:gdLst>
                <a:gd name="connsiteX0" fmla="*/ 366857 w 404000"/>
                <a:gd name="connsiteY0" fmla="*/ 1000 h 100000"/>
                <a:gd name="connsiteX1" fmla="*/ 207684 w 404000"/>
                <a:gd name="connsiteY1" fmla="*/ 1000 h 100000"/>
                <a:gd name="connsiteX2" fmla="*/ 204884 w 404000"/>
                <a:gd name="connsiteY2" fmla="*/ 2173 h 100000"/>
                <a:gd name="connsiteX3" fmla="*/ 86790 w 404000"/>
                <a:gd name="connsiteY3" fmla="*/ 2173 h 100000"/>
                <a:gd name="connsiteX4" fmla="*/ 1057 w 404000"/>
                <a:gd name="connsiteY4" fmla="*/ 53120 h 100000"/>
                <a:gd name="connsiteX5" fmla="*/ 70364 w 404000"/>
                <a:gd name="connsiteY5" fmla="*/ 99053 h 100000"/>
                <a:gd name="connsiteX6" fmla="*/ 354110 w 404000"/>
                <a:gd name="connsiteY6" fmla="*/ 99053 h 100000"/>
                <a:gd name="connsiteX7" fmla="*/ 403524 w 404000"/>
                <a:gd name="connsiteY7" fmla="*/ 55240 h 100000"/>
                <a:gd name="connsiteX8" fmla="*/ 366857 w 404000"/>
                <a:gd name="connsiteY8" fmla="*/ 1000 h 1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000" h="100000">
                  <a:moveTo>
                    <a:pt x="366857" y="1000"/>
                  </a:moveTo>
                  <a:lnTo>
                    <a:pt x="207684" y="1000"/>
                  </a:lnTo>
                  <a:cubicBezTo>
                    <a:pt x="207097" y="1693"/>
                    <a:pt x="206177" y="2173"/>
                    <a:pt x="204884" y="2173"/>
                  </a:cubicBezTo>
                  <a:lnTo>
                    <a:pt x="86790" y="2173"/>
                  </a:lnTo>
                  <a:cubicBezTo>
                    <a:pt x="49337" y="25080"/>
                    <a:pt x="13430" y="46707"/>
                    <a:pt x="1057" y="53120"/>
                  </a:cubicBezTo>
                  <a:cubicBezTo>
                    <a:pt x="-1303" y="101267"/>
                    <a:pt x="70364" y="99053"/>
                    <a:pt x="70364" y="99053"/>
                  </a:cubicBezTo>
                  <a:cubicBezTo>
                    <a:pt x="70364" y="99053"/>
                    <a:pt x="295124" y="99053"/>
                    <a:pt x="354110" y="99053"/>
                  </a:cubicBezTo>
                  <a:cubicBezTo>
                    <a:pt x="384404" y="99053"/>
                    <a:pt x="403524" y="73040"/>
                    <a:pt x="403524" y="55240"/>
                  </a:cubicBezTo>
                  <a:cubicBezTo>
                    <a:pt x="403524" y="12800"/>
                    <a:pt x="366857" y="1000"/>
                    <a:pt x="366857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5F761B8F-EAD4-4831-B71C-7D550A8609D7}"/>
                </a:ext>
              </a:extLst>
            </p:cNvPr>
            <p:cNvSpPr/>
            <p:nvPr/>
          </p:nvSpPr>
          <p:spPr>
            <a:xfrm>
              <a:off x="8971649" y="6353173"/>
              <a:ext cx="422667" cy="254667"/>
            </a:xfrm>
            <a:custGeom>
              <a:avLst/>
              <a:gdLst>
                <a:gd name="connsiteX0" fmla="*/ 227147 w 422666"/>
                <a:gd name="connsiteY0" fmla="*/ 1000 h 254666"/>
                <a:gd name="connsiteX1" fmla="*/ 96933 w 422666"/>
                <a:gd name="connsiteY1" fmla="*/ 85853 h 254666"/>
                <a:gd name="connsiteX2" fmla="*/ 1000 w 422666"/>
                <a:gd name="connsiteY2" fmla="*/ 154880 h 254666"/>
                <a:gd name="connsiteX3" fmla="*/ 111213 w 422666"/>
                <a:gd name="connsiteY3" fmla="*/ 155893 h 254666"/>
                <a:gd name="connsiteX4" fmla="*/ 237573 w 422666"/>
                <a:gd name="connsiteY4" fmla="*/ 100440 h 254666"/>
                <a:gd name="connsiteX5" fmla="*/ 370107 w 422666"/>
                <a:gd name="connsiteY5" fmla="*/ 254267 h 254666"/>
                <a:gd name="connsiteX6" fmla="*/ 422227 w 422666"/>
                <a:gd name="connsiteY6" fmla="*/ 217707 h 254666"/>
                <a:gd name="connsiteX7" fmla="*/ 227147 w 422666"/>
                <a:gd name="connsiteY7" fmla="*/ 1000 h 2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2666" h="254666">
                  <a:moveTo>
                    <a:pt x="227147" y="1000"/>
                  </a:moveTo>
                  <a:cubicBezTo>
                    <a:pt x="174547" y="1000"/>
                    <a:pt x="96933" y="85853"/>
                    <a:pt x="96933" y="85853"/>
                  </a:cubicBezTo>
                  <a:cubicBezTo>
                    <a:pt x="96933" y="85853"/>
                    <a:pt x="49347" y="120373"/>
                    <a:pt x="1000" y="154880"/>
                  </a:cubicBezTo>
                  <a:cubicBezTo>
                    <a:pt x="1000" y="154880"/>
                    <a:pt x="110613" y="155293"/>
                    <a:pt x="111213" y="155893"/>
                  </a:cubicBezTo>
                  <a:cubicBezTo>
                    <a:pt x="228987" y="154000"/>
                    <a:pt x="237573" y="100440"/>
                    <a:pt x="237573" y="100440"/>
                  </a:cubicBezTo>
                  <a:lnTo>
                    <a:pt x="370107" y="254267"/>
                  </a:lnTo>
                  <a:lnTo>
                    <a:pt x="422227" y="217707"/>
                  </a:lnTo>
                  <a:cubicBezTo>
                    <a:pt x="422227" y="217720"/>
                    <a:pt x="302067" y="1000"/>
                    <a:pt x="227147" y="1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C2640939-D6E1-41F8-BB9D-FF54663EAD58}"/>
                </a:ext>
              </a:extLst>
            </p:cNvPr>
            <p:cNvSpPr/>
            <p:nvPr/>
          </p:nvSpPr>
          <p:spPr>
            <a:xfrm>
              <a:off x="8845407" y="6134227"/>
              <a:ext cx="236000" cy="433333"/>
            </a:xfrm>
            <a:custGeom>
              <a:avLst/>
              <a:gdLst>
                <a:gd name="connsiteX0" fmla="*/ 31122 w 236000"/>
                <a:gd name="connsiteY0" fmla="*/ 432773 h 433333"/>
                <a:gd name="connsiteX1" fmla="*/ 211615 w 236000"/>
                <a:gd name="connsiteY1" fmla="*/ 298960 h 433333"/>
                <a:gd name="connsiteX2" fmla="*/ 222509 w 236000"/>
                <a:gd name="connsiteY2" fmla="*/ 99800 h 433333"/>
                <a:gd name="connsiteX3" fmla="*/ 236122 w 236000"/>
                <a:gd name="connsiteY3" fmla="*/ 95520 h 433333"/>
                <a:gd name="connsiteX4" fmla="*/ 124482 w 236000"/>
                <a:gd name="connsiteY4" fmla="*/ 1000 h 433333"/>
                <a:gd name="connsiteX5" fmla="*/ 112815 w 236000"/>
                <a:gd name="connsiteY5" fmla="*/ 22400 h 433333"/>
                <a:gd name="connsiteX6" fmla="*/ 66135 w 236000"/>
                <a:gd name="connsiteY6" fmla="*/ 86587 h 433333"/>
                <a:gd name="connsiteX7" fmla="*/ 69642 w 236000"/>
                <a:gd name="connsiteY7" fmla="*/ 93400 h 433333"/>
                <a:gd name="connsiteX8" fmla="*/ 4295 w 236000"/>
                <a:gd name="connsiteY8" fmla="*/ 397973 h 433333"/>
                <a:gd name="connsiteX9" fmla="*/ 31122 w 236000"/>
                <a:gd name="connsiteY9" fmla="*/ 432773 h 4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000" h="433333">
                  <a:moveTo>
                    <a:pt x="31122" y="432773"/>
                  </a:moveTo>
                  <a:cubicBezTo>
                    <a:pt x="31122" y="432773"/>
                    <a:pt x="205389" y="370533"/>
                    <a:pt x="211615" y="298960"/>
                  </a:cubicBezTo>
                  <a:cubicBezTo>
                    <a:pt x="211615" y="214933"/>
                    <a:pt x="222509" y="99800"/>
                    <a:pt x="222509" y="99800"/>
                  </a:cubicBezTo>
                  <a:cubicBezTo>
                    <a:pt x="222509" y="99800"/>
                    <a:pt x="234562" y="104853"/>
                    <a:pt x="236122" y="95520"/>
                  </a:cubicBezTo>
                  <a:cubicBezTo>
                    <a:pt x="237682" y="86187"/>
                    <a:pt x="210455" y="9560"/>
                    <a:pt x="124482" y="1000"/>
                  </a:cubicBezTo>
                  <a:cubicBezTo>
                    <a:pt x="121375" y="1387"/>
                    <a:pt x="107762" y="11893"/>
                    <a:pt x="112815" y="22400"/>
                  </a:cubicBezTo>
                  <a:cubicBezTo>
                    <a:pt x="109309" y="22787"/>
                    <a:pt x="50189" y="44960"/>
                    <a:pt x="66135" y="86587"/>
                  </a:cubicBezTo>
                  <a:cubicBezTo>
                    <a:pt x="66909" y="88533"/>
                    <a:pt x="69642" y="93400"/>
                    <a:pt x="69642" y="93400"/>
                  </a:cubicBezTo>
                  <a:cubicBezTo>
                    <a:pt x="69642" y="93400"/>
                    <a:pt x="-16718" y="257947"/>
                    <a:pt x="4295" y="397973"/>
                  </a:cubicBezTo>
                  <a:cubicBezTo>
                    <a:pt x="11869" y="411960"/>
                    <a:pt x="20042" y="434333"/>
                    <a:pt x="31122" y="43277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3A0D4BD7-9B36-41C1-8A5F-F12805B3E356}"/>
                </a:ext>
              </a:extLst>
            </p:cNvPr>
            <p:cNvSpPr/>
            <p:nvPr/>
          </p:nvSpPr>
          <p:spPr>
            <a:xfrm>
              <a:off x="9004329" y="6114107"/>
              <a:ext cx="77333" cy="90667"/>
            </a:xfrm>
            <a:custGeom>
              <a:avLst/>
              <a:gdLst>
                <a:gd name="connsiteX0" fmla="*/ 77080 w 77333"/>
                <a:gd name="connsiteY0" fmla="*/ 42227 h 90666"/>
                <a:gd name="connsiteX1" fmla="*/ 73787 w 77333"/>
                <a:gd name="connsiteY1" fmla="*/ 45520 h 90666"/>
                <a:gd name="connsiteX2" fmla="*/ 72733 w 77333"/>
                <a:gd name="connsiteY2" fmla="*/ 46667 h 90666"/>
                <a:gd name="connsiteX3" fmla="*/ 71067 w 77333"/>
                <a:gd name="connsiteY3" fmla="*/ 48627 h 90666"/>
                <a:gd name="connsiteX4" fmla="*/ 70973 w 77333"/>
                <a:gd name="connsiteY4" fmla="*/ 48720 h 90666"/>
                <a:gd name="connsiteX5" fmla="*/ 61853 w 77333"/>
                <a:gd name="connsiteY5" fmla="*/ 63533 h 90666"/>
                <a:gd name="connsiteX6" fmla="*/ 59707 w 77333"/>
                <a:gd name="connsiteY6" fmla="*/ 69653 h 90666"/>
                <a:gd name="connsiteX7" fmla="*/ 58707 w 77333"/>
                <a:gd name="connsiteY7" fmla="*/ 73947 h 90666"/>
                <a:gd name="connsiteX8" fmla="*/ 59133 w 77333"/>
                <a:gd name="connsiteY8" fmla="*/ 89800 h 90666"/>
                <a:gd name="connsiteX9" fmla="*/ 1000 w 77333"/>
                <a:gd name="connsiteY9" fmla="*/ 33773 h 90666"/>
                <a:gd name="connsiteX10" fmla="*/ 2293 w 77333"/>
                <a:gd name="connsiteY10" fmla="*/ 29853 h 90666"/>
                <a:gd name="connsiteX11" fmla="*/ 4107 w 77333"/>
                <a:gd name="connsiteY11" fmla="*/ 24120 h 90666"/>
                <a:gd name="connsiteX12" fmla="*/ 6013 w 77333"/>
                <a:gd name="connsiteY12" fmla="*/ 18147 h 90666"/>
                <a:gd name="connsiteX13" fmla="*/ 7973 w 77333"/>
                <a:gd name="connsiteY13" fmla="*/ 12080 h 90666"/>
                <a:gd name="connsiteX14" fmla="*/ 11560 w 77333"/>
                <a:gd name="connsiteY14" fmla="*/ 1000 h 90666"/>
                <a:gd name="connsiteX15" fmla="*/ 77080 w 77333"/>
                <a:gd name="connsiteY15" fmla="*/ 42227 h 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333" h="90666">
                  <a:moveTo>
                    <a:pt x="77080" y="42227"/>
                  </a:moveTo>
                  <a:cubicBezTo>
                    <a:pt x="77080" y="42227"/>
                    <a:pt x="75747" y="43373"/>
                    <a:pt x="73787" y="45520"/>
                  </a:cubicBezTo>
                  <a:cubicBezTo>
                    <a:pt x="73453" y="45853"/>
                    <a:pt x="73120" y="46240"/>
                    <a:pt x="72733" y="46667"/>
                  </a:cubicBezTo>
                  <a:cubicBezTo>
                    <a:pt x="72160" y="47293"/>
                    <a:pt x="71533" y="47907"/>
                    <a:pt x="71067" y="48627"/>
                  </a:cubicBezTo>
                  <a:cubicBezTo>
                    <a:pt x="71013" y="48627"/>
                    <a:pt x="71013" y="48680"/>
                    <a:pt x="70973" y="48720"/>
                  </a:cubicBezTo>
                  <a:cubicBezTo>
                    <a:pt x="67960" y="52400"/>
                    <a:pt x="64427" y="57467"/>
                    <a:pt x="61853" y="63533"/>
                  </a:cubicBezTo>
                  <a:cubicBezTo>
                    <a:pt x="61040" y="65493"/>
                    <a:pt x="60280" y="67493"/>
                    <a:pt x="59707" y="69653"/>
                  </a:cubicBezTo>
                  <a:cubicBezTo>
                    <a:pt x="59280" y="71040"/>
                    <a:pt x="58947" y="72467"/>
                    <a:pt x="58707" y="73947"/>
                  </a:cubicBezTo>
                  <a:cubicBezTo>
                    <a:pt x="57800" y="78920"/>
                    <a:pt x="57800" y="84213"/>
                    <a:pt x="59133" y="89800"/>
                  </a:cubicBezTo>
                  <a:cubicBezTo>
                    <a:pt x="36400" y="69160"/>
                    <a:pt x="1000" y="33773"/>
                    <a:pt x="1000" y="33773"/>
                  </a:cubicBezTo>
                  <a:lnTo>
                    <a:pt x="2293" y="29853"/>
                  </a:lnTo>
                  <a:lnTo>
                    <a:pt x="4107" y="24120"/>
                  </a:lnTo>
                  <a:lnTo>
                    <a:pt x="6013" y="18147"/>
                  </a:lnTo>
                  <a:lnTo>
                    <a:pt x="7973" y="12080"/>
                  </a:lnTo>
                  <a:lnTo>
                    <a:pt x="11560" y="1000"/>
                  </a:lnTo>
                  <a:lnTo>
                    <a:pt x="77080" y="42227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2017AD08-0EE1-409A-A899-6C159F9B6114}"/>
                </a:ext>
              </a:extLst>
            </p:cNvPr>
            <p:cNvSpPr/>
            <p:nvPr/>
          </p:nvSpPr>
          <p:spPr>
            <a:xfrm>
              <a:off x="9009356" y="6120267"/>
              <a:ext cx="69333" cy="57333"/>
            </a:xfrm>
            <a:custGeom>
              <a:avLst/>
              <a:gdLst>
                <a:gd name="connsiteX0" fmla="*/ 68813 w 69333"/>
                <a:gd name="connsiteY0" fmla="*/ 39360 h 57333"/>
                <a:gd name="connsiteX1" fmla="*/ 67720 w 69333"/>
                <a:gd name="connsiteY1" fmla="*/ 40507 h 57333"/>
                <a:gd name="connsiteX2" fmla="*/ 66053 w 69333"/>
                <a:gd name="connsiteY2" fmla="*/ 42467 h 57333"/>
                <a:gd name="connsiteX3" fmla="*/ 65960 w 69333"/>
                <a:gd name="connsiteY3" fmla="*/ 42560 h 57333"/>
                <a:gd name="connsiteX4" fmla="*/ 56840 w 69333"/>
                <a:gd name="connsiteY4" fmla="*/ 57373 h 57333"/>
                <a:gd name="connsiteX5" fmla="*/ 56600 w 69333"/>
                <a:gd name="connsiteY5" fmla="*/ 57520 h 57333"/>
                <a:gd name="connsiteX6" fmla="*/ 1000 w 69333"/>
                <a:gd name="connsiteY6" fmla="*/ 12000 h 57333"/>
                <a:gd name="connsiteX7" fmla="*/ 4440 w 69333"/>
                <a:gd name="connsiteY7" fmla="*/ 1000 h 57333"/>
                <a:gd name="connsiteX8" fmla="*/ 68773 w 69333"/>
                <a:gd name="connsiteY8" fmla="*/ 39360 h 57333"/>
                <a:gd name="connsiteX9" fmla="*/ 68813 w 69333"/>
                <a:gd name="connsiteY9" fmla="*/ 39360 h 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333" h="57333">
                  <a:moveTo>
                    <a:pt x="68813" y="39360"/>
                  </a:moveTo>
                  <a:cubicBezTo>
                    <a:pt x="68480" y="39747"/>
                    <a:pt x="68147" y="40120"/>
                    <a:pt x="67720" y="40507"/>
                  </a:cubicBezTo>
                  <a:cubicBezTo>
                    <a:pt x="67147" y="41133"/>
                    <a:pt x="66520" y="41747"/>
                    <a:pt x="66053" y="42467"/>
                  </a:cubicBezTo>
                  <a:cubicBezTo>
                    <a:pt x="66000" y="42467"/>
                    <a:pt x="66000" y="42520"/>
                    <a:pt x="65960" y="42560"/>
                  </a:cubicBezTo>
                  <a:cubicBezTo>
                    <a:pt x="62947" y="46240"/>
                    <a:pt x="59413" y="51307"/>
                    <a:pt x="56840" y="57373"/>
                  </a:cubicBezTo>
                  <a:cubicBezTo>
                    <a:pt x="56787" y="57427"/>
                    <a:pt x="56693" y="57467"/>
                    <a:pt x="56600" y="57520"/>
                  </a:cubicBezTo>
                  <a:cubicBezTo>
                    <a:pt x="35680" y="34547"/>
                    <a:pt x="3907" y="13907"/>
                    <a:pt x="1000" y="12000"/>
                  </a:cubicBezTo>
                  <a:lnTo>
                    <a:pt x="4440" y="1000"/>
                  </a:lnTo>
                  <a:lnTo>
                    <a:pt x="68773" y="39360"/>
                  </a:lnTo>
                  <a:lnTo>
                    <a:pt x="68813" y="39360"/>
                  </a:lnTo>
                  <a:close/>
                </a:path>
              </a:pathLst>
            </a:custGeom>
            <a:solidFill>
              <a:srgbClr val="C38C6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4DE2FE7-4D43-4A23-9564-B02CE3E0A1D2}"/>
                </a:ext>
              </a:extLst>
            </p:cNvPr>
            <p:cNvSpPr/>
            <p:nvPr/>
          </p:nvSpPr>
          <p:spPr>
            <a:xfrm>
              <a:off x="9008289" y="6027600"/>
              <a:ext cx="125333" cy="133333"/>
            </a:xfrm>
            <a:custGeom>
              <a:avLst/>
              <a:gdLst>
                <a:gd name="connsiteX0" fmla="*/ 1200 w 125333"/>
                <a:gd name="connsiteY0" fmla="*/ 94027 h 133333"/>
                <a:gd name="connsiteX1" fmla="*/ 94280 w 125333"/>
                <a:gd name="connsiteY1" fmla="*/ 125573 h 133333"/>
                <a:gd name="connsiteX2" fmla="*/ 124667 w 125333"/>
                <a:gd name="connsiteY2" fmla="*/ 29400 h 133333"/>
                <a:gd name="connsiteX3" fmla="*/ 48947 w 125333"/>
                <a:gd name="connsiteY3" fmla="*/ 1000 h 133333"/>
                <a:gd name="connsiteX4" fmla="*/ 12667 w 125333"/>
                <a:gd name="connsiteY4" fmla="*/ 28613 h 133333"/>
                <a:gd name="connsiteX5" fmla="*/ 1200 w 125333"/>
                <a:gd name="connsiteY5" fmla="*/ 94027 h 1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333" h="133333">
                  <a:moveTo>
                    <a:pt x="1200" y="94027"/>
                  </a:moveTo>
                  <a:cubicBezTo>
                    <a:pt x="3174" y="98200"/>
                    <a:pt x="57200" y="151613"/>
                    <a:pt x="94280" y="125573"/>
                  </a:cubicBezTo>
                  <a:cubicBezTo>
                    <a:pt x="110054" y="113747"/>
                    <a:pt x="114414" y="109867"/>
                    <a:pt x="124667" y="29400"/>
                  </a:cubicBezTo>
                  <a:cubicBezTo>
                    <a:pt x="117574" y="22307"/>
                    <a:pt x="48947" y="1000"/>
                    <a:pt x="48947" y="1000"/>
                  </a:cubicBezTo>
                  <a:lnTo>
                    <a:pt x="12667" y="28613"/>
                  </a:lnTo>
                  <a:cubicBezTo>
                    <a:pt x="12654" y="28613"/>
                    <a:pt x="-786" y="89840"/>
                    <a:pt x="1200" y="94027"/>
                  </a:cubicBez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5986AFA-E91A-4DC8-9F94-53B68DB0BBB8}"/>
                </a:ext>
              </a:extLst>
            </p:cNvPr>
            <p:cNvSpPr/>
            <p:nvPr/>
          </p:nvSpPr>
          <p:spPr>
            <a:xfrm>
              <a:off x="9107851" y="6450131"/>
              <a:ext cx="121333" cy="41333"/>
            </a:xfrm>
            <a:custGeom>
              <a:avLst/>
              <a:gdLst>
                <a:gd name="connsiteX0" fmla="*/ 9319 w 121333"/>
                <a:gd name="connsiteY0" fmla="*/ 2375 h 41333"/>
                <a:gd name="connsiteX1" fmla="*/ 11265 w 121333"/>
                <a:gd name="connsiteY1" fmla="*/ 1002 h 41333"/>
                <a:gd name="connsiteX2" fmla="*/ 67732 w 121333"/>
                <a:gd name="connsiteY2" fmla="*/ 7442 h 41333"/>
                <a:gd name="connsiteX3" fmla="*/ 120079 w 121333"/>
                <a:gd name="connsiteY3" fmla="*/ 36029 h 41333"/>
                <a:gd name="connsiteX4" fmla="*/ 118972 w 121333"/>
                <a:gd name="connsiteY4" fmla="*/ 39615 h 41333"/>
                <a:gd name="connsiteX5" fmla="*/ 46185 w 121333"/>
                <a:gd name="connsiteY5" fmla="*/ 40602 h 41333"/>
                <a:gd name="connsiteX6" fmla="*/ 67319 w 121333"/>
                <a:gd name="connsiteY6" fmla="*/ 40549 h 41333"/>
                <a:gd name="connsiteX7" fmla="*/ 2532 w 121333"/>
                <a:gd name="connsiteY7" fmla="*/ 30589 h 41333"/>
                <a:gd name="connsiteX8" fmla="*/ 1092 w 121333"/>
                <a:gd name="connsiteY8" fmla="*/ 28055 h 41333"/>
                <a:gd name="connsiteX9" fmla="*/ 9319 w 121333"/>
                <a:gd name="connsiteY9" fmla="*/ 2375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333" h="41333">
                  <a:moveTo>
                    <a:pt x="9319" y="2375"/>
                  </a:moveTo>
                  <a:cubicBezTo>
                    <a:pt x="9585" y="1522"/>
                    <a:pt x="10385" y="962"/>
                    <a:pt x="11265" y="1002"/>
                  </a:cubicBezTo>
                  <a:cubicBezTo>
                    <a:pt x="17625" y="1255"/>
                    <a:pt x="43199" y="2562"/>
                    <a:pt x="67732" y="7442"/>
                  </a:cubicBezTo>
                  <a:cubicBezTo>
                    <a:pt x="82039" y="10295"/>
                    <a:pt x="108999" y="28309"/>
                    <a:pt x="120079" y="36029"/>
                  </a:cubicBezTo>
                  <a:cubicBezTo>
                    <a:pt x="121652" y="37122"/>
                    <a:pt x="120892" y="39589"/>
                    <a:pt x="118972" y="39615"/>
                  </a:cubicBezTo>
                  <a:lnTo>
                    <a:pt x="46185" y="40602"/>
                  </a:lnTo>
                  <a:cubicBezTo>
                    <a:pt x="46025" y="40602"/>
                    <a:pt x="67465" y="40589"/>
                    <a:pt x="67319" y="40549"/>
                  </a:cubicBezTo>
                  <a:lnTo>
                    <a:pt x="2532" y="30589"/>
                  </a:lnTo>
                  <a:cubicBezTo>
                    <a:pt x="1412" y="30335"/>
                    <a:pt x="745" y="29162"/>
                    <a:pt x="1092" y="28055"/>
                  </a:cubicBezTo>
                  <a:lnTo>
                    <a:pt x="9319" y="2375"/>
                  </a:lnTo>
                  <a:close/>
                </a:path>
              </a:pathLst>
            </a:custGeom>
            <a:solidFill>
              <a:srgbClr val="D8A17E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75631F27-7B16-4D74-9F16-8F45AF22FF93}"/>
                </a:ext>
              </a:extLst>
            </p:cNvPr>
            <p:cNvSpPr/>
            <p:nvPr/>
          </p:nvSpPr>
          <p:spPr>
            <a:xfrm>
              <a:off x="8932771" y="6202239"/>
              <a:ext cx="210667" cy="294667"/>
            </a:xfrm>
            <a:custGeom>
              <a:avLst/>
              <a:gdLst>
                <a:gd name="connsiteX0" fmla="*/ 192318 w 210666"/>
                <a:gd name="connsiteY0" fmla="*/ 293774 h 294666"/>
                <a:gd name="connsiteX1" fmla="*/ 209825 w 210666"/>
                <a:gd name="connsiteY1" fmla="*/ 245347 h 294666"/>
                <a:gd name="connsiteX2" fmla="*/ 87291 w 210666"/>
                <a:gd name="connsiteY2" fmla="*/ 199841 h 294666"/>
                <a:gd name="connsiteX3" fmla="*/ 103051 w 210666"/>
                <a:gd name="connsiteY3" fmla="*/ 5547 h 294666"/>
                <a:gd name="connsiteX4" fmla="*/ 26611 w 210666"/>
                <a:gd name="connsiteY4" fmla="*/ 68561 h 294666"/>
                <a:gd name="connsiteX5" fmla="*/ 16105 w 210666"/>
                <a:gd name="connsiteY5" fmla="*/ 255267 h 294666"/>
                <a:gd name="connsiteX6" fmla="*/ 192318 w 210666"/>
                <a:gd name="connsiteY6" fmla="*/ 293774 h 29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666" h="294666">
                  <a:moveTo>
                    <a:pt x="192318" y="293774"/>
                  </a:moveTo>
                  <a:lnTo>
                    <a:pt x="209825" y="245347"/>
                  </a:lnTo>
                  <a:cubicBezTo>
                    <a:pt x="209825" y="245347"/>
                    <a:pt x="105385" y="201587"/>
                    <a:pt x="87291" y="199841"/>
                  </a:cubicBezTo>
                  <a:cubicBezTo>
                    <a:pt x="93705" y="171254"/>
                    <a:pt x="158478" y="34721"/>
                    <a:pt x="103051" y="5547"/>
                  </a:cubicBezTo>
                  <a:cubicBezTo>
                    <a:pt x="96051" y="1467"/>
                    <a:pt x="45865" y="-17213"/>
                    <a:pt x="26611" y="68561"/>
                  </a:cubicBezTo>
                  <a:cubicBezTo>
                    <a:pt x="7358" y="154334"/>
                    <a:pt x="-14229" y="243601"/>
                    <a:pt x="16105" y="255267"/>
                  </a:cubicBezTo>
                  <a:cubicBezTo>
                    <a:pt x="46451" y="266934"/>
                    <a:pt x="192318" y="293774"/>
                    <a:pt x="192318" y="293774"/>
                  </a:cubicBezTo>
                  <a:close/>
                </a:path>
              </a:pathLst>
            </a:custGeom>
            <a:solidFill>
              <a:srgbClr val="F4B25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FE695981-6A09-42F3-9264-C8056AB2A04B}"/>
                </a:ext>
              </a:extLst>
            </p:cNvPr>
            <p:cNvSpPr/>
            <p:nvPr/>
          </p:nvSpPr>
          <p:spPr>
            <a:xfrm>
              <a:off x="9133423" y="6488600"/>
              <a:ext cx="209333" cy="17333"/>
            </a:xfrm>
            <a:custGeom>
              <a:avLst/>
              <a:gdLst>
                <a:gd name="connsiteX0" fmla="*/ 206440 w 209333"/>
                <a:gd name="connsiteY0" fmla="*/ 17333 h 17333"/>
                <a:gd name="connsiteX1" fmla="*/ 3280 w 209333"/>
                <a:gd name="connsiteY1" fmla="*/ 17333 h 17333"/>
                <a:gd name="connsiteX2" fmla="*/ 1000 w 209333"/>
                <a:gd name="connsiteY2" fmla="*/ 15053 h 17333"/>
                <a:gd name="connsiteX3" fmla="*/ 1000 w 209333"/>
                <a:gd name="connsiteY3" fmla="*/ 3280 h 17333"/>
                <a:gd name="connsiteX4" fmla="*/ 3280 w 209333"/>
                <a:gd name="connsiteY4" fmla="*/ 1000 h 17333"/>
                <a:gd name="connsiteX5" fmla="*/ 206440 w 209333"/>
                <a:gd name="connsiteY5" fmla="*/ 1000 h 17333"/>
                <a:gd name="connsiteX6" fmla="*/ 208720 w 209333"/>
                <a:gd name="connsiteY6" fmla="*/ 3280 h 17333"/>
                <a:gd name="connsiteX7" fmla="*/ 208720 w 209333"/>
                <a:gd name="connsiteY7" fmla="*/ 15053 h 17333"/>
                <a:gd name="connsiteX8" fmla="*/ 206440 w 209333"/>
                <a:gd name="connsiteY8" fmla="*/ 17333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333" h="17333">
                  <a:moveTo>
                    <a:pt x="206440" y="17333"/>
                  </a:moveTo>
                  <a:lnTo>
                    <a:pt x="3280" y="17333"/>
                  </a:lnTo>
                  <a:cubicBezTo>
                    <a:pt x="2027" y="17333"/>
                    <a:pt x="1000" y="16307"/>
                    <a:pt x="1000" y="15053"/>
                  </a:cubicBezTo>
                  <a:lnTo>
                    <a:pt x="1000" y="3280"/>
                  </a:lnTo>
                  <a:cubicBezTo>
                    <a:pt x="1000" y="2027"/>
                    <a:pt x="2027" y="1000"/>
                    <a:pt x="3280" y="1000"/>
                  </a:cubicBezTo>
                  <a:lnTo>
                    <a:pt x="206440" y="1000"/>
                  </a:lnTo>
                  <a:cubicBezTo>
                    <a:pt x="207693" y="1000"/>
                    <a:pt x="208720" y="2027"/>
                    <a:pt x="208720" y="3280"/>
                  </a:cubicBezTo>
                  <a:lnTo>
                    <a:pt x="208720" y="15053"/>
                  </a:lnTo>
                  <a:cubicBezTo>
                    <a:pt x="208720" y="16307"/>
                    <a:pt x="207707" y="17333"/>
                    <a:pt x="206440" y="17333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4F5F6DB-A665-46D1-AB84-1C5D344A69B2}"/>
                </a:ext>
              </a:extLst>
            </p:cNvPr>
            <p:cNvSpPr/>
            <p:nvPr/>
          </p:nvSpPr>
          <p:spPr>
            <a:xfrm>
              <a:off x="9359276" y="6598760"/>
              <a:ext cx="101333" cy="37333"/>
            </a:xfrm>
            <a:custGeom>
              <a:avLst/>
              <a:gdLst>
                <a:gd name="connsiteX0" fmla="*/ 1000 w 101333"/>
                <a:gd name="connsiteY0" fmla="*/ 6333 h 37333"/>
                <a:gd name="connsiteX1" fmla="*/ 6920 w 101333"/>
                <a:gd name="connsiteY1" fmla="*/ 36760 h 37333"/>
                <a:gd name="connsiteX2" fmla="*/ 100493 w 101333"/>
                <a:gd name="connsiteY2" fmla="*/ 33920 h 37333"/>
                <a:gd name="connsiteX3" fmla="*/ 81760 w 101333"/>
                <a:gd name="connsiteY3" fmla="*/ 15467 h 37333"/>
                <a:gd name="connsiteX4" fmla="*/ 44587 w 101333"/>
                <a:gd name="connsiteY4" fmla="*/ 1000 h 37333"/>
                <a:gd name="connsiteX5" fmla="*/ 1000 w 101333"/>
                <a:gd name="connsiteY5" fmla="*/ 6333 h 3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333" h="37333">
                  <a:moveTo>
                    <a:pt x="1000" y="6333"/>
                  </a:moveTo>
                  <a:lnTo>
                    <a:pt x="6920" y="36760"/>
                  </a:lnTo>
                  <a:lnTo>
                    <a:pt x="100493" y="33920"/>
                  </a:lnTo>
                  <a:cubicBezTo>
                    <a:pt x="100493" y="33920"/>
                    <a:pt x="107400" y="21720"/>
                    <a:pt x="81760" y="15467"/>
                  </a:cubicBezTo>
                  <a:cubicBezTo>
                    <a:pt x="56120" y="9213"/>
                    <a:pt x="44587" y="1000"/>
                    <a:pt x="44587" y="1000"/>
                  </a:cubicBezTo>
                  <a:lnTo>
                    <a:pt x="1000" y="633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EDC8C55-2F23-4493-B417-2426FAAD9D77}"/>
                </a:ext>
              </a:extLst>
            </p:cNvPr>
            <p:cNvSpPr/>
            <p:nvPr/>
          </p:nvSpPr>
          <p:spPr>
            <a:xfrm>
              <a:off x="9326336" y="6318456"/>
              <a:ext cx="117333" cy="188000"/>
            </a:xfrm>
            <a:custGeom>
              <a:avLst/>
              <a:gdLst>
                <a:gd name="connsiteX0" fmla="*/ 1313 w 117333"/>
                <a:gd name="connsiteY0" fmla="*/ 178050 h 188000"/>
                <a:gd name="connsiteX1" fmla="*/ 102953 w 117333"/>
                <a:gd name="connsiteY1" fmla="*/ 2144 h 188000"/>
                <a:gd name="connsiteX2" fmla="*/ 106073 w 117333"/>
                <a:gd name="connsiteY2" fmla="*/ 1304 h 188000"/>
                <a:gd name="connsiteX3" fmla="*/ 116273 w 117333"/>
                <a:gd name="connsiteY3" fmla="*/ 7197 h 188000"/>
                <a:gd name="connsiteX4" fmla="*/ 117100 w 117333"/>
                <a:gd name="connsiteY4" fmla="*/ 10317 h 188000"/>
                <a:gd name="connsiteX5" fmla="*/ 15460 w 117333"/>
                <a:gd name="connsiteY5" fmla="*/ 186224 h 188000"/>
                <a:gd name="connsiteX6" fmla="*/ 12340 w 117333"/>
                <a:gd name="connsiteY6" fmla="*/ 187064 h 188000"/>
                <a:gd name="connsiteX7" fmla="*/ 2140 w 117333"/>
                <a:gd name="connsiteY7" fmla="*/ 181170 h 188000"/>
                <a:gd name="connsiteX8" fmla="*/ 1313 w 117333"/>
                <a:gd name="connsiteY8" fmla="*/ 178050 h 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333" h="188000">
                  <a:moveTo>
                    <a:pt x="1313" y="178050"/>
                  </a:moveTo>
                  <a:lnTo>
                    <a:pt x="102953" y="2144"/>
                  </a:lnTo>
                  <a:cubicBezTo>
                    <a:pt x="103580" y="1050"/>
                    <a:pt x="104980" y="677"/>
                    <a:pt x="106073" y="1304"/>
                  </a:cubicBezTo>
                  <a:lnTo>
                    <a:pt x="116273" y="7197"/>
                  </a:lnTo>
                  <a:cubicBezTo>
                    <a:pt x="117366" y="7824"/>
                    <a:pt x="117740" y="9224"/>
                    <a:pt x="117100" y="10317"/>
                  </a:cubicBezTo>
                  <a:lnTo>
                    <a:pt x="15460" y="186224"/>
                  </a:lnTo>
                  <a:cubicBezTo>
                    <a:pt x="14833" y="187317"/>
                    <a:pt x="13433" y="187690"/>
                    <a:pt x="12340" y="187064"/>
                  </a:cubicBezTo>
                  <a:lnTo>
                    <a:pt x="2140" y="181170"/>
                  </a:lnTo>
                  <a:cubicBezTo>
                    <a:pt x="1046" y="180530"/>
                    <a:pt x="673" y="179130"/>
                    <a:pt x="1313" y="178050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A2902BBD-5F8A-47F4-8B78-5C8502B664C6}"/>
                </a:ext>
              </a:extLst>
            </p:cNvPr>
            <p:cNvSpPr/>
            <p:nvPr/>
          </p:nvSpPr>
          <p:spPr>
            <a:xfrm>
              <a:off x="8998063" y="5991093"/>
              <a:ext cx="166667" cy="134667"/>
            </a:xfrm>
            <a:custGeom>
              <a:avLst/>
              <a:gdLst>
                <a:gd name="connsiteX0" fmla="*/ 50373 w 166666"/>
                <a:gd name="connsiteY0" fmla="*/ 113653 h 134666"/>
                <a:gd name="connsiteX1" fmla="*/ 65413 w 166666"/>
                <a:gd name="connsiteY1" fmla="*/ 85587 h 134666"/>
                <a:gd name="connsiteX2" fmla="*/ 68667 w 166666"/>
                <a:gd name="connsiteY2" fmla="*/ 73067 h 134666"/>
                <a:gd name="connsiteX3" fmla="*/ 148760 w 166666"/>
                <a:gd name="connsiteY3" fmla="*/ 74240 h 134666"/>
                <a:gd name="connsiteX4" fmla="*/ 129747 w 166666"/>
                <a:gd name="connsiteY4" fmla="*/ 6440 h 134666"/>
                <a:gd name="connsiteX5" fmla="*/ 95907 w 166666"/>
                <a:gd name="connsiteY5" fmla="*/ 16947 h 134666"/>
                <a:gd name="connsiteX6" fmla="*/ 59733 w 166666"/>
                <a:gd name="connsiteY6" fmla="*/ 1000 h 134666"/>
                <a:gd name="connsiteX7" fmla="*/ 34453 w 166666"/>
                <a:gd name="connsiteY7" fmla="*/ 27067 h 134666"/>
                <a:gd name="connsiteX8" fmla="*/ 1000 w 166666"/>
                <a:gd name="connsiteY8" fmla="*/ 42627 h 134666"/>
                <a:gd name="connsiteX9" fmla="*/ 6987 w 166666"/>
                <a:gd name="connsiteY9" fmla="*/ 79827 h 134666"/>
                <a:gd name="connsiteX10" fmla="*/ 10787 w 166666"/>
                <a:gd name="connsiteY10" fmla="*/ 131187 h 134666"/>
                <a:gd name="connsiteX11" fmla="*/ 25133 w 166666"/>
                <a:gd name="connsiteY11" fmla="*/ 126493 h 134666"/>
                <a:gd name="connsiteX12" fmla="*/ 50693 w 166666"/>
                <a:gd name="connsiteY12" fmla="*/ 81360 h 134666"/>
                <a:gd name="connsiteX13" fmla="*/ 56733 w 166666"/>
                <a:gd name="connsiteY13" fmla="*/ 84333 h 134666"/>
                <a:gd name="connsiteX14" fmla="*/ 48347 w 166666"/>
                <a:gd name="connsiteY14" fmla="*/ 97533 h 134666"/>
                <a:gd name="connsiteX15" fmla="*/ 50373 w 166666"/>
                <a:gd name="connsiteY15" fmla="*/ 113653 h 1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6666" h="134666">
                  <a:moveTo>
                    <a:pt x="50373" y="113653"/>
                  </a:moveTo>
                  <a:cubicBezTo>
                    <a:pt x="52493" y="114080"/>
                    <a:pt x="60547" y="94307"/>
                    <a:pt x="65413" y="85587"/>
                  </a:cubicBezTo>
                  <a:cubicBezTo>
                    <a:pt x="70280" y="76880"/>
                    <a:pt x="68667" y="73067"/>
                    <a:pt x="68667" y="73067"/>
                  </a:cubicBezTo>
                  <a:cubicBezTo>
                    <a:pt x="68667" y="73067"/>
                    <a:pt x="137573" y="85960"/>
                    <a:pt x="148760" y="74240"/>
                  </a:cubicBezTo>
                  <a:cubicBezTo>
                    <a:pt x="180653" y="44293"/>
                    <a:pt x="165920" y="6440"/>
                    <a:pt x="129747" y="6440"/>
                  </a:cubicBezTo>
                  <a:cubicBezTo>
                    <a:pt x="119627" y="6440"/>
                    <a:pt x="113413" y="16947"/>
                    <a:pt x="95907" y="16947"/>
                  </a:cubicBezTo>
                  <a:cubicBezTo>
                    <a:pt x="92400" y="16947"/>
                    <a:pt x="69840" y="1000"/>
                    <a:pt x="59733" y="1000"/>
                  </a:cubicBezTo>
                  <a:cubicBezTo>
                    <a:pt x="50400" y="1000"/>
                    <a:pt x="38733" y="27067"/>
                    <a:pt x="34453" y="27067"/>
                  </a:cubicBezTo>
                  <a:cubicBezTo>
                    <a:pt x="27453" y="27067"/>
                    <a:pt x="1000" y="15400"/>
                    <a:pt x="1000" y="42627"/>
                  </a:cubicBezTo>
                  <a:cubicBezTo>
                    <a:pt x="1000" y="69853"/>
                    <a:pt x="5520" y="79920"/>
                    <a:pt x="6987" y="79827"/>
                  </a:cubicBezTo>
                  <a:cubicBezTo>
                    <a:pt x="7640" y="79253"/>
                    <a:pt x="10787" y="131187"/>
                    <a:pt x="10787" y="131187"/>
                  </a:cubicBezTo>
                  <a:cubicBezTo>
                    <a:pt x="10787" y="131187"/>
                    <a:pt x="15800" y="140027"/>
                    <a:pt x="25133" y="126493"/>
                  </a:cubicBezTo>
                  <a:cubicBezTo>
                    <a:pt x="33600" y="114213"/>
                    <a:pt x="46213" y="79307"/>
                    <a:pt x="50693" y="81360"/>
                  </a:cubicBezTo>
                  <a:cubicBezTo>
                    <a:pt x="54173" y="81360"/>
                    <a:pt x="55907" y="83200"/>
                    <a:pt x="56733" y="84333"/>
                  </a:cubicBezTo>
                  <a:cubicBezTo>
                    <a:pt x="56733" y="84480"/>
                    <a:pt x="49493" y="90147"/>
                    <a:pt x="48347" y="97533"/>
                  </a:cubicBezTo>
                  <a:cubicBezTo>
                    <a:pt x="46600" y="108733"/>
                    <a:pt x="48253" y="113213"/>
                    <a:pt x="50373" y="11365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7436F04-4333-47B1-AF60-C240F1F415F1}"/>
                </a:ext>
              </a:extLst>
            </p:cNvPr>
            <p:cNvSpPr/>
            <p:nvPr/>
          </p:nvSpPr>
          <p:spPr>
            <a:xfrm>
              <a:off x="9675556" y="6198013"/>
              <a:ext cx="24000" cy="24000"/>
            </a:xfrm>
            <a:custGeom>
              <a:avLst/>
              <a:gdLst>
                <a:gd name="connsiteX0" fmla="*/ 23933 w 24000"/>
                <a:gd name="connsiteY0" fmla="*/ 12467 h 24000"/>
                <a:gd name="connsiteX1" fmla="*/ 12467 w 24000"/>
                <a:gd name="connsiteY1" fmla="*/ 23933 h 24000"/>
                <a:gd name="connsiteX2" fmla="*/ 1000 w 24000"/>
                <a:gd name="connsiteY2" fmla="*/ 12467 h 24000"/>
                <a:gd name="connsiteX3" fmla="*/ 12467 w 24000"/>
                <a:gd name="connsiteY3" fmla="*/ 1000 h 24000"/>
                <a:gd name="connsiteX4" fmla="*/ 23933 w 24000"/>
                <a:gd name="connsiteY4" fmla="*/ 12467 h 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0" h="24000">
                  <a:moveTo>
                    <a:pt x="23933" y="12467"/>
                  </a:moveTo>
                  <a:cubicBezTo>
                    <a:pt x="23933" y="18799"/>
                    <a:pt x="18800" y="23933"/>
                    <a:pt x="12467" y="23933"/>
                  </a:cubicBezTo>
                  <a:cubicBezTo>
                    <a:pt x="6134" y="23933"/>
                    <a:pt x="1000" y="18799"/>
                    <a:pt x="1000" y="12467"/>
                  </a:cubicBezTo>
                  <a:cubicBezTo>
                    <a:pt x="1000" y="6134"/>
                    <a:pt x="6134" y="1000"/>
                    <a:pt x="12467" y="1000"/>
                  </a:cubicBezTo>
                  <a:cubicBezTo>
                    <a:pt x="18800" y="1000"/>
                    <a:pt x="23933" y="6134"/>
                    <a:pt x="23933" y="1246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CFADAAEC-09A3-4F97-ABEA-88E9C1A8538A}"/>
                </a:ext>
              </a:extLst>
            </p:cNvPr>
            <p:cNvSpPr/>
            <p:nvPr/>
          </p:nvSpPr>
          <p:spPr>
            <a:xfrm>
              <a:off x="8783703" y="5764427"/>
              <a:ext cx="44000" cy="44000"/>
            </a:xfrm>
            <a:custGeom>
              <a:avLst/>
              <a:gdLst>
                <a:gd name="connsiteX0" fmla="*/ 43613 w 44000"/>
                <a:gd name="connsiteY0" fmla="*/ 22307 h 44000"/>
                <a:gd name="connsiteX1" fmla="*/ 22307 w 44000"/>
                <a:gd name="connsiteY1" fmla="*/ 43613 h 44000"/>
                <a:gd name="connsiteX2" fmla="*/ 1000 w 44000"/>
                <a:gd name="connsiteY2" fmla="*/ 22307 h 44000"/>
                <a:gd name="connsiteX3" fmla="*/ 22307 w 44000"/>
                <a:gd name="connsiteY3" fmla="*/ 1000 h 44000"/>
                <a:gd name="connsiteX4" fmla="*/ 43613 w 44000"/>
                <a:gd name="connsiteY4" fmla="*/ 22307 h 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0" h="44000">
                  <a:moveTo>
                    <a:pt x="43613" y="22307"/>
                  </a:moveTo>
                  <a:cubicBezTo>
                    <a:pt x="43613" y="34074"/>
                    <a:pt x="34074" y="43613"/>
                    <a:pt x="22307" y="43613"/>
                  </a:cubicBezTo>
                  <a:cubicBezTo>
                    <a:pt x="10539" y="43613"/>
                    <a:pt x="1000" y="34074"/>
                    <a:pt x="1000" y="22307"/>
                  </a:cubicBezTo>
                  <a:cubicBezTo>
                    <a:pt x="1000" y="10539"/>
                    <a:pt x="10539" y="1000"/>
                    <a:pt x="22307" y="1000"/>
                  </a:cubicBezTo>
                  <a:cubicBezTo>
                    <a:pt x="34074" y="1000"/>
                    <a:pt x="43613" y="10539"/>
                    <a:pt x="43613" y="2230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F39EBA28-ADDE-4DD3-B847-A592847164FC}"/>
                </a:ext>
              </a:extLst>
            </p:cNvPr>
            <p:cNvSpPr/>
            <p:nvPr/>
          </p:nvSpPr>
          <p:spPr>
            <a:xfrm>
              <a:off x="8536276" y="6169987"/>
              <a:ext cx="108000" cy="108000"/>
            </a:xfrm>
            <a:custGeom>
              <a:avLst/>
              <a:gdLst>
                <a:gd name="connsiteX0" fmla="*/ 107293 w 108000"/>
                <a:gd name="connsiteY0" fmla="*/ 54147 h 108000"/>
                <a:gd name="connsiteX1" fmla="*/ 54147 w 108000"/>
                <a:gd name="connsiteY1" fmla="*/ 107293 h 108000"/>
                <a:gd name="connsiteX2" fmla="*/ 1000 w 108000"/>
                <a:gd name="connsiteY2" fmla="*/ 54147 h 108000"/>
                <a:gd name="connsiteX3" fmla="*/ 54147 w 108000"/>
                <a:gd name="connsiteY3" fmla="*/ 1000 h 108000"/>
                <a:gd name="connsiteX4" fmla="*/ 107293 w 108000"/>
                <a:gd name="connsiteY4" fmla="*/ 54147 h 1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" h="108000">
                  <a:moveTo>
                    <a:pt x="107293" y="54147"/>
                  </a:moveTo>
                  <a:cubicBezTo>
                    <a:pt x="107293" y="83499"/>
                    <a:pt x="83499" y="107293"/>
                    <a:pt x="54147" y="107293"/>
                  </a:cubicBezTo>
                  <a:cubicBezTo>
                    <a:pt x="24795" y="107293"/>
                    <a:pt x="1000" y="83499"/>
                    <a:pt x="1000" y="54147"/>
                  </a:cubicBezTo>
                  <a:cubicBezTo>
                    <a:pt x="1000" y="24795"/>
                    <a:pt x="24795" y="1000"/>
                    <a:pt x="54147" y="1000"/>
                  </a:cubicBezTo>
                  <a:cubicBezTo>
                    <a:pt x="83499" y="1000"/>
                    <a:pt x="107293" y="24795"/>
                    <a:pt x="107293" y="54147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B6507D1B-53B9-4EE2-A2EA-B5C8320007C9}"/>
                </a:ext>
              </a:extLst>
            </p:cNvPr>
            <p:cNvSpPr/>
            <p:nvPr/>
          </p:nvSpPr>
          <p:spPr>
            <a:xfrm>
              <a:off x="9031711" y="6070223"/>
              <a:ext cx="24000" cy="36000"/>
            </a:xfrm>
            <a:custGeom>
              <a:avLst/>
              <a:gdLst>
                <a:gd name="connsiteX0" fmla="*/ 16712 w 24000"/>
                <a:gd name="connsiteY0" fmla="*/ 15737 h 36000"/>
                <a:gd name="connsiteX1" fmla="*/ 23085 w 24000"/>
                <a:gd name="connsiteY1" fmla="*/ 5190 h 36000"/>
                <a:gd name="connsiteX2" fmla="*/ 21446 w 24000"/>
                <a:gd name="connsiteY2" fmla="*/ 1563 h 36000"/>
                <a:gd name="connsiteX3" fmla="*/ 3152 w 24000"/>
                <a:gd name="connsiteY3" fmla="*/ 14150 h 36000"/>
                <a:gd name="connsiteX4" fmla="*/ 6992 w 24000"/>
                <a:gd name="connsiteY4" fmla="*/ 35510 h 36000"/>
                <a:gd name="connsiteX5" fmla="*/ 14579 w 24000"/>
                <a:gd name="connsiteY5" fmla="*/ 33510 h 36000"/>
                <a:gd name="connsiteX6" fmla="*/ 16712 w 24000"/>
                <a:gd name="connsiteY6" fmla="*/ 15737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00" h="36000">
                  <a:moveTo>
                    <a:pt x="16712" y="15737"/>
                  </a:moveTo>
                  <a:cubicBezTo>
                    <a:pt x="18352" y="11070"/>
                    <a:pt x="23219" y="6657"/>
                    <a:pt x="23085" y="5190"/>
                  </a:cubicBezTo>
                  <a:cubicBezTo>
                    <a:pt x="22952" y="3723"/>
                    <a:pt x="22925" y="2150"/>
                    <a:pt x="21446" y="1563"/>
                  </a:cubicBezTo>
                  <a:cubicBezTo>
                    <a:pt x="15339" y="-863"/>
                    <a:pt x="7139" y="4777"/>
                    <a:pt x="3152" y="14150"/>
                  </a:cubicBezTo>
                  <a:cubicBezTo>
                    <a:pt x="-835" y="23523"/>
                    <a:pt x="872" y="33083"/>
                    <a:pt x="6992" y="35510"/>
                  </a:cubicBezTo>
                  <a:cubicBezTo>
                    <a:pt x="9539" y="36523"/>
                    <a:pt x="13486" y="35670"/>
                    <a:pt x="14579" y="33510"/>
                  </a:cubicBezTo>
                  <a:cubicBezTo>
                    <a:pt x="15672" y="31350"/>
                    <a:pt x="14579" y="21777"/>
                    <a:pt x="16712" y="15737"/>
                  </a:cubicBezTo>
                  <a:close/>
                </a:path>
              </a:pathLst>
            </a:custGeom>
            <a:solidFill>
              <a:srgbClr val="C38C6D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DB817EC9-6E4F-4414-9A2A-157A854EC2DB}"/>
                </a:ext>
              </a:extLst>
            </p:cNvPr>
            <p:cNvSpPr/>
            <p:nvPr/>
          </p:nvSpPr>
          <p:spPr>
            <a:xfrm>
              <a:off x="8858977" y="6597984"/>
              <a:ext cx="437333" cy="41333"/>
            </a:xfrm>
            <a:custGeom>
              <a:avLst/>
              <a:gdLst>
                <a:gd name="connsiteX0" fmla="*/ 212806 w 437333"/>
                <a:gd name="connsiteY0" fmla="*/ 13043 h 41333"/>
                <a:gd name="connsiteX1" fmla="*/ 423286 w 437333"/>
                <a:gd name="connsiteY1" fmla="*/ 7629 h 41333"/>
                <a:gd name="connsiteX2" fmla="*/ 268979 w 437333"/>
                <a:gd name="connsiteY2" fmla="*/ 41469 h 41333"/>
                <a:gd name="connsiteX3" fmla="*/ 4352 w 437333"/>
                <a:gd name="connsiteY3" fmla="*/ 31989 h 41333"/>
                <a:gd name="connsiteX4" fmla="*/ 212806 w 437333"/>
                <a:gd name="connsiteY4" fmla="*/ 13043 h 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333" h="41333">
                  <a:moveTo>
                    <a:pt x="212806" y="13043"/>
                  </a:moveTo>
                  <a:cubicBezTo>
                    <a:pt x="212806" y="13043"/>
                    <a:pt x="375232" y="-9971"/>
                    <a:pt x="423286" y="7629"/>
                  </a:cubicBezTo>
                  <a:cubicBezTo>
                    <a:pt x="438846" y="21163"/>
                    <a:pt x="481486" y="41469"/>
                    <a:pt x="268979" y="41469"/>
                  </a:cubicBezTo>
                  <a:cubicBezTo>
                    <a:pt x="56472" y="41469"/>
                    <a:pt x="4352" y="31989"/>
                    <a:pt x="4352" y="31989"/>
                  </a:cubicBezTo>
                  <a:cubicBezTo>
                    <a:pt x="4352" y="31989"/>
                    <a:pt x="-42341" y="-13344"/>
                    <a:pt x="212806" y="1304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69" name="图形 2647">
            <a:extLst>
              <a:ext uri="{FF2B5EF4-FFF2-40B4-BE49-F238E27FC236}">
                <a16:creationId xmlns:a16="http://schemas.microsoft.com/office/drawing/2014/main" id="{0D833788-53D4-4597-B136-87B1D0E4FA19}"/>
              </a:ext>
            </a:extLst>
          </p:cNvPr>
          <p:cNvGrpSpPr/>
          <p:nvPr/>
        </p:nvGrpSpPr>
        <p:grpSpPr>
          <a:xfrm flipH="1">
            <a:off x="2337797" y="4037224"/>
            <a:ext cx="3012848" cy="3012848"/>
            <a:chOff x="8547472" y="5418000"/>
            <a:chExt cx="1440000" cy="1440000"/>
          </a:xfrm>
        </p:grpSpPr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1CC58E2D-11CA-463D-BEAC-A31C8B3AAF1C}"/>
                </a:ext>
              </a:extLst>
            </p:cNvPr>
            <p:cNvSpPr/>
            <p:nvPr/>
          </p:nvSpPr>
          <p:spPr>
            <a:xfrm>
              <a:off x="8859645" y="6063479"/>
              <a:ext cx="886667" cy="354667"/>
            </a:xfrm>
            <a:custGeom>
              <a:avLst/>
              <a:gdLst>
                <a:gd name="connsiteX0" fmla="*/ 886493 w 886666"/>
                <a:gd name="connsiteY0" fmla="*/ 348001 h 354666"/>
                <a:gd name="connsiteX1" fmla="*/ 869720 w 886666"/>
                <a:gd name="connsiteY1" fmla="*/ 329174 h 354666"/>
                <a:gd name="connsiteX2" fmla="*/ 829933 w 886666"/>
                <a:gd name="connsiteY2" fmla="*/ 267334 h 354666"/>
                <a:gd name="connsiteX3" fmla="*/ 812867 w 886666"/>
                <a:gd name="connsiteY3" fmla="*/ 212881 h 354666"/>
                <a:gd name="connsiteX4" fmla="*/ 790493 w 886666"/>
                <a:gd name="connsiteY4" fmla="*/ 181414 h 354666"/>
                <a:gd name="connsiteX5" fmla="*/ 756973 w 886666"/>
                <a:gd name="connsiteY5" fmla="*/ 196254 h 354666"/>
                <a:gd name="connsiteX6" fmla="*/ 738907 w 886666"/>
                <a:gd name="connsiteY6" fmla="*/ 230987 h 354666"/>
                <a:gd name="connsiteX7" fmla="*/ 688613 w 886666"/>
                <a:gd name="connsiteY7" fmla="*/ 242054 h 354666"/>
                <a:gd name="connsiteX8" fmla="*/ 636853 w 886666"/>
                <a:gd name="connsiteY8" fmla="*/ 149841 h 354666"/>
                <a:gd name="connsiteX9" fmla="*/ 601453 w 886666"/>
                <a:gd name="connsiteY9" fmla="*/ 79361 h 354666"/>
                <a:gd name="connsiteX10" fmla="*/ 509333 w 886666"/>
                <a:gd name="connsiteY10" fmla="*/ 20014 h 354666"/>
                <a:gd name="connsiteX11" fmla="*/ 446440 w 886666"/>
                <a:gd name="connsiteY11" fmla="*/ 74441 h 354666"/>
                <a:gd name="connsiteX12" fmla="*/ 414947 w 886666"/>
                <a:gd name="connsiteY12" fmla="*/ 169294 h 354666"/>
                <a:gd name="connsiteX13" fmla="*/ 397987 w 886666"/>
                <a:gd name="connsiteY13" fmla="*/ 253934 h 354666"/>
                <a:gd name="connsiteX14" fmla="*/ 367840 w 886666"/>
                <a:gd name="connsiteY14" fmla="*/ 152307 h 354666"/>
                <a:gd name="connsiteX15" fmla="*/ 325587 w 886666"/>
                <a:gd name="connsiteY15" fmla="*/ 51147 h 354666"/>
                <a:gd name="connsiteX16" fmla="*/ 260507 w 886666"/>
                <a:gd name="connsiteY16" fmla="*/ 1001 h 354666"/>
                <a:gd name="connsiteX17" fmla="*/ 185027 w 886666"/>
                <a:gd name="connsiteY17" fmla="*/ 84014 h 354666"/>
                <a:gd name="connsiteX18" fmla="*/ 162827 w 886666"/>
                <a:gd name="connsiteY18" fmla="*/ 169547 h 354666"/>
                <a:gd name="connsiteX19" fmla="*/ 128827 w 886666"/>
                <a:gd name="connsiteY19" fmla="*/ 282427 h 354666"/>
                <a:gd name="connsiteX20" fmla="*/ 81413 w 886666"/>
                <a:gd name="connsiteY20" fmla="*/ 278841 h 354666"/>
                <a:gd name="connsiteX21" fmla="*/ 59987 w 886666"/>
                <a:gd name="connsiteY21" fmla="*/ 242947 h 354666"/>
                <a:gd name="connsiteX22" fmla="*/ 27320 w 886666"/>
                <a:gd name="connsiteY22" fmla="*/ 232161 h 354666"/>
                <a:gd name="connsiteX23" fmla="*/ 11427 w 886666"/>
                <a:gd name="connsiteY23" fmla="*/ 271507 h 354666"/>
                <a:gd name="connsiteX24" fmla="*/ 3640 w 886666"/>
                <a:gd name="connsiteY24" fmla="*/ 335787 h 354666"/>
                <a:gd name="connsiteX25" fmla="*/ 1000 w 886666"/>
                <a:gd name="connsiteY25" fmla="*/ 349001 h 354666"/>
                <a:gd name="connsiteX26" fmla="*/ 382013 w 886666"/>
                <a:gd name="connsiteY26" fmla="*/ 349001 h 354666"/>
                <a:gd name="connsiteX27" fmla="*/ 381227 w 886666"/>
                <a:gd name="connsiteY27" fmla="*/ 353894 h 354666"/>
                <a:gd name="connsiteX28" fmla="*/ 886493 w 886666"/>
                <a:gd name="connsiteY28" fmla="*/ 348001 h 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6666" h="354666">
                  <a:moveTo>
                    <a:pt x="886493" y="348001"/>
                  </a:moveTo>
                  <a:cubicBezTo>
                    <a:pt x="884480" y="348027"/>
                    <a:pt x="872093" y="331467"/>
                    <a:pt x="869720" y="329174"/>
                  </a:cubicBezTo>
                  <a:cubicBezTo>
                    <a:pt x="850320" y="310401"/>
                    <a:pt x="838680" y="289774"/>
                    <a:pt x="829933" y="267334"/>
                  </a:cubicBezTo>
                  <a:cubicBezTo>
                    <a:pt x="823267" y="250227"/>
                    <a:pt x="818293" y="232054"/>
                    <a:pt x="812867" y="212881"/>
                  </a:cubicBezTo>
                  <a:cubicBezTo>
                    <a:pt x="809200" y="199947"/>
                    <a:pt x="803293" y="185494"/>
                    <a:pt x="790493" y="181414"/>
                  </a:cubicBezTo>
                  <a:cubicBezTo>
                    <a:pt x="778040" y="177454"/>
                    <a:pt x="764627" y="185667"/>
                    <a:pt x="756973" y="196254"/>
                  </a:cubicBezTo>
                  <a:cubicBezTo>
                    <a:pt x="749307" y="206841"/>
                    <a:pt x="745453" y="219681"/>
                    <a:pt x="738907" y="230987"/>
                  </a:cubicBezTo>
                  <a:cubicBezTo>
                    <a:pt x="727027" y="251481"/>
                    <a:pt x="706000" y="260067"/>
                    <a:pt x="688613" y="242054"/>
                  </a:cubicBezTo>
                  <a:cubicBezTo>
                    <a:pt x="663787" y="216321"/>
                    <a:pt x="652600" y="181227"/>
                    <a:pt x="636853" y="149841"/>
                  </a:cubicBezTo>
                  <a:cubicBezTo>
                    <a:pt x="625427" y="127054"/>
                    <a:pt x="615853" y="100374"/>
                    <a:pt x="601453" y="79361"/>
                  </a:cubicBezTo>
                  <a:cubicBezTo>
                    <a:pt x="579493" y="47334"/>
                    <a:pt x="549373" y="20014"/>
                    <a:pt x="509333" y="20014"/>
                  </a:cubicBezTo>
                  <a:cubicBezTo>
                    <a:pt x="483947" y="23854"/>
                    <a:pt x="461587" y="46347"/>
                    <a:pt x="446440" y="74441"/>
                  </a:cubicBezTo>
                  <a:cubicBezTo>
                    <a:pt x="431307" y="102534"/>
                    <a:pt x="422467" y="135961"/>
                    <a:pt x="414947" y="169294"/>
                  </a:cubicBezTo>
                  <a:cubicBezTo>
                    <a:pt x="408640" y="197254"/>
                    <a:pt x="403107" y="225521"/>
                    <a:pt x="397987" y="253934"/>
                  </a:cubicBezTo>
                  <a:cubicBezTo>
                    <a:pt x="388467" y="219694"/>
                    <a:pt x="378560" y="185707"/>
                    <a:pt x="367840" y="152307"/>
                  </a:cubicBezTo>
                  <a:cubicBezTo>
                    <a:pt x="356227" y="116134"/>
                    <a:pt x="343400" y="80094"/>
                    <a:pt x="325587" y="51147"/>
                  </a:cubicBezTo>
                  <a:cubicBezTo>
                    <a:pt x="307773" y="22201"/>
                    <a:pt x="284187" y="854"/>
                    <a:pt x="260507" y="1001"/>
                  </a:cubicBezTo>
                  <a:cubicBezTo>
                    <a:pt x="224013" y="8067"/>
                    <a:pt x="200467" y="44094"/>
                    <a:pt x="185027" y="84014"/>
                  </a:cubicBezTo>
                  <a:cubicBezTo>
                    <a:pt x="174907" y="110187"/>
                    <a:pt x="170000" y="141894"/>
                    <a:pt x="162827" y="169547"/>
                  </a:cubicBezTo>
                  <a:cubicBezTo>
                    <a:pt x="152960" y="207641"/>
                    <a:pt x="147787" y="249081"/>
                    <a:pt x="128827" y="282427"/>
                  </a:cubicBezTo>
                  <a:cubicBezTo>
                    <a:pt x="115560" y="305761"/>
                    <a:pt x="95160" y="299814"/>
                    <a:pt x="81413" y="278841"/>
                  </a:cubicBezTo>
                  <a:cubicBezTo>
                    <a:pt x="73827" y="267267"/>
                    <a:pt x="68480" y="253507"/>
                    <a:pt x="59987" y="242947"/>
                  </a:cubicBezTo>
                  <a:cubicBezTo>
                    <a:pt x="51493" y="232387"/>
                    <a:pt x="38093" y="225507"/>
                    <a:pt x="27320" y="232161"/>
                  </a:cubicBezTo>
                  <a:cubicBezTo>
                    <a:pt x="16240" y="239001"/>
                    <a:pt x="12920" y="256321"/>
                    <a:pt x="11427" y="271507"/>
                  </a:cubicBezTo>
                  <a:cubicBezTo>
                    <a:pt x="9213" y="294054"/>
                    <a:pt x="7280" y="315361"/>
                    <a:pt x="3640" y="335787"/>
                  </a:cubicBezTo>
                  <a:cubicBezTo>
                    <a:pt x="2853" y="340241"/>
                    <a:pt x="1973" y="344641"/>
                    <a:pt x="1000" y="349001"/>
                  </a:cubicBezTo>
                  <a:lnTo>
                    <a:pt x="382013" y="349001"/>
                  </a:lnTo>
                  <a:cubicBezTo>
                    <a:pt x="381747" y="350627"/>
                    <a:pt x="381480" y="352267"/>
                    <a:pt x="381227" y="353894"/>
                  </a:cubicBezTo>
                  <a:cubicBezTo>
                    <a:pt x="381227" y="353894"/>
                    <a:pt x="886493" y="348001"/>
                    <a:pt x="886493" y="348001"/>
                  </a:cubicBezTo>
                  <a:close/>
                </a:path>
              </a:pathLst>
            </a:custGeom>
            <a:solidFill>
              <a:srgbClr val="DCE6EF">
                <a:alpha val="3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B34BD587-FE13-4D5C-9069-E355972753AF}"/>
                </a:ext>
              </a:extLst>
            </p:cNvPr>
            <p:cNvSpPr/>
            <p:nvPr/>
          </p:nvSpPr>
          <p:spPr>
            <a:xfrm>
              <a:off x="9521500" y="6238166"/>
              <a:ext cx="72000" cy="174667"/>
            </a:xfrm>
            <a:custGeom>
              <a:avLst/>
              <a:gdLst>
                <a:gd name="connsiteX0" fmla="*/ 72185 w 72000"/>
                <a:gd name="connsiteY0" fmla="*/ 121528 h 174666"/>
                <a:gd name="connsiteX1" fmla="*/ 30185 w 72000"/>
                <a:gd name="connsiteY1" fmla="*/ 174514 h 174666"/>
                <a:gd name="connsiteX2" fmla="*/ 1066 w 72000"/>
                <a:gd name="connsiteY2" fmla="*/ 117941 h 174666"/>
                <a:gd name="connsiteX3" fmla="*/ 42612 w 72000"/>
                <a:gd name="connsiteY3" fmla="*/ 1008 h 174666"/>
                <a:gd name="connsiteX4" fmla="*/ 72185 w 72000"/>
                <a:gd name="connsiteY4" fmla="*/ 121528 h 1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" h="174666">
                  <a:moveTo>
                    <a:pt x="72185" y="121528"/>
                  </a:moveTo>
                  <a:cubicBezTo>
                    <a:pt x="71199" y="141168"/>
                    <a:pt x="49826" y="175501"/>
                    <a:pt x="30185" y="174514"/>
                  </a:cubicBezTo>
                  <a:cubicBezTo>
                    <a:pt x="10546" y="173528"/>
                    <a:pt x="66" y="137581"/>
                    <a:pt x="1066" y="117941"/>
                  </a:cubicBezTo>
                  <a:cubicBezTo>
                    <a:pt x="2052" y="98301"/>
                    <a:pt x="22972" y="8"/>
                    <a:pt x="42612" y="1008"/>
                  </a:cubicBezTo>
                  <a:cubicBezTo>
                    <a:pt x="62239" y="1994"/>
                    <a:pt x="73172" y="101888"/>
                    <a:pt x="72185" y="121528"/>
                  </a:cubicBezTo>
                  <a:close/>
                </a:path>
              </a:pathLst>
            </a:custGeom>
            <a:solidFill>
              <a:schemeClr val="accent3">
                <a:alpha val="77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4372C27C-8D6E-47E3-B3BA-5C86D9D7A81E}"/>
                </a:ext>
              </a:extLst>
            </p:cNvPr>
            <p:cNvSpPr/>
            <p:nvPr/>
          </p:nvSpPr>
          <p:spPr>
            <a:xfrm>
              <a:off x="9551750" y="6250422"/>
              <a:ext cx="12000" cy="161333"/>
            </a:xfrm>
            <a:custGeom>
              <a:avLst/>
              <a:gdLst>
                <a:gd name="connsiteX0" fmla="*/ 1509 w 12000"/>
                <a:gd name="connsiteY0" fmla="*/ 161204 h 161333"/>
                <a:gd name="connsiteX1" fmla="*/ 1482 w 12000"/>
                <a:gd name="connsiteY1" fmla="*/ 161204 h 161333"/>
                <a:gd name="connsiteX2" fmla="*/ 1002 w 12000"/>
                <a:gd name="connsiteY2" fmla="*/ 160658 h 161333"/>
                <a:gd name="connsiteX3" fmla="*/ 10909 w 12000"/>
                <a:gd name="connsiteY3" fmla="*/ 1484 h 161333"/>
                <a:gd name="connsiteX4" fmla="*/ 11455 w 12000"/>
                <a:gd name="connsiteY4" fmla="*/ 1004 h 161333"/>
                <a:gd name="connsiteX5" fmla="*/ 11935 w 12000"/>
                <a:gd name="connsiteY5" fmla="*/ 1551 h 161333"/>
                <a:gd name="connsiteX6" fmla="*/ 2029 w 12000"/>
                <a:gd name="connsiteY6" fmla="*/ 160724 h 161333"/>
                <a:gd name="connsiteX7" fmla="*/ 1509 w 12000"/>
                <a:gd name="connsiteY7" fmla="*/ 161204 h 1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00" h="161333">
                  <a:moveTo>
                    <a:pt x="1509" y="161204"/>
                  </a:moveTo>
                  <a:cubicBezTo>
                    <a:pt x="1495" y="161204"/>
                    <a:pt x="1482" y="161204"/>
                    <a:pt x="1482" y="161204"/>
                  </a:cubicBezTo>
                  <a:cubicBezTo>
                    <a:pt x="1202" y="161191"/>
                    <a:pt x="975" y="160938"/>
                    <a:pt x="1002" y="160658"/>
                  </a:cubicBezTo>
                  <a:lnTo>
                    <a:pt x="10909" y="1484"/>
                  </a:lnTo>
                  <a:cubicBezTo>
                    <a:pt x="10922" y="1204"/>
                    <a:pt x="11149" y="964"/>
                    <a:pt x="11455" y="1004"/>
                  </a:cubicBezTo>
                  <a:cubicBezTo>
                    <a:pt x="11735" y="1018"/>
                    <a:pt x="11962" y="1271"/>
                    <a:pt x="11935" y="1551"/>
                  </a:cubicBezTo>
                  <a:lnTo>
                    <a:pt x="2029" y="160724"/>
                  </a:lnTo>
                  <a:cubicBezTo>
                    <a:pt x="2002" y="160991"/>
                    <a:pt x="1775" y="161204"/>
                    <a:pt x="1509" y="16120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01EA1C86-54E6-4904-88D7-0267DD7103F7}"/>
                </a:ext>
              </a:extLst>
            </p:cNvPr>
            <p:cNvSpPr/>
            <p:nvPr/>
          </p:nvSpPr>
          <p:spPr>
            <a:xfrm>
              <a:off x="9536857" y="6289230"/>
              <a:ext cx="92000" cy="124000"/>
            </a:xfrm>
            <a:custGeom>
              <a:avLst/>
              <a:gdLst>
                <a:gd name="connsiteX0" fmla="*/ 11869 w 92000"/>
                <a:gd name="connsiteY0" fmla="*/ 66370 h 124000"/>
                <a:gd name="connsiteX1" fmla="*/ 1935 w 92000"/>
                <a:gd name="connsiteY1" fmla="*/ 97250 h 124000"/>
                <a:gd name="connsiteX2" fmla="*/ 2695 w 92000"/>
                <a:gd name="connsiteY2" fmla="*/ 113570 h 124000"/>
                <a:gd name="connsiteX3" fmla="*/ 17335 w 92000"/>
                <a:gd name="connsiteY3" fmla="*/ 123143 h 124000"/>
                <a:gd name="connsiteX4" fmla="*/ 55095 w 92000"/>
                <a:gd name="connsiteY4" fmla="*/ 104530 h 124000"/>
                <a:gd name="connsiteX5" fmla="*/ 70762 w 92000"/>
                <a:gd name="connsiteY5" fmla="*/ 63317 h 124000"/>
                <a:gd name="connsiteX6" fmla="*/ 81122 w 92000"/>
                <a:gd name="connsiteY6" fmla="*/ 29917 h 124000"/>
                <a:gd name="connsiteX7" fmla="*/ 89962 w 92000"/>
                <a:gd name="connsiteY7" fmla="*/ 3370 h 124000"/>
                <a:gd name="connsiteX8" fmla="*/ 42829 w 92000"/>
                <a:gd name="connsiteY8" fmla="*/ 20543 h 124000"/>
                <a:gd name="connsiteX9" fmla="*/ 11869 w 92000"/>
                <a:gd name="connsiteY9" fmla="*/ 66370 h 1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000" h="124000">
                  <a:moveTo>
                    <a:pt x="11869" y="66370"/>
                  </a:moveTo>
                  <a:cubicBezTo>
                    <a:pt x="7402" y="76197"/>
                    <a:pt x="3989" y="86503"/>
                    <a:pt x="1935" y="97250"/>
                  </a:cubicBezTo>
                  <a:cubicBezTo>
                    <a:pt x="895" y="102690"/>
                    <a:pt x="229" y="108597"/>
                    <a:pt x="2695" y="113570"/>
                  </a:cubicBezTo>
                  <a:cubicBezTo>
                    <a:pt x="5389" y="118997"/>
                    <a:pt x="11362" y="122157"/>
                    <a:pt x="17335" y="123143"/>
                  </a:cubicBezTo>
                  <a:cubicBezTo>
                    <a:pt x="31935" y="125543"/>
                    <a:pt x="46535" y="116597"/>
                    <a:pt x="55095" y="104530"/>
                  </a:cubicBezTo>
                  <a:cubicBezTo>
                    <a:pt x="63655" y="92463"/>
                    <a:pt x="67362" y="77703"/>
                    <a:pt x="70762" y="63317"/>
                  </a:cubicBezTo>
                  <a:cubicBezTo>
                    <a:pt x="73442" y="51983"/>
                    <a:pt x="76069" y="40477"/>
                    <a:pt x="81122" y="29917"/>
                  </a:cubicBezTo>
                  <a:cubicBezTo>
                    <a:pt x="83282" y="25383"/>
                    <a:pt x="95962" y="7903"/>
                    <a:pt x="89962" y="3370"/>
                  </a:cubicBezTo>
                  <a:cubicBezTo>
                    <a:pt x="81762" y="-3070"/>
                    <a:pt x="58029" y="3930"/>
                    <a:pt x="42829" y="20543"/>
                  </a:cubicBezTo>
                  <a:cubicBezTo>
                    <a:pt x="30295" y="34197"/>
                    <a:pt x="19522" y="49570"/>
                    <a:pt x="11869" y="66370"/>
                  </a:cubicBezTo>
                  <a:close/>
                </a:path>
              </a:pathLst>
            </a:custGeom>
            <a:solidFill>
              <a:schemeClr val="accent3">
                <a:alpha val="77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5E4CFD0D-7769-43DA-9739-4BEA0038CA6D}"/>
                </a:ext>
              </a:extLst>
            </p:cNvPr>
            <p:cNvSpPr/>
            <p:nvPr/>
          </p:nvSpPr>
          <p:spPr>
            <a:xfrm>
              <a:off x="9552670" y="6302877"/>
              <a:ext cx="62667" cy="110667"/>
            </a:xfrm>
            <a:custGeom>
              <a:avLst/>
              <a:gdLst>
                <a:gd name="connsiteX0" fmla="*/ 1522 w 62666"/>
                <a:gd name="connsiteY0" fmla="*/ 110003 h 110666"/>
                <a:gd name="connsiteX1" fmla="*/ 1388 w 62666"/>
                <a:gd name="connsiteY1" fmla="*/ 109990 h 110666"/>
                <a:gd name="connsiteX2" fmla="*/ 1015 w 62666"/>
                <a:gd name="connsiteY2" fmla="*/ 109363 h 110666"/>
                <a:gd name="connsiteX3" fmla="*/ 61348 w 62666"/>
                <a:gd name="connsiteY3" fmla="*/ 1137 h 110666"/>
                <a:gd name="connsiteX4" fmla="*/ 62082 w 62666"/>
                <a:gd name="connsiteY4" fmla="*/ 1164 h 110666"/>
                <a:gd name="connsiteX5" fmla="*/ 62055 w 62666"/>
                <a:gd name="connsiteY5" fmla="*/ 1897 h 110666"/>
                <a:gd name="connsiteX6" fmla="*/ 2028 w 62666"/>
                <a:gd name="connsiteY6" fmla="*/ 109617 h 110666"/>
                <a:gd name="connsiteX7" fmla="*/ 1522 w 62666"/>
                <a:gd name="connsiteY7" fmla="*/ 110003 h 11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66" h="110666">
                  <a:moveTo>
                    <a:pt x="1522" y="110003"/>
                  </a:moveTo>
                  <a:cubicBezTo>
                    <a:pt x="1482" y="110003"/>
                    <a:pt x="1442" y="110003"/>
                    <a:pt x="1388" y="109990"/>
                  </a:cubicBezTo>
                  <a:cubicBezTo>
                    <a:pt x="1108" y="109923"/>
                    <a:pt x="948" y="109630"/>
                    <a:pt x="1015" y="109363"/>
                  </a:cubicBezTo>
                  <a:cubicBezTo>
                    <a:pt x="1188" y="108670"/>
                    <a:pt x="19175" y="40150"/>
                    <a:pt x="61348" y="1137"/>
                  </a:cubicBezTo>
                  <a:cubicBezTo>
                    <a:pt x="61562" y="950"/>
                    <a:pt x="61882" y="950"/>
                    <a:pt x="62082" y="1164"/>
                  </a:cubicBezTo>
                  <a:cubicBezTo>
                    <a:pt x="62282" y="1377"/>
                    <a:pt x="62268" y="1697"/>
                    <a:pt x="62055" y="1897"/>
                  </a:cubicBezTo>
                  <a:cubicBezTo>
                    <a:pt x="20095" y="40697"/>
                    <a:pt x="2202" y="108937"/>
                    <a:pt x="2028" y="109617"/>
                  </a:cubicBezTo>
                  <a:cubicBezTo>
                    <a:pt x="1975" y="109857"/>
                    <a:pt x="1762" y="110003"/>
                    <a:pt x="1522" y="11000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CBA3A9B5-EE87-48FA-9CA6-7DBF8576965F}"/>
                </a:ext>
              </a:extLst>
            </p:cNvPr>
            <p:cNvSpPr/>
            <p:nvPr/>
          </p:nvSpPr>
          <p:spPr>
            <a:xfrm>
              <a:off x="9614085" y="6329133"/>
              <a:ext cx="38667" cy="34667"/>
            </a:xfrm>
            <a:custGeom>
              <a:avLst/>
              <a:gdLst>
                <a:gd name="connsiteX0" fmla="*/ 37880 w 38666"/>
                <a:gd name="connsiteY0" fmla="*/ 10293 h 34666"/>
                <a:gd name="connsiteX1" fmla="*/ 30973 w 38666"/>
                <a:gd name="connsiteY1" fmla="*/ 16280 h 34666"/>
                <a:gd name="connsiteX2" fmla="*/ 21173 w 38666"/>
                <a:gd name="connsiteY2" fmla="*/ 21147 h 34666"/>
                <a:gd name="connsiteX3" fmla="*/ 8667 w 38666"/>
                <a:gd name="connsiteY3" fmla="*/ 27613 h 34666"/>
                <a:gd name="connsiteX4" fmla="*/ 1000 w 38666"/>
                <a:gd name="connsiteY4" fmla="*/ 33720 h 34666"/>
                <a:gd name="connsiteX5" fmla="*/ 13160 w 38666"/>
                <a:gd name="connsiteY5" fmla="*/ 13053 h 34666"/>
                <a:gd name="connsiteX6" fmla="*/ 32133 w 38666"/>
                <a:gd name="connsiteY6" fmla="*/ 1000 h 34666"/>
                <a:gd name="connsiteX7" fmla="*/ 32573 w 38666"/>
                <a:gd name="connsiteY7" fmla="*/ 1013 h 34666"/>
                <a:gd name="connsiteX8" fmla="*/ 37133 w 38666"/>
                <a:gd name="connsiteY8" fmla="*/ 2467 h 34666"/>
                <a:gd name="connsiteX9" fmla="*/ 37880 w 38666"/>
                <a:gd name="connsiteY9" fmla="*/ 10293 h 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66" h="34666">
                  <a:moveTo>
                    <a:pt x="37880" y="10293"/>
                  </a:moveTo>
                  <a:cubicBezTo>
                    <a:pt x="36373" y="13000"/>
                    <a:pt x="33547" y="14840"/>
                    <a:pt x="30973" y="16280"/>
                  </a:cubicBezTo>
                  <a:cubicBezTo>
                    <a:pt x="27813" y="18067"/>
                    <a:pt x="24440" y="19627"/>
                    <a:pt x="21173" y="21147"/>
                  </a:cubicBezTo>
                  <a:cubicBezTo>
                    <a:pt x="16987" y="23093"/>
                    <a:pt x="12667" y="25107"/>
                    <a:pt x="8667" y="27613"/>
                  </a:cubicBezTo>
                  <a:cubicBezTo>
                    <a:pt x="5760" y="29440"/>
                    <a:pt x="3173" y="31507"/>
                    <a:pt x="1000" y="33720"/>
                  </a:cubicBezTo>
                  <a:cubicBezTo>
                    <a:pt x="4427" y="25933"/>
                    <a:pt x="8440" y="19133"/>
                    <a:pt x="13160" y="13053"/>
                  </a:cubicBezTo>
                  <a:cubicBezTo>
                    <a:pt x="19373" y="5053"/>
                    <a:pt x="25747" y="1000"/>
                    <a:pt x="32133" y="1000"/>
                  </a:cubicBezTo>
                  <a:cubicBezTo>
                    <a:pt x="32280" y="1000"/>
                    <a:pt x="32427" y="1000"/>
                    <a:pt x="32573" y="1013"/>
                  </a:cubicBezTo>
                  <a:cubicBezTo>
                    <a:pt x="34547" y="1067"/>
                    <a:pt x="36080" y="1560"/>
                    <a:pt x="37133" y="2467"/>
                  </a:cubicBezTo>
                  <a:cubicBezTo>
                    <a:pt x="39307" y="4320"/>
                    <a:pt x="39213" y="7893"/>
                    <a:pt x="37880" y="10293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79C349AA-E1A3-4A90-B033-7B57B94F499D}"/>
                </a:ext>
              </a:extLst>
            </p:cNvPr>
            <p:cNvSpPr/>
            <p:nvPr/>
          </p:nvSpPr>
          <p:spPr>
            <a:xfrm>
              <a:off x="9614739" y="6370417"/>
              <a:ext cx="48000" cy="18667"/>
            </a:xfrm>
            <a:custGeom>
              <a:avLst/>
              <a:gdLst>
                <a:gd name="connsiteX0" fmla="*/ 44347 w 48000"/>
                <a:gd name="connsiteY0" fmla="*/ 13370 h 18666"/>
                <a:gd name="connsiteX1" fmla="*/ 35547 w 48000"/>
                <a:gd name="connsiteY1" fmla="*/ 15836 h 18666"/>
                <a:gd name="connsiteX2" fmla="*/ 24613 w 48000"/>
                <a:gd name="connsiteY2" fmla="*/ 16050 h 18666"/>
                <a:gd name="connsiteX3" fmla="*/ 10547 w 48000"/>
                <a:gd name="connsiteY3" fmla="*/ 16543 h 18666"/>
                <a:gd name="connsiteX4" fmla="*/ 1000 w 48000"/>
                <a:gd name="connsiteY4" fmla="*/ 18783 h 18666"/>
                <a:gd name="connsiteX5" fmla="*/ 20827 w 48000"/>
                <a:gd name="connsiteY5" fmla="*/ 5303 h 18666"/>
                <a:gd name="connsiteX6" fmla="*/ 43133 w 48000"/>
                <a:gd name="connsiteY6" fmla="*/ 2530 h 18666"/>
                <a:gd name="connsiteX7" fmla="*/ 43533 w 48000"/>
                <a:gd name="connsiteY7" fmla="*/ 2730 h 18666"/>
                <a:gd name="connsiteX8" fmla="*/ 47040 w 48000"/>
                <a:gd name="connsiteY8" fmla="*/ 5996 h 18666"/>
                <a:gd name="connsiteX9" fmla="*/ 44347 w 48000"/>
                <a:gd name="connsiteY9" fmla="*/ 1337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00" h="18666">
                  <a:moveTo>
                    <a:pt x="44347" y="13370"/>
                  </a:moveTo>
                  <a:cubicBezTo>
                    <a:pt x="41827" y="15170"/>
                    <a:pt x="38480" y="15623"/>
                    <a:pt x="35547" y="15836"/>
                  </a:cubicBezTo>
                  <a:cubicBezTo>
                    <a:pt x="31920" y="16090"/>
                    <a:pt x="28200" y="16063"/>
                    <a:pt x="24613" y="16050"/>
                  </a:cubicBezTo>
                  <a:cubicBezTo>
                    <a:pt x="20000" y="16023"/>
                    <a:pt x="15227" y="15983"/>
                    <a:pt x="10547" y="16543"/>
                  </a:cubicBezTo>
                  <a:cubicBezTo>
                    <a:pt x="7133" y="16956"/>
                    <a:pt x="3907" y="17716"/>
                    <a:pt x="1000" y="18783"/>
                  </a:cubicBezTo>
                  <a:cubicBezTo>
                    <a:pt x="7427" y="13210"/>
                    <a:pt x="13960" y="8770"/>
                    <a:pt x="20827" y="5303"/>
                  </a:cubicBezTo>
                  <a:cubicBezTo>
                    <a:pt x="29867" y="730"/>
                    <a:pt x="37360" y="-204"/>
                    <a:pt x="43133" y="2530"/>
                  </a:cubicBezTo>
                  <a:cubicBezTo>
                    <a:pt x="43267" y="2596"/>
                    <a:pt x="43400" y="2663"/>
                    <a:pt x="43533" y="2730"/>
                  </a:cubicBezTo>
                  <a:cubicBezTo>
                    <a:pt x="45293" y="3623"/>
                    <a:pt x="46467" y="4716"/>
                    <a:pt x="47040" y="5996"/>
                  </a:cubicBezTo>
                  <a:cubicBezTo>
                    <a:pt x="48187" y="8583"/>
                    <a:pt x="46573" y="11783"/>
                    <a:pt x="44347" y="13370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0BA1579C-2768-441D-9624-8820EEAE6482}"/>
                </a:ext>
              </a:extLst>
            </p:cNvPr>
            <p:cNvSpPr/>
            <p:nvPr/>
          </p:nvSpPr>
          <p:spPr>
            <a:xfrm>
              <a:off x="9617192" y="6386987"/>
              <a:ext cx="30667" cy="18667"/>
            </a:xfrm>
            <a:custGeom>
              <a:avLst/>
              <a:gdLst>
                <a:gd name="connsiteX0" fmla="*/ 25093 w 30666"/>
                <a:gd name="connsiteY0" fmla="*/ 18640 h 18666"/>
                <a:gd name="connsiteX1" fmla="*/ 19560 w 30666"/>
                <a:gd name="connsiteY1" fmla="*/ 15733 h 18666"/>
                <a:gd name="connsiteX2" fmla="*/ 14027 w 30666"/>
                <a:gd name="connsiteY2" fmla="*/ 10707 h 18666"/>
                <a:gd name="connsiteX3" fmla="*/ 6800 w 30666"/>
                <a:gd name="connsiteY3" fmla="*/ 4360 h 18666"/>
                <a:gd name="connsiteX4" fmla="*/ 1000 w 30666"/>
                <a:gd name="connsiteY4" fmla="*/ 1000 h 18666"/>
                <a:gd name="connsiteX5" fmla="*/ 17187 w 30666"/>
                <a:gd name="connsiteY5" fmla="*/ 3587 h 18666"/>
                <a:gd name="connsiteX6" fmla="*/ 29573 w 30666"/>
                <a:gd name="connsiteY6" fmla="*/ 12653 h 18666"/>
                <a:gd name="connsiteX7" fmla="*/ 29680 w 30666"/>
                <a:gd name="connsiteY7" fmla="*/ 12933 h 18666"/>
                <a:gd name="connsiteX8" fmla="*/ 29893 w 30666"/>
                <a:gd name="connsiteY8" fmla="*/ 16200 h 18666"/>
                <a:gd name="connsiteX9" fmla="*/ 25093 w 30666"/>
                <a:gd name="connsiteY9" fmla="*/ 18640 h 1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6" h="18666">
                  <a:moveTo>
                    <a:pt x="25093" y="18640"/>
                  </a:moveTo>
                  <a:cubicBezTo>
                    <a:pt x="23000" y="18347"/>
                    <a:pt x="21120" y="17013"/>
                    <a:pt x="19560" y="15733"/>
                  </a:cubicBezTo>
                  <a:cubicBezTo>
                    <a:pt x="17640" y="14160"/>
                    <a:pt x="15800" y="12413"/>
                    <a:pt x="14027" y="10707"/>
                  </a:cubicBezTo>
                  <a:cubicBezTo>
                    <a:pt x="11747" y="8533"/>
                    <a:pt x="9387" y="6280"/>
                    <a:pt x="6800" y="4360"/>
                  </a:cubicBezTo>
                  <a:cubicBezTo>
                    <a:pt x="4907" y="2960"/>
                    <a:pt x="2947" y="1827"/>
                    <a:pt x="1000" y="1000"/>
                  </a:cubicBezTo>
                  <a:cubicBezTo>
                    <a:pt x="6813" y="1240"/>
                    <a:pt x="12133" y="2093"/>
                    <a:pt x="17187" y="3587"/>
                  </a:cubicBezTo>
                  <a:cubicBezTo>
                    <a:pt x="23827" y="5547"/>
                    <a:pt x="27987" y="8600"/>
                    <a:pt x="29573" y="12653"/>
                  </a:cubicBezTo>
                  <a:cubicBezTo>
                    <a:pt x="29613" y="12747"/>
                    <a:pt x="29640" y="12840"/>
                    <a:pt x="29680" y="12933"/>
                  </a:cubicBezTo>
                  <a:cubicBezTo>
                    <a:pt x="30133" y="14200"/>
                    <a:pt x="30200" y="15293"/>
                    <a:pt x="29893" y="16200"/>
                  </a:cubicBezTo>
                  <a:cubicBezTo>
                    <a:pt x="29253" y="18053"/>
                    <a:pt x="26947" y="18893"/>
                    <a:pt x="25093" y="18640"/>
                  </a:cubicBezTo>
                  <a:close/>
                </a:path>
              </a:pathLst>
            </a:custGeom>
            <a:solidFill>
              <a:srgbClr val="FFBE55">
                <a:alpha val="77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8927D120-C579-4701-A10F-E754C5E0FB16}"/>
                </a:ext>
              </a:extLst>
            </p:cNvPr>
            <p:cNvSpPr/>
            <p:nvPr/>
          </p:nvSpPr>
          <p:spPr>
            <a:xfrm>
              <a:off x="9592979" y="6333602"/>
              <a:ext cx="53333" cy="80000"/>
            </a:xfrm>
            <a:custGeom>
              <a:avLst/>
              <a:gdLst>
                <a:gd name="connsiteX0" fmla="*/ 1520 w 53333"/>
                <a:gd name="connsiteY0" fmla="*/ 79678 h 80000"/>
                <a:gd name="connsiteX1" fmla="*/ 1000 w 53333"/>
                <a:gd name="connsiteY1" fmla="*/ 79158 h 80000"/>
                <a:gd name="connsiteX2" fmla="*/ 52693 w 53333"/>
                <a:gd name="connsiteY2" fmla="*/ 1091 h 80000"/>
                <a:gd name="connsiteX3" fmla="*/ 53413 w 53333"/>
                <a:gd name="connsiteY3" fmla="*/ 1225 h 80000"/>
                <a:gd name="connsiteX4" fmla="*/ 53280 w 53333"/>
                <a:gd name="connsiteY4" fmla="*/ 1945 h 80000"/>
                <a:gd name="connsiteX5" fmla="*/ 2027 w 53333"/>
                <a:gd name="connsiteY5" fmla="*/ 79158 h 80000"/>
                <a:gd name="connsiteX6" fmla="*/ 1520 w 53333"/>
                <a:gd name="connsiteY6" fmla="*/ 79678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33" h="80000">
                  <a:moveTo>
                    <a:pt x="1520" y="79678"/>
                  </a:moveTo>
                  <a:cubicBezTo>
                    <a:pt x="1253" y="79651"/>
                    <a:pt x="1000" y="79451"/>
                    <a:pt x="1000" y="79158"/>
                  </a:cubicBezTo>
                  <a:cubicBezTo>
                    <a:pt x="1000" y="78731"/>
                    <a:pt x="1787" y="36491"/>
                    <a:pt x="52693" y="1091"/>
                  </a:cubicBezTo>
                  <a:cubicBezTo>
                    <a:pt x="52933" y="931"/>
                    <a:pt x="53253" y="985"/>
                    <a:pt x="53413" y="1225"/>
                  </a:cubicBezTo>
                  <a:cubicBezTo>
                    <a:pt x="53573" y="1465"/>
                    <a:pt x="53520" y="1785"/>
                    <a:pt x="53280" y="1945"/>
                  </a:cubicBezTo>
                  <a:cubicBezTo>
                    <a:pt x="2813" y="37038"/>
                    <a:pt x="2027" y="78745"/>
                    <a:pt x="2027" y="79158"/>
                  </a:cubicBezTo>
                  <a:cubicBezTo>
                    <a:pt x="2040" y="79438"/>
                    <a:pt x="1813" y="79678"/>
                    <a:pt x="1520" y="79678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9F60017-93EA-4C33-9D80-D124D243FCB1}"/>
                </a:ext>
              </a:extLst>
            </p:cNvPr>
            <p:cNvSpPr/>
            <p:nvPr/>
          </p:nvSpPr>
          <p:spPr>
            <a:xfrm>
              <a:off x="9592970" y="6377507"/>
              <a:ext cx="61333" cy="36000"/>
            </a:xfrm>
            <a:custGeom>
              <a:avLst/>
              <a:gdLst>
                <a:gd name="connsiteX0" fmla="*/ 1529 w 61333"/>
                <a:gd name="connsiteY0" fmla="*/ 35773 h 36000"/>
                <a:gd name="connsiteX1" fmla="*/ 1302 w 61333"/>
                <a:gd name="connsiteY1" fmla="*/ 35720 h 36000"/>
                <a:gd name="connsiteX2" fmla="*/ 1049 w 61333"/>
                <a:gd name="connsiteY2" fmla="*/ 35027 h 36000"/>
                <a:gd name="connsiteX3" fmla="*/ 59942 w 61333"/>
                <a:gd name="connsiteY3" fmla="*/ 1000 h 36000"/>
                <a:gd name="connsiteX4" fmla="*/ 60462 w 61333"/>
                <a:gd name="connsiteY4" fmla="*/ 1520 h 36000"/>
                <a:gd name="connsiteX5" fmla="*/ 59942 w 61333"/>
                <a:gd name="connsiteY5" fmla="*/ 2040 h 36000"/>
                <a:gd name="connsiteX6" fmla="*/ 1996 w 61333"/>
                <a:gd name="connsiteY6" fmla="*/ 35467 h 36000"/>
                <a:gd name="connsiteX7" fmla="*/ 1529 w 61333"/>
                <a:gd name="connsiteY7" fmla="*/ 35773 h 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333" h="36000">
                  <a:moveTo>
                    <a:pt x="1529" y="35773"/>
                  </a:moveTo>
                  <a:cubicBezTo>
                    <a:pt x="1449" y="35773"/>
                    <a:pt x="1382" y="35760"/>
                    <a:pt x="1302" y="35720"/>
                  </a:cubicBezTo>
                  <a:cubicBezTo>
                    <a:pt x="1036" y="35600"/>
                    <a:pt x="929" y="35293"/>
                    <a:pt x="1049" y="35027"/>
                  </a:cubicBezTo>
                  <a:cubicBezTo>
                    <a:pt x="1209" y="34693"/>
                    <a:pt x="17422" y="1000"/>
                    <a:pt x="59942" y="1000"/>
                  </a:cubicBezTo>
                  <a:cubicBezTo>
                    <a:pt x="60236" y="1000"/>
                    <a:pt x="60462" y="1227"/>
                    <a:pt x="60462" y="1520"/>
                  </a:cubicBezTo>
                  <a:cubicBezTo>
                    <a:pt x="60462" y="1813"/>
                    <a:pt x="60236" y="2040"/>
                    <a:pt x="59942" y="2040"/>
                  </a:cubicBezTo>
                  <a:cubicBezTo>
                    <a:pt x="18102" y="2040"/>
                    <a:pt x="2142" y="35133"/>
                    <a:pt x="1996" y="35467"/>
                  </a:cubicBezTo>
                  <a:cubicBezTo>
                    <a:pt x="1916" y="35653"/>
                    <a:pt x="1729" y="35773"/>
                    <a:pt x="1529" y="3577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A4E9EAF4-73CF-4BEA-B492-C863DA88E251}"/>
                </a:ext>
              </a:extLst>
            </p:cNvPr>
            <p:cNvSpPr/>
            <p:nvPr/>
          </p:nvSpPr>
          <p:spPr>
            <a:xfrm>
              <a:off x="9616205" y="6386883"/>
              <a:ext cx="28000" cy="14667"/>
            </a:xfrm>
            <a:custGeom>
              <a:avLst/>
              <a:gdLst>
                <a:gd name="connsiteX0" fmla="*/ 27041 w 28000"/>
                <a:gd name="connsiteY0" fmla="*/ 14463 h 14666"/>
                <a:gd name="connsiteX1" fmla="*/ 26734 w 28000"/>
                <a:gd name="connsiteY1" fmla="*/ 14357 h 14666"/>
                <a:gd name="connsiteX2" fmla="*/ 1561 w 28000"/>
                <a:gd name="connsiteY2" fmla="*/ 2050 h 14666"/>
                <a:gd name="connsiteX3" fmla="*/ 1001 w 28000"/>
                <a:gd name="connsiteY3" fmla="*/ 1570 h 14666"/>
                <a:gd name="connsiteX4" fmla="*/ 1481 w 28000"/>
                <a:gd name="connsiteY4" fmla="*/ 1010 h 14666"/>
                <a:gd name="connsiteX5" fmla="*/ 27361 w 28000"/>
                <a:gd name="connsiteY5" fmla="*/ 13530 h 14666"/>
                <a:gd name="connsiteX6" fmla="*/ 27467 w 28000"/>
                <a:gd name="connsiteY6" fmla="*/ 14263 h 14666"/>
                <a:gd name="connsiteX7" fmla="*/ 27041 w 28000"/>
                <a:gd name="connsiteY7" fmla="*/ 14463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0" h="14666">
                  <a:moveTo>
                    <a:pt x="27041" y="14463"/>
                  </a:moveTo>
                  <a:cubicBezTo>
                    <a:pt x="26934" y="14463"/>
                    <a:pt x="26827" y="14423"/>
                    <a:pt x="26734" y="14357"/>
                  </a:cubicBezTo>
                  <a:cubicBezTo>
                    <a:pt x="9907" y="1663"/>
                    <a:pt x="1627" y="2037"/>
                    <a:pt x="1561" y="2050"/>
                  </a:cubicBezTo>
                  <a:cubicBezTo>
                    <a:pt x="1267" y="2077"/>
                    <a:pt x="1027" y="1850"/>
                    <a:pt x="1001" y="1570"/>
                  </a:cubicBezTo>
                  <a:cubicBezTo>
                    <a:pt x="987" y="1290"/>
                    <a:pt x="1201" y="1037"/>
                    <a:pt x="1481" y="1010"/>
                  </a:cubicBezTo>
                  <a:cubicBezTo>
                    <a:pt x="1827" y="970"/>
                    <a:pt x="10134" y="543"/>
                    <a:pt x="27361" y="13530"/>
                  </a:cubicBezTo>
                  <a:cubicBezTo>
                    <a:pt x="27587" y="13703"/>
                    <a:pt x="27641" y="14023"/>
                    <a:pt x="27467" y="14263"/>
                  </a:cubicBezTo>
                  <a:cubicBezTo>
                    <a:pt x="27361" y="14384"/>
                    <a:pt x="27201" y="14463"/>
                    <a:pt x="27041" y="1446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9445D38E-DF01-4E46-8C67-082ECDDE4664}"/>
                </a:ext>
              </a:extLst>
            </p:cNvPr>
            <p:cNvSpPr/>
            <p:nvPr/>
          </p:nvSpPr>
          <p:spPr>
            <a:xfrm>
              <a:off x="8878200" y="6222330"/>
              <a:ext cx="124000" cy="190667"/>
            </a:xfrm>
            <a:custGeom>
              <a:avLst/>
              <a:gdLst>
                <a:gd name="connsiteX0" fmla="*/ 113739 w 124000"/>
                <a:gd name="connsiteY0" fmla="*/ 128950 h 190666"/>
                <a:gd name="connsiteX1" fmla="*/ 94005 w 124000"/>
                <a:gd name="connsiteY1" fmla="*/ 102256 h 190666"/>
                <a:gd name="connsiteX2" fmla="*/ 94392 w 124000"/>
                <a:gd name="connsiteY2" fmla="*/ 77923 h 190666"/>
                <a:gd name="connsiteX3" fmla="*/ 89685 w 124000"/>
                <a:gd name="connsiteY3" fmla="*/ 54576 h 190666"/>
                <a:gd name="connsiteX4" fmla="*/ 71939 w 124000"/>
                <a:gd name="connsiteY4" fmla="*/ 45776 h 190666"/>
                <a:gd name="connsiteX5" fmla="*/ 52659 w 124000"/>
                <a:gd name="connsiteY5" fmla="*/ 40123 h 190666"/>
                <a:gd name="connsiteX6" fmla="*/ 39979 w 124000"/>
                <a:gd name="connsiteY6" fmla="*/ 17336 h 190666"/>
                <a:gd name="connsiteX7" fmla="*/ 9592 w 124000"/>
                <a:gd name="connsiteY7" fmla="*/ 2670 h 190666"/>
                <a:gd name="connsiteX8" fmla="*/ 7459 w 124000"/>
                <a:gd name="connsiteY8" fmla="*/ 37070 h 190666"/>
                <a:gd name="connsiteX9" fmla="*/ 20379 w 124000"/>
                <a:gd name="connsiteY9" fmla="*/ 55976 h 190666"/>
                <a:gd name="connsiteX10" fmla="*/ 11859 w 124000"/>
                <a:gd name="connsiteY10" fmla="*/ 89296 h 190666"/>
                <a:gd name="connsiteX11" fmla="*/ 30072 w 124000"/>
                <a:gd name="connsiteY11" fmla="*/ 107336 h 190666"/>
                <a:gd name="connsiteX12" fmla="*/ 31139 w 124000"/>
                <a:gd name="connsiteY12" fmla="*/ 131976 h 190666"/>
                <a:gd name="connsiteX13" fmla="*/ 21605 w 124000"/>
                <a:gd name="connsiteY13" fmla="*/ 155803 h 190666"/>
                <a:gd name="connsiteX14" fmla="*/ 46552 w 124000"/>
                <a:gd name="connsiteY14" fmla="*/ 188576 h 190666"/>
                <a:gd name="connsiteX15" fmla="*/ 90952 w 124000"/>
                <a:gd name="connsiteY15" fmla="*/ 190430 h 190666"/>
                <a:gd name="connsiteX16" fmla="*/ 119739 w 124000"/>
                <a:gd name="connsiteY16" fmla="*/ 166736 h 190666"/>
                <a:gd name="connsiteX17" fmla="*/ 121379 w 124000"/>
                <a:gd name="connsiteY17" fmla="*/ 140576 h 190666"/>
                <a:gd name="connsiteX18" fmla="*/ 113739 w 124000"/>
                <a:gd name="connsiteY18" fmla="*/ 128950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4000" h="190666">
                  <a:moveTo>
                    <a:pt x="113739" y="128950"/>
                  </a:moveTo>
                  <a:cubicBezTo>
                    <a:pt x="106339" y="120403"/>
                    <a:pt x="96965" y="113043"/>
                    <a:pt x="94005" y="102256"/>
                  </a:cubicBezTo>
                  <a:cubicBezTo>
                    <a:pt x="91845" y="94376"/>
                    <a:pt x="93552" y="86043"/>
                    <a:pt x="94392" y="77923"/>
                  </a:cubicBezTo>
                  <a:cubicBezTo>
                    <a:pt x="95232" y="69803"/>
                    <a:pt x="94939" y="60816"/>
                    <a:pt x="89685" y="54576"/>
                  </a:cubicBezTo>
                  <a:cubicBezTo>
                    <a:pt x="85352" y="49430"/>
                    <a:pt x="78512" y="47190"/>
                    <a:pt x="71939" y="45776"/>
                  </a:cubicBezTo>
                  <a:cubicBezTo>
                    <a:pt x="65365" y="44363"/>
                    <a:pt x="58499" y="43469"/>
                    <a:pt x="52659" y="40123"/>
                  </a:cubicBezTo>
                  <a:cubicBezTo>
                    <a:pt x="43179" y="34683"/>
                    <a:pt x="45072" y="25443"/>
                    <a:pt x="39979" y="17336"/>
                  </a:cubicBezTo>
                  <a:cubicBezTo>
                    <a:pt x="34272" y="8243"/>
                    <a:pt x="20979" y="-3371"/>
                    <a:pt x="9592" y="2670"/>
                  </a:cubicBezTo>
                  <a:cubicBezTo>
                    <a:pt x="-2461" y="9070"/>
                    <a:pt x="-555" y="28496"/>
                    <a:pt x="7459" y="37070"/>
                  </a:cubicBezTo>
                  <a:cubicBezTo>
                    <a:pt x="12779" y="42763"/>
                    <a:pt x="19592" y="48216"/>
                    <a:pt x="20379" y="55976"/>
                  </a:cubicBezTo>
                  <a:cubicBezTo>
                    <a:pt x="21552" y="67643"/>
                    <a:pt x="8192" y="78150"/>
                    <a:pt x="11859" y="89296"/>
                  </a:cubicBezTo>
                  <a:cubicBezTo>
                    <a:pt x="14579" y="97523"/>
                    <a:pt x="24939" y="100350"/>
                    <a:pt x="30072" y="107336"/>
                  </a:cubicBezTo>
                  <a:cubicBezTo>
                    <a:pt x="35139" y="114256"/>
                    <a:pt x="34112" y="123936"/>
                    <a:pt x="31139" y="131976"/>
                  </a:cubicBezTo>
                  <a:cubicBezTo>
                    <a:pt x="28152" y="140016"/>
                    <a:pt x="23459" y="147443"/>
                    <a:pt x="21605" y="155803"/>
                  </a:cubicBezTo>
                  <a:cubicBezTo>
                    <a:pt x="17805" y="172923"/>
                    <a:pt x="31245" y="184750"/>
                    <a:pt x="46552" y="188576"/>
                  </a:cubicBezTo>
                  <a:cubicBezTo>
                    <a:pt x="60619" y="192083"/>
                    <a:pt x="90952" y="190430"/>
                    <a:pt x="90952" y="190430"/>
                  </a:cubicBezTo>
                  <a:cubicBezTo>
                    <a:pt x="101779" y="186643"/>
                    <a:pt x="113779" y="177136"/>
                    <a:pt x="119739" y="166736"/>
                  </a:cubicBezTo>
                  <a:cubicBezTo>
                    <a:pt x="124232" y="158883"/>
                    <a:pt x="124859" y="148936"/>
                    <a:pt x="121379" y="140576"/>
                  </a:cubicBezTo>
                  <a:cubicBezTo>
                    <a:pt x="119579" y="136283"/>
                    <a:pt x="116832" y="132510"/>
                    <a:pt x="113739" y="12895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4479EAA0-736C-4567-B854-BF48E08B04D5}"/>
                </a:ext>
              </a:extLst>
            </p:cNvPr>
            <p:cNvSpPr/>
            <p:nvPr/>
          </p:nvSpPr>
          <p:spPr>
            <a:xfrm>
              <a:off x="8899759" y="6241940"/>
              <a:ext cx="60000" cy="170667"/>
            </a:xfrm>
            <a:custGeom>
              <a:avLst/>
              <a:gdLst>
                <a:gd name="connsiteX0" fmla="*/ 58953 w 60000"/>
                <a:gd name="connsiteY0" fmla="*/ 170900 h 170666"/>
                <a:gd name="connsiteX1" fmla="*/ 58433 w 60000"/>
                <a:gd name="connsiteY1" fmla="*/ 170407 h 170666"/>
                <a:gd name="connsiteX2" fmla="*/ 1087 w 60000"/>
                <a:gd name="connsiteY2" fmla="*/ 1807 h 170666"/>
                <a:gd name="connsiteX3" fmla="*/ 1247 w 60000"/>
                <a:gd name="connsiteY3" fmla="*/ 1087 h 170666"/>
                <a:gd name="connsiteX4" fmla="*/ 1967 w 60000"/>
                <a:gd name="connsiteY4" fmla="*/ 1247 h 170666"/>
                <a:gd name="connsiteX5" fmla="*/ 59487 w 60000"/>
                <a:gd name="connsiteY5" fmla="*/ 170340 h 170666"/>
                <a:gd name="connsiteX6" fmla="*/ 59007 w 60000"/>
                <a:gd name="connsiteY6" fmla="*/ 170887 h 170666"/>
                <a:gd name="connsiteX7" fmla="*/ 58953 w 60000"/>
                <a:gd name="connsiteY7" fmla="*/ 170900 h 17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0" h="170666">
                  <a:moveTo>
                    <a:pt x="58953" y="170900"/>
                  </a:moveTo>
                  <a:cubicBezTo>
                    <a:pt x="58687" y="170900"/>
                    <a:pt x="58447" y="170686"/>
                    <a:pt x="58433" y="170407"/>
                  </a:cubicBezTo>
                  <a:cubicBezTo>
                    <a:pt x="52873" y="82713"/>
                    <a:pt x="1607" y="2606"/>
                    <a:pt x="1087" y="1807"/>
                  </a:cubicBezTo>
                  <a:cubicBezTo>
                    <a:pt x="927" y="1567"/>
                    <a:pt x="993" y="1247"/>
                    <a:pt x="1247" y="1087"/>
                  </a:cubicBezTo>
                  <a:cubicBezTo>
                    <a:pt x="1487" y="927"/>
                    <a:pt x="1807" y="993"/>
                    <a:pt x="1967" y="1247"/>
                  </a:cubicBezTo>
                  <a:cubicBezTo>
                    <a:pt x="2487" y="2047"/>
                    <a:pt x="53900" y="82393"/>
                    <a:pt x="59487" y="170340"/>
                  </a:cubicBezTo>
                  <a:cubicBezTo>
                    <a:pt x="59500" y="170620"/>
                    <a:pt x="59287" y="170873"/>
                    <a:pt x="59007" y="170887"/>
                  </a:cubicBezTo>
                  <a:cubicBezTo>
                    <a:pt x="58980" y="170900"/>
                    <a:pt x="58967" y="170900"/>
                    <a:pt x="58953" y="170900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80700C8A-5FE5-442B-A124-BF1A5935AF23}"/>
                </a:ext>
              </a:extLst>
            </p:cNvPr>
            <p:cNvSpPr/>
            <p:nvPr/>
          </p:nvSpPr>
          <p:spPr>
            <a:xfrm>
              <a:off x="8852868" y="6349293"/>
              <a:ext cx="29333" cy="26667"/>
            </a:xfrm>
            <a:custGeom>
              <a:avLst/>
              <a:gdLst>
                <a:gd name="connsiteX0" fmla="*/ 2284 w 29333"/>
                <a:gd name="connsiteY0" fmla="*/ 2093 h 26666"/>
                <a:gd name="connsiteX1" fmla="*/ 5737 w 29333"/>
                <a:gd name="connsiteY1" fmla="*/ 1000 h 26666"/>
                <a:gd name="connsiteX2" fmla="*/ 6070 w 29333"/>
                <a:gd name="connsiteY2" fmla="*/ 1000 h 26666"/>
                <a:gd name="connsiteX3" fmla="*/ 20417 w 29333"/>
                <a:gd name="connsiteY3" fmla="*/ 10107 h 26666"/>
                <a:gd name="connsiteX4" fmla="*/ 29604 w 29333"/>
                <a:gd name="connsiteY4" fmla="*/ 25733 h 26666"/>
                <a:gd name="connsiteX5" fmla="*/ 23804 w 29333"/>
                <a:gd name="connsiteY5" fmla="*/ 21120 h 26666"/>
                <a:gd name="connsiteX6" fmla="*/ 14350 w 29333"/>
                <a:gd name="connsiteY6" fmla="*/ 16227 h 26666"/>
                <a:gd name="connsiteX7" fmla="*/ 6950 w 29333"/>
                <a:gd name="connsiteY7" fmla="*/ 12547 h 26666"/>
                <a:gd name="connsiteX8" fmla="*/ 1724 w 29333"/>
                <a:gd name="connsiteY8" fmla="*/ 8013 h 26666"/>
                <a:gd name="connsiteX9" fmla="*/ 2284 w 29333"/>
                <a:gd name="connsiteY9" fmla="*/ 2093 h 2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333" h="26666">
                  <a:moveTo>
                    <a:pt x="2284" y="2093"/>
                  </a:moveTo>
                  <a:cubicBezTo>
                    <a:pt x="3084" y="1413"/>
                    <a:pt x="4244" y="1040"/>
                    <a:pt x="5737" y="1000"/>
                  </a:cubicBezTo>
                  <a:cubicBezTo>
                    <a:pt x="5844" y="1000"/>
                    <a:pt x="5964" y="1000"/>
                    <a:pt x="6070" y="1000"/>
                  </a:cubicBezTo>
                  <a:cubicBezTo>
                    <a:pt x="10884" y="1000"/>
                    <a:pt x="15710" y="4067"/>
                    <a:pt x="20417" y="10107"/>
                  </a:cubicBezTo>
                  <a:cubicBezTo>
                    <a:pt x="23990" y="14707"/>
                    <a:pt x="27017" y="19853"/>
                    <a:pt x="29604" y="25733"/>
                  </a:cubicBezTo>
                  <a:cubicBezTo>
                    <a:pt x="27964" y="24053"/>
                    <a:pt x="26004" y="22493"/>
                    <a:pt x="23804" y="21120"/>
                  </a:cubicBezTo>
                  <a:cubicBezTo>
                    <a:pt x="20790" y="19227"/>
                    <a:pt x="17510" y="17707"/>
                    <a:pt x="14350" y="16227"/>
                  </a:cubicBezTo>
                  <a:cubicBezTo>
                    <a:pt x="11884" y="15080"/>
                    <a:pt x="9337" y="13893"/>
                    <a:pt x="6950" y="12547"/>
                  </a:cubicBezTo>
                  <a:cubicBezTo>
                    <a:pt x="5004" y="11453"/>
                    <a:pt x="2870" y="10053"/>
                    <a:pt x="1724" y="8013"/>
                  </a:cubicBezTo>
                  <a:cubicBezTo>
                    <a:pt x="710" y="6200"/>
                    <a:pt x="644" y="3493"/>
                    <a:pt x="2284" y="209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2DB26694-8B97-4F1B-865E-D7F75FF403D6}"/>
                </a:ext>
              </a:extLst>
            </p:cNvPr>
            <p:cNvSpPr/>
            <p:nvPr/>
          </p:nvSpPr>
          <p:spPr>
            <a:xfrm>
              <a:off x="8845884" y="6380497"/>
              <a:ext cx="36000" cy="14667"/>
            </a:xfrm>
            <a:custGeom>
              <a:avLst/>
              <a:gdLst>
                <a:gd name="connsiteX0" fmla="*/ 1294 w 36000"/>
                <a:gd name="connsiteY0" fmla="*/ 4770 h 14666"/>
                <a:gd name="connsiteX1" fmla="*/ 3948 w 36000"/>
                <a:gd name="connsiteY1" fmla="*/ 2303 h 14666"/>
                <a:gd name="connsiteX2" fmla="*/ 4241 w 36000"/>
                <a:gd name="connsiteY2" fmla="*/ 2156 h 14666"/>
                <a:gd name="connsiteX3" fmla="*/ 21108 w 36000"/>
                <a:gd name="connsiteY3" fmla="*/ 4250 h 14666"/>
                <a:gd name="connsiteX4" fmla="*/ 36108 w 36000"/>
                <a:gd name="connsiteY4" fmla="*/ 14450 h 14666"/>
                <a:gd name="connsiteX5" fmla="*/ 28894 w 36000"/>
                <a:gd name="connsiteY5" fmla="*/ 12756 h 14666"/>
                <a:gd name="connsiteX6" fmla="*/ 18254 w 36000"/>
                <a:gd name="connsiteY6" fmla="*/ 12383 h 14666"/>
                <a:gd name="connsiteX7" fmla="*/ 9988 w 36000"/>
                <a:gd name="connsiteY7" fmla="*/ 12223 h 14666"/>
                <a:gd name="connsiteX8" fmla="*/ 3334 w 36000"/>
                <a:gd name="connsiteY8" fmla="*/ 10356 h 14666"/>
                <a:gd name="connsiteX9" fmla="*/ 1294 w 36000"/>
                <a:gd name="connsiteY9" fmla="*/ 4770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" h="14666">
                  <a:moveTo>
                    <a:pt x="1294" y="4770"/>
                  </a:moveTo>
                  <a:cubicBezTo>
                    <a:pt x="1721" y="3810"/>
                    <a:pt x="2614" y="2983"/>
                    <a:pt x="3948" y="2303"/>
                  </a:cubicBezTo>
                  <a:cubicBezTo>
                    <a:pt x="4041" y="2250"/>
                    <a:pt x="4148" y="2210"/>
                    <a:pt x="4241" y="2156"/>
                  </a:cubicBezTo>
                  <a:cubicBezTo>
                    <a:pt x="8601" y="90"/>
                    <a:pt x="14268" y="796"/>
                    <a:pt x="21108" y="4250"/>
                  </a:cubicBezTo>
                  <a:cubicBezTo>
                    <a:pt x="26308" y="6876"/>
                    <a:pt x="31241" y="10236"/>
                    <a:pt x="36108" y="14450"/>
                  </a:cubicBezTo>
                  <a:cubicBezTo>
                    <a:pt x="33908" y="13636"/>
                    <a:pt x="31468" y="13063"/>
                    <a:pt x="28894" y="12756"/>
                  </a:cubicBezTo>
                  <a:cubicBezTo>
                    <a:pt x="25348" y="12330"/>
                    <a:pt x="21748" y="12356"/>
                    <a:pt x="18254" y="12383"/>
                  </a:cubicBezTo>
                  <a:cubicBezTo>
                    <a:pt x="15534" y="12396"/>
                    <a:pt x="12721" y="12423"/>
                    <a:pt x="9988" y="12223"/>
                  </a:cubicBezTo>
                  <a:cubicBezTo>
                    <a:pt x="7761" y="12063"/>
                    <a:pt x="5241" y="11716"/>
                    <a:pt x="3334" y="10356"/>
                  </a:cubicBezTo>
                  <a:cubicBezTo>
                    <a:pt x="1628" y="9156"/>
                    <a:pt x="414" y="6730"/>
                    <a:pt x="1294" y="4770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F648A7AD-5095-49F6-852F-F338A5470710}"/>
                </a:ext>
              </a:extLst>
            </p:cNvPr>
            <p:cNvSpPr/>
            <p:nvPr/>
          </p:nvSpPr>
          <p:spPr>
            <a:xfrm>
              <a:off x="8857125" y="6393040"/>
              <a:ext cx="24000" cy="14667"/>
            </a:xfrm>
            <a:custGeom>
              <a:avLst/>
              <a:gdLst>
                <a:gd name="connsiteX0" fmla="*/ 1147 w 24000"/>
                <a:gd name="connsiteY0" fmla="*/ 12493 h 14666"/>
                <a:gd name="connsiteX1" fmla="*/ 1307 w 24000"/>
                <a:gd name="connsiteY1" fmla="*/ 10027 h 14666"/>
                <a:gd name="connsiteX2" fmla="*/ 1387 w 24000"/>
                <a:gd name="connsiteY2" fmla="*/ 9813 h 14666"/>
                <a:gd name="connsiteX3" fmla="*/ 10761 w 24000"/>
                <a:gd name="connsiteY3" fmla="*/ 2960 h 14666"/>
                <a:gd name="connsiteX4" fmla="*/ 23001 w 24000"/>
                <a:gd name="connsiteY4" fmla="*/ 1000 h 14666"/>
                <a:gd name="connsiteX5" fmla="*/ 18614 w 24000"/>
                <a:gd name="connsiteY5" fmla="*/ 3547 h 14666"/>
                <a:gd name="connsiteX6" fmla="*/ 13147 w 24000"/>
                <a:gd name="connsiteY6" fmla="*/ 8347 h 14666"/>
                <a:gd name="connsiteX7" fmla="*/ 8961 w 24000"/>
                <a:gd name="connsiteY7" fmla="*/ 12147 h 14666"/>
                <a:gd name="connsiteX8" fmla="*/ 4774 w 24000"/>
                <a:gd name="connsiteY8" fmla="*/ 14347 h 14666"/>
                <a:gd name="connsiteX9" fmla="*/ 1147 w 24000"/>
                <a:gd name="connsiteY9" fmla="*/ 12493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00" h="14666">
                  <a:moveTo>
                    <a:pt x="1147" y="12493"/>
                  </a:moveTo>
                  <a:cubicBezTo>
                    <a:pt x="907" y="11813"/>
                    <a:pt x="961" y="10987"/>
                    <a:pt x="1307" y="10027"/>
                  </a:cubicBezTo>
                  <a:cubicBezTo>
                    <a:pt x="1334" y="9960"/>
                    <a:pt x="1361" y="9880"/>
                    <a:pt x="1387" y="9813"/>
                  </a:cubicBezTo>
                  <a:cubicBezTo>
                    <a:pt x="2587" y="6747"/>
                    <a:pt x="5734" y="4440"/>
                    <a:pt x="10761" y="2960"/>
                  </a:cubicBezTo>
                  <a:cubicBezTo>
                    <a:pt x="14574" y="1827"/>
                    <a:pt x="18601" y="1187"/>
                    <a:pt x="23001" y="1000"/>
                  </a:cubicBezTo>
                  <a:cubicBezTo>
                    <a:pt x="21521" y="1627"/>
                    <a:pt x="20041" y="2480"/>
                    <a:pt x="18614" y="3547"/>
                  </a:cubicBezTo>
                  <a:cubicBezTo>
                    <a:pt x="16654" y="5000"/>
                    <a:pt x="14867" y="6693"/>
                    <a:pt x="13147" y="8347"/>
                  </a:cubicBezTo>
                  <a:cubicBezTo>
                    <a:pt x="11801" y="9627"/>
                    <a:pt x="10414" y="10960"/>
                    <a:pt x="8961" y="12147"/>
                  </a:cubicBezTo>
                  <a:cubicBezTo>
                    <a:pt x="7787" y="13107"/>
                    <a:pt x="6361" y="14120"/>
                    <a:pt x="4774" y="14347"/>
                  </a:cubicBezTo>
                  <a:cubicBezTo>
                    <a:pt x="3374" y="14520"/>
                    <a:pt x="1641" y="13880"/>
                    <a:pt x="1147" y="1249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F3D1B330-FE50-4251-AFA8-49C5C969C4E5}"/>
                </a:ext>
              </a:extLst>
            </p:cNvPr>
            <p:cNvSpPr/>
            <p:nvPr/>
          </p:nvSpPr>
          <p:spPr>
            <a:xfrm>
              <a:off x="8857594" y="6352535"/>
              <a:ext cx="41333" cy="61333"/>
            </a:xfrm>
            <a:custGeom>
              <a:avLst/>
              <a:gdLst>
                <a:gd name="connsiteX0" fmla="*/ 40438 w 41333"/>
                <a:gd name="connsiteY0" fmla="*/ 60745 h 61333"/>
                <a:gd name="connsiteX1" fmla="*/ 39918 w 41333"/>
                <a:gd name="connsiteY1" fmla="*/ 60225 h 61333"/>
                <a:gd name="connsiteX2" fmla="*/ 1225 w 41333"/>
                <a:gd name="connsiteY2" fmla="*/ 1945 h 61333"/>
                <a:gd name="connsiteX3" fmla="*/ 1091 w 41333"/>
                <a:gd name="connsiteY3" fmla="*/ 1225 h 61333"/>
                <a:gd name="connsiteX4" fmla="*/ 1811 w 41333"/>
                <a:gd name="connsiteY4" fmla="*/ 1091 h 61333"/>
                <a:gd name="connsiteX5" fmla="*/ 40958 w 41333"/>
                <a:gd name="connsiteY5" fmla="*/ 60225 h 61333"/>
                <a:gd name="connsiteX6" fmla="*/ 40438 w 41333"/>
                <a:gd name="connsiteY6" fmla="*/ 60745 h 61333"/>
                <a:gd name="connsiteX7" fmla="*/ 40438 w 41333"/>
                <a:gd name="connsiteY7" fmla="*/ 60745 h 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333" h="61333">
                  <a:moveTo>
                    <a:pt x="40438" y="60745"/>
                  </a:moveTo>
                  <a:cubicBezTo>
                    <a:pt x="40158" y="60745"/>
                    <a:pt x="39918" y="60518"/>
                    <a:pt x="39918" y="60225"/>
                  </a:cubicBezTo>
                  <a:cubicBezTo>
                    <a:pt x="39918" y="59905"/>
                    <a:pt x="39291" y="28412"/>
                    <a:pt x="1225" y="1945"/>
                  </a:cubicBezTo>
                  <a:cubicBezTo>
                    <a:pt x="985" y="1785"/>
                    <a:pt x="931" y="1451"/>
                    <a:pt x="1091" y="1225"/>
                  </a:cubicBezTo>
                  <a:cubicBezTo>
                    <a:pt x="1251" y="985"/>
                    <a:pt x="1585" y="931"/>
                    <a:pt x="1811" y="1091"/>
                  </a:cubicBezTo>
                  <a:cubicBezTo>
                    <a:pt x="40358" y="27891"/>
                    <a:pt x="40958" y="59905"/>
                    <a:pt x="40958" y="60225"/>
                  </a:cubicBezTo>
                  <a:cubicBezTo>
                    <a:pt x="40971" y="60505"/>
                    <a:pt x="40731" y="60745"/>
                    <a:pt x="40438" y="60745"/>
                  </a:cubicBezTo>
                  <a:cubicBezTo>
                    <a:pt x="40451" y="60745"/>
                    <a:pt x="40451" y="60745"/>
                    <a:pt x="40438" y="60745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18028DD7-822E-4209-9A80-AB6C6D856606}"/>
                </a:ext>
              </a:extLst>
            </p:cNvPr>
            <p:cNvSpPr/>
            <p:nvPr/>
          </p:nvSpPr>
          <p:spPr>
            <a:xfrm>
              <a:off x="8852352" y="6385747"/>
              <a:ext cx="46667" cy="28000"/>
            </a:xfrm>
            <a:custGeom>
              <a:avLst/>
              <a:gdLst>
                <a:gd name="connsiteX0" fmla="*/ 45693 w 46666"/>
                <a:gd name="connsiteY0" fmla="*/ 27533 h 28000"/>
                <a:gd name="connsiteX1" fmla="*/ 45227 w 46666"/>
                <a:gd name="connsiteY1" fmla="*/ 27240 h 28000"/>
                <a:gd name="connsiteX2" fmla="*/ 1520 w 46666"/>
                <a:gd name="connsiteY2" fmla="*/ 2040 h 28000"/>
                <a:gd name="connsiteX3" fmla="*/ 1000 w 46666"/>
                <a:gd name="connsiteY3" fmla="*/ 1520 h 28000"/>
                <a:gd name="connsiteX4" fmla="*/ 1520 w 46666"/>
                <a:gd name="connsiteY4" fmla="*/ 1000 h 28000"/>
                <a:gd name="connsiteX5" fmla="*/ 46160 w 46666"/>
                <a:gd name="connsiteY5" fmla="*/ 26800 h 28000"/>
                <a:gd name="connsiteX6" fmla="*/ 45907 w 46666"/>
                <a:gd name="connsiteY6" fmla="*/ 27493 h 28000"/>
                <a:gd name="connsiteX7" fmla="*/ 45693 w 46666"/>
                <a:gd name="connsiteY7" fmla="*/ 27533 h 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66" h="28000">
                  <a:moveTo>
                    <a:pt x="45693" y="27533"/>
                  </a:moveTo>
                  <a:cubicBezTo>
                    <a:pt x="45493" y="27533"/>
                    <a:pt x="45307" y="27427"/>
                    <a:pt x="45227" y="27240"/>
                  </a:cubicBezTo>
                  <a:cubicBezTo>
                    <a:pt x="45107" y="26987"/>
                    <a:pt x="33067" y="2040"/>
                    <a:pt x="1520" y="2040"/>
                  </a:cubicBezTo>
                  <a:cubicBezTo>
                    <a:pt x="1227" y="2040"/>
                    <a:pt x="1000" y="1813"/>
                    <a:pt x="1000" y="1520"/>
                  </a:cubicBezTo>
                  <a:cubicBezTo>
                    <a:pt x="1000" y="1227"/>
                    <a:pt x="1227" y="1000"/>
                    <a:pt x="1520" y="1000"/>
                  </a:cubicBezTo>
                  <a:cubicBezTo>
                    <a:pt x="33747" y="1000"/>
                    <a:pt x="46040" y="26547"/>
                    <a:pt x="46160" y="26800"/>
                  </a:cubicBezTo>
                  <a:cubicBezTo>
                    <a:pt x="46280" y="27067"/>
                    <a:pt x="46173" y="27373"/>
                    <a:pt x="45907" y="27493"/>
                  </a:cubicBezTo>
                  <a:cubicBezTo>
                    <a:pt x="45840" y="27507"/>
                    <a:pt x="45760" y="27533"/>
                    <a:pt x="45693" y="2753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459A5F24-53E0-4B65-82FB-41185A29B7B7}"/>
                </a:ext>
              </a:extLst>
            </p:cNvPr>
            <p:cNvSpPr/>
            <p:nvPr/>
          </p:nvSpPr>
          <p:spPr>
            <a:xfrm>
              <a:off x="8859659" y="6392809"/>
              <a:ext cx="21333" cy="12000"/>
            </a:xfrm>
            <a:custGeom>
              <a:avLst/>
              <a:gdLst>
                <a:gd name="connsiteX0" fmla="*/ 1520 w 21333"/>
                <a:gd name="connsiteY0" fmla="*/ 11444 h 12000"/>
                <a:gd name="connsiteX1" fmla="*/ 1107 w 21333"/>
                <a:gd name="connsiteY1" fmla="*/ 11231 h 12000"/>
                <a:gd name="connsiteX2" fmla="*/ 1213 w 21333"/>
                <a:gd name="connsiteY2" fmla="*/ 10498 h 12000"/>
                <a:gd name="connsiteX3" fmla="*/ 20867 w 21333"/>
                <a:gd name="connsiteY3" fmla="*/ 1004 h 12000"/>
                <a:gd name="connsiteX4" fmla="*/ 21347 w 21333"/>
                <a:gd name="connsiteY4" fmla="*/ 1564 h 12000"/>
                <a:gd name="connsiteX5" fmla="*/ 20787 w 21333"/>
                <a:gd name="connsiteY5" fmla="*/ 2044 h 12000"/>
                <a:gd name="connsiteX6" fmla="*/ 20787 w 21333"/>
                <a:gd name="connsiteY6" fmla="*/ 2044 h 12000"/>
                <a:gd name="connsiteX7" fmla="*/ 1840 w 21333"/>
                <a:gd name="connsiteY7" fmla="*/ 11324 h 12000"/>
                <a:gd name="connsiteX8" fmla="*/ 1520 w 21333"/>
                <a:gd name="connsiteY8" fmla="*/ 11444 h 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33" h="12000">
                  <a:moveTo>
                    <a:pt x="1520" y="11444"/>
                  </a:moveTo>
                  <a:cubicBezTo>
                    <a:pt x="1360" y="11444"/>
                    <a:pt x="1213" y="11378"/>
                    <a:pt x="1107" y="11231"/>
                  </a:cubicBezTo>
                  <a:cubicBezTo>
                    <a:pt x="933" y="11004"/>
                    <a:pt x="973" y="10671"/>
                    <a:pt x="1213" y="10498"/>
                  </a:cubicBezTo>
                  <a:cubicBezTo>
                    <a:pt x="14267" y="644"/>
                    <a:pt x="20600" y="991"/>
                    <a:pt x="20867" y="1004"/>
                  </a:cubicBezTo>
                  <a:cubicBezTo>
                    <a:pt x="21147" y="1031"/>
                    <a:pt x="21373" y="1271"/>
                    <a:pt x="21347" y="1564"/>
                  </a:cubicBezTo>
                  <a:cubicBezTo>
                    <a:pt x="21320" y="1844"/>
                    <a:pt x="21080" y="2084"/>
                    <a:pt x="20787" y="2044"/>
                  </a:cubicBezTo>
                  <a:lnTo>
                    <a:pt x="20787" y="2044"/>
                  </a:lnTo>
                  <a:cubicBezTo>
                    <a:pt x="20720" y="2044"/>
                    <a:pt x="14507" y="1778"/>
                    <a:pt x="1840" y="11324"/>
                  </a:cubicBezTo>
                  <a:cubicBezTo>
                    <a:pt x="1733" y="11418"/>
                    <a:pt x="1627" y="11444"/>
                    <a:pt x="1520" y="11444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BD78A384-9D98-437D-B40D-ED810336231D}"/>
                </a:ext>
              </a:extLst>
            </p:cNvPr>
            <p:cNvSpPr/>
            <p:nvPr/>
          </p:nvSpPr>
          <p:spPr>
            <a:xfrm>
              <a:off x="9031312" y="5869080"/>
              <a:ext cx="396000" cy="522667"/>
            </a:xfrm>
            <a:custGeom>
              <a:avLst/>
              <a:gdLst>
                <a:gd name="connsiteX0" fmla="*/ 381173 w 396000"/>
                <a:gd name="connsiteY0" fmla="*/ 522200 h 522666"/>
                <a:gd name="connsiteX1" fmla="*/ 15600 w 396000"/>
                <a:gd name="connsiteY1" fmla="*/ 522200 h 522666"/>
                <a:gd name="connsiteX2" fmla="*/ 1000 w 396000"/>
                <a:gd name="connsiteY2" fmla="*/ 507600 h 522666"/>
                <a:gd name="connsiteX3" fmla="*/ 1000 w 396000"/>
                <a:gd name="connsiteY3" fmla="*/ 15600 h 522666"/>
                <a:gd name="connsiteX4" fmla="*/ 15600 w 396000"/>
                <a:gd name="connsiteY4" fmla="*/ 1000 h 522666"/>
                <a:gd name="connsiteX5" fmla="*/ 124867 w 396000"/>
                <a:gd name="connsiteY5" fmla="*/ 1000 h 522666"/>
                <a:gd name="connsiteX6" fmla="*/ 124867 w 396000"/>
                <a:gd name="connsiteY6" fmla="*/ 5000 h 522666"/>
                <a:gd name="connsiteX7" fmla="*/ 15600 w 396000"/>
                <a:gd name="connsiteY7" fmla="*/ 5000 h 522666"/>
                <a:gd name="connsiteX8" fmla="*/ 5000 w 396000"/>
                <a:gd name="connsiteY8" fmla="*/ 15600 h 522666"/>
                <a:gd name="connsiteX9" fmla="*/ 5000 w 396000"/>
                <a:gd name="connsiteY9" fmla="*/ 507600 h 522666"/>
                <a:gd name="connsiteX10" fmla="*/ 15600 w 396000"/>
                <a:gd name="connsiteY10" fmla="*/ 518200 h 522666"/>
                <a:gd name="connsiteX11" fmla="*/ 381173 w 396000"/>
                <a:gd name="connsiteY11" fmla="*/ 518200 h 522666"/>
                <a:gd name="connsiteX12" fmla="*/ 391773 w 396000"/>
                <a:gd name="connsiteY12" fmla="*/ 507600 h 522666"/>
                <a:gd name="connsiteX13" fmla="*/ 391773 w 396000"/>
                <a:gd name="connsiteY13" fmla="*/ 15600 h 522666"/>
                <a:gd name="connsiteX14" fmla="*/ 381173 w 396000"/>
                <a:gd name="connsiteY14" fmla="*/ 5000 h 522666"/>
                <a:gd name="connsiteX15" fmla="*/ 271933 w 396000"/>
                <a:gd name="connsiteY15" fmla="*/ 5000 h 522666"/>
                <a:gd name="connsiteX16" fmla="*/ 271933 w 396000"/>
                <a:gd name="connsiteY16" fmla="*/ 1000 h 522666"/>
                <a:gd name="connsiteX17" fmla="*/ 381173 w 396000"/>
                <a:gd name="connsiteY17" fmla="*/ 1000 h 522666"/>
                <a:gd name="connsiteX18" fmla="*/ 395773 w 396000"/>
                <a:gd name="connsiteY18" fmla="*/ 15600 h 522666"/>
                <a:gd name="connsiteX19" fmla="*/ 395773 w 396000"/>
                <a:gd name="connsiteY19" fmla="*/ 507600 h 522666"/>
                <a:gd name="connsiteX20" fmla="*/ 381173 w 396000"/>
                <a:gd name="connsiteY20" fmla="*/ 522200 h 52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6000" h="522666">
                  <a:moveTo>
                    <a:pt x="381173" y="522200"/>
                  </a:moveTo>
                  <a:lnTo>
                    <a:pt x="15600" y="522200"/>
                  </a:lnTo>
                  <a:cubicBezTo>
                    <a:pt x="7547" y="522200"/>
                    <a:pt x="1000" y="515653"/>
                    <a:pt x="1000" y="507600"/>
                  </a:cubicBezTo>
                  <a:lnTo>
                    <a:pt x="1000" y="15600"/>
                  </a:lnTo>
                  <a:cubicBezTo>
                    <a:pt x="1000" y="7547"/>
                    <a:pt x="7547" y="1000"/>
                    <a:pt x="15600" y="1000"/>
                  </a:cubicBezTo>
                  <a:lnTo>
                    <a:pt x="124867" y="1000"/>
                  </a:lnTo>
                  <a:lnTo>
                    <a:pt x="124867" y="5000"/>
                  </a:lnTo>
                  <a:lnTo>
                    <a:pt x="15600" y="5000"/>
                  </a:lnTo>
                  <a:cubicBezTo>
                    <a:pt x="9760" y="5000"/>
                    <a:pt x="5000" y="9760"/>
                    <a:pt x="5000" y="15600"/>
                  </a:cubicBezTo>
                  <a:lnTo>
                    <a:pt x="5000" y="507600"/>
                  </a:lnTo>
                  <a:cubicBezTo>
                    <a:pt x="5000" y="513440"/>
                    <a:pt x="9760" y="518200"/>
                    <a:pt x="15600" y="518200"/>
                  </a:cubicBezTo>
                  <a:lnTo>
                    <a:pt x="381173" y="518200"/>
                  </a:lnTo>
                  <a:cubicBezTo>
                    <a:pt x="387013" y="518200"/>
                    <a:pt x="391773" y="513440"/>
                    <a:pt x="391773" y="507600"/>
                  </a:cubicBezTo>
                  <a:lnTo>
                    <a:pt x="391773" y="15600"/>
                  </a:lnTo>
                  <a:cubicBezTo>
                    <a:pt x="391773" y="9760"/>
                    <a:pt x="387013" y="5000"/>
                    <a:pt x="381173" y="5000"/>
                  </a:cubicBezTo>
                  <a:lnTo>
                    <a:pt x="271933" y="5000"/>
                  </a:lnTo>
                  <a:lnTo>
                    <a:pt x="271933" y="1000"/>
                  </a:lnTo>
                  <a:lnTo>
                    <a:pt x="381173" y="1000"/>
                  </a:lnTo>
                  <a:cubicBezTo>
                    <a:pt x="389227" y="1000"/>
                    <a:pt x="395773" y="7547"/>
                    <a:pt x="395773" y="15600"/>
                  </a:cubicBezTo>
                  <a:lnTo>
                    <a:pt x="395773" y="507600"/>
                  </a:lnTo>
                  <a:cubicBezTo>
                    <a:pt x="395773" y="515640"/>
                    <a:pt x="389227" y="522200"/>
                    <a:pt x="381173" y="522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00906071-F779-44ED-BBF9-EFE0693212D5}"/>
                </a:ext>
              </a:extLst>
            </p:cNvPr>
            <p:cNvSpPr/>
            <p:nvPr/>
          </p:nvSpPr>
          <p:spPr>
            <a:xfrm>
              <a:off x="9056019" y="5894947"/>
              <a:ext cx="346667" cy="470667"/>
            </a:xfrm>
            <a:custGeom>
              <a:avLst/>
              <a:gdLst>
                <a:gd name="connsiteX0" fmla="*/ 341213 w 346666"/>
                <a:gd name="connsiteY0" fmla="*/ 470467 h 470666"/>
                <a:gd name="connsiteX1" fmla="*/ 6147 w 346666"/>
                <a:gd name="connsiteY1" fmla="*/ 470467 h 470666"/>
                <a:gd name="connsiteX2" fmla="*/ 1000 w 346666"/>
                <a:gd name="connsiteY2" fmla="*/ 465320 h 470666"/>
                <a:gd name="connsiteX3" fmla="*/ 1000 w 346666"/>
                <a:gd name="connsiteY3" fmla="*/ 6147 h 470666"/>
                <a:gd name="connsiteX4" fmla="*/ 6147 w 346666"/>
                <a:gd name="connsiteY4" fmla="*/ 1000 h 470666"/>
                <a:gd name="connsiteX5" fmla="*/ 341213 w 346666"/>
                <a:gd name="connsiteY5" fmla="*/ 1000 h 470666"/>
                <a:gd name="connsiteX6" fmla="*/ 346360 w 346666"/>
                <a:gd name="connsiteY6" fmla="*/ 6147 h 470666"/>
                <a:gd name="connsiteX7" fmla="*/ 346360 w 346666"/>
                <a:gd name="connsiteY7" fmla="*/ 465320 h 470666"/>
                <a:gd name="connsiteX8" fmla="*/ 341213 w 346666"/>
                <a:gd name="connsiteY8" fmla="*/ 470467 h 47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666" h="470666">
                  <a:moveTo>
                    <a:pt x="341213" y="470467"/>
                  </a:moveTo>
                  <a:lnTo>
                    <a:pt x="6147" y="470467"/>
                  </a:lnTo>
                  <a:cubicBezTo>
                    <a:pt x="3307" y="470467"/>
                    <a:pt x="1000" y="468160"/>
                    <a:pt x="1000" y="465320"/>
                  </a:cubicBezTo>
                  <a:lnTo>
                    <a:pt x="1000" y="6147"/>
                  </a:lnTo>
                  <a:cubicBezTo>
                    <a:pt x="1000" y="3307"/>
                    <a:pt x="3307" y="1000"/>
                    <a:pt x="6147" y="1000"/>
                  </a:cubicBezTo>
                  <a:lnTo>
                    <a:pt x="341213" y="1000"/>
                  </a:lnTo>
                  <a:cubicBezTo>
                    <a:pt x="344053" y="1000"/>
                    <a:pt x="346360" y="3307"/>
                    <a:pt x="346360" y="6147"/>
                  </a:cubicBezTo>
                  <a:lnTo>
                    <a:pt x="346360" y="465320"/>
                  </a:lnTo>
                  <a:cubicBezTo>
                    <a:pt x="346360" y="468160"/>
                    <a:pt x="344053" y="470467"/>
                    <a:pt x="341213" y="47046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32499CA0-3981-4B05-B087-3F6CD48F21FD}"/>
                </a:ext>
              </a:extLst>
            </p:cNvPr>
            <p:cNvSpPr/>
            <p:nvPr/>
          </p:nvSpPr>
          <p:spPr>
            <a:xfrm>
              <a:off x="9153419" y="5828147"/>
              <a:ext cx="152000" cy="81333"/>
            </a:xfrm>
            <a:custGeom>
              <a:avLst/>
              <a:gdLst>
                <a:gd name="connsiteX0" fmla="*/ 151560 w 152000"/>
                <a:gd name="connsiteY0" fmla="*/ 81427 h 81333"/>
                <a:gd name="connsiteX1" fmla="*/ 1000 w 152000"/>
                <a:gd name="connsiteY1" fmla="*/ 81427 h 81333"/>
                <a:gd name="connsiteX2" fmla="*/ 1000 w 152000"/>
                <a:gd name="connsiteY2" fmla="*/ 32160 h 81333"/>
                <a:gd name="connsiteX3" fmla="*/ 44587 w 152000"/>
                <a:gd name="connsiteY3" fmla="*/ 32160 h 81333"/>
                <a:gd name="connsiteX4" fmla="*/ 76280 w 152000"/>
                <a:gd name="connsiteY4" fmla="*/ 1000 h 81333"/>
                <a:gd name="connsiteX5" fmla="*/ 107973 w 152000"/>
                <a:gd name="connsiteY5" fmla="*/ 32160 h 81333"/>
                <a:gd name="connsiteX6" fmla="*/ 151560 w 152000"/>
                <a:gd name="connsiteY6" fmla="*/ 32160 h 81333"/>
                <a:gd name="connsiteX7" fmla="*/ 151560 w 152000"/>
                <a:gd name="connsiteY7" fmla="*/ 81427 h 81333"/>
                <a:gd name="connsiteX8" fmla="*/ 5000 w 152000"/>
                <a:gd name="connsiteY8" fmla="*/ 77427 h 81333"/>
                <a:gd name="connsiteX9" fmla="*/ 147560 w 152000"/>
                <a:gd name="connsiteY9" fmla="*/ 77427 h 81333"/>
                <a:gd name="connsiteX10" fmla="*/ 147560 w 152000"/>
                <a:gd name="connsiteY10" fmla="*/ 36160 h 81333"/>
                <a:gd name="connsiteX11" fmla="*/ 103800 w 152000"/>
                <a:gd name="connsiteY11" fmla="*/ 36160 h 81333"/>
                <a:gd name="connsiteX12" fmla="*/ 103933 w 152000"/>
                <a:gd name="connsiteY12" fmla="*/ 33520 h 81333"/>
                <a:gd name="connsiteX13" fmla="*/ 103973 w 152000"/>
                <a:gd name="connsiteY13" fmla="*/ 32693 h 81333"/>
                <a:gd name="connsiteX14" fmla="*/ 76280 w 152000"/>
                <a:gd name="connsiteY14" fmla="*/ 5000 h 81333"/>
                <a:gd name="connsiteX15" fmla="*/ 48587 w 152000"/>
                <a:gd name="connsiteY15" fmla="*/ 32693 h 81333"/>
                <a:gd name="connsiteX16" fmla="*/ 48627 w 152000"/>
                <a:gd name="connsiteY16" fmla="*/ 33520 h 81333"/>
                <a:gd name="connsiteX17" fmla="*/ 48760 w 152000"/>
                <a:gd name="connsiteY17" fmla="*/ 36160 h 81333"/>
                <a:gd name="connsiteX18" fmla="*/ 5000 w 152000"/>
                <a:gd name="connsiteY18" fmla="*/ 36160 h 81333"/>
                <a:gd name="connsiteX19" fmla="*/ 5000 w 152000"/>
                <a:gd name="connsiteY19" fmla="*/ 77427 h 8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000" h="81333">
                  <a:moveTo>
                    <a:pt x="151560" y="81427"/>
                  </a:moveTo>
                  <a:lnTo>
                    <a:pt x="1000" y="81427"/>
                  </a:lnTo>
                  <a:lnTo>
                    <a:pt x="1000" y="32160"/>
                  </a:lnTo>
                  <a:lnTo>
                    <a:pt x="44587" y="32160"/>
                  </a:lnTo>
                  <a:cubicBezTo>
                    <a:pt x="44880" y="14933"/>
                    <a:pt x="58987" y="1000"/>
                    <a:pt x="76280" y="1000"/>
                  </a:cubicBezTo>
                  <a:cubicBezTo>
                    <a:pt x="93573" y="1000"/>
                    <a:pt x="107680" y="14933"/>
                    <a:pt x="107973" y="32160"/>
                  </a:cubicBezTo>
                  <a:lnTo>
                    <a:pt x="151560" y="32160"/>
                  </a:lnTo>
                  <a:lnTo>
                    <a:pt x="151560" y="81427"/>
                  </a:lnTo>
                  <a:close/>
                  <a:moveTo>
                    <a:pt x="5000" y="77427"/>
                  </a:moveTo>
                  <a:lnTo>
                    <a:pt x="147560" y="77427"/>
                  </a:lnTo>
                  <a:lnTo>
                    <a:pt x="147560" y="36160"/>
                  </a:lnTo>
                  <a:lnTo>
                    <a:pt x="103800" y="36160"/>
                  </a:lnTo>
                  <a:lnTo>
                    <a:pt x="103933" y="33520"/>
                  </a:lnTo>
                  <a:cubicBezTo>
                    <a:pt x="103947" y="33253"/>
                    <a:pt x="103973" y="32973"/>
                    <a:pt x="103973" y="32693"/>
                  </a:cubicBezTo>
                  <a:cubicBezTo>
                    <a:pt x="103973" y="17427"/>
                    <a:pt x="91547" y="5000"/>
                    <a:pt x="76280" y="5000"/>
                  </a:cubicBezTo>
                  <a:cubicBezTo>
                    <a:pt x="61013" y="5000"/>
                    <a:pt x="48587" y="17427"/>
                    <a:pt x="48587" y="32693"/>
                  </a:cubicBezTo>
                  <a:cubicBezTo>
                    <a:pt x="48587" y="32973"/>
                    <a:pt x="48613" y="33253"/>
                    <a:pt x="48627" y="33520"/>
                  </a:cubicBezTo>
                  <a:lnTo>
                    <a:pt x="48760" y="36160"/>
                  </a:lnTo>
                  <a:lnTo>
                    <a:pt x="5000" y="36160"/>
                  </a:lnTo>
                  <a:lnTo>
                    <a:pt x="5000" y="77427"/>
                  </a:ln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54B712F4-E8C8-4344-99EE-5217C9095F1E}"/>
                </a:ext>
              </a:extLst>
            </p:cNvPr>
            <p:cNvSpPr/>
            <p:nvPr/>
          </p:nvSpPr>
          <p:spPr>
            <a:xfrm>
              <a:off x="9210019" y="5841160"/>
              <a:ext cx="38667" cy="38667"/>
            </a:xfrm>
            <a:custGeom>
              <a:avLst/>
              <a:gdLst>
                <a:gd name="connsiteX0" fmla="*/ 19680 w 38666"/>
                <a:gd name="connsiteY0" fmla="*/ 38360 h 38666"/>
                <a:gd name="connsiteX1" fmla="*/ 1000 w 38666"/>
                <a:gd name="connsiteY1" fmla="*/ 19680 h 38666"/>
                <a:gd name="connsiteX2" fmla="*/ 19680 w 38666"/>
                <a:gd name="connsiteY2" fmla="*/ 1000 h 38666"/>
                <a:gd name="connsiteX3" fmla="*/ 38360 w 38666"/>
                <a:gd name="connsiteY3" fmla="*/ 19680 h 38666"/>
                <a:gd name="connsiteX4" fmla="*/ 19680 w 38666"/>
                <a:gd name="connsiteY4" fmla="*/ 38360 h 38666"/>
                <a:gd name="connsiteX5" fmla="*/ 19680 w 38666"/>
                <a:gd name="connsiteY5" fmla="*/ 5013 h 38666"/>
                <a:gd name="connsiteX6" fmla="*/ 5000 w 38666"/>
                <a:gd name="connsiteY6" fmla="*/ 19693 h 38666"/>
                <a:gd name="connsiteX7" fmla="*/ 19680 w 38666"/>
                <a:gd name="connsiteY7" fmla="*/ 34373 h 38666"/>
                <a:gd name="connsiteX8" fmla="*/ 34360 w 38666"/>
                <a:gd name="connsiteY8" fmla="*/ 19693 h 38666"/>
                <a:gd name="connsiteX9" fmla="*/ 19680 w 38666"/>
                <a:gd name="connsiteY9" fmla="*/ 5013 h 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666" h="38666">
                  <a:moveTo>
                    <a:pt x="19680" y="38360"/>
                  </a:moveTo>
                  <a:cubicBezTo>
                    <a:pt x="9387" y="38360"/>
                    <a:pt x="1000" y="29987"/>
                    <a:pt x="1000" y="19680"/>
                  </a:cubicBezTo>
                  <a:cubicBezTo>
                    <a:pt x="1000" y="9373"/>
                    <a:pt x="9373" y="1000"/>
                    <a:pt x="19680" y="1000"/>
                  </a:cubicBezTo>
                  <a:cubicBezTo>
                    <a:pt x="29987" y="1000"/>
                    <a:pt x="38360" y="9373"/>
                    <a:pt x="38360" y="19680"/>
                  </a:cubicBezTo>
                  <a:cubicBezTo>
                    <a:pt x="38360" y="29987"/>
                    <a:pt x="29973" y="38360"/>
                    <a:pt x="19680" y="38360"/>
                  </a:cubicBezTo>
                  <a:close/>
                  <a:moveTo>
                    <a:pt x="19680" y="5013"/>
                  </a:moveTo>
                  <a:cubicBezTo>
                    <a:pt x="11587" y="5013"/>
                    <a:pt x="5000" y="11600"/>
                    <a:pt x="5000" y="19693"/>
                  </a:cubicBezTo>
                  <a:cubicBezTo>
                    <a:pt x="5000" y="27787"/>
                    <a:pt x="11587" y="34373"/>
                    <a:pt x="19680" y="34373"/>
                  </a:cubicBezTo>
                  <a:cubicBezTo>
                    <a:pt x="27773" y="34373"/>
                    <a:pt x="34360" y="27787"/>
                    <a:pt x="34360" y="19693"/>
                  </a:cubicBezTo>
                  <a:cubicBezTo>
                    <a:pt x="34360" y="11600"/>
                    <a:pt x="27773" y="5013"/>
                    <a:pt x="19680" y="5013"/>
                  </a:cubicBezTo>
                  <a:close/>
                </a:path>
              </a:pathLst>
            </a:custGeom>
            <a:solidFill>
              <a:srgbClr val="FFBE55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570DE743-DB8F-4628-8D75-406C9058AB12}"/>
                </a:ext>
              </a:extLst>
            </p:cNvPr>
            <p:cNvSpPr/>
            <p:nvPr/>
          </p:nvSpPr>
          <p:spPr>
            <a:xfrm>
              <a:off x="8750472" y="6411480"/>
              <a:ext cx="1033333" cy="57333"/>
            </a:xfrm>
            <a:custGeom>
              <a:avLst/>
              <a:gdLst>
                <a:gd name="connsiteX0" fmla="*/ 1005000 w 1033333"/>
                <a:gd name="connsiteY0" fmla="*/ 57000 h 57333"/>
                <a:gd name="connsiteX1" fmla="*/ 29000 w 1033333"/>
                <a:gd name="connsiteY1" fmla="*/ 57000 h 57333"/>
                <a:gd name="connsiteX2" fmla="*/ 1000 w 1033333"/>
                <a:gd name="connsiteY2" fmla="*/ 29000 h 57333"/>
                <a:gd name="connsiteX3" fmla="*/ 1000 w 1033333"/>
                <a:gd name="connsiteY3" fmla="*/ 29000 h 57333"/>
                <a:gd name="connsiteX4" fmla="*/ 29000 w 1033333"/>
                <a:gd name="connsiteY4" fmla="*/ 1000 h 57333"/>
                <a:gd name="connsiteX5" fmla="*/ 1005000 w 1033333"/>
                <a:gd name="connsiteY5" fmla="*/ 1000 h 57333"/>
                <a:gd name="connsiteX6" fmla="*/ 1033000 w 1033333"/>
                <a:gd name="connsiteY6" fmla="*/ 29000 h 57333"/>
                <a:gd name="connsiteX7" fmla="*/ 1033000 w 1033333"/>
                <a:gd name="connsiteY7" fmla="*/ 29000 h 57333"/>
                <a:gd name="connsiteX8" fmla="*/ 1005000 w 1033333"/>
                <a:gd name="connsiteY8" fmla="*/ 57000 h 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3333" h="57333">
                  <a:moveTo>
                    <a:pt x="1005000" y="57000"/>
                  </a:moveTo>
                  <a:lnTo>
                    <a:pt x="29000" y="57000"/>
                  </a:lnTo>
                  <a:cubicBezTo>
                    <a:pt x="13533" y="57000"/>
                    <a:pt x="1000" y="44467"/>
                    <a:pt x="1000" y="29000"/>
                  </a:cubicBezTo>
                  <a:lnTo>
                    <a:pt x="1000" y="29000"/>
                  </a:lnTo>
                  <a:cubicBezTo>
                    <a:pt x="1000" y="13533"/>
                    <a:pt x="13533" y="1000"/>
                    <a:pt x="29000" y="1000"/>
                  </a:cubicBezTo>
                  <a:lnTo>
                    <a:pt x="1005000" y="1000"/>
                  </a:lnTo>
                  <a:cubicBezTo>
                    <a:pt x="1020467" y="1000"/>
                    <a:pt x="1033000" y="13533"/>
                    <a:pt x="1033000" y="29000"/>
                  </a:cubicBezTo>
                  <a:lnTo>
                    <a:pt x="1033000" y="29000"/>
                  </a:lnTo>
                  <a:cubicBezTo>
                    <a:pt x="1033000" y="44467"/>
                    <a:pt x="1020467" y="57000"/>
                    <a:pt x="1005000" y="57000"/>
                  </a:cubicBezTo>
                  <a:close/>
                </a:path>
              </a:pathLst>
            </a:custGeom>
            <a:solidFill>
              <a:srgbClr val="D3D3D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A685D16C-7FF4-41AB-86F7-8031C2DACC76}"/>
                </a:ext>
              </a:extLst>
            </p:cNvPr>
            <p:cNvSpPr/>
            <p:nvPr/>
          </p:nvSpPr>
          <p:spPr>
            <a:xfrm>
              <a:off x="9099552" y="5967587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CED6B40A-47D7-4AB7-BA56-86F726482F08}"/>
                </a:ext>
              </a:extLst>
            </p:cNvPr>
            <p:cNvSpPr/>
            <p:nvPr/>
          </p:nvSpPr>
          <p:spPr>
            <a:xfrm>
              <a:off x="9111232" y="5973347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365A9C6A-8163-4445-9E56-D3DE099217A5}"/>
                </a:ext>
              </a:extLst>
            </p:cNvPr>
            <p:cNvSpPr/>
            <p:nvPr/>
          </p:nvSpPr>
          <p:spPr>
            <a:xfrm>
              <a:off x="9181459" y="59799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D588F4DF-FE3A-41F6-8303-6161E82CFC3D}"/>
                </a:ext>
              </a:extLst>
            </p:cNvPr>
            <p:cNvSpPr/>
            <p:nvPr/>
          </p:nvSpPr>
          <p:spPr>
            <a:xfrm>
              <a:off x="9181459" y="59894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E46896DD-D56E-4314-AA5E-EA7E0FB7400F}"/>
                </a:ext>
              </a:extLst>
            </p:cNvPr>
            <p:cNvSpPr/>
            <p:nvPr/>
          </p:nvSpPr>
          <p:spPr>
            <a:xfrm>
              <a:off x="9181459" y="59990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A7F950FD-A33F-4FFD-B747-44694B392911}"/>
                </a:ext>
              </a:extLst>
            </p:cNvPr>
            <p:cNvSpPr/>
            <p:nvPr/>
          </p:nvSpPr>
          <p:spPr>
            <a:xfrm>
              <a:off x="9181459" y="60086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9A9D942B-B22D-484E-A9C3-6FCEB7128AC8}"/>
                </a:ext>
              </a:extLst>
            </p:cNvPr>
            <p:cNvSpPr/>
            <p:nvPr/>
          </p:nvSpPr>
          <p:spPr>
            <a:xfrm>
              <a:off x="9099552" y="6058320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EF942D69-897C-4FB0-9B83-47602591AA16}"/>
                </a:ext>
              </a:extLst>
            </p:cNvPr>
            <p:cNvSpPr/>
            <p:nvPr/>
          </p:nvSpPr>
          <p:spPr>
            <a:xfrm>
              <a:off x="9111232" y="6064080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7F1E51F1-3A2F-48E4-9DD2-79965EF63359}"/>
                </a:ext>
              </a:extLst>
            </p:cNvPr>
            <p:cNvSpPr/>
            <p:nvPr/>
          </p:nvSpPr>
          <p:spPr>
            <a:xfrm>
              <a:off x="9181459" y="60706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1E389FAB-92C1-4E50-B511-99B7335E6A22}"/>
                </a:ext>
              </a:extLst>
            </p:cNvPr>
            <p:cNvSpPr/>
            <p:nvPr/>
          </p:nvSpPr>
          <p:spPr>
            <a:xfrm>
              <a:off x="9181459" y="60802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8C6E5FD6-25FC-4112-BA37-782FAEE9E184}"/>
                </a:ext>
              </a:extLst>
            </p:cNvPr>
            <p:cNvSpPr/>
            <p:nvPr/>
          </p:nvSpPr>
          <p:spPr>
            <a:xfrm>
              <a:off x="9181459" y="608977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E3C21DEB-B718-4B47-807F-FABE8F110D6E}"/>
                </a:ext>
              </a:extLst>
            </p:cNvPr>
            <p:cNvSpPr/>
            <p:nvPr/>
          </p:nvSpPr>
          <p:spPr>
            <a:xfrm>
              <a:off x="9181459" y="609934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D71E121D-119C-4257-A9D3-4E918496ACDE}"/>
                </a:ext>
              </a:extLst>
            </p:cNvPr>
            <p:cNvSpPr/>
            <p:nvPr/>
          </p:nvSpPr>
          <p:spPr>
            <a:xfrm>
              <a:off x="9099552" y="6149053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B771F5F4-4FD3-4A12-8EA6-841A6A26659F}"/>
                </a:ext>
              </a:extLst>
            </p:cNvPr>
            <p:cNvSpPr/>
            <p:nvPr/>
          </p:nvSpPr>
          <p:spPr>
            <a:xfrm>
              <a:off x="9111232" y="6154813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B65EE03E-7D79-4BEB-8C8C-98864E209944}"/>
                </a:ext>
              </a:extLst>
            </p:cNvPr>
            <p:cNvSpPr/>
            <p:nvPr/>
          </p:nvSpPr>
          <p:spPr>
            <a:xfrm>
              <a:off x="9181459" y="616137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4B0B60CE-88A5-4330-A8E0-D612E2545BCC}"/>
                </a:ext>
              </a:extLst>
            </p:cNvPr>
            <p:cNvSpPr/>
            <p:nvPr/>
          </p:nvSpPr>
          <p:spPr>
            <a:xfrm>
              <a:off x="9181459" y="617094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903D4422-4775-41FC-91A1-5D302E4985C7}"/>
                </a:ext>
              </a:extLst>
            </p:cNvPr>
            <p:cNvSpPr/>
            <p:nvPr/>
          </p:nvSpPr>
          <p:spPr>
            <a:xfrm>
              <a:off x="9181459" y="61805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D9368F8B-4B30-421B-8BDB-31B87C789D64}"/>
                </a:ext>
              </a:extLst>
            </p:cNvPr>
            <p:cNvSpPr/>
            <p:nvPr/>
          </p:nvSpPr>
          <p:spPr>
            <a:xfrm>
              <a:off x="9181459" y="61900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DC80A852-AC27-4277-8977-2B12836ABA53}"/>
                </a:ext>
              </a:extLst>
            </p:cNvPr>
            <p:cNvSpPr/>
            <p:nvPr/>
          </p:nvSpPr>
          <p:spPr>
            <a:xfrm>
              <a:off x="9099552" y="6239787"/>
              <a:ext cx="58667" cy="58667"/>
            </a:xfrm>
            <a:custGeom>
              <a:avLst/>
              <a:gdLst>
                <a:gd name="connsiteX0" fmla="*/ 58693 w 58666"/>
                <a:gd name="connsiteY0" fmla="*/ 58693 h 58666"/>
                <a:gd name="connsiteX1" fmla="*/ 1000 w 58666"/>
                <a:gd name="connsiteY1" fmla="*/ 58693 h 58666"/>
                <a:gd name="connsiteX2" fmla="*/ 1000 w 58666"/>
                <a:gd name="connsiteY2" fmla="*/ 1000 h 58666"/>
                <a:gd name="connsiteX3" fmla="*/ 58693 w 58666"/>
                <a:gd name="connsiteY3" fmla="*/ 1000 h 58666"/>
                <a:gd name="connsiteX4" fmla="*/ 58693 w 58666"/>
                <a:gd name="connsiteY4" fmla="*/ 58693 h 58666"/>
                <a:gd name="connsiteX5" fmla="*/ 2333 w 58666"/>
                <a:gd name="connsiteY5" fmla="*/ 57360 h 58666"/>
                <a:gd name="connsiteX6" fmla="*/ 57360 w 58666"/>
                <a:gd name="connsiteY6" fmla="*/ 57360 h 58666"/>
                <a:gd name="connsiteX7" fmla="*/ 57360 w 58666"/>
                <a:gd name="connsiteY7" fmla="*/ 2333 h 58666"/>
                <a:gd name="connsiteX8" fmla="*/ 2333 w 58666"/>
                <a:gd name="connsiteY8" fmla="*/ 2333 h 58666"/>
                <a:gd name="connsiteX9" fmla="*/ 2333 w 58666"/>
                <a:gd name="connsiteY9" fmla="*/ 57360 h 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666" h="58666">
                  <a:moveTo>
                    <a:pt x="58693" y="58693"/>
                  </a:moveTo>
                  <a:lnTo>
                    <a:pt x="1000" y="58693"/>
                  </a:lnTo>
                  <a:lnTo>
                    <a:pt x="1000" y="1000"/>
                  </a:lnTo>
                  <a:lnTo>
                    <a:pt x="58693" y="1000"/>
                  </a:lnTo>
                  <a:lnTo>
                    <a:pt x="58693" y="58693"/>
                  </a:lnTo>
                  <a:close/>
                  <a:moveTo>
                    <a:pt x="2333" y="57360"/>
                  </a:moveTo>
                  <a:lnTo>
                    <a:pt x="57360" y="57360"/>
                  </a:lnTo>
                  <a:lnTo>
                    <a:pt x="57360" y="2333"/>
                  </a:lnTo>
                  <a:lnTo>
                    <a:pt x="2333" y="2333"/>
                  </a:lnTo>
                  <a:lnTo>
                    <a:pt x="2333" y="5736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B2C6602D-3A06-4E16-9872-BCF03F9AF455}"/>
                </a:ext>
              </a:extLst>
            </p:cNvPr>
            <p:cNvSpPr/>
            <p:nvPr/>
          </p:nvSpPr>
          <p:spPr>
            <a:xfrm>
              <a:off x="9111232" y="6245547"/>
              <a:ext cx="57333" cy="40000"/>
            </a:xfrm>
            <a:custGeom>
              <a:avLst/>
              <a:gdLst>
                <a:gd name="connsiteX0" fmla="*/ 20067 w 57333"/>
                <a:gd name="connsiteY0" fmla="*/ 40213 h 40000"/>
                <a:gd name="connsiteX1" fmla="*/ 1000 w 57333"/>
                <a:gd name="connsiteY1" fmla="*/ 25240 h 40000"/>
                <a:gd name="connsiteX2" fmla="*/ 4293 w 57333"/>
                <a:gd name="connsiteY2" fmla="*/ 21053 h 40000"/>
                <a:gd name="connsiteX3" fmla="*/ 19707 w 57333"/>
                <a:gd name="connsiteY3" fmla="*/ 33147 h 40000"/>
                <a:gd name="connsiteX4" fmla="*/ 53080 w 57333"/>
                <a:gd name="connsiteY4" fmla="*/ 1000 h 40000"/>
                <a:gd name="connsiteX5" fmla="*/ 56773 w 57333"/>
                <a:gd name="connsiteY5" fmla="*/ 4840 h 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33" h="40000">
                  <a:moveTo>
                    <a:pt x="20067" y="40213"/>
                  </a:moveTo>
                  <a:lnTo>
                    <a:pt x="1000" y="25240"/>
                  </a:lnTo>
                  <a:lnTo>
                    <a:pt x="4293" y="21053"/>
                  </a:lnTo>
                  <a:lnTo>
                    <a:pt x="19707" y="33147"/>
                  </a:lnTo>
                  <a:lnTo>
                    <a:pt x="53080" y="1000"/>
                  </a:lnTo>
                  <a:lnTo>
                    <a:pt x="56773" y="4840"/>
                  </a:ln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D346B4F1-E8FF-4837-BED0-0183DB8A23AC}"/>
                </a:ext>
              </a:extLst>
            </p:cNvPr>
            <p:cNvSpPr/>
            <p:nvPr/>
          </p:nvSpPr>
          <p:spPr>
            <a:xfrm>
              <a:off x="9181459" y="6252107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C5531979-41FC-4D87-A333-4B3690CF18A3}"/>
                </a:ext>
              </a:extLst>
            </p:cNvPr>
            <p:cNvSpPr/>
            <p:nvPr/>
          </p:nvSpPr>
          <p:spPr>
            <a:xfrm>
              <a:off x="9181459" y="626168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F9EBADA7-3B43-4528-80E7-43FF788726A5}"/>
                </a:ext>
              </a:extLst>
            </p:cNvPr>
            <p:cNvSpPr/>
            <p:nvPr/>
          </p:nvSpPr>
          <p:spPr>
            <a:xfrm>
              <a:off x="9181459" y="6271240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94F78A8B-40F9-4203-8EFC-E37368C6F143}"/>
                </a:ext>
              </a:extLst>
            </p:cNvPr>
            <p:cNvSpPr/>
            <p:nvPr/>
          </p:nvSpPr>
          <p:spPr>
            <a:xfrm>
              <a:off x="9181459" y="6280813"/>
              <a:ext cx="189333" cy="5333"/>
            </a:xfrm>
            <a:custGeom>
              <a:avLst/>
              <a:gdLst>
                <a:gd name="connsiteX0" fmla="*/ 186813 w 189333"/>
                <a:gd name="connsiteY0" fmla="*/ 5347 h 5333"/>
                <a:gd name="connsiteX1" fmla="*/ 3173 w 189333"/>
                <a:gd name="connsiteY1" fmla="*/ 5347 h 5333"/>
                <a:gd name="connsiteX2" fmla="*/ 1000 w 189333"/>
                <a:gd name="connsiteY2" fmla="*/ 3173 h 5333"/>
                <a:gd name="connsiteX3" fmla="*/ 1000 w 189333"/>
                <a:gd name="connsiteY3" fmla="*/ 3173 h 5333"/>
                <a:gd name="connsiteX4" fmla="*/ 3173 w 189333"/>
                <a:gd name="connsiteY4" fmla="*/ 1000 h 5333"/>
                <a:gd name="connsiteX5" fmla="*/ 186813 w 189333"/>
                <a:gd name="connsiteY5" fmla="*/ 1000 h 5333"/>
                <a:gd name="connsiteX6" fmla="*/ 188987 w 189333"/>
                <a:gd name="connsiteY6" fmla="*/ 3173 h 5333"/>
                <a:gd name="connsiteX7" fmla="*/ 188987 w 189333"/>
                <a:gd name="connsiteY7" fmla="*/ 3173 h 5333"/>
                <a:gd name="connsiteX8" fmla="*/ 186813 w 189333"/>
                <a:gd name="connsiteY8" fmla="*/ 5347 h 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33" h="5333">
                  <a:moveTo>
                    <a:pt x="186813" y="5347"/>
                  </a:moveTo>
                  <a:lnTo>
                    <a:pt x="3173" y="5347"/>
                  </a:lnTo>
                  <a:cubicBezTo>
                    <a:pt x="1973" y="5347"/>
                    <a:pt x="1000" y="4373"/>
                    <a:pt x="1000" y="3173"/>
                  </a:cubicBezTo>
                  <a:lnTo>
                    <a:pt x="1000" y="3173"/>
                  </a:lnTo>
                  <a:cubicBezTo>
                    <a:pt x="1000" y="1973"/>
                    <a:pt x="1973" y="1000"/>
                    <a:pt x="3173" y="1000"/>
                  </a:cubicBezTo>
                  <a:lnTo>
                    <a:pt x="186813" y="1000"/>
                  </a:lnTo>
                  <a:cubicBezTo>
                    <a:pt x="188013" y="1000"/>
                    <a:pt x="188987" y="1973"/>
                    <a:pt x="188987" y="3173"/>
                  </a:cubicBezTo>
                  <a:lnTo>
                    <a:pt x="188987" y="3173"/>
                  </a:lnTo>
                  <a:cubicBezTo>
                    <a:pt x="188987" y="4373"/>
                    <a:pt x="188013" y="5347"/>
                    <a:pt x="186813" y="5347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8CB0CF59-A12D-43D0-8760-2673BDE3A1F6}"/>
                </a:ext>
              </a:extLst>
            </p:cNvPr>
            <p:cNvSpPr/>
            <p:nvPr/>
          </p:nvSpPr>
          <p:spPr>
            <a:xfrm>
              <a:off x="9367115" y="6177434"/>
              <a:ext cx="37333" cy="30667"/>
            </a:xfrm>
            <a:custGeom>
              <a:avLst/>
              <a:gdLst>
                <a:gd name="connsiteX0" fmla="*/ 10450 w 37333"/>
                <a:gd name="connsiteY0" fmla="*/ 15660 h 30666"/>
                <a:gd name="connsiteX1" fmla="*/ 17450 w 37333"/>
                <a:gd name="connsiteY1" fmla="*/ 10366 h 30666"/>
                <a:gd name="connsiteX2" fmla="*/ 20104 w 37333"/>
                <a:gd name="connsiteY2" fmla="*/ 9553 h 30666"/>
                <a:gd name="connsiteX3" fmla="*/ 24664 w 37333"/>
                <a:gd name="connsiteY3" fmla="*/ 7633 h 30666"/>
                <a:gd name="connsiteX4" fmla="*/ 28770 w 37333"/>
                <a:gd name="connsiteY4" fmla="*/ 3126 h 30666"/>
                <a:gd name="connsiteX5" fmla="*/ 35464 w 37333"/>
                <a:gd name="connsiteY5" fmla="*/ 2126 h 30666"/>
                <a:gd name="connsiteX6" fmla="*/ 35464 w 37333"/>
                <a:gd name="connsiteY6" fmla="*/ 2126 h 30666"/>
                <a:gd name="connsiteX7" fmla="*/ 34770 w 37333"/>
                <a:gd name="connsiteY7" fmla="*/ 9366 h 30666"/>
                <a:gd name="connsiteX8" fmla="*/ 31957 w 37333"/>
                <a:gd name="connsiteY8" fmla="*/ 12566 h 30666"/>
                <a:gd name="connsiteX9" fmla="*/ 28064 w 37333"/>
                <a:gd name="connsiteY9" fmla="*/ 18993 h 30666"/>
                <a:gd name="connsiteX10" fmla="*/ 16957 w 37333"/>
                <a:gd name="connsiteY10" fmla="*/ 29780 h 30666"/>
                <a:gd name="connsiteX11" fmla="*/ 5264 w 37333"/>
                <a:gd name="connsiteY11" fmla="*/ 28473 h 30666"/>
                <a:gd name="connsiteX12" fmla="*/ 2224 w 37333"/>
                <a:gd name="connsiteY12" fmla="*/ 24326 h 30666"/>
                <a:gd name="connsiteX13" fmla="*/ 16370 w 37333"/>
                <a:gd name="connsiteY13" fmla="*/ 18140 h 30666"/>
                <a:gd name="connsiteX14" fmla="*/ 16557 w 37333"/>
                <a:gd name="connsiteY14" fmla="*/ 16486 h 30666"/>
                <a:gd name="connsiteX15" fmla="*/ 11557 w 37333"/>
                <a:gd name="connsiteY15" fmla="*/ 18473 h 30666"/>
                <a:gd name="connsiteX16" fmla="*/ 7024 w 37333"/>
                <a:gd name="connsiteY16" fmla="*/ 18326 h 30666"/>
                <a:gd name="connsiteX17" fmla="*/ 10450 w 37333"/>
                <a:gd name="connsiteY17" fmla="*/ 15660 h 3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333" h="30666">
                  <a:moveTo>
                    <a:pt x="10450" y="15660"/>
                  </a:moveTo>
                  <a:cubicBezTo>
                    <a:pt x="13437" y="13540"/>
                    <a:pt x="16184" y="11086"/>
                    <a:pt x="17450" y="10366"/>
                  </a:cubicBezTo>
                  <a:cubicBezTo>
                    <a:pt x="17984" y="10073"/>
                    <a:pt x="19637" y="9700"/>
                    <a:pt x="20104" y="9553"/>
                  </a:cubicBezTo>
                  <a:cubicBezTo>
                    <a:pt x="21490" y="9140"/>
                    <a:pt x="23704" y="8713"/>
                    <a:pt x="24664" y="7633"/>
                  </a:cubicBezTo>
                  <a:lnTo>
                    <a:pt x="28770" y="3126"/>
                  </a:lnTo>
                  <a:cubicBezTo>
                    <a:pt x="30717" y="913"/>
                    <a:pt x="33264" y="180"/>
                    <a:pt x="35464" y="2126"/>
                  </a:cubicBezTo>
                  <a:lnTo>
                    <a:pt x="35464" y="2126"/>
                  </a:lnTo>
                  <a:cubicBezTo>
                    <a:pt x="37850" y="4233"/>
                    <a:pt x="37144" y="7233"/>
                    <a:pt x="34770" y="9366"/>
                  </a:cubicBezTo>
                  <a:lnTo>
                    <a:pt x="31957" y="12566"/>
                  </a:lnTo>
                  <a:cubicBezTo>
                    <a:pt x="30064" y="14273"/>
                    <a:pt x="29117" y="16673"/>
                    <a:pt x="28064" y="18993"/>
                  </a:cubicBezTo>
                  <a:cubicBezTo>
                    <a:pt x="25930" y="23726"/>
                    <a:pt x="21090" y="27286"/>
                    <a:pt x="16957" y="29780"/>
                  </a:cubicBezTo>
                  <a:cubicBezTo>
                    <a:pt x="14357" y="31340"/>
                    <a:pt x="10424" y="30233"/>
                    <a:pt x="5264" y="28473"/>
                  </a:cubicBezTo>
                  <a:cubicBezTo>
                    <a:pt x="2730" y="27606"/>
                    <a:pt x="-936" y="25513"/>
                    <a:pt x="2224" y="24326"/>
                  </a:cubicBezTo>
                  <a:cubicBezTo>
                    <a:pt x="4877" y="23340"/>
                    <a:pt x="12850" y="25486"/>
                    <a:pt x="16370" y="18140"/>
                  </a:cubicBezTo>
                  <a:cubicBezTo>
                    <a:pt x="16544" y="17780"/>
                    <a:pt x="16917" y="16820"/>
                    <a:pt x="16557" y="16486"/>
                  </a:cubicBezTo>
                  <a:cubicBezTo>
                    <a:pt x="15490" y="15486"/>
                    <a:pt x="13130" y="17753"/>
                    <a:pt x="11557" y="18473"/>
                  </a:cubicBezTo>
                  <a:cubicBezTo>
                    <a:pt x="9344" y="19486"/>
                    <a:pt x="7570" y="19140"/>
                    <a:pt x="7024" y="18326"/>
                  </a:cubicBezTo>
                  <a:cubicBezTo>
                    <a:pt x="6437" y="17473"/>
                    <a:pt x="8317" y="17180"/>
                    <a:pt x="10450" y="1566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4F482D25-8CE1-4DA6-BD1C-9F2682013FBB}"/>
                </a:ext>
              </a:extLst>
            </p:cNvPr>
            <p:cNvSpPr/>
            <p:nvPr/>
          </p:nvSpPr>
          <p:spPr>
            <a:xfrm>
              <a:off x="9392731" y="6019902"/>
              <a:ext cx="97333" cy="169333"/>
            </a:xfrm>
            <a:custGeom>
              <a:avLst/>
              <a:gdLst>
                <a:gd name="connsiteX0" fmla="*/ 97048 w 97333"/>
                <a:gd name="connsiteY0" fmla="*/ 12004 h 169333"/>
                <a:gd name="connsiteX1" fmla="*/ 66821 w 97333"/>
                <a:gd name="connsiteY1" fmla="*/ 117751 h 169333"/>
                <a:gd name="connsiteX2" fmla="*/ 9674 w 97333"/>
                <a:gd name="connsiteY2" fmla="*/ 167724 h 169333"/>
                <a:gd name="connsiteX3" fmla="*/ 6141 w 97333"/>
                <a:gd name="connsiteY3" fmla="*/ 167818 h 169333"/>
                <a:gd name="connsiteX4" fmla="*/ 4021 w 97333"/>
                <a:gd name="connsiteY4" fmla="*/ 166164 h 169333"/>
                <a:gd name="connsiteX5" fmla="*/ 1848 w 97333"/>
                <a:gd name="connsiteY5" fmla="*/ 163871 h 169333"/>
                <a:gd name="connsiteX6" fmla="*/ 1954 w 97333"/>
                <a:gd name="connsiteY6" fmla="*/ 159138 h 169333"/>
                <a:gd name="connsiteX7" fmla="*/ 50781 w 97333"/>
                <a:gd name="connsiteY7" fmla="*/ 100124 h 169333"/>
                <a:gd name="connsiteX8" fmla="*/ 72074 w 97333"/>
                <a:gd name="connsiteY8" fmla="*/ 8991 h 169333"/>
                <a:gd name="connsiteX9" fmla="*/ 97048 w 97333"/>
                <a:gd name="connsiteY9" fmla="*/ 12004 h 16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33" h="169333">
                  <a:moveTo>
                    <a:pt x="97048" y="12004"/>
                  </a:moveTo>
                  <a:cubicBezTo>
                    <a:pt x="97048" y="12004"/>
                    <a:pt x="90461" y="91071"/>
                    <a:pt x="66821" y="117751"/>
                  </a:cubicBezTo>
                  <a:cubicBezTo>
                    <a:pt x="52581" y="133831"/>
                    <a:pt x="17741" y="161404"/>
                    <a:pt x="9674" y="167724"/>
                  </a:cubicBezTo>
                  <a:cubicBezTo>
                    <a:pt x="8648" y="168524"/>
                    <a:pt x="7208" y="168564"/>
                    <a:pt x="6141" y="167818"/>
                  </a:cubicBezTo>
                  <a:cubicBezTo>
                    <a:pt x="5461" y="167338"/>
                    <a:pt x="4688" y="166751"/>
                    <a:pt x="4021" y="166164"/>
                  </a:cubicBezTo>
                  <a:cubicBezTo>
                    <a:pt x="3341" y="165564"/>
                    <a:pt x="2554" y="164698"/>
                    <a:pt x="1848" y="163871"/>
                  </a:cubicBezTo>
                  <a:cubicBezTo>
                    <a:pt x="674" y="162498"/>
                    <a:pt x="728" y="160458"/>
                    <a:pt x="1954" y="159138"/>
                  </a:cubicBezTo>
                  <a:cubicBezTo>
                    <a:pt x="10994" y="149311"/>
                    <a:pt x="46461" y="110364"/>
                    <a:pt x="50781" y="100124"/>
                  </a:cubicBezTo>
                  <a:cubicBezTo>
                    <a:pt x="55728" y="88378"/>
                    <a:pt x="64248" y="19031"/>
                    <a:pt x="72074" y="8991"/>
                  </a:cubicBezTo>
                  <a:cubicBezTo>
                    <a:pt x="79901" y="-1076"/>
                    <a:pt x="94901" y="-3249"/>
                    <a:pt x="97048" y="120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0D2164BE-2481-44FB-8AD9-1AF980FCE3DA}"/>
                </a:ext>
              </a:extLst>
            </p:cNvPr>
            <p:cNvSpPr/>
            <p:nvPr/>
          </p:nvSpPr>
          <p:spPr>
            <a:xfrm>
              <a:off x="9458925" y="6012453"/>
              <a:ext cx="104000" cy="150667"/>
            </a:xfrm>
            <a:custGeom>
              <a:avLst/>
              <a:gdLst>
                <a:gd name="connsiteX0" fmla="*/ 1000 w 104000"/>
                <a:gd name="connsiteY0" fmla="*/ 150067 h 150666"/>
                <a:gd name="connsiteX1" fmla="*/ 21160 w 104000"/>
                <a:gd name="connsiteY1" fmla="*/ 8467 h 150666"/>
                <a:gd name="connsiteX2" fmla="*/ 75520 w 104000"/>
                <a:gd name="connsiteY2" fmla="*/ 1000 h 150666"/>
                <a:gd name="connsiteX3" fmla="*/ 103800 w 104000"/>
                <a:gd name="connsiteY3" fmla="*/ 149053 h 15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00" h="150666">
                  <a:moveTo>
                    <a:pt x="1000" y="150067"/>
                  </a:moveTo>
                  <a:lnTo>
                    <a:pt x="21160" y="8467"/>
                  </a:lnTo>
                  <a:lnTo>
                    <a:pt x="75520" y="1000"/>
                  </a:lnTo>
                  <a:lnTo>
                    <a:pt x="103800" y="149053"/>
                  </a:ln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E92C80B3-C243-4ECD-8D7D-A6BA18B4D934}"/>
                </a:ext>
              </a:extLst>
            </p:cNvPr>
            <p:cNvSpPr/>
            <p:nvPr/>
          </p:nvSpPr>
          <p:spPr>
            <a:xfrm>
              <a:off x="9461637" y="6376036"/>
              <a:ext cx="44000" cy="45333"/>
            </a:xfrm>
            <a:custGeom>
              <a:avLst/>
              <a:gdLst>
                <a:gd name="connsiteX0" fmla="*/ 40315 w 44000"/>
                <a:gd name="connsiteY0" fmla="*/ 5910 h 45333"/>
                <a:gd name="connsiteX1" fmla="*/ 40262 w 44000"/>
                <a:gd name="connsiteY1" fmla="*/ 21870 h 45333"/>
                <a:gd name="connsiteX2" fmla="*/ 41569 w 44000"/>
                <a:gd name="connsiteY2" fmla="*/ 31470 h 45333"/>
                <a:gd name="connsiteX3" fmla="*/ 42955 w 44000"/>
                <a:gd name="connsiteY3" fmla="*/ 36390 h 45333"/>
                <a:gd name="connsiteX4" fmla="*/ 36862 w 44000"/>
                <a:gd name="connsiteY4" fmla="*/ 44417 h 45333"/>
                <a:gd name="connsiteX5" fmla="*/ 2622 w 44000"/>
                <a:gd name="connsiteY5" fmla="*/ 44417 h 45333"/>
                <a:gd name="connsiteX6" fmla="*/ 1009 w 44000"/>
                <a:gd name="connsiteY6" fmla="*/ 43110 h 45333"/>
                <a:gd name="connsiteX7" fmla="*/ 24209 w 44000"/>
                <a:gd name="connsiteY7" fmla="*/ 31404 h 45333"/>
                <a:gd name="connsiteX8" fmla="*/ 30569 w 44000"/>
                <a:gd name="connsiteY8" fmla="*/ 6430 h 45333"/>
                <a:gd name="connsiteX9" fmla="*/ 35835 w 44000"/>
                <a:gd name="connsiteY9" fmla="*/ 1017 h 45333"/>
                <a:gd name="connsiteX10" fmla="*/ 35835 w 44000"/>
                <a:gd name="connsiteY10" fmla="*/ 1017 h 45333"/>
                <a:gd name="connsiteX11" fmla="*/ 40315 w 44000"/>
                <a:gd name="connsiteY11" fmla="*/ 5910 h 4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000" h="45333">
                  <a:moveTo>
                    <a:pt x="40315" y="5910"/>
                  </a:moveTo>
                  <a:lnTo>
                    <a:pt x="40262" y="21870"/>
                  </a:lnTo>
                  <a:cubicBezTo>
                    <a:pt x="40249" y="25124"/>
                    <a:pt x="40689" y="28350"/>
                    <a:pt x="41569" y="31470"/>
                  </a:cubicBezTo>
                  <a:lnTo>
                    <a:pt x="42955" y="36390"/>
                  </a:lnTo>
                  <a:cubicBezTo>
                    <a:pt x="44089" y="40430"/>
                    <a:pt x="41062" y="44430"/>
                    <a:pt x="36862" y="44417"/>
                  </a:cubicBezTo>
                  <a:cubicBezTo>
                    <a:pt x="25995" y="44377"/>
                    <a:pt x="7409" y="44404"/>
                    <a:pt x="2622" y="44417"/>
                  </a:cubicBezTo>
                  <a:cubicBezTo>
                    <a:pt x="1835" y="44417"/>
                    <a:pt x="1075" y="43884"/>
                    <a:pt x="1009" y="43110"/>
                  </a:cubicBezTo>
                  <a:cubicBezTo>
                    <a:pt x="609" y="38457"/>
                    <a:pt x="14062" y="35324"/>
                    <a:pt x="24209" y="31404"/>
                  </a:cubicBezTo>
                  <a:cubicBezTo>
                    <a:pt x="31929" y="28417"/>
                    <a:pt x="31515" y="14537"/>
                    <a:pt x="30569" y="6430"/>
                  </a:cubicBezTo>
                  <a:cubicBezTo>
                    <a:pt x="30209" y="3364"/>
                    <a:pt x="32769" y="764"/>
                    <a:pt x="35835" y="1017"/>
                  </a:cubicBezTo>
                  <a:lnTo>
                    <a:pt x="35835" y="1017"/>
                  </a:lnTo>
                  <a:cubicBezTo>
                    <a:pt x="38369" y="1230"/>
                    <a:pt x="40329" y="3364"/>
                    <a:pt x="40315" y="591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6840F72B-3C03-4181-83ED-8313EBA72B58}"/>
                </a:ext>
              </a:extLst>
            </p:cNvPr>
            <p:cNvSpPr/>
            <p:nvPr/>
          </p:nvSpPr>
          <p:spPr>
            <a:xfrm>
              <a:off x="9547899" y="6372566"/>
              <a:ext cx="41333" cy="48000"/>
            </a:xfrm>
            <a:custGeom>
              <a:avLst/>
              <a:gdLst>
                <a:gd name="connsiteX0" fmla="*/ 28773 w 41333"/>
                <a:gd name="connsiteY0" fmla="*/ 4901 h 48000"/>
                <a:gd name="connsiteX1" fmla="*/ 34267 w 41333"/>
                <a:gd name="connsiteY1" fmla="*/ 23154 h 48000"/>
                <a:gd name="connsiteX2" fmla="*/ 35347 w 41333"/>
                <a:gd name="connsiteY2" fmla="*/ 25421 h 48000"/>
                <a:gd name="connsiteX3" fmla="*/ 39240 w 41333"/>
                <a:gd name="connsiteY3" fmla="*/ 31207 h 48000"/>
                <a:gd name="connsiteX4" fmla="*/ 35693 w 41333"/>
                <a:gd name="connsiteY4" fmla="*/ 41194 h 48000"/>
                <a:gd name="connsiteX5" fmla="*/ 19733 w 41333"/>
                <a:gd name="connsiteY5" fmla="*/ 46621 h 48000"/>
                <a:gd name="connsiteX6" fmla="*/ 1000 w 41333"/>
                <a:gd name="connsiteY6" fmla="*/ 44874 h 48000"/>
                <a:gd name="connsiteX7" fmla="*/ 13133 w 41333"/>
                <a:gd name="connsiteY7" fmla="*/ 38794 h 48000"/>
                <a:gd name="connsiteX8" fmla="*/ 20653 w 41333"/>
                <a:gd name="connsiteY8" fmla="*/ 33474 h 48000"/>
                <a:gd name="connsiteX9" fmla="*/ 17480 w 41333"/>
                <a:gd name="connsiteY9" fmla="*/ 8034 h 48000"/>
                <a:gd name="connsiteX10" fmla="*/ 20507 w 41333"/>
                <a:gd name="connsiteY10" fmla="*/ 1514 h 48000"/>
                <a:gd name="connsiteX11" fmla="*/ 22400 w 41333"/>
                <a:gd name="connsiteY11" fmla="*/ 1114 h 48000"/>
                <a:gd name="connsiteX12" fmla="*/ 28773 w 41333"/>
                <a:gd name="connsiteY12" fmla="*/ 4901 h 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333" h="48000">
                  <a:moveTo>
                    <a:pt x="28773" y="4901"/>
                  </a:moveTo>
                  <a:lnTo>
                    <a:pt x="34267" y="23154"/>
                  </a:lnTo>
                  <a:cubicBezTo>
                    <a:pt x="34507" y="23967"/>
                    <a:pt x="34867" y="24727"/>
                    <a:pt x="35347" y="25421"/>
                  </a:cubicBezTo>
                  <a:lnTo>
                    <a:pt x="39240" y="31207"/>
                  </a:lnTo>
                  <a:cubicBezTo>
                    <a:pt x="41720" y="34887"/>
                    <a:pt x="39933" y="39901"/>
                    <a:pt x="35693" y="41194"/>
                  </a:cubicBezTo>
                  <a:cubicBezTo>
                    <a:pt x="35693" y="41194"/>
                    <a:pt x="27827" y="43954"/>
                    <a:pt x="19733" y="46621"/>
                  </a:cubicBezTo>
                  <a:cubicBezTo>
                    <a:pt x="11440" y="49341"/>
                    <a:pt x="1000" y="47074"/>
                    <a:pt x="1000" y="44874"/>
                  </a:cubicBezTo>
                  <a:cubicBezTo>
                    <a:pt x="1000" y="40007"/>
                    <a:pt x="5533" y="43874"/>
                    <a:pt x="13133" y="38794"/>
                  </a:cubicBezTo>
                  <a:cubicBezTo>
                    <a:pt x="15680" y="37087"/>
                    <a:pt x="18307" y="35314"/>
                    <a:pt x="20653" y="33474"/>
                  </a:cubicBezTo>
                  <a:cubicBezTo>
                    <a:pt x="27187" y="28341"/>
                    <a:pt x="21480" y="15354"/>
                    <a:pt x="17480" y="8034"/>
                  </a:cubicBezTo>
                  <a:cubicBezTo>
                    <a:pt x="16040" y="5407"/>
                    <a:pt x="17573" y="2141"/>
                    <a:pt x="20507" y="1514"/>
                  </a:cubicBezTo>
                  <a:lnTo>
                    <a:pt x="22400" y="1114"/>
                  </a:lnTo>
                  <a:cubicBezTo>
                    <a:pt x="25173" y="541"/>
                    <a:pt x="27947" y="2181"/>
                    <a:pt x="28773" y="4901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C89A1006-39F4-425A-BD38-76EA1E7B5FA8}"/>
                </a:ext>
              </a:extLst>
            </p:cNvPr>
            <p:cNvSpPr/>
            <p:nvPr/>
          </p:nvSpPr>
          <p:spPr>
            <a:xfrm>
              <a:off x="9458052" y="6157840"/>
              <a:ext cx="62667" cy="234667"/>
            </a:xfrm>
            <a:custGeom>
              <a:avLst/>
              <a:gdLst>
                <a:gd name="connsiteX0" fmla="*/ 62446 w 62666"/>
                <a:gd name="connsiteY0" fmla="*/ 6053 h 234666"/>
                <a:gd name="connsiteX1" fmla="*/ 2193 w 62666"/>
                <a:gd name="connsiteY1" fmla="*/ 1000 h 234666"/>
                <a:gd name="connsiteX2" fmla="*/ 11353 w 62666"/>
                <a:gd name="connsiteY2" fmla="*/ 124227 h 234666"/>
                <a:gd name="connsiteX3" fmla="*/ 33380 w 62666"/>
                <a:gd name="connsiteY3" fmla="*/ 232587 h 234666"/>
                <a:gd name="connsiteX4" fmla="*/ 44633 w 62666"/>
                <a:gd name="connsiteY4" fmla="*/ 233653 h 234666"/>
                <a:gd name="connsiteX5" fmla="*/ 46460 w 62666"/>
                <a:gd name="connsiteY5" fmla="*/ 168480 h 234666"/>
                <a:gd name="connsiteX6" fmla="*/ 49366 w 62666"/>
                <a:gd name="connsiteY6" fmla="*/ 90120 h 234666"/>
                <a:gd name="connsiteX7" fmla="*/ 62446 w 62666"/>
                <a:gd name="connsiteY7" fmla="*/ 6053 h 2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66" h="234666">
                  <a:moveTo>
                    <a:pt x="62446" y="6053"/>
                  </a:moveTo>
                  <a:lnTo>
                    <a:pt x="2193" y="1000"/>
                  </a:lnTo>
                  <a:cubicBezTo>
                    <a:pt x="2193" y="1000"/>
                    <a:pt x="-3874" y="44853"/>
                    <a:pt x="11353" y="124227"/>
                  </a:cubicBezTo>
                  <a:cubicBezTo>
                    <a:pt x="18500" y="161453"/>
                    <a:pt x="33380" y="232587"/>
                    <a:pt x="33380" y="232587"/>
                  </a:cubicBezTo>
                  <a:cubicBezTo>
                    <a:pt x="37073" y="234200"/>
                    <a:pt x="40820" y="234600"/>
                    <a:pt x="44633" y="233653"/>
                  </a:cubicBezTo>
                  <a:cubicBezTo>
                    <a:pt x="44633" y="233653"/>
                    <a:pt x="45766" y="202280"/>
                    <a:pt x="46460" y="168480"/>
                  </a:cubicBezTo>
                  <a:cubicBezTo>
                    <a:pt x="47126" y="136080"/>
                    <a:pt x="47300" y="101453"/>
                    <a:pt x="49366" y="90120"/>
                  </a:cubicBezTo>
                  <a:cubicBezTo>
                    <a:pt x="53580" y="66973"/>
                    <a:pt x="62446" y="6053"/>
                    <a:pt x="62446" y="605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86F4EF66-124D-43CA-89CB-AC564FAEC922}"/>
                </a:ext>
              </a:extLst>
            </p:cNvPr>
            <p:cNvSpPr/>
            <p:nvPr/>
          </p:nvSpPr>
          <p:spPr>
            <a:xfrm>
              <a:off x="9497869" y="6149044"/>
              <a:ext cx="82667" cy="241333"/>
            </a:xfrm>
            <a:custGeom>
              <a:avLst/>
              <a:gdLst>
                <a:gd name="connsiteX0" fmla="*/ 10190 w 82666"/>
                <a:gd name="connsiteY0" fmla="*/ 15609 h 241333"/>
                <a:gd name="connsiteX1" fmla="*/ 16843 w 82666"/>
                <a:gd name="connsiteY1" fmla="*/ 145809 h 241333"/>
                <a:gd name="connsiteX2" fmla="*/ 71723 w 82666"/>
                <a:gd name="connsiteY2" fmla="*/ 241463 h 241333"/>
                <a:gd name="connsiteX3" fmla="*/ 81683 w 82666"/>
                <a:gd name="connsiteY3" fmla="*/ 237983 h 241333"/>
                <a:gd name="connsiteX4" fmla="*/ 70203 w 82666"/>
                <a:gd name="connsiteY4" fmla="*/ 191903 h 241333"/>
                <a:gd name="connsiteX5" fmla="*/ 55417 w 82666"/>
                <a:gd name="connsiteY5" fmla="*/ 112689 h 241333"/>
                <a:gd name="connsiteX6" fmla="*/ 64870 w 82666"/>
                <a:gd name="connsiteY6" fmla="*/ 15463 h 241333"/>
                <a:gd name="connsiteX7" fmla="*/ 10190 w 82666"/>
                <a:gd name="connsiteY7" fmla="*/ 15609 h 2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66" h="241333">
                  <a:moveTo>
                    <a:pt x="10190" y="15609"/>
                  </a:moveTo>
                  <a:cubicBezTo>
                    <a:pt x="3963" y="48996"/>
                    <a:pt x="-9930" y="98916"/>
                    <a:pt x="16843" y="145809"/>
                  </a:cubicBezTo>
                  <a:cubicBezTo>
                    <a:pt x="43603" y="192703"/>
                    <a:pt x="71723" y="241463"/>
                    <a:pt x="71723" y="241463"/>
                  </a:cubicBezTo>
                  <a:cubicBezTo>
                    <a:pt x="75350" y="241609"/>
                    <a:pt x="78630" y="240303"/>
                    <a:pt x="81683" y="237983"/>
                  </a:cubicBezTo>
                  <a:cubicBezTo>
                    <a:pt x="81683" y="237983"/>
                    <a:pt x="76990" y="216729"/>
                    <a:pt x="70203" y="191903"/>
                  </a:cubicBezTo>
                  <a:cubicBezTo>
                    <a:pt x="62443" y="163503"/>
                    <a:pt x="52617" y="130103"/>
                    <a:pt x="55417" y="112689"/>
                  </a:cubicBezTo>
                  <a:cubicBezTo>
                    <a:pt x="60670" y="80049"/>
                    <a:pt x="66697" y="36583"/>
                    <a:pt x="64870" y="15463"/>
                  </a:cubicBezTo>
                  <a:cubicBezTo>
                    <a:pt x="63030" y="-5657"/>
                    <a:pt x="13457" y="-1937"/>
                    <a:pt x="10190" y="15609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836AEDE7-4FEE-4B5F-B993-C0650B0D24C7}"/>
                </a:ext>
              </a:extLst>
            </p:cNvPr>
            <p:cNvSpPr/>
            <p:nvPr/>
          </p:nvSpPr>
          <p:spPr>
            <a:xfrm>
              <a:off x="9456777" y="6012453"/>
              <a:ext cx="106667" cy="158667"/>
            </a:xfrm>
            <a:custGeom>
              <a:avLst/>
              <a:gdLst>
                <a:gd name="connsiteX0" fmla="*/ 1069 w 106666"/>
                <a:gd name="connsiteY0" fmla="*/ 146467 h 158666"/>
                <a:gd name="connsiteX1" fmla="*/ 23309 w 106666"/>
                <a:gd name="connsiteY1" fmla="*/ 8467 h 158666"/>
                <a:gd name="connsiteX2" fmla="*/ 77682 w 106666"/>
                <a:gd name="connsiteY2" fmla="*/ 1000 h 158666"/>
                <a:gd name="connsiteX3" fmla="*/ 106895 w 106666"/>
                <a:gd name="connsiteY3" fmla="*/ 146720 h 158666"/>
                <a:gd name="connsiteX4" fmla="*/ 102922 w 106666"/>
                <a:gd name="connsiteY4" fmla="*/ 152640 h 158666"/>
                <a:gd name="connsiteX5" fmla="*/ 41055 w 106666"/>
                <a:gd name="connsiteY5" fmla="*/ 158560 h 158666"/>
                <a:gd name="connsiteX6" fmla="*/ 3975 w 106666"/>
                <a:gd name="connsiteY6" fmla="*/ 152080 h 158666"/>
                <a:gd name="connsiteX7" fmla="*/ 1069 w 106666"/>
                <a:gd name="connsiteY7" fmla="*/ 146467 h 15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666" h="158666">
                  <a:moveTo>
                    <a:pt x="1069" y="146467"/>
                  </a:moveTo>
                  <a:lnTo>
                    <a:pt x="23309" y="8467"/>
                  </a:lnTo>
                  <a:lnTo>
                    <a:pt x="77682" y="1000"/>
                  </a:lnTo>
                  <a:lnTo>
                    <a:pt x="106895" y="146720"/>
                  </a:lnTo>
                  <a:cubicBezTo>
                    <a:pt x="107442" y="149453"/>
                    <a:pt x="105669" y="152120"/>
                    <a:pt x="102922" y="152640"/>
                  </a:cubicBezTo>
                  <a:cubicBezTo>
                    <a:pt x="92802" y="154560"/>
                    <a:pt x="68389" y="158560"/>
                    <a:pt x="41055" y="158560"/>
                  </a:cubicBezTo>
                  <a:cubicBezTo>
                    <a:pt x="20655" y="158560"/>
                    <a:pt x="9189" y="154600"/>
                    <a:pt x="3975" y="152080"/>
                  </a:cubicBezTo>
                  <a:cubicBezTo>
                    <a:pt x="1869" y="151067"/>
                    <a:pt x="695" y="148787"/>
                    <a:pt x="1069" y="14646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6B9FDD7A-CA98-4457-ACEB-3F2639CF3FBF}"/>
                </a:ext>
              </a:extLst>
            </p:cNvPr>
            <p:cNvSpPr/>
            <p:nvPr/>
          </p:nvSpPr>
          <p:spPr>
            <a:xfrm>
              <a:off x="9563264" y="6184640"/>
              <a:ext cx="18667" cy="42667"/>
            </a:xfrm>
            <a:custGeom>
              <a:avLst/>
              <a:gdLst>
                <a:gd name="connsiteX0" fmla="*/ 2195 w 18666"/>
                <a:gd name="connsiteY0" fmla="*/ 27693 h 42666"/>
                <a:gd name="connsiteX1" fmla="*/ 3942 w 18666"/>
                <a:gd name="connsiteY1" fmla="*/ 19093 h 42666"/>
                <a:gd name="connsiteX2" fmla="*/ 5395 w 18666"/>
                <a:gd name="connsiteY2" fmla="*/ 16720 h 42666"/>
                <a:gd name="connsiteX3" fmla="*/ 7542 w 18666"/>
                <a:gd name="connsiteY3" fmla="*/ 12267 h 42666"/>
                <a:gd name="connsiteX4" fmla="*/ 7648 w 18666"/>
                <a:gd name="connsiteY4" fmla="*/ 6173 h 42666"/>
                <a:gd name="connsiteX5" fmla="*/ 12008 w 18666"/>
                <a:gd name="connsiteY5" fmla="*/ 1000 h 42666"/>
                <a:gd name="connsiteX6" fmla="*/ 12008 w 18666"/>
                <a:gd name="connsiteY6" fmla="*/ 1000 h 42666"/>
                <a:gd name="connsiteX7" fmla="*/ 16275 w 18666"/>
                <a:gd name="connsiteY7" fmla="*/ 6893 h 42666"/>
                <a:gd name="connsiteX8" fmla="*/ 16275 w 18666"/>
                <a:gd name="connsiteY8" fmla="*/ 11160 h 42666"/>
                <a:gd name="connsiteX9" fmla="*/ 17608 w 18666"/>
                <a:gd name="connsiteY9" fmla="*/ 18560 h 42666"/>
                <a:gd name="connsiteX10" fmla="*/ 16408 w 18666"/>
                <a:gd name="connsiteY10" fmla="*/ 34000 h 42666"/>
                <a:gd name="connsiteX11" fmla="*/ 6782 w 18666"/>
                <a:gd name="connsiteY11" fmla="*/ 40747 h 42666"/>
                <a:gd name="connsiteX12" fmla="*/ 1755 w 18666"/>
                <a:gd name="connsiteY12" fmla="*/ 39653 h 42666"/>
                <a:gd name="connsiteX13" fmla="*/ 8275 w 18666"/>
                <a:gd name="connsiteY13" fmla="*/ 25653 h 42666"/>
                <a:gd name="connsiteX14" fmla="*/ 7328 w 18666"/>
                <a:gd name="connsiteY14" fmla="*/ 24280 h 42666"/>
                <a:gd name="connsiteX15" fmla="*/ 4888 w 18666"/>
                <a:gd name="connsiteY15" fmla="*/ 29080 h 42666"/>
                <a:gd name="connsiteX16" fmla="*/ 1382 w 18666"/>
                <a:gd name="connsiteY16" fmla="*/ 31973 h 42666"/>
                <a:gd name="connsiteX17" fmla="*/ 2195 w 18666"/>
                <a:gd name="connsiteY17" fmla="*/ 27693 h 4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66" h="42666">
                  <a:moveTo>
                    <a:pt x="2195" y="27693"/>
                  </a:moveTo>
                  <a:cubicBezTo>
                    <a:pt x="3022" y="24133"/>
                    <a:pt x="3475" y="20467"/>
                    <a:pt x="3942" y="19093"/>
                  </a:cubicBezTo>
                  <a:cubicBezTo>
                    <a:pt x="4142" y="18520"/>
                    <a:pt x="5142" y="17147"/>
                    <a:pt x="5395" y="16720"/>
                  </a:cubicBezTo>
                  <a:cubicBezTo>
                    <a:pt x="6168" y="15493"/>
                    <a:pt x="7542" y="13707"/>
                    <a:pt x="7542" y="12267"/>
                  </a:cubicBezTo>
                  <a:lnTo>
                    <a:pt x="7648" y="6173"/>
                  </a:lnTo>
                  <a:cubicBezTo>
                    <a:pt x="7648" y="3227"/>
                    <a:pt x="9075" y="1000"/>
                    <a:pt x="12008" y="1000"/>
                  </a:cubicBezTo>
                  <a:lnTo>
                    <a:pt x="12008" y="1000"/>
                  </a:lnTo>
                  <a:cubicBezTo>
                    <a:pt x="15195" y="1000"/>
                    <a:pt x="16648" y="3720"/>
                    <a:pt x="16275" y="6893"/>
                  </a:cubicBezTo>
                  <a:lnTo>
                    <a:pt x="16275" y="11160"/>
                  </a:lnTo>
                  <a:cubicBezTo>
                    <a:pt x="15982" y="13693"/>
                    <a:pt x="16862" y="16120"/>
                    <a:pt x="17608" y="18560"/>
                  </a:cubicBezTo>
                  <a:cubicBezTo>
                    <a:pt x="19128" y="23520"/>
                    <a:pt x="17862" y="29387"/>
                    <a:pt x="16408" y="34000"/>
                  </a:cubicBezTo>
                  <a:cubicBezTo>
                    <a:pt x="15502" y="36893"/>
                    <a:pt x="11808" y="38667"/>
                    <a:pt x="6782" y="40747"/>
                  </a:cubicBezTo>
                  <a:cubicBezTo>
                    <a:pt x="4315" y="41773"/>
                    <a:pt x="168" y="42627"/>
                    <a:pt x="1755" y="39653"/>
                  </a:cubicBezTo>
                  <a:cubicBezTo>
                    <a:pt x="3088" y="37160"/>
                    <a:pt x="10488" y="33507"/>
                    <a:pt x="8275" y="25653"/>
                  </a:cubicBezTo>
                  <a:cubicBezTo>
                    <a:pt x="8168" y="25267"/>
                    <a:pt x="7822" y="24293"/>
                    <a:pt x="7328" y="24280"/>
                  </a:cubicBezTo>
                  <a:cubicBezTo>
                    <a:pt x="5862" y="24240"/>
                    <a:pt x="5595" y="27493"/>
                    <a:pt x="4888" y="29080"/>
                  </a:cubicBezTo>
                  <a:cubicBezTo>
                    <a:pt x="3902" y="31307"/>
                    <a:pt x="2342" y="32213"/>
                    <a:pt x="1382" y="31973"/>
                  </a:cubicBezTo>
                  <a:cubicBezTo>
                    <a:pt x="382" y="31707"/>
                    <a:pt x="1595" y="30240"/>
                    <a:pt x="2195" y="27693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5622CBBC-7956-4F4A-BEC1-2CBE791E172C}"/>
                </a:ext>
              </a:extLst>
            </p:cNvPr>
            <p:cNvSpPr/>
            <p:nvPr/>
          </p:nvSpPr>
          <p:spPr>
            <a:xfrm>
              <a:off x="9516472" y="6013253"/>
              <a:ext cx="54667" cy="196000"/>
            </a:xfrm>
            <a:custGeom>
              <a:avLst/>
              <a:gdLst>
                <a:gd name="connsiteX0" fmla="*/ 1000 w 54666"/>
                <a:gd name="connsiteY0" fmla="*/ 8800 h 196000"/>
                <a:gd name="connsiteX1" fmla="*/ 6200 w 54666"/>
                <a:gd name="connsiteY1" fmla="*/ 37933 h 196000"/>
                <a:gd name="connsiteX2" fmla="*/ 16880 w 54666"/>
                <a:gd name="connsiteY2" fmla="*/ 121227 h 196000"/>
                <a:gd name="connsiteX3" fmla="*/ 11600 w 54666"/>
                <a:gd name="connsiteY3" fmla="*/ 193027 h 196000"/>
                <a:gd name="connsiteX4" fmla="*/ 53853 w 54666"/>
                <a:gd name="connsiteY4" fmla="*/ 180507 h 196000"/>
                <a:gd name="connsiteX5" fmla="*/ 41653 w 54666"/>
                <a:gd name="connsiteY5" fmla="*/ 74747 h 196000"/>
                <a:gd name="connsiteX6" fmla="*/ 15413 w 54666"/>
                <a:gd name="connsiteY6" fmla="*/ 1000 h 196000"/>
                <a:gd name="connsiteX7" fmla="*/ 7227 w 54666"/>
                <a:gd name="connsiteY7" fmla="*/ 1880 h 196000"/>
                <a:gd name="connsiteX8" fmla="*/ 1000 w 54666"/>
                <a:gd name="connsiteY8" fmla="*/ 8800 h 196000"/>
                <a:gd name="connsiteX9" fmla="*/ 1000 w 54666"/>
                <a:gd name="connsiteY9" fmla="*/ 8800 h 1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666" h="196000">
                  <a:moveTo>
                    <a:pt x="1000" y="8800"/>
                  </a:moveTo>
                  <a:cubicBezTo>
                    <a:pt x="1000" y="18747"/>
                    <a:pt x="2813" y="28587"/>
                    <a:pt x="6200" y="37933"/>
                  </a:cubicBezTo>
                  <a:cubicBezTo>
                    <a:pt x="12840" y="56213"/>
                    <a:pt x="22813" y="90773"/>
                    <a:pt x="16880" y="121227"/>
                  </a:cubicBezTo>
                  <a:cubicBezTo>
                    <a:pt x="8360" y="165080"/>
                    <a:pt x="-2613" y="182800"/>
                    <a:pt x="11600" y="193027"/>
                  </a:cubicBezTo>
                  <a:cubicBezTo>
                    <a:pt x="25813" y="203240"/>
                    <a:pt x="53067" y="186200"/>
                    <a:pt x="53853" y="180507"/>
                  </a:cubicBezTo>
                  <a:cubicBezTo>
                    <a:pt x="54640" y="174827"/>
                    <a:pt x="48547" y="105000"/>
                    <a:pt x="41653" y="74747"/>
                  </a:cubicBezTo>
                  <a:cubicBezTo>
                    <a:pt x="34747" y="44493"/>
                    <a:pt x="15413" y="1000"/>
                    <a:pt x="15413" y="1000"/>
                  </a:cubicBezTo>
                  <a:lnTo>
                    <a:pt x="7227" y="1880"/>
                  </a:lnTo>
                  <a:cubicBezTo>
                    <a:pt x="3680" y="2253"/>
                    <a:pt x="1000" y="5240"/>
                    <a:pt x="1000" y="8800"/>
                  </a:cubicBezTo>
                  <a:lnTo>
                    <a:pt x="1000" y="88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E22892CA-A424-4DE3-9006-116F4BAA358E}"/>
                </a:ext>
              </a:extLst>
            </p:cNvPr>
            <p:cNvSpPr/>
            <p:nvPr/>
          </p:nvSpPr>
          <p:spPr>
            <a:xfrm>
              <a:off x="9521241" y="6012410"/>
              <a:ext cx="69333" cy="182667"/>
            </a:xfrm>
            <a:custGeom>
              <a:avLst/>
              <a:gdLst>
                <a:gd name="connsiteX0" fmla="*/ 21778 w 69333"/>
                <a:gd name="connsiteY0" fmla="*/ 4804 h 182666"/>
                <a:gd name="connsiteX1" fmla="*/ 69044 w 69333"/>
                <a:gd name="connsiteY1" fmla="*/ 104111 h 182666"/>
                <a:gd name="connsiteX2" fmla="*/ 59231 w 69333"/>
                <a:gd name="connsiteY2" fmla="*/ 179390 h 182666"/>
                <a:gd name="connsiteX3" fmla="*/ 56644 w 69333"/>
                <a:gd name="connsiteY3" fmla="*/ 181791 h 182666"/>
                <a:gd name="connsiteX4" fmla="*/ 53964 w 69333"/>
                <a:gd name="connsiteY4" fmla="*/ 181951 h 182666"/>
                <a:gd name="connsiteX5" fmla="*/ 50818 w 69333"/>
                <a:gd name="connsiteY5" fmla="*/ 181670 h 182666"/>
                <a:gd name="connsiteX6" fmla="*/ 47764 w 69333"/>
                <a:gd name="connsiteY6" fmla="*/ 178044 h 182666"/>
                <a:gd name="connsiteX7" fmla="*/ 45351 w 69333"/>
                <a:gd name="connsiteY7" fmla="*/ 101484 h 182666"/>
                <a:gd name="connsiteX8" fmla="*/ 1044 w 69333"/>
                <a:gd name="connsiteY8" fmla="*/ 19044 h 182666"/>
                <a:gd name="connsiteX9" fmla="*/ 21778 w 69333"/>
                <a:gd name="connsiteY9" fmla="*/ 4804 h 18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333" h="182666">
                  <a:moveTo>
                    <a:pt x="21778" y="4804"/>
                  </a:moveTo>
                  <a:cubicBezTo>
                    <a:pt x="21778" y="4804"/>
                    <a:pt x="69138" y="68470"/>
                    <a:pt x="69044" y="104111"/>
                  </a:cubicBezTo>
                  <a:cubicBezTo>
                    <a:pt x="68991" y="125590"/>
                    <a:pt x="61098" y="169310"/>
                    <a:pt x="59231" y="179390"/>
                  </a:cubicBezTo>
                  <a:cubicBezTo>
                    <a:pt x="58991" y="180670"/>
                    <a:pt x="57951" y="181657"/>
                    <a:pt x="56644" y="181791"/>
                  </a:cubicBezTo>
                  <a:cubicBezTo>
                    <a:pt x="55818" y="181884"/>
                    <a:pt x="54844" y="181951"/>
                    <a:pt x="53964" y="181951"/>
                  </a:cubicBezTo>
                  <a:cubicBezTo>
                    <a:pt x="53071" y="181951"/>
                    <a:pt x="51898" y="181817"/>
                    <a:pt x="50818" y="181670"/>
                  </a:cubicBezTo>
                  <a:cubicBezTo>
                    <a:pt x="49031" y="181417"/>
                    <a:pt x="47724" y="179857"/>
                    <a:pt x="47764" y="178044"/>
                  </a:cubicBezTo>
                  <a:cubicBezTo>
                    <a:pt x="48044" y="164697"/>
                    <a:pt x="48898" y="112031"/>
                    <a:pt x="45351" y="101484"/>
                  </a:cubicBezTo>
                  <a:cubicBezTo>
                    <a:pt x="41284" y="89390"/>
                    <a:pt x="1818" y="31764"/>
                    <a:pt x="1044" y="19044"/>
                  </a:cubicBezTo>
                  <a:cubicBezTo>
                    <a:pt x="258" y="6337"/>
                    <a:pt x="10084" y="-5223"/>
                    <a:pt x="21778" y="480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93DCB5FE-C250-40C9-BBE2-656019385519}"/>
                </a:ext>
              </a:extLst>
            </p:cNvPr>
            <p:cNvSpPr/>
            <p:nvPr/>
          </p:nvSpPr>
          <p:spPr>
            <a:xfrm>
              <a:off x="9444245" y="6017893"/>
              <a:ext cx="50667" cy="184000"/>
            </a:xfrm>
            <a:custGeom>
              <a:avLst/>
              <a:gdLst>
                <a:gd name="connsiteX0" fmla="*/ 50587 w 50666"/>
                <a:gd name="connsiteY0" fmla="*/ 1000 h 184000"/>
                <a:gd name="connsiteX1" fmla="*/ 44440 w 50666"/>
                <a:gd name="connsiteY1" fmla="*/ 50653 h 184000"/>
                <a:gd name="connsiteX2" fmla="*/ 28707 w 50666"/>
                <a:gd name="connsiteY2" fmla="*/ 182560 h 184000"/>
                <a:gd name="connsiteX3" fmla="*/ 1000 w 50666"/>
                <a:gd name="connsiteY3" fmla="*/ 160933 h 184000"/>
                <a:gd name="connsiteX4" fmla="*/ 13520 w 50666"/>
                <a:gd name="connsiteY4" fmla="*/ 109160 h 184000"/>
                <a:gd name="connsiteX5" fmla="*/ 34293 w 50666"/>
                <a:gd name="connsiteY5" fmla="*/ 3227 h 184000"/>
                <a:gd name="connsiteX6" fmla="*/ 50587 w 50666"/>
                <a:gd name="connsiteY6" fmla="*/ 1000 h 1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66" h="184000">
                  <a:moveTo>
                    <a:pt x="50587" y="1000"/>
                  </a:moveTo>
                  <a:cubicBezTo>
                    <a:pt x="50587" y="1000"/>
                    <a:pt x="41160" y="21373"/>
                    <a:pt x="44440" y="50653"/>
                  </a:cubicBezTo>
                  <a:cubicBezTo>
                    <a:pt x="47733" y="79933"/>
                    <a:pt x="55347" y="169093"/>
                    <a:pt x="28707" y="182560"/>
                  </a:cubicBezTo>
                  <a:cubicBezTo>
                    <a:pt x="20267" y="186827"/>
                    <a:pt x="1000" y="167947"/>
                    <a:pt x="1000" y="160933"/>
                  </a:cubicBezTo>
                  <a:cubicBezTo>
                    <a:pt x="1000" y="153920"/>
                    <a:pt x="7427" y="130480"/>
                    <a:pt x="13520" y="109160"/>
                  </a:cubicBezTo>
                  <a:cubicBezTo>
                    <a:pt x="19613" y="87840"/>
                    <a:pt x="34293" y="3227"/>
                    <a:pt x="34293" y="3227"/>
                  </a:cubicBezTo>
                  <a:lnTo>
                    <a:pt x="50587" y="10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A7CCF4A2-3441-438A-B87A-6EA35DBE08B6}"/>
                </a:ext>
              </a:extLst>
            </p:cNvPr>
            <p:cNvSpPr/>
            <p:nvPr/>
          </p:nvSpPr>
          <p:spPr>
            <a:xfrm>
              <a:off x="9478012" y="5954733"/>
              <a:ext cx="41333" cy="74667"/>
            </a:xfrm>
            <a:custGeom>
              <a:avLst/>
              <a:gdLst>
                <a:gd name="connsiteX0" fmla="*/ 24407 w 41333"/>
                <a:gd name="connsiteY0" fmla="*/ 1000 h 74666"/>
                <a:gd name="connsiteX1" fmla="*/ 41300 w 41333"/>
                <a:gd name="connsiteY1" fmla="*/ 25613 h 74666"/>
                <a:gd name="connsiteX2" fmla="*/ 36527 w 41333"/>
                <a:gd name="connsiteY2" fmla="*/ 41307 h 74666"/>
                <a:gd name="connsiteX3" fmla="*/ 35393 w 41333"/>
                <a:gd name="connsiteY3" fmla="*/ 50560 h 74666"/>
                <a:gd name="connsiteX4" fmla="*/ 38060 w 41333"/>
                <a:gd name="connsiteY4" fmla="*/ 59573 h 74666"/>
                <a:gd name="connsiteX5" fmla="*/ 30033 w 41333"/>
                <a:gd name="connsiteY5" fmla="*/ 74200 h 74666"/>
                <a:gd name="connsiteX6" fmla="*/ 21113 w 41333"/>
                <a:gd name="connsiteY6" fmla="*/ 72747 h 74666"/>
                <a:gd name="connsiteX7" fmla="*/ 18407 w 41333"/>
                <a:gd name="connsiteY7" fmla="*/ 63053 h 74666"/>
                <a:gd name="connsiteX8" fmla="*/ 19100 w 41333"/>
                <a:gd name="connsiteY8" fmla="*/ 60480 h 74666"/>
                <a:gd name="connsiteX9" fmla="*/ 14513 w 41333"/>
                <a:gd name="connsiteY9" fmla="*/ 52520 h 74666"/>
                <a:gd name="connsiteX10" fmla="*/ 1327 w 41333"/>
                <a:gd name="connsiteY10" fmla="*/ 25613 h 74666"/>
                <a:gd name="connsiteX11" fmla="*/ 24407 w 41333"/>
                <a:gd name="connsiteY11" fmla="*/ 1000 h 7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33" h="74666">
                  <a:moveTo>
                    <a:pt x="24407" y="1000"/>
                  </a:moveTo>
                  <a:cubicBezTo>
                    <a:pt x="36540" y="1000"/>
                    <a:pt x="41073" y="9640"/>
                    <a:pt x="41300" y="25613"/>
                  </a:cubicBezTo>
                  <a:cubicBezTo>
                    <a:pt x="41393" y="31600"/>
                    <a:pt x="38700" y="37520"/>
                    <a:pt x="36527" y="41307"/>
                  </a:cubicBezTo>
                  <a:cubicBezTo>
                    <a:pt x="34913" y="44120"/>
                    <a:pt x="34473" y="47453"/>
                    <a:pt x="35393" y="50560"/>
                  </a:cubicBezTo>
                  <a:lnTo>
                    <a:pt x="38060" y="59573"/>
                  </a:lnTo>
                  <a:cubicBezTo>
                    <a:pt x="39873" y="67933"/>
                    <a:pt x="35900" y="72533"/>
                    <a:pt x="30033" y="74200"/>
                  </a:cubicBezTo>
                  <a:cubicBezTo>
                    <a:pt x="27127" y="75027"/>
                    <a:pt x="23647" y="74387"/>
                    <a:pt x="21113" y="72747"/>
                  </a:cubicBezTo>
                  <a:cubicBezTo>
                    <a:pt x="18100" y="70800"/>
                    <a:pt x="17847" y="66600"/>
                    <a:pt x="18407" y="63053"/>
                  </a:cubicBezTo>
                  <a:lnTo>
                    <a:pt x="19100" y="60480"/>
                  </a:lnTo>
                  <a:cubicBezTo>
                    <a:pt x="20033" y="57013"/>
                    <a:pt x="18020" y="53280"/>
                    <a:pt x="14513" y="52520"/>
                  </a:cubicBezTo>
                  <a:cubicBezTo>
                    <a:pt x="5167" y="50480"/>
                    <a:pt x="3833" y="40733"/>
                    <a:pt x="1327" y="25613"/>
                  </a:cubicBezTo>
                  <a:cubicBezTo>
                    <a:pt x="-1287" y="9853"/>
                    <a:pt x="12273" y="1000"/>
                    <a:pt x="24407" y="1000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D1FCEC92-2AB1-4C57-B907-DB82BA398CDC}"/>
                </a:ext>
              </a:extLst>
            </p:cNvPr>
            <p:cNvSpPr/>
            <p:nvPr/>
          </p:nvSpPr>
          <p:spPr>
            <a:xfrm>
              <a:off x="9466419" y="5945867"/>
              <a:ext cx="57333" cy="34667"/>
            </a:xfrm>
            <a:custGeom>
              <a:avLst/>
              <a:gdLst>
                <a:gd name="connsiteX0" fmla="*/ 7747 w 57333"/>
                <a:gd name="connsiteY0" fmla="*/ 2853 h 34666"/>
                <a:gd name="connsiteX1" fmla="*/ 14707 w 57333"/>
                <a:gd name="connsiteY1" fmla="*/ 4973 h 34666"/>
                <a:gd name="connsiteX2" fmla="*/ 22560 w 57333"/>
                <a:gd name="connsiteY2" fmla="*/ 5027 h 34666"/>
                <a:gd name="connsiteX3" fmla="*/ 36453 w 57333"/>
                <a:gd name="connsiteY3" fmla="*/ 1000 h 34666"/>
                <a:gd name="connsiteX4" fmla="*/ 57013 w 57333"/>
                <a:gd name="connsiteY4" fmla="*/ 17893 h 34666"/>
                <a:gd name="connsiteX5" fmla="*/ 55467 w 57333"/>
                <a:gd name="connsiteY5" fmla="*/ 26480 h 34666"/>
                <a:gd name="connsiteX6" fmla="*/ 48507 w 57333"/>
                <a:gd name="connsiteY6" fmla="*/ 32773 h 34666"/>
                <a:gd name="connsiteX7" fmla="*/ 48507 w 57333"/>
                <a:gd name="connsiteY7" fmla="*/ 32773 h 34666"/>
                <a:gd name="connsiteX8" fmla="*/ 45880 w 57333"/>
                <a:gd name="connsiteY8" fmla="*/ 34787 h 34666"/>
                <a:gd name="connsiteX9" fmla="*/ 43160 w 57333"/>
                <a:gd name="connsiteY9" fmla="*/ 32067 h 34666"/>
                <a:gd name="connsiteX10" fmla="*/ 43160 w 57333"/>
                <a:gd name="connsiteY10" fmla="*/ 32067 h 34666"/>
                <a:gd name="connsiteX11" fmla="*/ 36667 w 57333"/>
                <a:gd name="connsiteY11" fmla="*/ 24040 h 34666"/>
                <a:gd name="connsiteX12" fmla="*/ 21893 w 57333"/>
                <a:gd name="connsiteY12" fmla="*/ 24147 h 34666"/>
                <a:gd name="connsiteX13" fmla="*/ 1093 w 57333"/>
                <a:gd name="connsiteY13" fmla="*/ 10800 h 34666"/>
                <a:gd name="connsiteX14" fmla="*/ 1000 w 57333"/>
                <a:gd name="connsiteY14" fmla="*/ 8880 h 34666"/>
                <a:gd name="connsiteX15" fmla="*/ 7747 w 57333"/>
                <a:gd name="connsiteY15" fmla="*/ 2853 h 3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333" h="34666">
                  <a:moveTo>
                    <a:pt x="7747" y="2853"/>
                  </a:moveTo>
                  <a:lnTo>
                    <a:pt x="14707" y="4973"/>
                  </a:lnTo>
                  <a:cubicBezTo>
                    <a:pt x="17267" y="5747"/>
                    <a:pt x="19987" y="5773"/>
                    <a:pt x="22560" y="5027"/>
                  </a:cubicBezTo>
                  <a:lnTo>
                    <a:pt x="36453" y="1000"/>
                  </a:lnTo>
                  <a:cubicBezTo>
                    <a:pt x="44867" y="1000"/>
                    <a:pt x="58773" y="5747"/>
                    <a:pt x="57013" y="17893"/>
                  </a:cubicBezTo>
                  <a:lnTo>
                    <a:pt x="55467" y="26480"/>
                  </a:lnTo>
                  <a:cubicBezTo>
                    <a:pt x="54853" y="29907"/>
                    <a:pt x="51987" y="32480"/>
                    <a:pt x="48507" y="32773"/>
                  </a:cubicBezTo>
                  <a:cubicBezTo>
                    <a:pt x="48507" y="32773"/>
                    <a:pt x="48507" y="32773"/>
                    <a:pt x="48507" y="32773"/>
                  </a:cubicBezTo>
                  <a:cubicBezTo>
                    <a:pt x="48187" y="33960"/>
                    <a:pt x="47107" y="34787"/>
                    <a:pt x="45880" y="34787"/>
                  </a:cubicBezTo>
                  <a:cubicBezTo>
                    <a:pt x="44373" y="34787"/>
                    <a:pt x="43160" y="33573"/>
                    <a:pt x="43160" y="32067"/>
                  </a:cubicBezTo>
                  <a:lnTo>
                    <a:pt x="43160" y="32067"/>
                  </a:lnTo>
                  <a:cubicBezTo>
                    <a:pt x="43160" y="28187"/>
                    <a:pt x="40440" y="24893"/>
                    <a:pt x="36667" y="24040"/>
                  </a:cubicBezTo>
                  <a:cubicBezTo>
                    <a:pt x="32027" y="23000"/>
                    <a:pt x="27080" y="22747"/>
                    <a:pt x="21893" y="24147"/>
                  </a:cubicBezTo>
                  <a:cubicBezTo>
                    <a:pt x="12240" y="26747"/>
                    <a:pt x="2053" y="20760"/>
                    <a:pt x="1093" y="10800"/>
                  </a:cubicBezTo>
                  <a:cubicBezTo>
                    <a:pt x="1027" y="10173"/>
                    <a:pt x="1000" y="9533"/>
                    <a:pt x="1000" y="8880"/>
                  </a:cubicBezTo>
                  <a:cubicBezTo>
                    <a:pt x="987" y="4853"/>
                    <a:pt x="4307" y="1907"/>
                    <a:pt x="7747" y="2853"/>
                  </a:cubicBezTo>
                  <a:close/>
                </a:path>
              </a:pathLst>
            </a:custGeom>
            <a:solidFill>
              <a:srgbClr val="0B487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832EB8D8-B19D-4343-9EAD-6DE1EEEDE294}"/>
                </a:ext>
              </a:extLst>
            </p:cNvPr>
            <p:cNvSpPr/>
            <p:nvPr/>
          </p:nvSpPr>
          <p:spPr>
            <a:xfrm>
              <a:off x="9511632" y="5972933"/>
              <a:ext cx="12000" cy="14667"/>
            </a:xfrm>
            <a:custGeom>
              <a:avLst/>
              <a:gdLst>
                <a:gd name="connsiteX0" fmla="*/ 1000 w 12000"/>
                <a:gd name="connsiteY0" fmla="*/ 7707 h 14666"/>
                <a:gd name="connsiteX1" fmla="*/ 5947 w 12000"/>
                <a:gd name="connsiteY1" fmla="*/ 14413 h 14666"/>
                <a:gd name="connsiteX2" fmla="*/ 11800 w 12000"/>
                <a:gd name="connsiteY2" fmla="*/ 5613 h 14666"/>
                <a:gd name="connsiteX3" fmla="*/ 5947 w 12000"/>
                <a:gd name="connsiteY3" fmla="*/ 1000 h 14666"/>
                <a:gd name="connsiteX4" fmla="*/ 1000 w 12000"/>
                <a:gd name="connsiteY4" fmla="*/ 7707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0" h="14666">
                  <a:moveTo>
                    <a:pt x="1000" y="7707"/>
                  </a:moveTo>
                  <a:cubicBezTo>
                    <a:pt x="1000" y="11413"/>
                    <a:pt x="2373" y="14413"/>
                    <a:pt x="5947" y="14413"/>
                  </a:cubicBezTo>
                  <a:cubicBezTo>
                    <a:pt x="9520" y="14413"/>
                    <a:pt x="11800" y="9320"/>
                    <a:pt x="11800" y="5613"/>
                  </a:cubicBezTo>
                  <a:cubicBezTo>
                    <a:pt x="11800" y="1907"/>
                    <a:pt x="9507" y="1000"/>
                    <a:pt x="5947" y="1000"/>
                  </a:cubicBezTo>
                  <a:cubicBezTo>
                    <a:pt x="2373" y="1000"/>
                    <a:pt x="1000" y="4013"/>
                    <a:pt x="1000" y="7707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5DDBFDDA-DC0B-4D55-A0D3-B83A10E31B83}"/>
                </a:ext>
              </a:extLst>
            </p:cNvPr>
            <p:cNvSpPr/>
            <p:nvPr/>
          </p:nvSpPr>
          <p:spPr>
            <a:xfrm>
              <a:off x="9492765" y="5995907"/>
              <a:ext cx="21333" cy="14667"/>
            </a:xfrm>
            <a:custGeom>
              <a:avLst/>
              <a:gdLst>
                <a:gd name="connsiteX0" fmla="*/ 21333 w 21333"/>
                <a:gd name="connsiteY0" fmla="*/ 1000 h 14666"/>
                <a:gd name="connsiteX1" fmla="*/ 1000 w 21333"/>
                <a:gd name="connsiteY1" fmla="*/ 11773 h 14666"/>
                <a:gd name="connsiteX2" fmla="*/ 3907 w 21333"/>
                <a:gd name="connsiteY2" fmla="*/ 14707 h 14666"/>
                <a:gd name="connsiteX3" fmla="*/ 21333 w 21333"/>
                <a:gd name="connsiteY3" fmla="*/ 1000 h 1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3" h="14666">
                  <a:moveTo>
                    <a:pt x="21333" y="1000"/>
                  </a:moveTo>
                  <a:cubicBezTo>
                    <a:pt x="21333" y="1000"/>
                    <a:pt x="12267" y="13453"/>
                    <a:pt x="1000" y="11773"/>
                  </a:cubicBezTo>
                  <a:cubicBezTo>
                    <a:pt x="1000" y="11773"/>
                    <a:pt x="3347" y="12893"/>
                    <a:pt x="3907" y="14707"/>
                  </a:cubicBezTo>
                  <a:cubicBezTo>
                    <a:pt x="3907" y="14707"/>
                    <a:pt x="14613" y="13920"/>
                    <a:pt x="21333" y="1000"/>
                  </a:cubicBezTo>
                  <a:close/>
                </a:path>
              </a:pathLst>
            </a:custGeom>
            <a:solidFill>
              <a:srgbClr val="E8948B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7901E7D8-92BC-4CFC-B0E5-DEDB7F6A5EBD}"/>
                </a:ext>
              </a:extLst>
            </p:cNvPr>
            <p:cNvSpPr/>
            <p:nvPr/>
          </p:nvSpPr>
          <p:spPr>
            <a:xfrm>
              <a:off x="9360325" y="5806573"/>
              <a:ext cx="178667" cy="33333"/>
            </a:xfrm>
            <a:custGeom>
              <a:avLst/>
              <a:gdLst>
                <a:gd name="connsiteX0" fmla="*/ 177813 w 178666"/>
                <a:gd name="connsiteY0" fmla="*/ 16680 h 33333"/>
                <a:gd name="connsiteX1" fmla="*/ 165053 w 178666"/>
                <a:gd name="connsiteY1" fmla="*/ 32360 h 33333"/>
                <a:gd name="connsiteX2" fmla="*/ 13760 w 178666"/>
                <a:gd name="connsiteY2" fmla="*/ 32360 h 33333"/>
                <a:gd name="connsiteX3" fmla="*/ 1000 w 178666"/>
                <a:gd name="connsiteY3" fmla="*/ 16680 h 33333"/>
                <a:gd name="connsiteX4" fmla="*/ 1000 w 178666"/>
                <a:gd name="connsiteY4" fmla="*/ 16680 h 33333"/>
                <a:gd name="connsiteX5" fmla="*/ 13760 w 178666"/>
                <a:gd name="connsiteY5" fmla="*/ 1000 h 33333"/>
                <a:gd name="connsiteX6" fmla="*/ 165053 w 178666"/>
                <a:gd name="connsiteY6" fmla="*/ 1000 h 33333"/>
                <a:gd name="connsiteX7" fmla="*/ 177813 w 178666"/>
                <a:gd name="connsiteY7" fmla="*/ 16680 h 33333"/>
                <a:gd name="connsiteX8" fmla="*/ 177813 w 17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666" h="33333">
                  <a:moveTo>
                    <a:pt x="177813" y="16680"/>
                  </a:moveTo>
                  <a:cubicBezTo>
                    <a:pt x="177813" y="25333"/>
                    <a:pt x="172107" y="32360"/>
                    <a:pt x="165053" y="32360"/>
                  </a:cubicBezTo>
                  <a:lnTo>
                    <a:pt x="13760" y="32360"/>
                  </a:lnTo>
                  <a:cubicBezTo>
                    <a:pt x="6720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6707" y="1000"/>
                    <a:pt x="13760" y="1000"/>
                  </a:cubicBezTo>
                  <a:lnTo>
                    <a:pt x="165053" y="1000"/>
                  </a:lnTo>
                  <a:cubicBezTo>
                    <a:pt x="172107" y="1013"/>
                    <a:pt x="177813" y="8027"/>
                    <a:pt x="177813" y="16680"/>
                  </a:cubicBezTo>
                  <a:lnTo>
                    <a:pt x="17781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DBE00FD4-8868-4051-A52C-EFF3720755D0}"/>
                </a:ext>
              </a:extLst>
            </p:cNvPr>
            <p:cNvSpPr/>
            <p:nvPr/>
          </p:nvSpPr>
          <p:spPr>
            <a:xfrm>
              <a:off x="8778325" y="5890520"/>
              <a:ext cx="218667" cy="33333"/>
            </a:xfrm>
            <a:custGeom>
              <a:avLst/>
              <a:gdLst>
                <a:gd name="connsiteX0" fmla="*/ 218253 w 218666"/>
                <a:gd name="connsiteY0" fmla="*/ 16680 h 33333"/>
                <a:gd name="connsiteX1" fmla="*/ 202573 w 218666"/>
                <a:gd name="connsiteY1" fmla="*/ 32360 h 33333"/>
                <a:gd name="connsiteX2" fmla="*/ 16680 w 218666"/>
                <a:gd name="connsiteY2" fmla="*/ 32360 h 33333"/>
                <a:gd name="connsiteX3" fmla="*/ 1000 w 218666"/>
                <a:gd name="connsiteY3" fmla="*/ 16680 h 33333"/>
                <a:gd name="connsiteX4" fmla="*/ 1000 w 218666"/>
                <a:gd name="connsiteY4" fmla="*/ 16680 h 33333"/>
                <a:gd name="connsiteX5" fmla="*/ 16680 w 218666"/>
                <a:gd name="connsiteY5" fmla="*/ 1000 h 33333"/>
                <a:gd name="connsiteX6" fmla="*/ 202587 w 218666"/>
                <a:gd name="connsiteY6" fmla="*/ 1000 h 33333"/>
                <a:gd name="connsiteX7" fmla="*/ 218253 w 218666"/>
                <a:gd name="connsiteY7" fmla="*/ 16680 h 33333"/>
                <a:gd name="connsiteX8" fmla="*/ 218253 w 21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66" h="33333">
                  <a:moveTo>
                    <a:pt x="218253" y="16680"/>
                  </a:moveTo>
                  <a:cubicBezTo>
                    <a:pt x="218253" y="25333"/>
                    <a:pt x="211240" y="32360"/>
                    <a:pt x="202573" y="32360"/>
                  </a:cubicBezTo>
                  <a:lnTo>
                    <a:pt x="16680" y="32360"/>
                  </a:lnTo>
                  <a:cubicBezTo>
                    <a:pt x="8027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8013" y="1000"/>
                    <a:pt x="16680" y="1000"/>
                  </a:cubicBezTo>
                  <a:lnTo>
                    <a:pt x="202587" y="1000"/>
                  </a:lnTo>
                  <a:cubicBezTo>
                    <a:pt x="211240" y="1000"/>
                    <a:pt x="218253" y="8013"/>
                    <a:pt x="218253" y="16680"/>
                  </a:cubicBezTo>
                  <a:lnTo>
                    <a:pt x="21825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3846B86F-9F9A-4B6E-8528-79E457399D79}"/>
                </a:ext>
              </a:extLst>
            </p:cNvPr>
            <p:cNvSpPr/>
            <p:nvPr/>
          </p:nvSpPr>
          <p:spPr>
            <a:xfrm>
              <a:off x="8891805" y="5806520"/>
              <a:ext cx="181333" cy="33333"/>
            </a:xfrm>
            <a:custGeom>
              <a:avLst/>
              <a:gdLst>
                <a:gd name="connsiteX0" fmla="*/ 180773 w 181333"/>
                <a:gd name="connsiteY0" fmla="*/ 16680 h 33333"/>
                <a:gd name="connsiteX1" fmla="*/ 167800 w 181333"/>
                <a:gd name="connsiteY1" fmla="*/ 32360 h 33333"/>
                <a:gd name="connsiteX2" fmla="*/ 13973 w 181333"/>
                <a:gd name="connsiteY2" fmla="*/ 32360 h 33333"/>
                <a:gd name="connsiteX3" fmla="*/ 1000 w 181333"/>
                <a:gd name="connsiteY3" fmla="*/ 16680 h 33333"/>
                <a:gd name="connsiteX4" fmla="*/ 1000 w 181333"/>
                <a:gd name="connsiteY4" fmla="*/ 16680 h 33333"/>
                <a:gd name="connsiteX5" fmla="*/ 13973 w 181333"/>
                <a:gd name="connsiteY5" fmla="*/ 1000 h 33333"/>
                <a:gd name="connsiteX6" fmla="*/ 167800 w 181333"/>
                <a:gd name="connsiteY6" fmla="*/ 1000 h 33333"/>
                <a:gd name="connsiteX7" fmla="*/ 180773 w 181333"/>
                <a:gd name="connsiteY7" fmla="*/ 16680 h 33333"/>
                <a:gd name="connsiteX8" fmla="*/ 180773 w 181333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333" h="33333">
                  <a:moveTo>
                    <a:pt x="180773" y="16680"/>
                  </a:moveTo>
                  <a:cubicBezTo>
                    <a:pt x="180773" y="25333"/>
                    <a:pt x="174960" y="32360"/>
                    <a:pt x="167800" y="32360"/>
                  </a:cubicBezTo>
                  <a:lnTo>
                    <a:pt x="13973" y="32360"/>
                  </a:lnTo>
                  <a:cubicBezTo>
                    <a:pt x="6813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6813" y="1000"/>
                    <a:pt x="13973" y="1000"/>
                  </a:cubicBezTo>
                  <a:lnTo>
                    <a:pt x="167800" y="1000"/>
                  </a:lnTo>
                  <a:cubicBezTo>
                    <a:pt x="174960" y="1000"/>
                    <a:pt x="180773" y="8013"/>
                    <a:pt x="180773" y="16680"/>
                  </a:cubicBezTo>
                  <a:lnTo>
                    <a:pt x="18077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0C8E70D2-542A-40D6-88CE-188C366D596C}"/>
                </a:ext>
              </a:extLst>
            </p:cNvPr>
            <p:cNvSpPr/>
            <p:nvPr/>
          </p:nvSpPr>
          <p:spPr>
            <a:xfrm>
              <a:off x="9485512" y="5874467"/>
              <a:ext cx="218667" cy="33333"/>
            </a:xfrm>
            <a:custGeom>
              <a:avLst/>
              <a:gdLst>
                <a:gd name="connsiteX0" fmla="*/ 218253 w 218666"/>
                <a:gd name="connsiteY0" fmla="*/ 16680 h 33333"/>
                <a:gd name="connsiteX1" fmla="*/ 202573 w 218666"/>
                <a:gd name="connsiteY1" fmla="*/ 32360 h 33333"/>
                <a:gd name="connsiteX2" fmla="*/ 16680 w 218666"/>
                <a:gd name="connsiteY2" fmla="*/ 32360 h 33333"/>
                <a:gd name="connsiteX3" fmla="*/ 1000 w 218666"/>
                <a:gd name="connsiteY3" fmla="*/ 16680 h 33333"/>
                <a:gd name="connsiteX4" fmla="*/ 1000 w 218666"/>
                <a:gd name="connsiteY4" fmla="*/ 16680 h 33333"/>
                <a:gd name="connsiteX5" fmla="*/ 16680 w 218666"/>
                <a:gd name="connsiteY5" fmla="*/ 1000 h 33333"/>
                <a:gd name="connsiteX6" fmla="*/ 202587 w 218666"/>
                <a:gd name="connsiteY6" fmla="*/ 1000 h 33333"/>
                <a:gd name="connsiteX7" fmla="*/ 218253 w 218666"/>
                <a:gd name="connsiteY7" fmla="*/ 16680 h 33333"/>
                <a:gd name="connsiteX8" fmla="*/ 218253 w 218666"/>
                <a:gd name="connsiteY8" fmla="*/ 16680 h 3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666" h="33333">
                  <a:moveTo>
                    <a:pt x="218253" y="16680"/>
                  </a:moveTo>
                  <a:cubicBezTo>
                    <a:pt x="218253" y="25333"/>
                    <a:pt x="211240" y="32360"/>
                    <a:pt x="202573" y="32360"/>
                  </a:cubicBezTo>
                  <a:lnTo>
                    <a:pt x="16680" y="32360"/>
                  </a:lnTo>
                  <a:cubicBezTo>
                    <a:pt x="8027" y="32360"/>
                    <a:pt x="1000" y="25347"/>
                    <a:pt x="1000" y="16680"/>
                  </a:cubicBezTo>
                  <a:lnTo>
                    <a:pt x="1000" y="16680"/>
                  </a:lnTo>
                  <a:cubicBezTo>
                    <a:pt x="1000" y="8027"/>
                    <a:pt x="8013" y="1000"/>
                    <a:pt x="16680" y="1000"/>
                  </a:cubicBezTo>
                  <a:lnTo>
                    <a:pt x="202587" y="1000"/>
                  </a:lnTo>
                  <a:cubicBezTo>
                    <a:pt x="211240" y="1013"/>
                    <a:pt x="218253" y="8027"/>
                    <a:pt x="218253" y="16680"/>
                  </a:cubicBezTo>
                  <a:lnTo>
                    <a:pt x="218253" y="1668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587F539C-A099-4178-96C3-2D4A1FA6D9D4}"/>
                </a:ext>
              </a:extLst>
            </p:cNvPr>
            <p:cNvSpPr/>
            <p:nvPr/>
          </p:nvSpPr>
          <p:spPr>
            <a:xfrm>
              <a:off x="9459588" y="6406554"/>
              <a:ext cx="45333" cy="17333"/>
            </a:xfrm>
            <a:custGeom>
              <a:avLst/>
              <a:gdLst>
                <a:gd name="connsiteX0" fmla="*/ 43977 w 45333"/>
                <a:gd name="connsiteY0" fmla="*/ 2206 h 17333"/>
                <a:gd name="connsiteX1" fmla="*/ 27697 w 45333"/>
                <a:gd name="connsiteY1" fmla="*/ 140 h 17333"/>
                <a:gd name="connsiteX2" fmla="*/ 2751 w 45333"/>
                <a:gd name="connsiteY2" fmla="*/ 8980 h 17333"/>
                <a:gd name="connsiteX3" fmla="*/ 8204 w 45333"/>
                <a:gd name="connsiteY3" fmla="*/ 17433 h 17333"/>
                <a:gd name="connsiteX4" fmla="*/ 42137 w 45333"/>
                <a:gd name="connsiteY4" fmla="*/ 17033 h 17333"/>
                <a:gd name="connsiteX5" fmla="*/ 43977 w 45333"/>
                <a:gd name="connsiteY5" fmla="*/ 2206 h 1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333" h="17333">
                  <a:moveTo>
                    <a:pt x="43977" y="2206"/>
                  </a:moveTo>
                  <a:cubicBezTo>
                    <a:pt x="43977" y="2206"/>
                    <a:pt x="35551" y="5926"/>
                    <a:pt x="27697" y="140"/>
                  </a:cubicBezTo>
                  <a:cubicBezTo>
                    <a:pt x="27697" y="140"/>
                    <a:pt x="8311" y="3246"/>
                    <a:pt x="2751" y="8980"/>
                  </a:cubicBezTo>
                  <a:cubicBezTo>
                    <a:pt x="-2809" y="14713"/>
                    <a:pt x="1217" y="17553"/>
                    <a:pt x="8204" y="17433"/>
                  </a:cubicBezTo>
                  <a:cubicBezTo>
                    <a:pt x="15177" y="17313"/>
                    <a:pt x="42137" y="17033"/>
                    <a:pt x="42137" y="17033"/>
                  </a:cubicBezTo>
                  <a:cubicBezTo>
                    <a:pt x="42137" y="17033"/>
                    <a:pt x="49057" y="12806"/>
                    <a:pt x="43977" y="2206"/>
                  </a:cubicBezTo>
                  <a:close/>
                </a:path>
              </a:pathLst>
            </a:custGeom>
            <a:solidFill>
              <a:srgbClr val="0B4870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C7365BDB-09A6-4ADF-B16D-C9BBF4B71BC9}"/>
                </a:ext>
              </a:extLst>
            </p:cNvPr>
            <p:cNvSpPr/>
            <p:nvPr/>
          </p:nvSpPr>
          <p:spPr>
            <a:xfrm>
              <a:off x="9545809" y="6399207"/>
              <a:ext cx="42667" cy="25333"/>
            </a:xfrm>
            <a:custGeom>
              <a:avLst/>
              <a:gdLst>
                <a:gd name="connsiteX0" fmla="*/ 38769 w 42666"/>
                <a:gd name="connsiteY0" fmla="*/ 140 h 25333"/>
                <a:gd name="connsiteX1" fmla="*/ 25463 w 42666"/>
                <a:gd name="connsiteY1" fmla="*/ 2340 h 25333"/>
                <a:gd name="connsiteX2" fmla="*/ 1396 w 42666"/>
                <a:gd name="connsiteY2" fmla="*/ 18806 h 25333"/>
                <a:gd name="connsiteX3" fmla="*/ 9103 w 42666"/>
                <a:gd name="connsiteY3" fmla="*/ 25273 h 25333"/>
                <a:gd name="connsiteX4" fmla="*/ 41396 w 42666"/>
                <a:gd name="connsiteY4" fmla="*/ 14860 h 25333"/>
                <a:gd name="connsiteX5" fmla="*/ 38769 w 42666"/>
                <a:gd name="connsiteY5" fmla="*/ 140 h 2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66" h="25333">
                  <a:moveTo>
                    <a:pt x="38769" y="140"/>
                  </a:moveTo>
                  <a:cubicBezTo>
                    <a:pt x="38769" y="140"/>
                    <a:pt x="34663" y="5540"/>
                    <a:pt x="25463" y="2340"/>
                  </a:cubicBezTo>
                  <a:cubicBezTo>
                    <a:pt x="25463" y="2340"/>
                    <a:pt x="5009" y="11686"/>
                    <a:pt x="1396" y="18806"/>
                  </a:cubicBezTo>
                  <a:cubicBezTo>
                    <a:pt x="-2217" y="25926"/>
                    <a:pt x="2463" y="27446"/>
                    <a:pt x="9103" y="25273"/>
                  </a:cubicBezTo>
                  <a:cubicBezTo>
                    <a:pt x="15743" y="23100"/>
                    <a:pt x="41396" y="14860"/>
                    <a:pt x="41396" y="14860"/>
                  </a:cubicBezTo>
                  <a:cubicBezTo>
                    <a:pt x="41396" y="14860"/>
                    <a:pt x="46756" y="8753"/>
                    <a:pt x="38769" y="140"/>
                  </a:cubicBezTo>
                  <a:close/>
                </a:path>
              </a:pathLst>
            </a:custGeom>
            <a:solidFill>
              <a:srgbClr val="0B4870"/>
            </a:solidFill>
            <a:ln w="133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7562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渐变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DFF"/>
      </a:accent1>
      <a:accent2>
        <a:srgbClr val="6B73FF"/>
      </a:accent2>
      <a:accent3>
        <a:srgbClr val="FFBE55"/>
      </a:accent3>
      <a:accent4>
        <a:srgbClr val="D52E2C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媒体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1172</Words>
  <Application>Microsoft Office PowerPoint</Application>
  <PresentationFormat>宽屏</PresentationFormat>
  <Paragraphs>156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Microsoft YaHei Light</vt:lpstr>
      <vt:lpstr>Microsoft YaHei</vt:lpstr>
      <vt:lpstr>Microsoft YaHei</vt:lpstr>
      <vt:lpstr>Arial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WBB</dc:creator>
  <cp:lastModifiedBy>DWHAKA11.王彪彪</cp:lastModifiedBy>
  <cp:revision>26</cp:revision>
  <dcterms:created xsi:type="dcterms:W3CDTF">2021-12-07T16:23:01Z</dcterms:created>
  <dcterms:modified xsi:type="dcterms:W3CDTF">2022-03-03T12:10:48Z</dcterms:modified>
</cp:coreProperties>
</file>