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935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46" d="100"/>
          <a:sy n="46" d="100"/>
        </p:scale>
        <p:origin x="1700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08C17-CDAF-4E05-8D9B-05B8F1BB728B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AB1CD42-A6C6-43E6-8195-2FA5338AE63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 XDFL Generation from              inputted CAD Files</a:t>
          </a:r>
          <a:endParaRPr lang="en-US" dirty="0"/>
        </a:p>
      </dgm:t>
    </dgm:pt>
    <dgm:pt modelId="{2A46426E-4FBE-4DCE-9CB6-75C3BB4094AB}" type="parTrans" cxnId="{5CF6583F-A1A2-4E61-8F2C-345A24529026}">
      <dgm:prSet/>
      <dgm:spPr/>
      <dgm:t>
        <a:bodyPr/>
        <a:lstStyle/>
        <a:p>
          <a:endParaRPr lang="en-US"/>
        </a:p>
      </dgm:t>
    </dgm:pt>
    <dgm:pt modelId="{166DBAC2-1C3C-4C1E-A573-4AC4975F6669}" type="sibTrans" cxnId="{5CF6583F-A1A2-4E61-8F2C-345A24529026}">
      <dgm:prSet/>
      <dgm:spPr/>
      <dgm:t>
        <a:bodyPr/>
        <a:lstStyle/>
        <a:p>
          <a:endParaRPr lang="en-US"/>
        </a:p>
      </dgm:t>
    </dgm:pt>
    <dgm:pt modelId="{9D8D0A10-4607-40C1-B350-3079B2AB5BA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 Optional XDFL Manipulation</a:t>
          </a:r>
          <a:endParaRPr lang="en-US" dirty="0"/>
        </a:p>
      </dgm:t>
    </dgm:pt>
    <dgm:pt modelId="{56B8799E-D58A-450C-90A7-25ACA87C227A}" type="parTrans" cxnId="{2EAB0353-165D-4B6B-9462-B746E2275274}">
      <dgm:prSet/>
      <dgm:spPr/>
      <dgm:t>
        <a:bodyPr/>
        <a:lstStyle/>
        <a:p>
          <a:endParaRPr lang="en-US"/>
        </a:p>
      </dgm:t>
    </dgm:pt>
    <dgm:pt modelId="{23EB17DF-1892-4824-9D71-026EDF5D1BD0}" type="sibTrans" cxnId="{2EAB0353-165D-4B6B-9462-B746E2275274}">
      <dgm:prSet/>
      <dgm:spPr/>
      <dgm:t>
        <a:bodyPr/>
        <a:lstStyle/>
        <a:p>
          <a:endParaRPr lang="en-US"/>
        </a:p>
      </dgm:t>
    </dgm:pt>
    <dgm:pt modelId="{24FFF05E-E416-45CA-A04C-533954C6A0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 Interpret XDFL to operate Scientist Printer</a:t>
          </a:r>
          <a:endParaRPr lang="en-US" dirty="0"/>
        </a:p>
      </dgm:t>
    </dgm:pt>
    <dgm:pt modelId="{496727D8-34D2-4EAA-899E-7DD5CE69DADF}" type="parTrans" cxnId="{362393C0-5265-49CD-B53E-F6E39358BC73}">
      <dgm:prSet/>
      <dgm:spPr/>
      <dgm:t>
        <a:bodyPr/>
        <a:lstStyle/>
        <a:p>
          <a:endParaRPr lang="en-US"/>
        </a:p>
      </dgm:t>
    </dgm:pt>
    <dgm:pt modelId="{89B5FD11-3939-41E5-92B9-C3E4DF399A3B}" type="sibTrans" cxnId="{362393C0-5265-49CD-B53E-F6E39358BC73}">
      <dgm:prSet/>
      <dgm:spPr/>
      <dgm:t>
        <a:bodyPr/>
        <a:lstStyle/>
        <a:p>
          <a:endParaRPr lang="en-US"/>
        </a:p>
      </dgm:t>
    </dgm:pt>
    <dgm:pt modelId="{826F3A45-FBF2-4A7E-9150-BE4E2D568974}" type="pres">
      <dgm:prSet presAssocID="{C1A08C17-CDAF-4E05-8D9B-05B8F1BB728B}" presName="Name0" presStyleCnt="0">
        <dgm:presLayoutVars>
          <dgm:dir/>
          <dgm:animLvl val="lvl"/>
          <dgm:resizeHandles val="exact"/>
        </dgm:presLayoutVars>
      </dgm:prSet>
      <dgm:spPr/>
    </dgm:pt>
    <dgm:pt modelId="{207F1728-F51B-4027-A08B-3798A1F43560}" type="pres">
      <dgm:prSet presAssocID="{6AB1CD42-A6C6-43E6-8195-2FA5338AE633}" presName="parTxOnly" presStyleLbl="node1" presStyleIdx="0" presStyleCnt="3" custScaleX="1355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184A0-3BE5-4A1D-A532-7F880E5155B3}" type="pres">
      <dgm:prSet presAssocID="{166DBAC2-1C3C-4C1E-A573-4AC4975F6669}" presName="parTxOnlySpace" presStyleCnt="0"/>
      <dgm:spPr/>
    </dgm:pt>
    <dgm:pt modelId="{B110FF2B-D2A6-4D06-90FE-1770A89674E3}" type="pres">
      <dgm:prSet presAssocID="{9D8D0A10-4607-40C1-B350-3079B2AB5BAA}" presName="parTxOnly" presStyleLbl="node1" presStyleIdx="1" presStyleCnt="3" custScaleX="69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BF939-3C53-446F-94F2-3C78AACC6D06}" type="pres">
      <dgm:prSet presAssocID="{23EB17DF-1892-4824-9D71-026EDF5D1BD0}" presName="parTxOnlySpace" presStyleCnt="0"/>
      <dgm:spPr/>
    </dgm:pt>
    <dgm:pt modelId="{D1C948A5-842D-4863-80ED-53CAB418BB1C}" type="pres">
      <dgm:prSet presAssocID="{24FFF05E-E416-45CA-A04C-533954C6A0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AB0353-165D-4B6B-9462-B746E2275274}" srcId="{C1A08C17-CDAF-4E05-8D9B-05B8F1BB728B}" destId="{9D8D0A10-4607-40C1-B350-3079B2AB5BAA}" srcOrd="1" destOrd="0" parTransId="{56B8799E-D58A-450C-90A7-25ACA87C227A}" sibTransId="{23EB17DF-1892-4824-9D71-026EDF5D1BD0}"/>
    <dgm:cxn modelId="{A22A7156-ABE9-47D2-978D-8810B6C281AA}" type="presOf" srcId="{C1A08C17-CDAF-4E05-8D9B-05B8F1BB728B}" destId="{826F3A45-FBF2-4A7E-9150-BE4E2D568974}" srcOrd="0" destOrd="0" presId="urn:microsoft.com/office/officeart/2005/8/layout/chevron1"/>
    <dgm:cxn modelId="{362393C0-5265-49CD-B53E-F6E39358BC73}" srcId="{C1A08C17-CDAF-4E05-8D9B-05B8F1BB728B}" destId="{24FFF05E-E416-45CA-A04C-533954C6A024}" srcOrd="2" destOrd="0" parTransId="{496727D8-34D2-4EAA-899E-7DD5CE69DADF}" sibTransId="{89B5FD11-3939-41E5-92B9-C3E4DF399A3B}"/>
    <dgm:cxn modelId="{9BD4738C-698B-4213-AD40-BAF3436872FA}" type="presOf" srcId="{24FFF05E-E416-45CA-A04C-533954C6A024}" destId="{D1C948A5-842D-4863-80ED-53CAB418BB1C}" srcOrd="0" destOrd="0" presId="urn:microsoft.com/office/officeart/2005/8/layout/chevron1"/>
    <dgm:cxn modelId="{149F603B-9CDE-4B69-85C2-36533F8A3699}" type="presOf" srcId="{6AB1CD42-A6C6-43E6-8195-2FA5338AE633}" destId="{207F1728-F51B-4027-A08B-3798A1F43560}" srcOrd="0" destOrd="0" presId="urn:microsoft.com/office/officeart/2005/8/layout/chevron1"/>
    <dgm:cxn modelId="{5CF6583F-A1A2-4E61-8F2C-345A24529026}" srcId="{C1A08C17-CDAF-4E05-8D9B-05B8F1BB728B}" destId="{6AB1CD42-A6C6-43E6-8195-2FA5338AE633}" srcOrd="0" destOrd="0" parTransId="{2A46426E-4FBE-4DCE-9CB6-75C3BB4094AB}" sibTransId="{166DBAC2-1C3C-4C1E-A573-4AC4975F6669}"/>
    <dgm:cxn modelId="{DA2A98C2-0244-4E7B-A376-54689E975722}" type="presOf" srcId="{9D8D0A10-4607-40C1-B350-3079B2AB5BAA}" destId="{B110FF2B-D2A6-4D06-90FE-1770A89674E3}" srcOrd="0" destOrd="0" presId="urn:microsoft.com/office/officeart/2005/8/layout/chevron1"/>
    <dgm:cxn modelId="{FF3313A0-F969-4706-81BB-299CB5BE2416}" type="presParOf" srcId="{826F3A45-FBF2-4A7E-9150-BE4E2D568974}" destId="{207F1728-F51B-4027-A08B-3798A1F43560}" srcOrd="0" destOrd="0" presId="urn:microsoft.com/office/officeart/2005/8/layout/chevron1"/>
    <dgm:cxn modelId="{701B301F-3BF6-4357-B1CE-085053DF0E18}" type="presParOf" srcId="{826F3A45-FBF2-4A7E-9150-BE4E2D568974}" destId="{CE2184A0-3BE5-4A1D-A532-7F880E5155B3}" srcOrd="1" destOrd="0" presId="urn:microsoft.com/office/officeart/2005/8/layout/chevron1"/>
    <dgm:cxn modelId="{EEB1CB09-08E2-47E2-81EF-C2151D81A476}" type="presParOf" srcId="{826F3A45-FBF2-4A7E-9150-BE4E2D568974}" destId="{B110FF2B-D2A6-4D06-90FE-1770A89674E3}" srcOrd="2" destOrd="0" presId="urn:microsoft.com/office/officeart/2005/8/layout/chevron1"/>
    <dgm:cxn modelId="{EAE3528B-7EDC-45AA-92E3-E3DC2D078F5C}" type="presParOf" srcId="{826F3A45-FBF2-4A7E-9150-BE4E2D568974}" destId="{F70BF939-3C53-446F-94F2-3C78AACC6D06}" srcOrd="3" destOrd="0" presId="urn:microsoft.com/office/officeart/2005/8/layout/chevron1"/>
    <dgm:cxn modelId="{BF88AC99-8416-4097-ADAF-E89F34AC3D6C}" type="presParOf" srcId="{826F3A45-FBF2-4A7E-9150-BE4E2D568974}" destId="{D1C948A5-842D-4863-80ED-53CAB418BB1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F1728-F51B-4027-A08B-3798A1F43560}">
      <dsp:nvSpPr>
        <dsp:cNvPr id="0" name=""/>
        <dsp:cNvSpPr/>
      </dsp:nvSpPr>
      <dsp:spPr>
        <a:xfrm>
          <a:off x="2143" y="0"/>
          <a:ext cx="6177383" cy="96902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XDFL Generation from              inputted CAD Files</a:t>
          </a:r>
          <a:endParaRPr lang="en-US" sz="2600" kern="1200" dirty="0"/>
        </a:p>
      </dsp:txBody>
      <dsp:txXfrm>
        <a:off x="486657" y="0"/>
        <a:ext cx="5208355" cy="969028"/>
      </dsp:txXfrm>
    </dsp:sp>
    <dsp:sp modelId="{B110FF2B-D2A6-4D06-90FE-1770A89674E3}">
      <dsp:nvSpPr>
        <dsp:cNvPr id="0" name=""/>
        <dsp:cNvSpPr/>
      </dsp:nvSpPr>
      <dsp:spPr>
        <a:xfrm>
          <a:off x="5723786" y="0"/>
          <a:ext cx="3153725" cy="969028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Optional XDFL Manipulation</a:t>
          </a:r>
          <a:endParaRPr lang="en-US" sz="2600" kern="1200" dirty="0"/>
        </a:p>
      </dsp:txBody>
      <dsp:txXfrm>
        <a:off x="6208300" y="0"/>
        <a:ext cx="2184697" cy="969028"/>
      </dsp:txXfrm>
    </dsp:sp>
    <dsp:sp modelId="{D1C948A5-842D-4863-80ED-53CAB418BB1C}">
      <dsp:nvSpPr>
        <dsp:cNvPr id="0" name=""/>
        <dsp:cNvSpPr/>
      </dsp:nvSpPr>
      <dsp:spPr>
        <a:xfrm>
          <a:off x="8421771" y="0"/>
          <a:ext cx="4557407" cy="9690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Interpret XDFL to operate Scientist Printer</a:t>
          </a:r>
          <a:endParaRPr lang="en-US" sz="2600" kern="1200" dirty="0"/>
        </a:p>
      </dsp:txBody>
      <dsp:txXfrm>
        <a:off x="8906285" y="0"/>
        <a:ext cx="3588379" cy="96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122363"/>
            <a:ext cx="11201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900" y="3602038"/>
            <a:ext cx="11201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88002" y="365125"/>
            <a:ext cx="322040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6795" y="365125"/>
            <a:ext cx="947451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6" y="1709739"/>
            <a:ext cx="128816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016" y="4589464"/>
            <a:ext cx="128816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795" y="1825625"/>
            <a:ext cx="63474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0945" y="1825625"/>
            <a:ext cx="63474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40" y="365126"/>
            <a:ext cx="1288161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41" y="1681163"/>
            <a:ext cx="63182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41" y="2505075"/>
            <a:ext cx="631828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0945" y="1681163"/>
            <a:ext cx="63494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60945" y="2505075"/>
            <a:ext cx="634940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41" y="457200"/>
            <a:ext cx="48169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5" y="987426"/>
            <a:ext cx="75609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41" y="2057400"/>
            <a:ext cx="48169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41" y="457200"/>
            <a:ext cx="48169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49405" y="987426"/>
            <a:ext cx="756094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41" y="2057400"/>
            <a:ext cx="48169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795" y="365126"/>
            <a:ext cx="128816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795" y="1825625"/>
            <a:ext cx="128816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6795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8798-78FC-4F65-A39F-050B9AF82E36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7285" y="6356351"/>
            <a:ext cx="5040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7985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468B-9AE9-4E9B-A2F0-82E060FE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e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CFEFF"/>
              </a:clrFrom>
              <a:clrTo>
                <a:srgbClr val="FC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7214" y="1298303"/>
            <a:ext cx="2864136" cy="2798445"/>
          </a:xfrm>
          <a:prstGeom prst="rect">
            <a:avLst/>
          </a:prstGeom>
        </p:spPr>
      </p:pic>
      <p:pic>
        <p:nvPicPr>
          <p:cNvPr id="1026" name="Picture 2" descr="http://www.wpclipart.com/computer/laptop/laptop_line_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0" y="2045191"/>
            <a:ext cx="2156110" cy="226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ssard.com/~/media/Bossard-Group/Website/Images/Icons/Icon_C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78" y="2061260"/>
            <a:ext cx="1272533" cy="12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783" y="2020389"/>
            <a:ext cx="1506585" cy="150658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756270" y="3032107"/>
            <a:ext cx="1377697" cy="1377697"/>
            <a:chOff x="4258594" y="2850773"/>
            <a:chExt cx="1377697" cy="1377697"/>
          </a:xfrm>
        </p:grpSpPr>
        <p:pic>
          <p:nvPicPr>
            <p:cNvPr id="1032" name="Picture 8" descr="http://icons.iconarchive.com/icons/royalflushxx/systematrix/256/Program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594" y="2850773"/>
              <a:ext cx="1377697" cy="137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465" y="3353477"/>
              <a:ext cx="316993" cy="3566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9927230">
              <a:off x="4687808" y="3510036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Studio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90319" y="3024270"/>
            <a:ext cx="1377697" cy="1377697"/>
            <a:chOff x="4258594" y="2850773"/>
            <a:chExt cx="1377697" cy="1377697"/>
          </a:xfrm>
        </p:grpSpPr>
        <p:pic>
          <p:nvPicPr>
            <p:cNvPr id="16" name="Picture 8" descr="http://icons.iconarchive.com/icons/royalflushxx/systematrix/256/Program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594" y="2850773"/>
              <a:ext cx="1377697" cy="137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465" y="3353477"/>
              <a:ext cx="316993" cy="35661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19927230">
              <a:off x="4771551" y="3510036"/>
              <a:ext cx="685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Print</a:t>
              </a:r>
            </a:p>
          </p:txBody>
        </p:sp>
      </p:grpSp>
      <p:sp>
        <p:nvSpPr>
          <p:cNvPr id="11" name="Bent-Up Arrow 10"/>
          <p:cNvSpPr/>
          <p:nvPr/>
        </p:nvSpPr>
        <p:spPr>
          <a:xfrm>
            <a:off x="6490214" y="3584317"/>
            <a:ext cx="1186485" cy="464834"/>
          </a:xfrm>
          <a:prstGeom prst="bentUpArrow">
            <a:avLst>
              <a:gd name="adj1" fmla="val 843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flipV="1">
            <a:off x="4221966" y="2281314"/>
            <a:ext cx="1186485" cy="464834"/>
          </a:xfrm>
          <a:prstGeom prst="bentUpArrow">
            <a:avLst>
              <a:gd name="adj1" fmla="val 843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flipV="1">
            <a:off x="8582449" y="2281586"/>
            <a:ext cx="1186485" cy="464834"/>
          </a:xfrm>
          <a:prstGeom prst="bentUpArrow">
            <a:avLst>
              <a:gd name="adj1" fmla="val 843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>
            <a:off x="2452838" y="3578994"/>
            <a:ext cx="1186485" cy="464834"/>
          </a:xfrm>
          <a:prstGeom prst="bentUpArrow">
            <a:avLst>
              <a:gd name="adj1" fmla="val 843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>
            <a:off x="10540999" y="3700006"/>
            <a:ext cx="1186485" cy="464834"/>
          </a:xfrm>
          <a:prstGeom prst="bentUpArrow">
            <a:avLst>
              <a:gd name="adj1" fmla="val 843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422843880"/>
              </p:ext>
            </p:extLst>
          </p:nvPr>
        </p:nvGraphicFramePr>
        <p:xfrm>
          <a:off x="259190" y="4645388"/>
          <a:ext cx="12981322" cy="96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447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Tow</dc:creator>
  <cp:lastModifiedBy>Adam Tow</cp:lastModifiedBy>
  <cp:revision>8</cp:revision>
  <dcterms:created xsi:type="dcterms:W3CDTF">2014-09-21T03:07:27Z</dcterms:created>
  <dcterms:modified xsi:type="dcterms:W3CDTF">2014-09-21T04:50:27Z</dcterms:modified>
</cp:coreProperties>
</file>