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Lst>
  <p:sldSz cy="21945600" cx="32918400"/>
  <p:notesSz cx="6858000" cy="9144000"/>
  <p:embeddedFontLst>
    <p:embeddedFont>
      <p:font typeface="Proxima Nova"/>
      <p:regular r:id="rId7"/>
      <p:bold r:id="rId8"/>
      <p:italic r:id="rId9"/>
      <p:boldItalic r:id="rId10"/>
    </p:embeddedFont>
    <p:embeddedFont>
      <p:font typeface="Inter"/>
      <p:regular r:id="rId11"/>
      <p:bold r:id="rId12"/>
      <p:italic r:id="rId13"/>
      <p:boldItalic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6912">
          <p15:clr>
            <a:srgbClr val="747775"/>
          </p15:clr>
        </p15:guide>
        <p15:guide id="2" pos="10368">
          <p15:clr>
            <a:srgbClr val="747775"/>
          </p15:clr>
        </p15:guide>
      </p15:sldGuideLst>
    </p:ext>
    <p:ext uri="GoogleSlidesCustomDataVersion2">
      <go:slidesCustomData xmlns:go="http://customooxmlschemas.google.com/" r:id="rId15" roundtripDataSignature="AMtx7mjirNteBDXqLYPY8SVevRqffLKZO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6912" orient="horz"/>
        <p:guide pos="10368"/>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Inter-regular.fntdata"/><Relationship Id="rId10" Type="http://schemas.openxmlformats.org/officeDocument/2006/relationships/font" Target="fonts/ProximaNova-boldItalic.fntdata"/><Relationship Id="rId13" Type="http://schemas.openxmlformats.org/officeDocument/2006/relationships/font" Target="fonts/Inter-italic.fntdata"/><Relationship Id="rId12" Type="http://schemas.openxmlformats.org/officeDocument/2006/relationships/font" Target="fonts/Inter-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ProximaNova-italic.fntdata"/><Relationship Id="rId15" Type="http://customschemas.google.com/relationships/presentationmetadata" Target="metadata"/><Relationship Id="rId14" Type="http://schemas.openxmlformats.org/officeDocument/2006/relationships/font" Target="fonts/Inter-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font" Target="fonts/ProximaNova-regular.fntdata"/><Relationship Id="rId8" Type="http://schemas.openxmlformats.org/officeDocument/2006/relationships/font" Target="fonts/ProximaNova-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857556" y="685800"/>
            <a:ext cx="51435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txBox="1"/>
          <p:nvPr>
            <p:ph idx="1" type="body"/>
          </p:nvPr>
        </p:nvSpPr>
        <p:spPr>
          <a:xfrm>
            <a:off x="685797" y="4343394"/>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2" name="Google Shape;52;p1:notes"/>
          <p:cNvSpPr/>
          <p:nvPr>
            <p:ph idx="2" type="sldImg"/>
          </p:nvPr>
        </p:nvSpPr>
        <p:spPr>
          <a:xfrm>
            <a:off x="1143224" y="685796"/>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 name="Shape 9"/>
        <p:cNvGrpSpPr/>
        <p:nvPr/>
      </p:nvGrpSpPr>
      <p:grpSpPr>
        <a:xfrm>
          <a:off x="0" y="0"/>
          <a:ext cx="0" cy="0"/>
          <a:chOff x="0" y="0"/>
          <a:chExt cx="0" cy="0"/>
        </a:xfrm>
      </p:grpSpPr>
      <p:sp>
        <p:nvSpPr>
          <p:cNvPr id="10" name="Google Shape;10;p3"/>
          <p:cNvSpPr txBox="1"/>
          <p:nvPr>
            <p:ph idx="12" type="sldNum"/>
          </p:nvPr>
        </p:nvSpPr>
        <p:spPr>
          <a:xfrm>
            <a:off x="30500848" y="19896392"/>
            <a:ext cx="1975200" cy="1679400"/>
          </a:xfrm>
          <a:prstGeom prst="rect">
            <a:avLst/>
          </a:prstGeom>
          <a:noFill/>
          <a:ln>
            <a:noFill/>
          </a:ln>
        </p:spPr>
        <p:txBody>
          <a:bodyPr anchorCtr="0" anchor="ctr" bIns="349450" lIns="349450" spcFirstLastPara="1" rIns="349450" wrap="square" tIns="349450">
            <a:normAutofit/>
          </a:bodyPr>
          <a:lstStyle>
            <a:lvl1pPr indent="0" lvl="0"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2"/>
          <p:cNvSpPr txBox="1"/>
          <p:nvPr>
            <p:ph idx="1" type="body"/>
          </p:nvPr>
        </p:nvSpPr>
        <p:spPr>
          <a:xfrm>
            <a:off x="1122120" y="18050453"/>
            <a:ext cx="21595800" cy="2581800"/>
          </a:xfrm>
          <a:prstGeom prst="rect">
            <a:avLst/>
          </a:prstGeom>
          <a:noFill/>
          <a:ln>
            <a:noFill/>
          </a:ln>
        </p:spPr>
        <p:txBody>
          <a:bodyPr anchorCtr="0" anchor="ctr" bIns="349450" lIns="349450" spcFirstLastPara="1" rIns="349450" wrap="square" tIns="349450">
            <a:normAutofit/>
          </a:bodyPr>
          <a:lstStyle>
            <a:lvl1pPr indent="-228600" lvl="0" marL="457200" algn="l">
              <a:lnSpc>
                <a:spcPct val="100000"/>
              </a:lnSpc>
              <a:spcBef>
                <a:spcPts val="0"/>
              </a:spcBef>
              <a:spcAft>
                <a:spcPts val="0"/>
              </a:spcAft>
              <a:buSzPts val="6900"/>
              <a:buNone/>
              <a:defRPr/>
            </a:lvl1pPr>
          </a:lstStyle>
          <a:p/>
        </p:txBody>
      </p:sp>
      <p:sp>
        <p:nvSpPr>
          <p:cNvPr id="45" name="Google Shape;45;p12"/>
          <p:cNvSpPr txBox="1"/>
          <p:nvPr>
            <p:ph idx="12" type="sldNum"/>
          </p:nvPr>
        </p:nvSpPr>
        <p:spPr>
          <a:xfrm>
            <a:off x="30500848" y="19896392"/>
            <a:ext cx="1975200" cy="1679400"/>
          </a:xfrm>
          <a:prstGeom prst="rect">
            <a:avLst/>
          </a:prstGeom>
          <a:noFill/>
          <a:ln>
            <a:noFill/>
          </a:ln>
        </p:spPr>
        <p:txBody>
          <a:bodyPr anchorCtr="0" anchor="ctr" bIns="349450" lIns="349450" spcFirstLastPara="1" rIns="349450" wrap="square" tIns="349450">
            <a:normAutofit/>
          </a:bodyPr>
          <a:lstStyle>
            <a:lvl1pPr indent="0" lvl="0"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3"/>
          <p:cNvSpPr txBox="1"/>
          <p:nvPr>
            <p:ph hasCustomPrompt="1" type="title"/>
          </p:nvPr>
        </p:nvSpPr>
        <p:spPr>
          <a:xfrm>
            <a:off x="1122120" y="4719467"/>
            <a:ext cx="30674100" cy="8377500"/>
          </a:xfrm>
          <a:prstGeom prst="rect">
            <a:avLst/>
          </a:prstGeom>
          <a:noFill/>
          <a:ln>
            <a:noFill/>
          </a:ln>
        </p:spPr>
        <p:txBody>
          <a:bodyPr anchorCtr="0" anchor="b" bIns="349450" lIns="349450" spcFirstLastPara="1" rIns="349450" wrap="square" tIns="349450">
            <a:normAutofit/>
          </a:bodyPr>
          <a:lstStyle>
            <a:lvl1pPr lvl="0" algn="ctr">
              <a:lnSpc>
                <a:spcPct val="100000"/>
              </a:lnSpc>
              <a:spcBef>
                <a:spcPts val="0"/>
              </a:spcBef>
              <a:spcAft>
                <a:spcPts val="0"/>
              </a:spcAft>
              <a:buSzPts val="45900"/>
              <a:buNone/>
              <a:defRPr sz="45900"/>
            </a:lvl1pPr>
            <a:lvl2pPr lvl="1" algn="ctr">
              <a:lnSpc>
                <a:spcPct val="100000"/>
              </a:lnSpc>
              <a:spcBef>
                <a:spcPts val="0"/>
              </a:spcBef>
              <a:spcAft>
                <a:spcPts val="0"/>
              </a:spcAft>
              <a:buSzPts val="45900"/>
              <a:buNone/>
              <a:defRPr sz="45900"/>
            </a:lvl2pPr>
            <a:lvl3pPr lvl="2" algn="ctr">
              <a:lnSpc>
                <a:spcPct val="100000"/>
              </a:lnSpc>
              <a:spcBef>
                <a:spcPts val="0"/>
              </a:spcBef>
              <a:spcAft>
                <a:spcPts val="0"/>
              </a:spcAft>
              <a:buSzPts val="45900"/>
              <a:buNone/>
              <a:defRPr sz="45900"/>
            </a:lvl3pPr>
            <a:lvl4pPr lvl="3" algn="ctr">
              <a:lnSpc>
                <a:spcPct val="100000"/>
              </a:lnSpc>
              <a:spcBef>
                <a:spcPts val="0"/>
              </a:spcBef>
              <a:spcAft>
                <a:spcPts val="0"/>
              </a:spcAft>
              <a:buSzPts val="45900"/>
              <a:buNone/>
              <a:defRPr sz="45900"/>
            </a:lvl4pPr>
            <a:lvl5pPr lvl="4" algn="ctr">
              <a:lnSpc>
                <a:spcPct val="100000"/>
              </a:lnSpc>
              <a:spcBef>
                <a:spcPts val="0"/>
              </a:spcBef>
              <a:spcAft>
                <a:spcPts val="0"/>
              </a:spcAft>
              <a:buSzPts val="45900"/>
              <a:buNone/>
              <a:defRPr sz="45900"/>
            </a:lvl5pPr>
            <a:lvl6pPr lvl="5" algn="ctr">
              <a:lnSpc>
                <a:spcPct val="100000"/>
              </a:lnSpc>
              <a:spcBef>
                <a:spcPts val="0"/>
              </a:spcBef>
              <a:spcAft>
                <a:spcPts val="0"/>
              </a:spcAft>
              <a:buSzPts val="45900"/>
              <a:buNone/>
              <a:defRPr sz="45900"/>
            </a:lvl6pPr>
            <a:lvl7pPr lvl="6" algn="ctr">
              <a:lnSpc>
                <a:spcPct val="100000"/>
              </a:lnSpc>
              <a:spcBef>
                <a:spcPts val="0"/>
              </a:spcBef>
              <a:spcAft>
                <a:spcPts val="0"/>
              </a:spcAft>
              <a:buSzPts val="45900"/>
              <a:buNone/>
              <a:defRPr sz="45900"/>
            </a:lvl7pPr>
            <a:lvl8pPr lvl="7" algn="ctr">
              <a:lnSpc>
                <a:spcPct val="100000"/>
              </a:lnSpc>
              <a:spcBef>
                <a:spcPts val="0"/>
              </a:spcBef>
              <a:spcAft>
                <a:spcPts val="0"/>
              </a:spcAft>
              <a:buSzPts val="45900"/>
              <a:buNone/>
              <a:defRPr sz="45900"/>
            </a:lvl8pPr>
            <a:lvl9pPr lvl="8" algn="ctr">
              <a:lnSpc>
                <a:spcPct val="100000"/>
              </a:lnSpc>
              <a:spcBef>
                <a:spcPts val="0"/>
              </a:spcBef>
              <a:spcAft>
                <a:spcPts val="0"/>
              </a:spcAft>
              <a:buSzPts val="45900"/>
              <a:buNone/>
              <a:defRPr sz="45900"/>
            </a:lvl9pPr>
          </a:lstStyle>
          <a:p>
            <a:r>
              <a:t>xx%</a:t>
            </a:r>
          </a:p>
        </p:txBody>
      </p:sp>
      <p:sp>
        <p:nvSpPr>
          <p:cNvPr id="48" name="Google Shape;48;p13"/>
          <p:cNvSpPr txBox="1"/>
          <p:nvPr>
            <p:ph idx="1" type="body"/>
          </p:nvPr>
        </p:nvSpPr>
        <p:spPr>
          <a:xfrm>
            <a:off x="1122120" y="13449493"/>
            <a:ext cx="30674100" cy="5550000"/>
          </a:xfrm>
          <a:prstGeom prst="rect">
            <a:avLst/>
          </a:prstGeom>
          <a:noFill/>
          <a:ln>
            <a:noFill/>
          </a:ln>
        </p:spPr>
        <p:txBody>
          <a:bodyPr anchorCtr="0" anchor="t" bIns="349450" lIns="349450" spcFirstLastPara="1" rIns="349450" wrap="square" tIns="349450">
            <a:normAutofit/>
          </a:bodyPr>
          <a:lstStyle>
            <a:lvl1pPr indent="-666750" lvl="0" marL="457200" algn="ctr">
              <a:lnSpc>
                <a:spcPct val="115000"/>
              </a:lnSpc>
              <a:spcBef>
                <a:spcPts val="0"/>
              </a:spcBef>
              <a:spcAft>
                <a:spcPts val="0"/>
              </a:spcAft>
              <a:buSzPts val="6900"/>
              <a:buChar char="●"/>
              <a:defRPr/>
            </a:lvl1pPr>
            <a:lvl2pPr indent="-571500" lvl="1" marL="914400" algn="ctr">
              <a:lnSpc>
                <a:spcPct val="115000"/>
              </a:lnSpc>
              <a:spcBef>
                <a:spcPts val="0"/>
              </a:spcBef>
              <a:spcAft>
                <a:spcPts val="0"/>
              </a:spcAft>
              <a:buSzPts val="5400"/>
              <a:buChar char="○"/>
              <a:defRPr/>
            </a:lvl2pPr>
            <a:lvl3pPr indent="-571500" lvl="2" marL="1371600" algn="ctr">
              <a:lnSpc>
                <a:spcPct val="115000"/>
              </a:lnSpc>
              <a:spcBef>
                <a:spcPts val="0"/>
              </a:spcBef>
              <a:spcAft>
                <a:spcPts val="0"/>
              </a:spcAft>
              <a:buSzPts val="5400"/>
              <a:buChar char="■"/>
              <a:defRPr/>
            </a:lvl3pPr>
            <a:lvl4pPr indent="-571500" lvl="3" marL="1828800" algn="ctr">
              <a:lnSpc>
                <a:spcPct val="115000"/>
              </a:lnSpc>
              <a:spcBef>
                <a:spcPts val="0"/>
              </a:spcBef>
              <a:spcAft>
                <a:spcPts val="0"/>
              </a:spcAft>
              <a:buSzPts val="5400"/>
              <a:buChar char="●"/>
              <a:defRPr/>
            </a:lvl4pPr>
            <a:lvl5pPr indent="-571500" lvl="4" marL="2286000" algn="ctr">
              <a:lnSpc>
                <a:spcPct val="115000"/>
              </a:lnSpc>
              <a:spcBef>
                <a:spcPts val="0"/>
              </a:spcBef>
              <a:spcAft>
                <a:spcPts val="0"/>
              </a:spcAft>
              <a:buSzPts val="5400"/>
              <a:buChar char="○"/>
              <a:defRPr/>
            </a:lvl5pPr>
            <a:lvl6pPr indent="-571500" lvl="5" marL="2743200" algn="ctr">
              <a:lnSpc>
                <a:spcPct val="115000"/>
              </a:lnSpc>
              <a:spcBef>
                <a:spcPts val="0"/>
              </a:spcBef>
              <a:spcAft>
                <a:spcPts val="0"/>
              </a:spcAft>
              <a:buSzPts val="5400"/>
              <a:buChar char="■"/>
              <a:defRPr/>
            </a:lvl6pPr>
            <a:lvl7pPr indent="-571500" lvl="6" marL="3200400" algn="ctr">
              <a:lnSpc>
                <a:spcPct val="115000"/>
              </a:lnSpc>
              <a:spcBef>
                <a:spcPts val="0"/>
              </a:spcBef>
              <a:spcAft>
                <a:spcPts val="0"/>
              </a:spcAft>
              <a:buSzPts val="5400"/>
              <a:buChar char="●"/>
              <a:defRPr/>
            </a:lvl7pPr>
            <a:lvl8pPr indent="-571500" lvl="7" marL="3657600" algn="ctr">
              <a:lnSpc>
                <a:spcPct val="115000"/>
              </a:lnSpc>
              <a:spcBef>
                <a:spcPts val="0"/>
              </a:spcBef>
              <a:spcAft>
                <a:spcPts val="0"/>
              </a:spcAft>
              <a:buSzPts val="5400"/>
              <a:buChar char="○"/>
              <a:defRPr/>
            </a:lvl8pPr>
            <a:lvl9pPr indent="-571500" lvl="8" marL="4114800" algn="ctr">
              <a:lnSpc>
                <a:spcPct val="115000"/>
              </a:lnSpc>
              <a:spcBef>
                <a:spcPts val="0"/>
              </a:spcBef>
              <a:spcAft>
                <a:spcPts val="0"/>
              </a:spcAft>
              <a:buSzPts val="5400"/>
              <a:buChar char="■"/>
              <a:defRPr/>
            </a:lvl9pPr>
          </a:lstStyle>
          <a:p/>
        </p:txBody>
      </p:sp>
      <p:sp>
        <p:nvSpPr>
          <p:cNvPr id="49" name="Google Shape;49;p13"/>
          <p:cNvSpPr txBox="1"/>
          <p:nvPr>
            <p:ph idx="12" type="sldNum"/>
          </p:nvPr>
        </p:nvSpPr>
        <p:spPr>
          <a:xfrm>
            <a:off x="30500848" y="19896392"/>
            <a:ext cx="1975200" cy="1679400"/>
          </a:xfrm>
          <a:prstGeom prst="rect">
            <a:avLst/>
          </a:prstGeom>
          <a:noFill/>
          <a:ln>
            <a:noFill/>
          </a:ln>
        </p:spPr>
        <p:txBody>
          <a:bodyPr anchorCtr="0" anchor="ctr" bIns="349450" lIns="349450" spcFirstLastPara="1" rIns="349450" wrap="square" tIns="349450">
            <a:normAutofit/>
          </a:bodyPr>
          <a:lstStyle>
            <a:lvl1pPr indent="0" lvl="0"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4"/>
          <p:cNvSpPr txBox="1"/>
          <p:nvPr>
            <p:ph type="ctrTitle"/>
          </p:nvPr>
        </p:nvSpPr>
        <p:spPr>
          <a:xfrm>
            <a:off x="1122150" y="3176853"/>
            <a:ext cx="30674100" cy="8757900"/>
          </a:xfrm>
          <a:prstGeom prst="rect">
            <a:avLst/>
          </a:prstGeom>
          <a:noFill/>
          <a:ln>
            <a:noFill/>
          </a:ln>
        </p:spPr>
        <p:txBody>
          <a:bodyPr anchorCtr="0" anchor="b" bIns="349450" lIns="349450" spcFirstLastPara="1" rIns="349450" wrap="square" tIns="349450">
            <a:normAutofit/>
          </a:bodyPr>
          <a:lstStyle>
            <a:lvl1pPr lvl="0" algn="ctr">
              <a:lnSpc>
                <a:spcPct val="100000"/>
              </a:lnSpc>
              <a:spcBef>
                <a:spcPts val="0"/>
              </a:spcBef>
              <a:spcAft>
                <a:spcPts val="0"/>
              </a:spcAft>
              <a:buSzPts val="19900"/>
              <a:buNone/>
              <a:defRPr sz="19900"/>
            </a:lvl1pPr>
            <a:lvl2pPr lvl="1" algn="ctr">
              <a:lnSpc>
                <a:spcPct val="100000"/>
              </a:lnSpc>
              <a:spcBef>
                <a:spcPts val="0"/>
              </a:spcBef>
              <a:spcAft>
                <a:spcPts val="0"/>
              </a:spcAft>
              <a:buSzPts val="19900"/>
              <a:buNone/>
              <a:defRPr sz="19900"/>
            </a:lvl2pPr>
            <a:lvl3pPr lvl="2" algn="ctr">
              <a:lnSpc>
                <a:spcPct val="100000"/>
              </a:lnSpc>
              <a:spcBef>
                <a:spcPts val="0"/>
              </a:spcBef>
              <a:spcAft>
                <a:spcPts val="0"/>
              </a:spcAft>
              <a:buSzPts val="19900"/>
              <a:buNone/>
              <a:defRPr sz="19900"/>
            </a:lvl3pPr>
            <a:lvl4pPr lvl="3" algn="ctr">
              <a:lnSpc>
                <a:spcPct val="100000"/>
              </a:lnSpc>
              <a:spcBef>
                <a:spcPts val="0"/>
              </a:spcBef>
              <a:spcAft>
                <a:spcPts val="0"/>
              </a:spcAft>
              <a:buSzPts val="19900"/>
              <a:buNone/>
              <a:defRPr sz="19900"/>
            </a:lvl4pPr>
            <a:lvl5pPr lvl="4" algn="ctr">
              <a:lnSpc>
                <a:spcPct val="100000"/>
              </a:lnSpc>
              <a:spcBef>
                <a:spcPts val="0"/>
              </a:spcBef>
              <a:spcAft>
                <a:spcPts val="0"/>
              </a:spcAft>
              <a:buSzPts val="19900"/>
              <a:buNone/>
              <a:defRPr sz="19900"/>
            </a:lvl5pPr>
            <a:lvl6pPr lvl="5" algn="ctr">
              <a:lnSpc>
                <a:spcPct val="100000"/>
              </a:lnSpc>
              <a:spcBef>
                <a:spcPts val="0"/>
              </a:spcBef>
              <a:spcAft>
                <a:spcPts val="0"/>
              </a:spcAft>
              <a:buSzPts val="19900"/>
              <a:buNone/>
              <a:defRPr sz="19900"/>
            </a:lvl6pPr>
            <a:lvl7pPr lvl="6" algn="ctr">
              <a:lnSpc>
                <a:spcPct val="100000"/>
              </a:lnSpc>
              <a:spcBef>
                <a:spcPts val="0"/>
              </a:spcBef>
              <a:spcAft>
                <a:spcPts val="0"/>
              </a:spcAft>
              <a:buSzPts val="19900"/>
              <a:buNone/>
              <a:defRPr sz="19900"/>
            </a:lvl7pPr>
            <a:lvl8pPr lvl="7" algn="ctr">
              <a:lnSpc>
                <a:spcPct val="100000"/>
              </a:lnSpc>
              <a:spcBef>
                <a:spcPts val="0"/>
              </a:spcBef>
              <a:spcAft>
                <a:spcPts val="0"/>
              </a:spcAft>
              <a:buSzPts val="19900"/>
              <a:buNone/>
              <a:defRPr sz="19900"/>
            </a:lvl8pPr>
            <a:lvl9pPr lvl="8" algn="ctr">
              <a:lnSpc>
                <a:spcPct val="100000"/>
              </a:lnSpc>
              <a:spcBef>
                <a:spcPts val="0"/>
              </a:spcBef>
              <a:spcAft>
                <a:spcPts val="0"/>
              </a:spcAft>
              <a:buSzPts val="19900"/>
              <a:buNone/>
              <a:defRPr sz="19900"/>
            </a:lvl9pPr>
          </a:lstStyle>
          <a:p/>
        </p:txBody>
      </p:sp>
      <p:sp>
        <p:nvSpPr>
          <p:cNvPr id="13" name="Google Shape;13;p4"/>
          <p:cNvSpPr txBox="1"/>
          <p:nvPr>
            <p:ph idx="1" type="subTitle"/>
          </p:nvPr>
        </p:nvSpPr>
        <p:spPr>
          <a:xfrm>
            <a:off x="1122120" y="12092267"/>
            <a:ext cx="30674100" cy="3381900"/>
          </a:xfrm>
          <a:prstGeom prst="rect">
            <a:avLst/>
          </a:prstGeom>
          <a:noFill/>
          <a:ln>
            <a:noFill/>
          </a:ln>
        </p:spPr>
        <p:txBody>
          <a:bodyPr anchorCtr="0" anchor="t" bIns="349450" lIns="349450" spcFirstLastPara="1" rIns="349450" wrap="square" tIns="349450">
            <a:normAutofit/>
          </a:bodyPr>
          <a:lstStyle>
            <a:lvl1pPr lvl="0" algn="ctr">
              <a:lnSpc>
                <a:spcPct val="100000"/>
              </a:lnSpc>
              <a:spcBef>
                <a:spcPts val="0"/>
              </a:spcBef>
              <a:spcAft>
                <a:spcPts val="0"/>
              </a:spcAft>
              <a:buSzPts val="10700"/>
              <a:buNone/>
              <a:defRPr sz="10700"/>
            </a:lvl1pPr>
            <a:lvl2pPr lvl="1" algn="ctr">
              <a:lnSpc>
                <a:spcPct val="100000"/>
              </a:lnSpc>
              <a:spcBef>
                <a:spcPts val="0"/>
              </a:spcBef>
              <a:spcAft>
                <a:spcPts val="0"/>
              </a:spcAft>
              <a:buSzPts val="10700"/>
              <a:buNone/>
              <a:defRPr sz="10700"/>
            </a:lvl2pPr>
            <a:lvl3pPr lvl="2" algn="ctr">
              <a:lnSpc>
                <a:spcPct val="100000"/>
              </a:lnSpc>
              <a:spcBef>
                <a:spcPts val="0"/>
              </a:spcBef>
              <a:spcAft>
                <a:spcPts val="0"/>
              </a:spcAft>
              <a:buSzPts val="10700"/>
              <a:buNone/>
              <a:defRPr sz="10700"/>
            </a:lvl3pPr>
            <a:lvl4pPr lvl="3" algn="ctr">
              <a:lnSpc>
                <a:spcPct val="100000"/>
              </a:lnSpc>
              <a:spcBef>
                <a:spcPts val="0"/>
              </a:spcBef>
              <a:spcAft>
                <a:spcPts val="0"/>
              </a:spcAft>
              <a:buSzPts val="10700"/>
              <a:buNone/>
              <a:defRPr sz="10700"/>
            </a:lvl4pPr>
            <a:lvl5pPr lvl="4" algn="ctr">
              <a:lnSpc>
                <a:spcPct val="100000"/>
              </a:lnSpc>
              <a:spcBef>
                <a:spcPts val="0"/>
              </a:spcBef>
              <a:spcAft>
                <a:spcPts val="0"/>
              </a:spcAft>
              <a:buSzPts val="10700"/>
              <a:buNone/>
              <a:defRPr sz="10700"/>
            </a:lvl5pPr>
            <a:lvl6pPr lvl="5" algn="ctr">
              <a:lnSpc>
                <a:spcPct val="100000"/>
              </a:lnSpc>
              <a:spcBef>
                <a:spcPts val="0"/>
              </a:spcBef>
              <a:spcAft>
                <a:spcPts val="0"/>
              </a:spcAft>
              <a:buSzPts val="10700"/>
              <a:buNone/>
              <a:defRPr sz="10700"/>
            </a:lvl6pPr>
            <a:lvl7pPr lvl="6" algn="ctr">
              <a:lnSpc>
                <a:spcPct val="100000"/>
              </a:lnSpc>
              <a:spcBef>
                <a:spcPts val="0"/>
              </a:spcBef>
              <a:spcAft>
                <a:spcPts val="0"/>
              </a:spcAft>
              <a:buSzPts val="10700"/>
              <a:buNone/>
              <a:defRPr sz="10700"/>
            </a:lvl7pPr>
            <a:lvl8pPr lvl="7" algn="ctr">
              <a:lnSpc>
                <a:spcPct val="100000"/>
              </a:lnSpc>
              <a:spcBef>
                <a:spcPts val="0"/>
              </a:spcBef>
              <a:spcAft>
                <a:spcPts val="0"/>
              </a:spcAft>
              <a:buSzPts val="10700"/>
              <a:buNone/>
              <a:defRPr sz="10700"/>
            </a:lvl8pPr>
            <a:lvl9pPr lvl="8" algn="ctr">
              <a:lnSpc>
                <a:spcPct val="100000"/>
              </a:lnSpc>
              <a:spcBef>
                <a:spcPts val="0"/>
              </a:spcBef>
              <a:spcAft>
                <a:spcPts val="0"/>
              </a:spcAft>
              <a:buSzPts val="10700"/>
              <a:buNone/>
              <a:defRPr sz="10700"/>
            </a:lvl9pPr>
          </a:lstStyle>
          <a:p/>
        </p:txBody>
      </p:sp>
      <p:sp>
        <p:nvSpPr>
          <p:cNvPr id="14" name="Google Shape;14;p4"/>
          <p:cNvSpPr txBox="1"/>
          <p:nvPr>
            <p:ph idx="12" type="sldNum"/>
          </p:nvPr>
        </p:nvSpPr>
        <p:spPr>
          <a:xfrm>
            <a:off x="30500848" y="19896392"/>
            <a:ext cx="1975200" cy="1679400"/>
          </a:xfrm>
          <a:prstGeom prst="rect">
            <a:avLst/>
          </a:prstGeom>
          <a:noFill/>
          <a:ln>
            <a:noFill/>
          </a:ln>
        </p:spPr>
        <p:txBody>
          <a:bodyPr anchorCtr="0" anchor="ctr" bIns="349450" lIns="349450" spcFirstLastPara="1" rIns="349450" wrap="square" tIns="349450">
            <a:normAutofit/>
          </a:bodyPr>
          <a:lstStyle>
            <a:lvl1pPr indent="0" lvl="0"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5"/>
          <p:cNvSpPr txBox="1"/>
          <p:nvPr>
            <p:ph type="title"/>
          </p:nvPr>
        </p:nvSpPr>
        <p:spPr>
          <a:xfrm>
            <a:off x="1122120" y="9176960"/>
            <a:ext cx="30674100" cy="3591600"/>
          </a:xfrm>
          <a:prstGeom prst="rect">
            <a:avLst/>
          </a:prstGeom>
          <a:noFill/>
          <a:ln>
            <a:noFill/>
          </a:ln>
        </p:spPr>
        <p:txBody>
          <a:bodyPr anchorCtr="0" anchor="ctr" bIns="349450" lIns="349450" spcFirstLastPara="1" rIns="349450" wrap="square" tIns="349450">
            <a:normAutofit/>
          </a:bodyPr>
          <a:lstStyle>
            <a:lvl1pPr lvl="0" algn="ctr">
              <a:lnSpc>
                <a:spcPct val="100000"/>
              </a:lnSpc>
              <a:spcBef>
                <a:spcPts val="0"/>
              </a:spcBef>
              <a:spcAft>
                <a:spcPts val="0"/>
              </a:spcAft>
              <a:buSzPts val="13800"/>
              <a:buNone/>
              <a:defRPr sz="13800"/>
            </a:lvl1pPr>
            <a:lvl2pPr lvl="1" algn="ctr">
              <a:lnSpc>
                <a:spcPct val="100000"/>
              </a:lnSpc>
              <a:spcBef>
                <a:spcPts val="0"/>
              </a:spcBef>
              <a:spcAft>
                <a:spcPts val="0"/>
              </a:spcAft>
              <a:buSzPts val="13800"/>
              <a:buNone/>
              <a:defRPr sz="13800"/>
            </a:lvl2pPr>
            <a:lvl3pPr lvl="2" algn="ctr">
              <a:lnSpc>
                <a:spcPct val="100000"/>
              </a:lnSpc>
              <a:spcBef>
                <a:spcPts val="0"/>
              </a:spcBef>
              <a:spcAft>
                <a:spcPts val="0"/>
              </a:spcAft>
              <a:buSzPts val="13800"/>
              <a:buNone/>
              <a:defRPr sz="13800"/>
            </a:lvl3pPr>
            <a:lvl4pPr lvl="3" algn="ctr">
              <a:lnSpc>
                <a:spcPct val="100000"/>
              </a:lnSpc>
              <a:spcBef>
                <a:spcPts val="0"/>
              </a:spcBef>
              <a:spcAft>
                <a:spcPts val="0"/>
              </a:spcAft>
              <a:buSzPts val="13800"/>
              <a:buNone/>
              <a:defRPr sz="13800"/>
            </a:lvl4pPr>
            <a:lvl5pPr lvl="4" algn="ctr">
              <a:lnSpc>
                <a:spcPct val="100000"/>
              </a:lnSpc>
              <a:spcBef>
                <a:spcPts val="0"/>
              </a:spcBef>
              <a:spcAft>
                <a:spcPts val="0"/>
              </a:spcAft>
              <a:buSzPts val="13800"/>
              <a:buNone/>
              <a:defRPr sz="13800"/>
            </a:lvl5pPr>
            <a:lvl6pPr lvl="5" algn="ctr">
              <a:lnSpc>
                <a:spcPct val="100000"/>
              </a:lnSpc>
              <a:spcBef>
                <a:spcPts val="0"/>
              </a:spcBef>
              <a:spcAft>
                <a:spcPts val="0"/>
              </a:spcAft>
              <a:buSzPts val="13800"/>
              <a:buNone/>
              <a:defRPr sz="13800"/>
            </a:lvl6pPr>
            <a:lvl7pPr lvl="6" algn="ctr">
              <a:lnSpc>
                <a:spcPct val="100000"/>
              </a:lnSpc>
              <a:spcBef>
                <a:spcPts val="0"/>
              </a:spcBef>
              <a:spcAft>
                <a:spcPts val="0"/>
              </a:spcAft>
              <a:buSzPts val="13800"/>
              <a:buNone/>
              <a:defRPr sz="13800"/>
            </a:lvl7pPr>
            <a:lvl8pPr lvl="7" algn="ctr">
              <a:lnSpc>
                <a:spcPct val="100000"/>
              </a:lnSpc>
              <a:spcBef>
                <a:spcPts val="0"/>
              </a:spcBef>
              <a:spcAft>
                <a:spcPts val="0"/>
              </a:spcAft>
              <a:buSzPts val="13800"/>
              <a:buNone/>
              <a:defRPr sz="13800"/>
            </a:lvl8pPr>
            <a:lvl9pPr lvl="8" algn="ctr">
              <a:lnSpc>
                <a:spcPct val="100000"/>
              </a:lnSpc>
              <a:spcBef>
                <a:spcPts val="0"/>
              </a:spcBef>
              <a:spcAft>
                <a:spcPts val="0"/>
              </a:spcAft>
              <a:buSzPts val="13800"/>
              <a:buNone/>
              <a:defRPr sz="13800"/>
            </a:lvl9pPr>
          </a:lstStyle>
          <a:p/>
        </p:txBody>
      </p:sp>
      <p:sp>
        <p:nvSpPr>
          <p:cNvPr id="17" name="Google Shape;17;p5"/>
          <p:cNvSpPr txBox="1"/>
          <p:nvPr>
            <p:ph idx="12" type="sldNum"/>
          </p:nvPr>
        </p:nvSpPr>
        <p:spPr>
          <a:xfrm>
            <a:off x="30500848" y="19896392"/>
            <a:ext cx="1975200" cy="1679400"/>
          </a:xfrm>
          <a:prstGeom prst="rect">
            <a:avLst/>
          </a:prstGeom>
          <a:noFill/>
          <a:ln>
            <a:noFill/>
          </a:ln>
        </p:spPr>
        <p:txBody>
          <a:bodyPr anchorCtr="0" anchor="ctr" bIns="349450" lIns="349450" spcFirstLastPara="1" rIns="349450" wrap="square" tIns="349450">
            <a:normAutofit/>
          </a:bodyPr>
          <a:lstStyle>
            <a:lvl1pPr indent="0" lvl="0"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6"/>
          <p:cNvSpPr txBox="1"/>
          <p:nvPr>
            <p:ph type="title"/>
          </p:nvPr>
        </p:nvSpPr>
        <p:spPr>
          <a:xfrm>
            <a:off x="1122120" y="1898773"/>
            <a:ext cx="30674100" cy="2443500"/>
          </a:xfrm>
          <a:prstGeom prst="rect">
            <a:avLst/>
          </a:prstGeom>
          <a:noFill/>
          <a:ln>
            <a:noFill/>
          </a:ln>
        </p:spPr>
        <p:txBody>
          <a:bodyPr anchorCtr="0" anchor="t" bIns="349450" lIns="349450" spcFirstLastPara="1" rIns="349450" wrap="square" tIns="349450">
            <a:normAutofit/>
          </a:bodyPr>
          <a:lstStyle>
            <a:lvl1pPr lvl="0" algn="l">
              <a:lnSpc>
                <a:spcPct val="100000"/>
              </a:lnSpc>
              <a:spcBef>
                <a:spcPts val="0"/>
              </a:spcBef>
              <a:spcAft>
                <a:spcPts val="0"/>
              </a:spcAft>
              <a:buSzPts val="10700"/>
              <a:buNone/>
              <a:defRPr/>
            </a:lvl1pPr>
            <a:lvl2pPr lvl="1" algn="l">
              <a:lnSpc>
                <a:spcPct val="100000"/>
              </a:lnSpc>
              <a:spcBef>
                <a:spcPts val="0"/>
              </a:spcBef>
              <a:spcAft>
                <a:spcPts val="0"/>
              </a:spcAft>
              <a:buSzPts val="10700"/>
              <a:buNone/>
              <a:defRPr/>
            </a:lvl2pPr>
            <a:lvl3pPr lvl="2" algn="l">
              <a:lnSpc>
                <a:spcPct val="100000"/>
              </a:lnSpc>
              <a:spcBef>
                <a:spcPts val="0"/>
              </a:spcBef>
              <a:spcAft>
                <a:spcPts val="0"/>
              </a:spcAft>
              <a:buSzPts val="10700"/>
              <a:buNone/>
              <a:defRPr/>
            </a:lvl3pPr>
            <a:lvl4pPr lvl="3" algn="l">
              <a:lnSpc>
                <a:spcPct val="100000"/>
              </a:lnSpc>
              <a:spcBef>
                <a:spcPts val="0"/>
              </a:spcBef>
              <a:spcAft>
                <a:spcPts val="0"/>
              </a:spcAft>
              <a:buSzPts val="10700"/>
              <a:buNone/>
              <a:defRPr/>
            </a:lvl4pPr>
            <a:lvl5pPr lvl="4" algn="l">
              <a:lnSpc>
                <a:spcPct val="100000"/>
              </a:lnSpc>
              <a:spcBef>
                <a:spcPts val="0"/>
              </a:spcBef>
              <a:spcAft>
                <a:spcPts val="0"/>
              </a:spcAft>
              <a:buSzPts val="10700"/>
              <a:buNone/>
              <a:defRPr/>
            </a:lvl5pPr>
            <a:lvl6pPr lvl="5" algn="l">
              <a:lnSpc>
                <a:spcPct val="100000"/>
              </a:lnSpc>
              <a:spcBef>
                <a:spcPts val="0"/>
              </a:spcBef>
              <a:spcAft>
                <a:spcPts val="0"/>
              </a:spcAft>
              <a:buSzPts val="10700"/>
              <a:buNone/>
              <a:defRPr/>
            </a:lvl6pPr>
            <a:lvl7pPr lvl="6" algn="l">
              <a:lnSpc>
                <a:spcPct val="100000"/>
              </a:lnSpc>
              <a:spcBef>
                <a:spcPts val="0"/>
              </a:spcBef>
              <a:spcAft>
                <a:spcPts val="0"/>
              </a:spcAft>
              <a:buSzPts val="10700"/>
              <a:buNone/>
              <a:defRPr/>
            </a:lvl7pPr>
            <a:lvl8pPr lvl="7" algn="l">
              <a:lnSpc>
                <a:spcPct val="100000"/>
              </a:lnSpc>
              <a:spcBef>
                <a:spcPts val="0"/>
              </a:spcBef>
              <a:spcAft>
                <a:spcPts val="0"/>
              </a:spcAft>
              <a:buSzPts val="10700"/>
              <a:buNone/>
              <a:defRPr/>
            </a:lvl8pPr>
            <a:lvl9pPr lvl="8" algn="l">
              <a:lnSpc>
                <a:spcPct val="100000"/>
              </a:lnSpc>
              <a:spcBef>
                <a:spcPts val="0"/>
              </a:spcBef>
              <a:spcAft>
                <a:spcPts val="0"/>
              </a:spcAft>
              <a:buSzPts val="10700"/>
              <a:buNone/>
              <a:defRPr/>
            </a:lvl9pPr>
          </a:lstStyle>
          <a:p/>
        </p:txBody>
      </p:sp>
      <p:sp>
        <p:nvSpPr>
          <p:cNvPr id="20" name="Google Shape;20;p6"/>
          <p:cNvSpPr txBox="1"/>
          <p:nvPr>
            <p:ph idx="1" type="body"/>
          </p:nvPr>
        </p:nvSpPr>
        <p:spPr>
          <a:xfrm>
            <a:off x="1122120" y="4917227"/>
            <a:ext cx="30674100" cy="14576700"/>
          </a:xfrm>
          <a:prstGeom prst="rect">
            <a:avLst/>
          </a:prstGeom>
          <a:noFill/>
          <a:ln>
            <a:noFill/>
          </a:ln>
        </p:spPr>
        <p:txBody>
          <a:bodyPr anchorCtr="0" anchor="t" bIns="349450" lIns="349450" spcFirstLastPara="1" rIns="349450" wrap="square" tIns="349450">
            <a:normAutofit/>
          </a:bodyPr>
          <a:lstStyle>
            <a:lvl1pPr indent="-666750" lvl="0" marL="457200" algn="l">
              <a:lnSpc>
                <a:spcPct val="115000"/>
              </a:lnSpc>
              <a:spcBef>
                <a:spcPts val="0"/>
              </a:spcBef>
              <a:spcAft>
                <a:spcPts val="0"/>
              </a:spcAft>
              <a:buSzPts val="6900"/>
              <a:buChar char="●"/>
              <a:defRPr/>
            </a:lvl1pPr>
            <a:lvl2pPr indent="-571500" lvl="1" marL="914400" algn="l">
              <a:lnSpc>
                <a:spcPct val="115000"/>
              </a:lnSpc>
              <a:spcBef>
                <a:spcPts val="0"/>
              </a:spcBef>
              <a:spcAft>
                <a:spcPts val="0"/>
              </a:spcAft>
              <a:buSzPts val="5400"/>
              <a:buChar char="○"/>
              <a:defRPr/>
            </a:lvl2pPr>
            <a:lvl3pPr indent="-571500" lvl="2" marL="1371600" algn="l">
              <a:lnSpc>
                <a:spcPct val="115000"/>
              </a:lnSpc>
              <a:spcBef>
                <a:spcPts val="0"/>
              </a:spcBef>
              <a:spcAft>
                <a:spcPts val="0"/>
              </a:spcAft>
              <a:buSzPts val="5400"/>
              <a:buChar char="■"/>
              <a:defRPr/>
            </a:lvl3pPr>
            <a:lvl4pPr indent="-571500" lvl="3" marL="1828800" algn="l">
              <a:lnSpc>
                <a:spcPct val="115000"/>
              </a:lnSpc>
              <a:spcBef>
                <a:spcPts val="0"/>
              </a:spcBef>
              <a:spcAft>
                <a:spcPts val="0"/>
              </a:spcAft>
              <a:buSzPts val="5400"/>
              <a:buChar char="●"/>
              <a:defRPr/>
            </a:lvl4pPr>
            <a:lvl5pPr indent="-571500" lvl="4" marL="2286000" algn="l">
              <a:lnSpc>
                <a:spcPct val="115000"/>
              </a:lnSpc>
              <a:spcBef>
                <a:spcPts val="0"/>
              </a:spcBef>
              <a:spcAft>
                <a:spcPts val="0"/>
              </a:spcAft>
              <a:buSzPts val="5400"/>
              <a:buChar char="○"/>
              <a:defRPr/>
            </a:lvl5pPr>
            <a:lvl6pPr indent="-571500" lvl="5" marL="2743200" algn="l">
              <a:lnSpc>
                <a:spcPct val="115000"/>
              </a:lnSpc>
              <a:spcBef>
                <a:spcPts val="0"/>
              </a:spcBef>
              <a:spcAft>
                <a:spcPts val="0"/>
              </a:spcAft>
              <a:buSzPts val="5400"/>
              <a:buChar char="■"/>
              <a:defRPr/>
            </a:lvl6pPr>
            <a:lvl7pPr indent="-571500" lvl="6" marL="3200400" algn="l">
              <a:lnSpc>
                <a:spcPct val="115000"/>
              </a:lnSpc>
              <a:spcBef>
                <a:spcPts val="0"/>
              </a:spcBef>
              <a:spcAft>
                <a:spcPts val="0"/>
              </a:spcAft>
              <a:buSzPts val="5400"/>
              <a:buChar char="●"/>
              <a:defRPr/>
            </a:lvl7pPr>
            <a:lvl8pPr indent="-571500" lvl="7" marL="3657600" algn="l">
              <a:lnSpc>
                <a:spcPct val="115000"/>
              </a:lnSpc>
              <a:spcBef>
                <a:spcPts val="0"/>
              </a:spcBef>
              <a:spcAft>
                <a:spcPts val="0"/>
              </a:spcAft>
              <a:buSzPts val="5400"/>
              <a:buChar char="○"/>
              <a:defRPr/>
            </a:lvl8pPr>
            <a:lvl9pPr indent="-571500" lvl="8" marL="4114800" algn="l">
              <a:lnSpc>
                <a:spcPct val="115000"/>
              </a:lnSpc>
              <a:spcBef>
                <a:spcPts val="0"/>
              </a:spcBef>
              <a:spcAft>
                <a:spcPts val="0"/>
              </a:spcAft>
              <a:buSzPts val="5400"/>
              <a:buChar char="■"/>
              <a:defRPr/>
            </a:lvl9pPr>
          </a:lstStyle>
          <a:p/>
        </p:txBody>
      </p:sp>
      <p:sp>
        <p:nvSpPr>
          <p:cNvPr id="21" name="Google Shape;21;p6"/>
          <p:cNvSpPr txBox="1"/>
          <p:nvPr>
            <p:ph idx="12" type="sldNum"/>
          </p:nvPr>
        </p:nvSpPr>
        <p:spPr>
          <a:xfrm>
            <a:off x="30500848" y="19896392"/>
            <a:ext cx="1975200" cy="1679400"/>
          </a:xfrm>
          <a:prstGeom prst="rect">
            <a:avLst/>
          </a:prstGeom>
          <a:noFill/>
          <a:ln>
            <a:noFill/>
          </a:ln>
        </p:spPr>
        <p:txBody>
          <a:bodyPr anchorCtr="0" anchor="ctr" bIns="349450" lIns="349450" spcFirstLastPara="1" rIns="349450" wrap="square" tIns="349450">
            <a:normAutofit/>
          </a:bodyPr>
          <a:lstStyle>
            <a:lvl1pPr indent="0" lvl="0"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7"/>
          <p:cNvSpPr txBox="1"/>
          <p:nvPr>
            <p:ph type="title"/>
          </p:nvPr>
        </p:nvSpPr>
        <p:spPr>
          <a:xfrm>
            <a:off x="1122120" y="1898773"/>
            <a:ext cx="30674100" cy="2443500"/>
          </a:xfrm>
          <a:prstGeom prst="rect">
            <a:avLst/>
          </a:prstGeom>
          <a:noFill/>
          <a:ln>
            <a:noFill/>
          </a:ln>
        </p:spPr>
        <p:txBody>
          <a:bodyPr anchorCtr="0" anchor="t" bIns="349450" lIns="349450" spcFirstLastPara="1" rIns="349450" wrap="square" tIns="349450">
            <a:normAutofit/>
          </a:bodyPr>
          <a:lstStyle>
            <a:lvl1pPr lvl="0" algn="l">
              <a:lnSpc>
                <a:spcPct val="100000"/>
              </a:lnSpc>
              <a:spcBef>
                <a:spcPts val="0"/>
              </a:spcBef>
              <a:spcAft>
                <a:spcPts val="0"/>
              </a:spcAft>
              <a:buSzPts val="10700"/>
              <a:buNone/>
              <a:defRPr/>
            </a:lvl1pPr>
            <a:lvl2pPr lvl="1" algn="l">
              <a:lnSpc>
                <a:spcPct val="100000"/>
              </a:lnSpc>
              <a:spcBef>
                <a:spcPts val="0"/>
              </a:spcBef>
              <a:spcAft>
                <a:spcPts val="0"/>
              </a:spcAft>
              <a:buSzPts val="10700"/>
              <a:buNone/>
              <a:defRPr/>
            </a:lvl2pPr>
            <a:lvl3pPr lvl="2" algn="l">
              <a:lnSpc>
                <a:spcPct val="100000"/>
              </a:lnSpc>
              <a:spcBef>
                <a:spcPts val="0"/>
              </a:spcBef>
              <a:spcAft>
                <a:spcPts val="0"/>
              </a:spcAft>
              <a:buSzPts val="10700"/>
              <a:buNone/>
              <a:defRPr/>
            </a:lvl3pPr>
            <a:lvl4pPr lvl="3" algn="l">
              <a:lnSpc>
                <a:spcPct val="100000"/>
              </a:lnSpc>
              <a:spcBef>
                <a:spcPts val="0"/>
              </a:spcBef>
              <a:spcAft>
                <a:spcPts val="0"/>
              </a:spcAft>
              <a:buSzPts val="10700"/>
              <a:buNone/>
              <a:defRPr/>
            </a:lvl4pPr>
            <a:lvl5pPr lvl="4" algn="l">
              <a:lnSpc>
                <a:spcPct val="100000"/>
              </a:lnSpc>
              <a:spcBef>
                <a:spcPts val="0"/>
              </a:spcBef>
              <a:spcAft>
                <a:spcPts val="0"/>
              </a:spcAft>
              <a:buSzPts val="10700"/>
              <a:buNone/>
              <a:defRPr/>
            </a:lvl5pPr>
            <a:lvl6pPr lvl="5" algn="l">
              <a:lnSpc>
                <a:spcPct val="100000"/>
              </a:lnSpc>
              <a:spcBef>
                <a:spcPts val="0"/>
              </a:spcBef>
              <a:spcAft>
                <a:spcPts val="0"/>
              </a:spcAft>
              <a:buSzPts val="10700"/>
              <a:buNone/>
              <a:defRPr/>
            </a:lvl6pPr>
            <a:lvl7pPr lvl="6" algn="l">
              <a:lnSpc>
                <a:spcPct val="100000"/>
              </a:lnSpc>
              <a:spcBef>
                <a:spcPts val="0"/>
              </a:spcBef>
              <a:spcAft>
                <a:spcPts val="0"/>
              </a:spcAft>
              <a:buSzPts val="10700"/>
              <a:buNone/>
              <a:defRPr/>
            </a:lvl7pPr>
            <a:lvl8pPr lvl="7" algn="l">
              <a:lnSpc>
                <a:spcPct val="100000"/>
              </a:lnSpc>
              <a:spcBef>
                <a:spcPts val="0"/>
              </a:spcBef>
              <a:spcAft>
                <a:spcPts val="0"/>
              </a:spcAft>
              <a:buSzPts val="10700"/>
              <a:buNone/>
              <a:defRPr/>
            </a:lvl8pPr>
            <a:lvl9pPr lvl="8" algn="l">
              <a:lnSpc>
                <a:spcPct val="100000"/>
              </a:lnSpc>
              <a:spcBef>
                <a:spcPts val="0"/>
              </a:spcBef>
              <a:spcAft>
                <a:spcPts val="0"/>
              </a:spcAft>
              <a:buSzPts val="10700"/>
              <a:buNone/>
              <a:defRPr/>
            </a:lvl9pPr>
          </a:lstStyle>
          <a:p/>
        </p:txBody>
      </p:sp>
      <p:sp>
        <p:nvSpPr>
          <p:cNvPr id="24" name="Google Shape;24;p7"/>
          <p:cNvSpPr txBox="1"/>
          <p:nvPr>
            <p:ph idx="1" type="body"/>
          </p:nvPr>
        </p:nvSpPr>
        <p:spPr>
          <a:xfrm>
            <a:off x="1122120" y="4917227"/>
            <a:ext cx="14399700" cy="14576700"/>
          </a:xfrm>
          <a:prstGeom prst="rect">
            <a:avLst/>
          </a:prstGeom>
          <a:noFill/>
          <a:ln>
            <a:noFill/>
          </a:ln>
        </p:spPr>
        <p:txBody>
          <a:bodyPr anchorCtr="0" anchor="t" bIns="349450" lIns="349450" spcFirstLastPara="1" rIns="349450" wrap="square" tIns="349450">
            <a:normAutofit/>
          </a:bodyPr>
          <a:lstStyle>
            <a:lvl1pPr indent="-571500" lvl="0" marL="457200" algn="l">
              <a:lnSpc>
                <a:spcPct val="115000"/>
              </a:lnSpc>
              <a:spcBef>
                <a:spcPts val="0"/>
              </a:spcBef>
              <a:spcAft>
                <a:spcPts val="0"/>
              </a:spcAft>
              <a:buSzPts val="5400"/>
              <a:buChar char="●"/>
              <a:defRPr sz="5400"/>
            </a:lvl1pPr>
            <a:lvl2pPr indent="-520700" lvl="1" marL="914400" algn="l">
              <a:lnSpc>
                <a:spcPct val="115000"/>
              </a:lnSpc>
              <a:spcBef>
                <a:spcPts val="0"/>
              </a:spcBef>
              <a:spcAft>
                <a:spcPts val="0"/>
              </a:spcAft>
              <a:buSzPts val="4600"/>
              <a:buChar char="○"/>
              <a:defRPr sz="4600"/>
            </a:lvl2pPr>
            <a:lvl3pPr indent="-520700" lvl="2" marL="1371600" algn="l">
              <a:lnSpc>
                <a:spcPct val="115000"/>
              </a:lnSpc>
              <a:spcBef>
                <a:spcPts val="0"/>
              </a:spcBef>
              <a:spcAft>
                <a:spcPts val="0"/>
              </a:spcAft>
              <a:buSzPts val="4600"/>
              <a:buChar char="■"/>
              <a:defRPr sz="4600"/>
            </a:lvl3pPr>
            <a:lvl4pPr indent="-520700" lvl="3" marL="1828800" algn="l">
              <a:lnSpc>
                <a:spcPct val="115000"/>
              </a:lnSpc>
              <a:spcBef>
                <a:spcPts val="0"/>
              </a:spcBef>
              <a:spcAft>
                <a:spcPts val="0"/>
              </a:spcAft>
              <a:buSzPts val="4600"/>
              <a:buChar char="●"/>
              <a:defRPr sz="4600"/>
            </a:lvl4pPr>
            <a:lvl5pPr indent="-520700" lvl="4" marL="2286000" algn="l">
              <a:lnSpc>
                <a:spcPct val="115000"/>
              </a:lnSpc>
              <a:spcBef>
                <a:spcPts val="0"/>
              </a:spcBef>
              <a:spcAft>
                <a:spcPts val="0"/>
              </a:spcAft>
              <a:buSzPts val="4600"/>
              <a:buChar char="○"/>
              <a:defRPr sz="4600"/>
            </a:lvl5pPr>
            <a:lvl6pPr indent="-520700" lvl="5" marL="2743200" algn="l">
              <a:lnSpc>
                <a:spcPct val="115000"/>
              </a:lnSpc>
              <a:spcBef>
                <a:spcPts val="0"/>
              </a:spcBef>
              <a:spcAft>
                <a:spcPts val="0"/>
              </a:spcAft>
              <a:buSzPts val="4600"/>
              <a:buChar char="■"/>
              <a:defRPr sz="4600"/>
            </a:lvl6pPr>
            <a:lvl7pPr indent="-520700" lvl="6" marL="3200400" algn="l">
              <a:lnSpc>
                <a:spcPct val="115000"/>
              </a:lnSpc>
              <a:spcBef>
                <a:spcPts val="0"/>
              </a:spcBef>
              <a:spcAft>
                <a:spcPts val="0"/>
              </a:spcAft>
              <a:buSzPts val="4600"/>
              <a:buChar char="●"/>
              <a:defRPr sz="4600"/>
            </a:lvl7pPr>
            <a:lvl8pPr indent="-520700" lvl="7" marL="3657600" algn="l">
              <a:lnSpc>
                <a:spcPct val="115000"/>
              </a:lnSpc>
              <a:spcBef>
                <a:spcPts val="0"/>
              </a:spcBef>
              <a:spcAft>
                <a:spcPts val="0"/>
              </a:spcAft>
              <a:buSzPts val="4600"/>
              <a:buChar char="○"/>
              <a:defRPr sz="4600"/>
            </a:lvl8pPr>
            <a:lvl9pPr indent="-520700" lvl="8" marL="4114800" algn="l">
              <a:lnSpc>
                <a:spcPct val="115000"/>
              </a:lnSpc>
              <a:spcBef>
                <a:spcPts val="0"/>
              </a:spcBef>
              <a:spcAft>
                <a:spcPts val="0"/>
              </a:spcAft>
              <a:buSzPts val="4600"/>
              <a:buChar char="■"/>
              <a:defRPr sz="4600"/>
            </a:lvl9pPr>
          </a:lstStyle>
          <a:p/>
        </p:txBody>
      </p:sp>
      <p:sp>
        <p:nvSpPr>
          <p:cNvPr id="25" name="Google Shape;25;p7"/>
          <p:cNvSpPr txBox="1"/>
          <p:nvPr>
            <p:ph idx="2" type="body"/>
          </p:nvPr>
        </p:nvSpPr>
        <p:spPr>
          <a:xfrm>
            <a:off x="17396640" y="4917227"/>
            <a:ext cx="14399700" cy="14576700"/>
          </a:xfrm>
          <a:prstGeom prst="rect">
            <a:avLst/>
          </a:prstGeom>
          <a:noFill/>
          <a:ln>
            <a:noFill/>
          </a:ln>
        </p:spPr>
        <p:txBody>
          <a:bodyPr anchorCtr="0" anchor="t" bIns="349450" lIns="349450" spcFirstLastPara="1" rIns="349450" wrap="square" tIns="349450">
            <a:normAutofit/>
          </a:bodyPr>
          <a:lstStyle>
            <a:lvl1pPr indent="-571500" lvl="0" marL="457200" algn="l">
              <a:lnSpc>
                <a:spcPct val="115000"/>
              </a:lnSpc>
              <a:spcBef>
                <a:spcPts val="0"/>
              </a:spcBef>
              <a:spcAft>
                <a:spcPts val="0"/>
              </a:spcAft>
              <a:buSzPts val="5400"/>
              <a:buChar char="●"/>
              <a:defRPr sz="5400"/>
            </a:lvl1pPr>
            <a:lvl2pPr indent="-520700" lvl="1" marL="914400" algn="l">
              <a:lnSpc>
                <a:spcPct val="115000"/>
              </a:lnSpc>
              <a:spcBef>
                <a:spcPts val="0"/>
              </a:spcBef>
              <a:spcAft>
                <a:spcPts val="0"/>
              </a:spcAft>
              <a:buSzPts val="4600"/>
              <a:buChar char="○"/>
              <a:defRPr sz="4600"/>
            </a:lvl2pPr>
            <a:lvl3pPr indent="-520700" lvl="2" marL="1371600" algn="l">
              <a:lnSpc>
                <a:spcPct val="115000"/>
              </a:lnSpc>
              <a:spcBef>
                <a:spcPts val="0"/>
              </a:spcBef>
              <a:spcAft>
                <a:spcPts val="0"/>
              </a:spcAft>
              <a:buSzPts val="4600"/>
              <a:buChar char="■"/>
              <a:defRPr sz="4600"/>
            </a:lvl3pPr>
            <a:lvl4pPr indent="-520700" lvl="3" marL="1828800" algn="l">
              <a:lnSpc>
                <a:spcPct val="115000"/>
              </a:lnSpc>
              <a:spcBef>
                <a:spcPts val="0"/>
              </a:spcBef>
              <a:spcAft>
                <a:spcPts val="0"/>
              </a:spcAft>
              <a:buSzPts val="4600"/>
              <a:buChar char="●"/>
              <a:defRPr sz="4600"/>
            </a:lvl4pPr>
            <a:lvl5pPr indent="-520700" lvl="4" marL="2286000" algn="l">
              <a:lnSpc>
                <a:spcPct val="115000"/>
              </a:lnSpc>
              <a:spcBef>
                <a:spcPts val="0"/>
              </a:spcBef>
              <a:spcAft>
                <a:spcPts val="0"/>
              </a:spcAft>
              <a:buSzPts val="4600"/>
              <a:buChar char="○"/>
              <a:defRPr sz="4600"/>
            </a:lvl5pPr>
            <a:lvl6pPr indent="-520700" lvl="5" marL="2743200" algn="l">
              <a:lnSpc>
                <a:spcPct val="115000"/>
              </a:lnSpc>
              <a:spcBef>
                <a:spcPts val="0"/>
              </a:spcBef>
              <a:spcAft>
                <a:spcPts val="0"/>
              </a:spcAft>
              <a:buSzPts val="4600"/>
              <a:buChar char="■"/>
              <a:defRPr sz="4600"/>
            </a:lvl6pPr>
            <a:lvl7pPr indent="-520700" lvl="6" marL="3200400" algn="l">
              <a:lnSpc>
                <a:spcPct val="115000"/>
              </a:lnSpc>
              <a:spcBef>
                <a:spcPts val="0"/>
              </a:spcBef>
              <a:spcAft>
                <a:spcPts val="0"/>
              </a:spcAft>
              <a:buSzPts val="4600"/>
              <a:buChar char="●"/>
              <a:defRPr sz="4600"/>
            </a:lvl7pPr>
            <a:lvl8pPr indent="-520700" lvl="7" marL="3657600" algn="l">
              <a:lnSpc>
                <a:spcPct val="115000"/>
              </a:lnSpc>
              <a:spcBef>
                <a:spcPts val="0"/>
              </a:spcBef>
              <a:spcAft>
                <a:spcPts val="0"/>
              </a:spcAft>
              <a:buSzPts val="4600"/>
              <a:buChar char="○"/>
              <a:defRPr sz="4600"/>
            </a:lvl8pPr>
            <a:lvl9pPr indent="-520700" lvl="8" marL="4114800" algn="l">
              <a:lnSpc>
                <a:spcPct val="115000"/>
              </a:lnSpc>
              <a:spcBef>
                <a:spcPts val="0"/>
              </a:spcBef>
              <a:spcAft>
                <a:spcPts val="0"/>
              </a:spcAft>
              <a:buSzPts val="4600"/>
              <a:buChar char="■"/>
              <a:defRPr sz="4600"/>
            </a:lvl9pPr>
          </a:lstStyle>
          <a:p/>
        </p:txBody>
      </p:sp>
      <p:sp>
        <p:nvSpPr>
          <p:cNvPr id="26" name="Google Shape;26;p7"/>
          <p:cNvSpPr txBox="1"/>
          <p:nvPr>
            <p:ph idx="12" type="sldNum"/>
          </p:nvPr>
        </p:nvSpPr>
        <p:spPr>
          <a:xfrm>
            <a:off x="30500848" y="19896392"/>
            <a:ext cx="1975200" cy="1679400"/>
          </a:xfrm>
          <a:prstGeom prst="rect">
            <a:avLst/>
          </a:prstGeom>
          <a:noFill/>
          <a:ln>
            <a:noFill/>
          </a:ln>
        </p:spPr>
        <p:txBody>
          <a:bodyPr anchorCtr="0" anchor="ctr" bIns="349450" lIns="349450" spcFirstLastPara="1" rIns="349450" wrap="square" tIns="349450">
            <a:normAutofit/>
          </a:bodyPr>
          <a:lstStyle>
            <a:lvl1pPr indent="0" lvl="0"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8"/>
          <p:cNvSpPr txBox="1"/>
          <p:nvPr>
            <p:ph type="title"/>
          </p:nvPr>
        </p:nvSpPr>
        <p:spPr>
          <a:xfrm>
            <a:off x="1122120" y="1898773"/>
            <a:ext cx="30674100" cy="2443500"/>
          </a:xfrm>
          <a:prstGeom prst="rect">
            <a:avLst/>
          </a:prstGeom>
          <a:noFill/>
          <a:ln>
            <a:noFill/>
          </a:ln>
        </p:spPr>
        <p:txBody>
          <a:bodyPr anchorCtr="0" anchor="t" bIns="349450" lIns="349450" spcFirstLastPara="1" rIns="349450" wrap="square" tIns="349450">
            <a:normAutofit/>
          </a:bodyPr>
          <a:lstStyle>
            <a:lvl1pPr lvl="0" algn="l">
              <a:lnSpc>
                <a:spcPct val="100000"/>
              </a:lnSpc>
              <a:spcBef>
                <a:spcPts val="0"/>
              </a:spcBef>
              <a:spcAft>
                <a:spcPts val="0"/>
              </a:spcAft>
              <a:buSzPts val="10700"/>
              <a:buNone/>
              <a:defRPr/>
            </a:lvl1pPr>
            <a:lvl2pPr lvl="1" algn="l">
              <a:lnSpc>
                <a:spcPct val="100000"/>
              </a:lnSpc>
              <a:spcBef>
                <a:spcPts val="0"/>
              </a:spcBef>
              <a:spcAft>
                <a:spcPts val="0"/>
              </a:spcAft>
              <a:buSzPts val="10700"/>
              <a:buNone/>
              <a:defRPr/>
            </a:lvl2pPr>
            <a:lvl3pPr lvl="2" algn="l">
              <a:lnSpc>
                <a:spcPct val="100000"/>
              </a:lnSpc>
              <a:spcBef>
                <a:spcPts val="0"/>
              </a:spcBef>
              <a:spcAft>
                <a:spcPts val="0"/>
              </a:spcAft>
              <a:buSzPts val="10700"/>
              <a:buNone/>
              <a:defRPr/>
            </a:lvl3pPr>
            <a:lvl4pPr lvl="3" algn="l">
              <a:lnSpc>
                <a:spcPct val="100000"/>
              </a:lnSpc>
              <a:spcBef>
                <a:spcPts val="0"/>
              </a:spcBef>
              <a:spcAft>
                <a:spcPts val="0"/>
              </a:spcAft>
              <a:buSzPts val="10700"/>
              <a:buNone/>
              <a:defRPr/>
            </a:lvl4pPr>
            <a:lvl5pPr lvl="4" algn="l">
              <a:lnSpc>
                <a:spcPct val="100000"/>
              </a:lnSpc>
              <a:spcBef>
                <a:spcPts val="0"/>
              </a:spcBef>
              <a:spcAft>
                <a:spcPts val="0"/>
              </a:spcAft>
              <a:buSzPts val="10700"/>
              <a:buNone/>
              <a:defRPr/>
            </a:lvl5pPr>
            <a:lvl6pPr lvl="5" algn="l">
              <a:lnSpc>
                <a:spcPct val="100000"/>
              </a:lnSpc>
              <a:spcBef>
                <a:spcPts val="0"/>
              </a:spcBef>
              <a:spcAft>
                <a:spcPts val="0"/>
              </a:spcAft>
              <a:buSzPts val="10700"/>
              <a:buNone/>
              <a:defRPr/>
            </a:lvl6pPr>
            <a:lvl7pPr lvl="6" algn="l">
              <a:lnSpc>
                <a:spcPct val="100000"/>
              </a:lnSpc>
              <a:spcBef>
                <a:spcPts val="0"/>
              </a:spcBef>
              <a:spcAft>
                <a:spcPts val="0"/>
              </a:spcAft>
              <a:buSzPts val="10700"/>
              <a:buNone/>
              <a:defRPr/>
            </a:lvl7pPr>
            <a:lvl8pPr lvl="7" algn="l">
              <a:lnSpc>
                <a:spcPct val="100000"/>
              </a:lnSpc>
              <a:spcBef>
                <a:spcPts val="0"/>
              </a:spcBef>
              <a:spcAft>
                <a:spcPts val="0"/>
              </a:spcAft>
              <a:buSzPts val="10700"/>
              <a:buNone/>
              <a:defRPr/>
            </a:lvl8pPr>
            <a:lvl9pPr lvl="8" algn="l">
              <a:lnSpc>
                <a:spcPct val="100000"/>
              </a:lnSpc>
              <a:spcBef>
                <a:spcPts val="0"/>
              </a:spcBef>
              <a:spcAft>
                <a:spcPts val="0"/>
              </a:spcAft>
              <a:buSzPts val="10700"/>
              <a:buNone/>
              <a:defRPr/>
            </a:lvl9pPr>
          </a:lstStyle>
          <a:p/>
        </p:txBody>
      </p:sp>
      <p:sp>
        <p:nvSpPr>
          <p:cNvPr id="29" name="Google Shape;29;p8"/>
          <p:cNvSpPr txBox="1"/>
          <p:nvPr>
            <p:ph idx="12" type="sldNum"/>
          </p:nvPr>
        </p:nvSpPr>
        <p:spPr>
          <a:xfrm>
            <a:off x="30500848" y="19896392"/>
            <a:ext cx="1975200" cy="1679400"/>
          </a:xfrm>
          <a:prstGeom prst="rect">
            <a:avLst/>
          </a:prstGeom>
          <a:noFill/>
          <a:ln>
            <a:noFill/>
          </a:ln>
        </p:spPr>
        <p:txBody>
          <a:bodyPr anchorCtr="0" anchor="ctr" bIns="349450" lIns="349450" spcFirstLastPara="1" rIns="349450" wrap="square" tIns="349450">
            <a:normAutofit/>
          </a:bodyPr>
          <a:lstStyle>
            <a:lvl1pPr indent="0" lvl="0"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9"/>
          <p:cNvSpPr txBox="1"/>
          <p:nvPr>
            <p:ph type="title"/>
          </p:nvPr>
        </p:nvSpPr>
        <p:spPr>
          <a:xfrm>
            <a:off x="1122120" y="2370560"/>
            <a:ext cx="10108800" cy="3224400"/>
          </a:xfrm>
          <a:prstGeom prst="rect">
            <a:avLst/>
          </a:prstGeom>
          <a:noFill/>
          <a:ln>
            <a:noFill/>
          </a:ln>
        </p:spPr>
        <p:txBody>
          <a:bodyPr anchorCtr="0" anchor="b" bIns="349450" lIns="349450" spcFirstLastPara="1" rIns="349450" wrap="square" tIns="349450">
            <a:normAutofit/>
          </a:bodyPr>
          <a:lstStyle>
            <a:lvl1pPr lvl="0" algn="l">
              <a:lnSpc>
                <a:spcPct val="100000"/>
              </a:lnSpc>
              <a:spcBef>
                <a:spcPts val="0"/>
              </a:spcBef>
              <a:spcAft>
                <a:spcPts val="0"/>
              </a:spcAft>
              <a:buSzPts val="9200"/>
              <a:buNone/>
              <a:defRPr sz="9200"/>
            </a:lvl1pPr>
            <a:lvl2pPr lvl="1" algn="l">
              <a:lnSpc>
                <a:spcPct val="100000"/>
              </a:lnSpc>
              <a:spcBef>
                <a:spcPts val="0"/>
              </a:spcBef>
              <a:spcAft>
                <a:spcPts val="0"/>
              </a:spcAft>
              <a:buSzPts val="9200"/>
              <a:buNone/>
              <a:defRPr sz="9200"/>
            </a:lvl2pPr>
            <a:lvl3pPr lvl="2" algn="l">
              <a:lnSpc>
                <a:spcPct val="100000"/>
              </a:lnSpc>
              <a:spcBef>
                <a:spcPts val="0"/>
              </a:spcBef>
              <a:spcAft>
                <a:spcPts val="0"/>
              </a:spcAft>
              <a:buSzPts val="9200"/>
              <a:buNone/>
              <a:defRPr sz="9200"/>
            </a:lvl3pPr>
            <a:lvl4pPr lvl="3" algn="l">
              <a:lnSpc>
                <a:spcPct val="100000"/>
              </a:lnSpc>
              <a:spcBef>
                <a:spcPts val="0"/>
              </a:spcBef>
              <a:spcAft>
                <a:spcPts val="0"/>
              </a:spcAft>
              <a:buSzPts val="9200"/>
              <a:buNone/>
              <a:defRPr sz="9200"/>
            </a:lvl4pPr>
            <a:lvl5pPr lvl="4" algn="l">
              <a:lnSpc>
                <a:spcPct val="100000"/>
              </a:lnSpc>
              <a:spcBef>
                <a:spcPts val="0"/>
              </a:spcBef>
              <a:spcAft>
                <a:spcPts val="0"/>
              </a:spcAft>
              <a:buSzPts val="9200"/>
              <a:buNone/>
              <a:defRPr sz="9200"/>
            </a:lvl5pPr>
            <a:lvl6pPr lvl="5" algn="l">
              <a:lnSpc>
                <a:spcPct val="100000"/>
              </a:lnSpc>
              <a:spcBef>
                <a:spcPts val="0"/>
              </a:spcBef>
              <a:spcAft>
                <a:spcPts val="0"/>
              </a:spcAft>
              <a:buSzPts val="9200"/>
              <a:buNone/>
              <a:defRPr sz="9200"/>
            </a:lvl6pPr>
            <a:lvl7pPr lvl="6" algn="l">
              <a:lnSpc>
                <a:spcPct val="100000"/>
              </a:lnSpc>
              <a:spcBef>
                <a:spcPts val="0"/>
              </a:spcBef>
              <a:spcAft>
                <a:spcPts val="0"/>
              </a:spcAft>
              <a:buSzPts val="9200"/>
              <a:buNone/>
              <a:defRPr sz="9200"/>
            </a:lvl7pPr>
            <a:lvl8pPr lvl="7" algn="l">
              <a:lnSpc>
                <a:spcPct val="100000"/>
              </a:lnSpc>
              <a:spcBef>
                <a:spcPts val="0"/>
              </a:spcBef>
              <a:spcAft>
                <a:spcPts val="0"/>
              </a:spcAft>
              <a:buSzPts val="9200"/>
              <a:buNone/>
              <a:defRPr sz="9200"/>
            </a:lvl8pPr>
            <a:lvl9pPr lvl="8" algn="l">
              <a:lnSpc>
                <a:spcPct val="100000"/>
              </a:lnSpc>
              <a:spcBef>
                <a:spcPts val="0"/>
              </a:spcBef>
              <a:spcAft>
                <a:spcPts val="0"/>
              </a:spcAft>
              <a:buSzPts val="9200"/>
              <a:buNone/>
              <a:defRPr sz="9200"/>
            </a:lvl9pPr>
          </a:lstStyle>
          <a:p/>
        </p:txBody>
      </p:sp>
      <p:sp>
        <p:nvSpPr>
          <p:cNvPr id="32" name="Google Shape;32;p9"/>
          <p:cNvSpPr txBox="1"/>
          <p:nvPr>
            <p:ph idx="1" type="body"/>
          </p:nvPr>
        </p:nvSpPr>
        <p:spPr>
          <a:xfrm>
            <a:off x="1122120" y="5928960"/>
            <a:ext cx="10108800" cy="13565400"/>
          </a:xfrm>
          <a:prstGeom prst="rect">
            <a:avLst/>
          </a:prstGeom>
          <a:noFill/>
          <a:ln>
            <a:noFill/>
          </a:ln>
        </p:spPr>
        <p:txBody>
          <a:bodyPr anchorCtr="0" anchor="t" bIns="349450" lIns="349450" spcFirstLastPara="1" rIns="349450" wrap="square" tIns="349450">
            <a:normAutofit/>
          </a:bodyPr>
          <a:lstStyle>
            <a:lvl1pPr indent="-520700" lvl="0" marL="457200" algn="l">
              <a:lnSpc>
                <a:spcPct val="115000"/>
              </a:lnSpc>
              <a:spcBef>
                <a:spcPts val="0"/>
              </a:spcBef>
              <a:spcAft>
                <a:spcPts val="0"/>
              </a:spcAft>
              <a:buSzPts val="4600"/>
              <a:buChar char="●"/>
              <a:defRPr sz="4600"/>
            </a:lvl1pPr>
            <a:lvl2pPr indent="-520700" lvl="1" marL="914400" algn="l">
              <a:lnSpc>
                <a:spcPct val="115000"/>
              </a:lnSpc>
              <a:spcBef>
                <a:spcPts val="0"/>
              </a:spcBef>
              <a:spcAft>
                <a:spcPts val="0"/>
              </a:spcAft>
              <a:buSzPts val="4600"/>
              <a:buChar char="○"/>
              <a:defRPr sz="4600"/>
            </a:lvl2pPr>
            <a:lvl3pPr indent="-520700" lvl="2" marL="1371600" algn="l">
              <a:lnSpc>
                <a:spcPct val="115000"/>
              </a:lnSpc>
              <a:spcBef>
                <a:spcPts val="0"/>
              </a:spcBef>
              <a:spcAft>
                <a:spcPts val="0"/>
              </a:spcAft>
              <a:buSzPts val="4600"/>
              <a:buChar char="■"/>
              <a:defRPr sz="4600"/>
            </a:lvl3pPr>
            <a:lvl4pPr indent="-520700" lvl="3" marL="1828800" algn="l">
              <a:lnSpc>
                <a:spcPct val="115000"/>
              </a:lnSpc>
              <a:spcBef>
                <a:spcPts val="0"/>
              </a:spcBef>
              <a:spcAft>
                <a:spcPts val="0"/>
              </a:spcAft>
              <a:buSzPts val="4600"/>
              <a:buChar char="●"/>
              <a:defRPr sz="4600"/>
            </a:lvl4pPr>
            <a:lvl5pPr indent="-520700" lvl="4" marL="2286000" algn="l">
              <a:lnSpc>
                <a:spcPct val="115000"/>
              </a:lnSpc>
              <a:spcBef>
                <a:spcPts val="0"/>
              </a:spcBef>
              <a:spcAft>
                <a:spcPts val="0"/>
              </a:spcAft>
              <a:buSzPts val="4600"/>
              <a:buChar char="○"/>
              <a:defRPr sz="4600"/>
            </a:lvl5pPr>
            <a:lvl6pPr indent="-520700" lvl="5" marL="2743200" algn="l">
              <a:lnSpc>
                <a:spcPct val="115000"/>
              </a:lnSpc>
              <a:spcBef>
                <a:spcPts val="0"/>
              </a:spcBef>
              <a:spcAft>
                <a:spcPts val="0"/>
              </a:spcAft>
              <a:buSzPts val="4600"/>
              <a:buChar char="■"/>
              <a:defRPr sz="4600"/>
            </a:lvl6pPr>
            <a:lvl7pPr indent="-520700" lvl="6" marL="3200400" algn="l">
              <a:lnSpc>
                <a:spcPct val="115000"/>
              </a:lnSpc>
              <a:spcBef>
                <a:spcPts val="0"/>
              </a:spcBef>
              <a:spcAft>
                <a:spcPts val="0"/>
              </a:spcAft>
              <a:buSzPts val="4600"/>
              <a:buChar char="●"/>
              <a:defRPr sz="4600"/>
            </a:lvl7pPr>
            <a:lvl8pPr indent="-520700" lvl="7" marL="3657600" algn="l">
              <a:lnSpc>
                <a:spcPct val="115000"/>
              </a:lnSpc>
              <a:spcBef>
                <a:spcPts val="0"/>
              </a:spcBef>
              <a:spcAft>
                <a:spcPts val="0"/>
              </a:spcAft>
              <a:buSzPts val="4600"/>
              <a:buChar char="○"/>
              <a:defRPr sz="4600"/>
            </a:lvl8pPr>
            <a:lvl9pPr indent="-520700" lvl="8" marL="4114800" algn="l">
              <a:lnSpc>
                <a:spcPct val="115000"/>
              </a:lnSpc>
              <a:spcBef>
                <a:spcPts val="0"/>
              </a:spcBef>
              <a:spcAft>
                <a:spcPts val="0"/>
              </a:spcAft>
              <a:buSzPts val="4600"/>
              <a:buChar char="■"/>
              <a:defRPr sz="4600"/>
            </a:lvl9pPr>
          </a:lstStyle>
          <a:p/>
        </p:txBody>
      </p:sp>
      <p:sp>
        <p:nvSpPr>
          <p:cNvPr id="33" name="Google Shape;33;p9"/>
          <p:cNvSpPr txBox="1"/>
          <p:nvPr>
            <p:ph idx="12" type="sldNum"/>
          </p:nvPr>
        </p:nvSpPr>
        <p:spPr>
          <a:xfrm>
            <a:off x="30500848" y="19896392"/>
            <a:ext cx="1975200" cy="1679400"/>
          </a:xfrm>
          <a:prstGeom prst="rect">
            <a:avLst/>
          </a:prstGeom>
          <a:noFill/>
          <a:ln>
            <a:noFill/>
          </a:ln>
        </p:spPr>
        <p:txBody>
          <a:bodyPr anchorCtr="0" anchor="ctr" bIns="349450" lIns="349450" spcFirstLastPara="1" rIns="349450" wrap="square" tIns="349450">
            <a:normAutofit/>
          </a:bodyPr>
          <a:lstStyle>
            <a:lvl1pPr indent="0" lvl="0"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4" name="Shape 34"/>
        <p:cNvGrpSpPr/>
        <p:nvPr/>
      </p:nvGrpSpPr>
      <p:grpSpPr>
        <a:xfrm>
          <a:off x="0" y="0"/>
          <a:ext cx="0" cy="0"/>
          <a:chOff x="0" y="0"/>
          <a:chExt cx="0" cy="0"/>
        </a:xfrm>
      </p:grpSpPr>
      <p:sp>
        <p:nvSpPr>
          <p:cNvPr id="35" name="Google Shape;35;p10"/>
          <p:cNvSpPr txBox="1"/>
          <p:nvPr>
            <p:ph type="title"/>
          </p:nvPr>
        </p:nvSpPr>
        <p:spPr>
          <a:xfrm>
            <a:off x="1764900" y="1920640"/>
            <a:ext cx="22924200" cy="17454000"/>
          </a:xfrm>
          <a:prstGeom prst="rect">
            <a:avLst/>
          </a:prstGeom>
          <a:noFill/>
          <a:ln>
            <a:noFill/>
          </a:ln>
        </p:spPr>
        <p:txBody>
          <a:bodyPr anchorCtr="0" anchor="ctr" bIns="349450" lIns="349450" spcFirstLastPara="1" rIns="349450" wrap="square" tIns="349450">
            <a:normAutofit/>
          </a:bodyPr>
          <a:lstStyle>
            <a:lvl1pPr lvl="0" algn="l">
              <a:lnSpc>
                <a:spcPct val="100000"/>
              </a:lnSpc>
              <a:spcBef>
                <a:spcPts val="0"/>
              </a:spcBef>
              <a:spcAft>
                <a:spcPts val="0"/>
              </a:spcAft>
              <a:buSzPts val="18300"/>
              <a:buNone/>
              <a:defRPr sz="18300"/>
            </a:lvl1pPr>
            <a:lvl2pPr lvl="1" algn="l">
              <a:lnSpc>
                <a:spcPct val="100000"/>
              </a:lnSpc>
              <a:spcBef>
                <a:spcPts val="0"/>
              </a:spcBef>
              <a:spcAft>
                <a:spcPts val="0"/>
              </a:spcAft>
              <a:buSzPts val="18300"/>
              <a:buNone/>
              <a:defRPr sz="18300"/>
            </a:lvl2pPr>
            <a:lvl3pPr lvl="2" algn="l">
              <a:lnSpc>
                <a:spcPct val="100000"/>
              </a:lnSpc>
              <a:spcBef>
                <a:spcPts val="0"/>
              </a:spcBef>
              <a:spcAft>
                <a:spcPts val="0"/>
              </a:spcAft>
              <a:buSzPts val="18300"/>
              <a:buNone/>
              <a:defRPr sz="18300"/>
            </a:lvl3pPr>
            <a:lvl4pPr lvl="3" algn="l">
              <a:lnSpc>
                <a:spcPct val="100000"/>
              </a:lnSpc>
              <a:spcBef>
                <a:spcPts val="0"/>
              </a:spcBef>
              <a:spcAft>
                <a:spcPts val="0"/>
              </a:spcAft>
              <a:buSzPts val="18300"/>
              <a:buNone/>
              <a:defRPr sz="18300"/>
            </a:lvl4pPr>
            <a:lvl5pPr lvl="4" algn="l">
              <a:lnSpc>
                <a:spcPct val="100000"/>
              </a:lnSpc>
              <a:spcBef>
                <a:spcPts val="0"/>
              </a:spcBef>
              <a:spcAft>
                <a:spcPts val="0"/>
              </a:spcAft>
              <a:buSzPts val="18300"/>
              <a:buNone/>
              <a:defRPr sz="18300"/>
            </a:lvl5pPr>
            <a:lvl6pPr lvl="5" algn="l">
              <a:lnSpc>
                <a:spcPct val="100000"/>
              </a:lnSpc>
              <a:spcBef>
                <a:spcPts val="0"/>
              </a:spcBef>
              <a:spcAft>
                <a:spcPts val="0"/>
              </a:spcAft>
              <a:buSzPts val="18300"/>
              <a:buNone/>
              <a:defRPr sz="18300"/>
            </a:lvl6pPr>
            <a:lvl7pPr lvl="6" algn="l">
              <a:lnSpc>
                <a:spcPct val="100000"/>
              </a:lnSpc>
              <a:spcBef>
                <a:spcPts val="0"/>
              </a:spcBef>
              <a:spcAft>
                <a:spcPts val="0"/>
              </a:spcAft>
              <a:buSzPts val="18300"/>
              <a:buNone/>
              <a:defRPr sz="18300"/>
            </a:lvl7pPr>
            <a:lvl8pPr lvl="7" algn="l">
              <a:lnSpc>
                <a:spcPct val="100000"/>
              </a:lnSpc>
              <a:spcBef>
                <a:spcPts val="0"/>
              </a:spcBef>
              <a:spcAft>
                <a:spcPts val="0"/>
              </a:spcAft>
              <a:buSzPts val="18300"/>
              <a:buNone/>
              <a:defRPr sz="18300"/>
            </a:lvl8pPr>
            <a:lvl9pPr lvl="8" algn="l">
              <a:lnSpc>
                <a:spcPct val="100000"/>
              </a:lnSpc>
              <a:spcBef>
                <a:spcPts val="0"/>
              </a:spcBef>
              <a:spcAft>
                <a:spcPts val="0"/>
              </a:spcAft>
              <a:buSzPts val="18300"/>
              <a:buNone/>
              <a:defRPr sz="18300"/>
            </a:lvl9pPr>
          </a:lstStyle>
          <a:p/>
        </p:txBody>
      </p:sp>
      <p:sp>
        <p:nvSpPr>
          <p:cNvPr id="36" name="Google Shape;36;p10"/>
          <p:cNvSpPr txBox="1"/>
          <p:nvPr>
            <p:ph idx="12" type="sldNum"/>
          </p:nvPr>
        </p:nvSpPr>
        <p:spPr>
          <a:xfrm>
            <a:off x="30500848" y="19896392"/>
            <a:ext cx="1975200" cy="1679400"/>
          </a:xfrm>
          <a:prstGeom prst="rect">
            <a:avLst/>
          </a:prstGeom>
          <a:noFill/>
          <a:ln>
            <a:noFill/>
          </a:ln>
        </p:spPr>
        <p:txBody>
          <a:bodyPr anchorCtr="0" anchor="ctr" bIns="349450" lIns="349450" spcFirstLastPara="1" rIns="349450" wrap="square" tIns="349450">
            <a:normAutofit/>
          </a:bodyPr>
          <a:lstStyle>
            <a:lvl1pPr indent="0" lvl="0"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11"/>
          <p:cNvSpPr/>
          <p:nvPr/>
        </p:nvSpPr>
        <p:spPr>
          <a:xfrm>
            <a:off x="16459200" y="-533"/>
            <a:ext cx="16459200" cy="21945600"/>
          </a:xfrm>
          <a:prstGeom prst="rect">
            <a:avLst/>
          </a:prstGeom>
          <a:solidFill>
            <a:schemeClr val="lt2"/>
          </a:solidFill>
          <a:ln>
            <a:noFill/>
          </a:ln>
        </p:spPr>
        <p:txBody>
          <a:bodyPr anchorCtr="0" anchor="ctr" bIns="349450" lIns="349450" spcFirstLastPara="1" rIns="349450" wrap="square" tIns="3494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11"/>
          <p:cNvSpPr txBox="1"/>
          <p:nvPr>
            <p:ph type="title"/>
          </p:nvPr>
        </p:nvSpPr>
        <p:spPr>
          <a:xfrm>
            <a:off x="955800" y="5261547"/>
            <a:ext cx="14562600" cy="6324600"/>
          </a:xfrm>
          <a:prstGeom prst="rect">
            <a:avLst/>
          </a:prstGeom>
          <a:noFill/>
          <a:ln>
            <a:noFill/>
          </a:ln>
        </p:spPr>
        <p:txBody>
          <a:bodyPr anchorCtr="0" anchor="b" bIns="349450" lIns="349450" spcFirstLastPara="1" rIns="349450" wrap="square" tIns="349450">
            <a:normAutofit/>
          </a:bodyPr>
          <a:lstStyle>
            <a:lvl1pPr lvl="0" algn="ctr">
              <a:lnSpc>
                <a:spcPct val="100000"/>
              </a:lnSpc>
              <a:spcBef>
                <a:spcPts val="0"/>
              </a:spcBef>
              <a:spcAft>
                <a:spcPts val="0"/>
              </a:spcAft>
              <a:buSzPts val="16100"/>
              <a:buNone/>
              <a:defRPr sz="16100"/>
            </a:lvl1pPr>
            <a:lvl2pPr lvl="1" algn="ctr">
              <a:lnSpc>
                <a:spcPct val="100000"/>
              </a:lnSpc>
              <a:spcBef>
                <a:spcPts val="0"/>
              </a:spcBef>
              <a:spcAft>
                <a:spcPts val="0"/>
              </a:spcAft>
              <a:buSzPts val="16100"/>
              <a:buNone/>
              <a:defRPr sz="16100"/>
            </a:lvl2pPr>
            <a:lvl3pPr lvl="2" algn="ctr">
              <a:lnSpc>
                <a:spcPct val="100000"/>
              </a:lnSpc>
              <a:spcBef>
                <a:spcPts val="0"/>
              </a:spcBef>
              <a:spcAft>
                <a:spcPts val="0"/>
              </a:spcAft>
              <a:buSzPts val="16100"/>
              <a:buNone/>
              <a:defRPr sz="16100"/>
            </a:lvl3pPr>
            <a:lvl4pPr lvl="3" algn="ctr">
              <a:lnSpc>
                <a:spcPct val="100000"/>
              </a:lnSpc>
              <a:spcBef>
                <a:spcPts val="0"/>
              </a:spcBef>
              <a:spcAft>
                <a:spcPts val="0"/>
              </a:spcAft>
              <a:buSzPts val="16100"/>
              <a:buNone/>
              <a:defRPr sz="16100"/>
            </a:lvl4pPr>
            <a:lvl5pPr lvl="4" algn="ctr">
              <a:lnSpc>
                <a:spcPct val="100000"/>
              </a:lnSpc>
              <a:spcBef>
                <a:spcPts val="0"/>
              </a:spcBef>
              <a:spcAft>
                <a:spcPts val="0"/>
              </a:spcAft>
              <a:buSzPts val="16100"/>
              <a:buNone/>
              <a:defRPr sz="16100"/>
            </a:lvl5pPr>
            <a:lvl6pPr lvl="5" algn="ctr">
              <a:lnSpc>
                <a:spcPct val="100000"/>
              </a:lnSpc>
              <a:spcBef>
                <a:spcPts val="0"/>
              </a:spcBef>
              <a:spcAft>
                <a:spcPts val="0"/>
              </a:spcAft>
              <a:buSzPts val="16100"/>
              <a:buNone/>
              <a:defRPr sz="16100"/>
            </a:lvl6pPr>
            <a:lvl7pPr lvl="6" algn="ctr">
              <a:lnSpc>
                <a:spcPct val="100000"/>
              </a:lnSpc>
              <a:spcBef>
                <a:spcPts val="0"/>
              </a:spcBef>
              <a:spcAft>
                <a:spcPts val="0"/>
              </a:spcAft>
              <a:buSzPts val="16100"/>
              <a:buNone/>
              <a:defRPr sz="16100"/>
            </a:lvl7pPr>
            <a:lvl8pPr lvl="7" algn="ctr">
              <a:lnSpc>
                <a:spcPct val="100000"/>
              </a:lnSpc>
              <a:spcBef>
                <a:spcPts val="0"/>
              </a:spcBef>
              <a:spcAft>
                <a:spcPts val="0"/>
              </a:spcAft>
              <a:buSzPts val="16100"/>
              <a:buNone/>
              <a:defRPr sz="16100"/>
            </a:lvl8pPr>
            <a:lvl9pPr lvl="8" algn="ctr">
              <a:lnSpc>
                <a:spcPct val="100000"/>
              </a:lnSpc>
              <a:spcBef>
                <a:spcPts val="0"/>
              </a:spcBef>
              <a:spcAft>
                <a:spcPts val="0"/>
              </a:spcAft>
              <a:buSzPts val="16100"/>
              <a:buNone/>
              <a:defRPr sz="16100"/>
            </a:lvl9pPr>
          </a:lstStyle>
          <a:p/>
        </p:txBody>
      </p:sp>
      <p:sp>
        <p:nvSpPr>
          <p:cNvPr id="40" name="Google Shape;40;p11"/>
          <p:cNvSpPr txBox="1"/>
          <p:nvPr>
            <p:ph idx="1" type="subTitle"/>
          </p:nvPr>
        </p:nvSpPr>
        <p:spPr>
          <a:xfrm>
            <a:off x="955800" y="11959787"/>
            <a:ext cx="14562600" cy="5269800"/>
          </a:xfrm>
          <a:prstGeom prst="rect">
            <a:avLst/>
          </a:prstGeom>
          <a:noFill/>
          <a:ln>
            <a:noFill/>
          </a:ln>
        </p:spPr>
        <p:txBody>
          <a:bodyPr anchorCtr="0" anchor="t" bIns="349450" lIns="349450" spcFirstLastPara="1" rIns="349450" wrap="square" tIns="349450">
            <a:normAutofit/>
          </a:bodyPr>
          <a:lstStyle>
            <a:lvl1pPr lvl="0" algn="ctr">
              <a:lnSpc>
                <a:spcPct val="100000"/>
              </a:lnSpc>
              <a:spcBef>
                <a:spcPts val="0"/>
              </a:spcBef>
              <a:spcAft>
                <a:spcPts val="0"/>
              </a:spcAft>
              <a:buSzPts val="8000"/>
              <a:buNone/>
              <a:defRPr sz="8000"/>
            </a:lvl1pPr>
            <a:lvl2pPr lvl="1" algn="ctr">
              <a:lnSpc>
                <a:spcPct val="100000"/>
              </a:lnSpc>
              <a:spcBef>
                <a:spcPts val="0"/>
              </a:spcBef>
              <a:spcAft>
                <a:spcPts val="0"/>
              </a:spcAft>
              <a:buSzPts val="8000"/>
              <a:buNone/>
              <a:defRPr sz="8000"/>
            </a:lvl2pPr>
            <a:lvl3pPr lvl="2" algn="ctr">
              <a:lnSpc>
                <a:spcPct val="100000"/>
              </a:lnSpc>
              <a:spcBef>
                <a:spcPts val="0"/>
              </a:spcBef>
              <a:spcAft>
                <a:spcPts val="0"/>
              </a:spcAft>
              <a:buSzPts val="8000"/>
              <a:buNone/>
              <a:defRPr sz="8000"/>
            </a:lvl3pPr>
            <a:lvl4pPr lvl="3" algn="ctr">
              <a:lnSpc>
                <a:spcPct val="100000"/>
              </a:lnSpc>
              <a:spcBef>
                <a:spcPts val="0"/>
              </a:spcBef>
              <a:spcAft>
                <a:spcPts val="0"/>
              </a:spcAft>
              <a:buSzPts val="8000"/>
              <a:buNone/>
              <a:defRPr sz="8000"/>
            </a:lvl4pPr>
            <a:lvl5pPr lvl="4" algn="ctr">
              <a:lnSpc>
                <a:spcPct val="100000"/>
              </a:lnSpc>
              <a:spcBef>
                <a:spcPts val="0"/>
              </a:spcBef>
              <a:spcAft>
                <a:spcPts val="0"/>
              </a:spcAft>
              <a:buSzPts val="8000"/>
              <a:buNone/>
              <a:defRPr sz="8000"/>
            </a:lvl5pPr>
            <a:lvl6pPr lvl="5" algn="ctr">
              <a:lnSpc>
                <a:spcPct val="100000"/>
              </a:lnSpc>
              <a:spcBef>
                <a:spcPts val="0"/>
              </a:spcBef>
              <a:spcAft>
                <a:spcPts val="0"/>
              </a:spcAft>
              <a:buSzPts val="8000"/>
              <a:buNone/>
              <a:defRPr sz="8000"/>
            </a:lvl6pPr>
            <a:lvl7pPr lvl="6" algn="ctr">
              <a:lnSpc>
                <a:spcPct val="100000"/>
              </a:lnSpc>
              <a:spcBef>
                <a:spcPts val="0"/>
              </a:spcBef>
              <a:spcAft>
                <a:spcPts val="0"/>
              </a:spcAft>
              <a:buSzPts val="8000"/>
              <a:buNone/>
              <a:defRPr sz="8000"/>
            </a:lvl7pPr>
            <a:lvl8pPr lvl="7" algn="ctr">
              <a:lnSpc>
                <a:spcPct val="100000"/>
              </a:lnSpc>
              <a:spcBef>
                <a:spcPts val="0"/>
              </a:spcBef>
              <a:spcAft>
                <a:spcPts val="0"/>
              </a:spcAft>
              <a:buSzPts val="8000"/>
              <a:buNone/>
              <a:defRPr sz="8000"/>
            </a:lvl8pPr>
            <a:lvl9pPr lvl="8" algn="ctr">
              <a:lnSpc>
                <a:spcPct val="100000"/>
              </a:lnSpc>
              <a:spcBef>
                <a:spcPts val="0"/>
              </a:spcBef>
              <a:spcAft>
                <a:spcPts val="0"/>
              </a:spcAft>
              <a:buSzPts val="8000"/>
              <a:buNone/>
              <a:defRPr sz="8000"/>
            </a:lvl9pPr>
          </a:lstStyle>
          <a:p/>
        </p:txBody>
      </p:sp>
      <p:sp>
        <p:nvSpPr>
          <p:cNvPr id="41" name="Google Shape;41;p11"/>
          <p:cNvSpPr txBox="1"/>
          <p:nvPr>
            <p:ph idx="2" type="body"/>
          </p:nvPr>
        </p:nvSpPr>
        <p:spPr>
          <a:xfrm>
            <a:off x="17782200" y="3089387"/>
            <a:ext cx="13813200" cy="15765900"/>
          </a:xfrm>
          <a:prstGeom prst="rect">
            <a:avLst/>
          </a:prstGeom>
          <a:noFill/>
          <a:ln>
            <a:noFill/>
          </a:ln>
        </p:spPr>
        <p:txBody>
          <a:bodyPr anchorCtr="0" anchor="ctr" bIns="349450" lIns="349450" spcFirstLastPara="1" rIns="349450" wrap="square" tIns="349450">
            <a:normAutofit/>
          </a:bodyPr>
          <a:lstStyle>
            <a:lvl1pPr indent="-666750" lvl="0" marL="457200" algn="l">
              <a:lnSpc>
                <a:spcPct val="115000"/>
              </a:lnSpc>
              <a:spcBef>
                <a:spcPts val="0"/>
              </a:spcBef>
              <a:spcAft>
                <a:spcPts val="0"/>
              </a:spcAft>
              <a:buSzPts val="6900"/>
              <a:buChar char="●"/>
              <a:defRPr/>
            </a:lvl1pPr>
            <a:lvl2pPr indent="-571500" lvl="1" marL="914400" algn="l">
              <a:lnSpc>
                <a:spcPct val="115000"/>
              </a:lnSpc>
              <a:spcBef>
                <a:spcPts val="0"/>
              </a:spcBef>
              <a:spcAft>
                <a:spcPts val="0"/>
              </a:spcAft>
              <a:buSzPts val="5400"/>
              <a:buChar char="○"/>
              <a:defRPr/>
            </a:lvl2pPr>
            <a:lvl3pPr indent="-571500" lvl="2" marL="1371600" algn="l">
              <a:lnSpc>
                <a:spcPct val="115000"/>
              </a:lnSpc>
              <a:spcBef>
                <a:spcPts val="0"/>
              </a:spcBef>
              <a:spcAft>
                <a:spcPts val="0"/>
              </a:spcAft>
              <a:buSzPts val="5400"/>
              <a:buChar char="■"/>
              <a:defRPr/>
            </a:lvl3pPr>
            <a:lvl4pPr indent="-571500" lvl="3" marL="1828800" algn="l">
              <a:lnSpc>
                <a:spcPct val="115000"/>
              </a:lnSpc>
              <a:spcBef>
                <a:spcPts val="0"/>
              </a:spcBef>
              <a:spcAft>
                <a:spcPts val="0"/>
              </a:spcAft>
              <a:buSzPts val="5400"/>
              <a:buChar char="●"/>
              <a:defRPr/>
            </a:lvl4pPr>
            <a:lvl5pPr indent="-571500" lvl="4" marL="2286000" algn="l">
              <a:lnSpc>
                <a:spcPct val="115000"/>
              </a:lnSpc>
              <a:spcBef>
                <a:spcPts val="0"/>
              </a:spcBef>
              <a:spcAft>
                <a:spcPts val="0"/>
              </a:spcAft>
              <a:buSzPts val="5400"/>
              <a:buChar char="○"/>
              <a:defRPr/>
            </a:lvl5pPr>
            <a:lvl6pPr indent="-571500" lvl="5" marL="2743200" algn="l">
              <a:lnSpc>
                <a:spcPct val="115000"/>
              </a:lnSpc>
              <a:spcBef>
                <a:spcPts val="0"/>
              </a:spcBef>
              <a:spcAft>
                <a:spcPts val="0"/>
              </a:spcAft>
              <a:buSzPts val="5400"/>
              <a:buChar char="■"/>
              <a:defRPr/>
            </a:lvl6pPr>
            <a:lvl7pPr indent="-571500" lvl="6" marL="3200400" algn="l">
              <a:lnSpc>
                <a:spcPct val="115000"/>
              </a:lnSpc>
              <a:spcBef>
                <a:spcPts val="0"/>
              </a:spcBef>
              <a:spcAft>
                <a:spcPts val="0"/>
              </a:spcAft>
              <a:buSzPts val="5400"/>
              <a:buChar char="●"/>
              <a:defRPr/>
            </a:lvl7pPr>
            <a:lvl8pPr indent="-571500" lvl="7" marL="3657600" algn="l">
              <a:lnSpc>
                <a:spcPct val="115000"/>
              </a:lnSpc>
              <a:spcBef>
                <a:spcPts val="0"/>
              </a:spcBef>
              <a:spcAft>
                <a:spcPts val="0"/>
              </a:spcAft>
              <a:buSzPts val="5400"/>
              <a:buChar char="○"/>
              <a:defRPr/>
            </a:lvl8pPr>
            <a:lvl9pPr indent="-571500" lvl="8" marL="4114800" algn="l">
              <a:lnSpc>
                <a:spcPct val="115000"/>
              </a:lnSpc>
              <a:spcBef>
                <a:spcPts val="0"/>
              </a:spcBef>
              <a:spcAft>
                <a:spcPts val="0"/>
              </a:spcAft>
              <a:buSzPts val="5400"/>
              <a:buChar char="■"/>
              <a:defRPr/>
            </a:lvl9pPr>
          </a:lstStyle>
          <a:p/>
        </p:txBody>
      </p:sp>
      <p:sp>
        <p:nvSpPr>
          <p:cNvPr id="42" name="Google Shape;42;p11"/>
          <p:cNvSpPr txBox="1"/>
          <p:nvPr>
            <p:ph idx="12" type="sldNum"/>
          </p:nvPr>
        </p:nvSpPr>
        <p:spPr>
          <a:xfrm>
            <a:off x="30500848" y="19896392"/>
            <a:ext cx="1975200" cy="1679400"/>
          </a:xfrm>
          <a:prstGeom prst="rect">
            <a:avLst/>
          </a:prstGeom>
          <a:noFill/>
          <a:ln>
            <a:noFill/>
          </a:ln>
        </p:spPr>
        <p:txBody>
          <a:bodyPr anchorCtr="0" anchor="ctr" bIns="349450" lIns="349450" spcFirstLastPara="1" rIns="349450" wrap="square" tIns="349450">
            <a:normAutofit/>
          </a:bodyPr>
          <a:lstStyle>
            <a:lvl1pPr indent="0" lvl="0"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2"/>
          <p:cNvSpPr txBox="1"/>
          <p:nvPr>
            <p:ph type="title"/>
          </p:nvPr>
        </p:nvSpPr>
        <p:spPr>
          <a:xfrm>
            <a:off x="1122120" y="1898773"/>
            <a:ext cx="30674100" cy="2443500"/>
          </a:xfrm>
          <a:prstGeom prst="rect">
            <a:avLst/>
          </a:prstGeom>
          <a:noFill/>
          <a:ln>
            <a:noFill/>
          </a:ln>
        </p:spPr>
        <p:txBody>
          <a:bodyPr anchorCtr="0" anchor="t" bIns="349450" lIns="349450" spcFirstLastPara="1" rIns="349450" wrap="square" tIns="349450">
            <a:normAutofit/>
          </a:bodyPr>
          <a:lstStyle>
            <a:lvl1pPr lvl="0" marR="0" rtl="0" algn="l">
              <a:lnSpc>
                <a:spcPct val="100000"/>
              </a:lnSpc>
              <a:spcBef>
                <a:spcPts val="0"/>
              </a:spcBef>
              <a:spcAft>
                <a:spcPts val="0"/>
              </a:spcAft>
              <a:buClr>
                <a:schemeClr val="dk1"/>
              </a:buClr>
              <a:buSzPts val="10700"/>
              <a:buFont typeface="Arial"/>
              <a:buNone/>
              <a:defRPr b="0" i="0" sz="107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10700"/>
              <a:buFont typeface="Arial"/>
              <a:buNone/>
              <a:defRPr b="0" i="0" sz="107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0700"/>
              <a:buFont typeface="Arial"/>
              <a:buNone/>
              <a:defRPr b="0" i="0" sz="107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0700"/>
              <a:buFont typeface="Arial"/>
              <a:buNone/>
              <a:defRPr b="0" i="0" sz="107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0700"/>
              <a:buFont typeface="Arial"/>
              <a:buNone/>
              <a:defRPr b="0" i="0" sz="107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0700"/>
              <a:buFont typeface="Arial"/>
              <a:buNone/>
              <a:defRPr b="0" i="0" sz="107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0700"/>
              <a:buFont typeface="Arial"/>
              <a:buNone/>
              <a:defRPr b="0" i="0" sz="107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0700"/>
              <a:buFont typeface="Arial"/>
              <a:buNone/>
              <a:defRPr b="0" i="0" sz="107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0700"/>
              <a:buFont typeface="Arial"/>
              <a:buNone/>
              <a:defRPr b="0" i="0" sz="10700" u="none" cap="none" strike="noStrike">
                <a:solidFill>
                  <a:schemeClr val="dk1"/>
                </a:solidFill>
                <a:latin typeface="Arial"/>
                <a:ea typeface="Arial"/>
                <a:cs typeface="Arial"/>
                <a:sym typeface="Arial"/>
              </a:defRPr>
            </a:lvl9pPr>
          </a:lstStyle>
          <a:p/>
        </p:txBody>
      </p:sp>
      <p:sp>
        <p:nvSpPr>
          <p:cNvPr id="7" name="Google Shape;7;p2"/>
          <p:cNvSpPr txBox="1"/>
          <p:nvPr>
            <p:ph idx="1" type="body"/>
          </p:nvPr>
        </p:nvSpPr>
        <p:spPr>
          <a:xfrm>
            <a:off x="1122120" y="4917227"/>
            <a:ext cx="30674100" cy="14576700"/>
          </a:xfrm>
          <a:prstGeom prst="rect">
            <a:avLst/>
          </a:prstGeom>
          <a:noFill/>
          <a:ln>
            <a:noFill/>
          </a:ln>
        </p:spPr>
        <p:txBody>
          <a:bodyPr anchorCtr="0" anchor="t" bIns="349450" lIns="349450" spcFirstLastPara="1" rIns="349450" wrap="square" tIns="349450">
            <a:normAutofit/>
          </a:bodyPr>
          <a:lstStyle>
            <a:lvl1pPr indent="-666750" lvl="0" marL="457200" marR="0" rtl="0" algn="l">
              <a:lnSpc>
                <a:spcPct val="115000"/>
              </a:lnSpc>
              <a:spcBef>
                <a:spcPts val="0"/>
              </a:spcBef>
              <a:spcAft>
                <a:spcPts val="0"/>
              </a:spcAft>
              <a:buClr>
                <a:schemeClr val="dk2"/>
              </a:buClr>
              <a:buSzPts val="6900"/>
              <a:buFont typeface="Arial"/>
              <a:buChar char="●"/>
              <a:defRPr b="0" i="0" sz="6900" u="none" cap="none" strike="noStrike">
                <a:solidFill>
                  <a:schemeClr val="dk2"/>
                </a:solidFill>
                <a:latin typeface="Arial"/>
                <a:ea typeface="Arial"/>
                <a:cs typeface="Arial"/>
                <a:sym typeface="Arial"/>
              </a:defRPr>
            </a:lvl1pPr>
            <a:lvl2pPr indent="-571500" lvl="1" marL="914400" marR="0" rtl="0" algn="l">
              <a:lnSpc>
                <a:spcPct val="115000"/>
              </a:lnSpc>
              <a:spcBef>
                <a:spcPts val="0"/>
              </a:spcBef>
              <a:spcAft>
                <a:spcPts val="0"/>
              </a:spcAft>
              <a:buClr>
                <a:schemeClr val="dk2"/>
              </a:buClr>
              <a:buSzPts val="5400"/>
              <a:buFont typeface="Arial"/>
              <a:buChar char="○"/>
              <a:defRPr b="0" i="0" sz="5400" u="none" cap="none" strike="noStrike">
                <a:solidFill>
                  <a:schemeClr val="dk2"/>
                </a:solidFill>
                <a:latin typeface="Arial"/>
                <a:ea typeface="Arial"/>
                <a:cs typeface="Arial"/>
                <a:sym typeface="Arial"/>
              </a:defRPr>
            </a:lvl2pPr>
            <a:lvl3pPr indent="-571500" lvl="2" marL="1371600" marR="0" rtl="0" algn="l">
              <a:lnSpc>
                <a:spcPct val="115000"/>
              </a:lnSpc>
              <a:spcBef>
                <a:spcPts val="0"/>
              </a:spcBef>
              <a:spcAft>
                <a:spcPts val="0"/>
              </a:spcAft>
              <a:buClr>
                <a:schemeClr val="dk2"/>
              </a:buClr>
              <a:buSzPts val="5400"/>
              <a:buFont typeface="Arial"/>
              <a:buChar char="■"/>
              <a:defRPr b="0" i="0" sz="5400" u="none" cap="none" strike="noStrike">
                <a:solidFill>
                  <a:schemeClr val="dk2"/>
                </a:solidFill>
                <a:latin typeface="Arial"/>
                <a:ea typeface="Arial"/>
                <a:cs typeface="Arial"/>
                <a:sym typeface="Arial"/>
              </a:defRPr>
            </a:lvl3pPr>
            <a:lvl4pPr indent="-571500" lvl="3" marL="1828800" marR="0" rtl="0" algn="l">
              <a:lnSpc>
                <a:spcPct val="115000"/>
              </a:lnSpc>
              <a:spcBef>
                <a:spcPts val="0"/>
              </a:spcBef>
              <a:spcAft>
                <a:spcPts val="0"/>
              </a:spcAft>
              <a:buClr>
                <a:schemeClr val="dk2"/>
              </a:buClr>
              <a:buSzPts val="5400"/>
              <a:buFont typeface="Arial"/>
              <a:buChar char="●"/>
              <a:defRPr b="0" i="0" sz="5400" u="none" cap="none" strike="noStrike">
                <a:solidFill>
                  <a:schemeClr val="dk2"/>
                </a:solidFill>
                <a:latin typeface="Arial"/>
                <a:ea typeface="Arial"/>
                <a:cs typeface="Arial"/>
                <a:sym typeface="Arial"/>
              </a:defRPr>
            </a:lvl4pPr>
            <a:lvl5pPr indent="-571500" lvl="4" marL="2286000" marR="0" rtl="0" algn="l">
              <a:lnSpc>
                <a:spcPct val="115000"/>
              </a:lnSpc>
              <a:spcBef>
                <a:spcPts val="0"/>
              </a:spcBef>
              <a:spcAft>
                <a:spcPts val="0"/>
              </a:spcAft>
              <a:buClr>
                <a:schemeClr val="dk2"/>
              </a:buClr>
              <a:buSzPts val="5400"/>
              <a:buFont typeface="Arial"/>
              <a:buChar char="○"/>
              <a:defRPr b="0" i="0" sz="5400" u="none" cap="none" strike="noStrike">
                <a:solidFill>
                  <a:schemeClr val="dk2"/>
                </a:solidFill>
                <a:latin typeface="Arial"/>
                <a:ea typeface="Arial"/>
                <a:cs typeface="Arial"/>
                <a:sym typeface="Arial"/>
              </a:defRPr>
            </a:lvl5pPr>
            <a:lvl6pPr indent="-571500" lvl="5" marL="2743200" marR="0" rtl="0" algn="l">
              <a:lnSpc>
                <a:spcPct val="115000"/>
              </a:lnSpc>
              <a:spcBef>
                <a:spcPts val="0"/>
              </a:spcBef>
              <a:spcAft>
                <a:spcPts val="0"/>
              </a:spcAft>
              <a:buClr>
                <a:schemeClr val="dk2"/>
              </a:buClr>
              <a:buSzPts val="5400"/>
              <a:buFont typeface="Arial"/>
              <a:buChar char="■"/>
              <a:defRPr b="0" i="0" sz="5400" u="none" cap="none" strike="noStrike">
                <a:solidFill>
                  <a:schemeClr val="dk2"/>
                </a:solidFill>
                <a:latin typeface="Arial"/>
                <a:ea typeface="Arial"/>
                <a:cs typeface="Arial"/>
                <a:sym typeface="Arial"/>
              </a:defRPr>
            </a:lvl6pPr>
            <a:lvl7pPr indent="-571500" lvl="6" marL="3200400" marR="0" rtl="0" algn="l">
              <a:lnSpc>
                <a:spcPct val="115000"/>
              </a:lnSpc>
              <a:spcBef>
                <a:spcPts val="0"/>
              </a:spcBef>
              <a:spcAft>
                <a:spcPts val="0"/>
              </a:spcAft>
              <a:buClr>
                <a:schemeClr val="dk2"/>
              </a:buClr>
              <a:buSzPts val="5400"/>
              <a:buFont typeface="Arial"/>
              <a:buChar char="●"/>
              <a:defRPr b="0" i="0" sz="5400" u="none" cap="none" strike="noStrike">
                <a:solidFill>
                  <a:schemeClr val="dk2"/>
                </a:solidFill>
                <a:latin typeface="Arial"/>
                <a:ea typeface="Arial"/>
                <a:cs typeface="Arial"/>
                <a:sym typeface="Arial"/>
              </a:defRPr>
            </a:lvl7pPr>
            <a:lvl8pPr indent="-571500" lvl="7" marL="3657600" marR="0" rtl="0" algn="l">
              <a:lnSpc>
                <a:spcPct val="115000"/>
              </a:lnSpc>
              <a:spcBef>
                <a:spcPts val="0"/>
              </a:spcBef>
              <a:spcAft>
                <a:spcPts val="0"/>
              </a:spcAft>
              <a:buClr>
                <a:schemeClr val="dk2"/>
              </a:buClr>
              <a:buSzPts val="5400"/>
              <a:buFont typeface="Arial"/>
              <a:buChar char="○"/>
              <a:defRPr b="0" i="0" sz="5400" u="none" cap="none" strike="noStrike">
                <a:solidFill>
                  <a:schemeClr val="dk2"/>
                </a:solidFill>
                <a:latin typeface="Arial"/>
                <a:ea typeface="Arial"/>
                <a:cs typeface="Arial"/>
                <a:sym typeface="Arial"/>
              </a:defRPr>
            </a:lvl8pPr>
            <a:lvl9pPr indent="-571500" lvl="8" marL="4114800" marR="0" rtl="0" algn="l">
              <a:lnSpc>
                <a:spcPct val="115000"/>
              </a:lnSpc>
              <a:spcBef>
                <a:spcPts val="0"/>
              </a:spcBef>
              <a:spcAft>
                <a:spcPts val="0"/>
              </a:spcAft>
              <a:buClr>
                <a:schemeClr val="dk2"/>
              </a:buClr>
              <a:buSzPts val="5400"/>
              <a:buFont typeface="Arial"/>
              <a:buChar char="■"/>
              <a:defRPr b="0" i="0" sz="5400" u="none" cap="none" strike="noStrike">
                <a:solidFill>
                  <a:schemeClr val="dk2"/>
                </a:solidFill>
                <a:latin typeface="Arial"/>
                <a:ea typeface="Arial"/>
                <a:cs typeface="Arial"/>
                <a:sym typeface="Arial"/>
              </a:defRPr>
            </a:lvl9pPr>
          </a:lstStyle>
          <a:p/>
        </p:txBody>
      </p:sp>
      <p:sp>
        <p:nvSpPr>
          <p:cNvPr id="8" name="Google Shape;8;p2"/>
          <p:cNvSpPr txBox="1"/>
          <p:nvPr>
            <p:ph idx="12" type="sldNum"/>
          </p:nvPr>
        </p:nvSpPr>
        <p:spPr>
          <a:xfrm>
            <a:off x="30500848" y="19896392"/>
            <a:ext cx="1975200" cy="1679400"/>
          </a:xfrm>
          <a:prstGeom prst="rect">
            <a:avLst/>
          </a:prstGeom>
          <a:noFill/>
          <a:ln>
            <a:noFill/>
          </a:ln>
        </p:spPr>
        <p:txBody>
          <a:bodyPr anchorCtr="0" anchor="ctr" bIns="349450" lIns="349450" spcFirstLastPara="1" rIns="349450" wrap="square" tIns="349450">
            <a:normAutofit/>
          </a:bodyPr>
          <a:lstStyle>
            <a:lvl1pPr indent="0" lvl="0" marL="0" marR="0" rtl="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3800"/>
              <a:buFont typeface="Arial"/>
              <a:buNone/>
              <a:defRPr b="0" i="0" sz="38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 Id="rId4" Type="http://schemas.openxmlformats.org/officeDocument/2006/relationships/image" Target="../media/image8.jpg"/><Relationship Id="rId10" Type="http://schemas.openxmlformats.org/officeDocument/2006/relationships/image" Target="../media/image3.png"/><Relationship Id="rId9" Type="http://schemas.openxmlformats.org/officeDocument/2006/relationships/image" Target="../media/image1.png"/><Relationship Id="rId5" Type="http://schemas.openxmlformats.org/officeDocument/2006/relationships/image" Target="../media/image4.png"/><Relationship Id="rId6" Type="http://schemas.openxmlformats.org/officeDocument/2006/relationships/image" Target="../media/image6.png"/><Relationship Id="rId7" Type="http://schemas.openxmlformats.org/officeDocument/2006/relationships/image" Target="../media/image2.png"/><Relationship Id="rId8"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
          <p:cNvSpPr/>
          <p:nvPr/>
        </p:nvSpPr>
        <p:spPr>
          <a:xfrm>
            <a:off x="260501" y="218775"/>
            <a:ext cx="4561200" cy="3819600"/>
          </a:xfrm>
          <a:prstGeom prst="flowChartDelay">
            <a:avLst/>
          </a:prstGeom>
          <a:solidFill>
            <a:srgbClr val="00FFFF"/>
          </a:solidFill>
          <a:ln cap="flat" cmpd="sng" w="9525">
            <a:solidFill>
              <a:schemeClr val="lt2"/>
            </a:solidFill>
            <a:prstDash val="solid"/>
            <a:round/>
            <a:headEnd len="sm" w="sm" type="none"/>
            <a:tailEnd len="sm" w="sm" type="none"/>
          </a:ln>
        </p:spPr>
        <p:txBody>
          <a:bodyPr anchorCtr="0" anchor="ctr" bIns="349450" lIns="349450" spcFirstLastPara="1" rIns="349450" wrap="square" tIns="3494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1"/>
          <p:cNvSpPr/>
          <p:nvPr/>
        </p:nvSpPr>
        <p:spPr>
          <a:xfrm>
            <a:off x="4821700" y="225900"/>
            <a:ext cx="22437000" cy="3819600"/>
          </a:xfrm>
          <a:prstGeom prst="roundRect">
            <a:avLst>
              <a:gd fmla="val 16667" name="adj"/>
            </a:avLst>
          </a:prstGeom>
          <a:solidFill>
            <a:srgbClr val="00FFFF"/>
          </a:solidFill>
          <a:ln cap="flat" cmpd="sng" w="9525">
            <a:solidFill>
              <a:schemeClr val="lt2"/>
            </a:solidFill>
            <a:prstDash val="solid"/>
            <a:round/>
            <a:headEnd len="sm" w="sm" type="none"/>
            <a:tailEnd len="sm" w="sm" type="none"/>
          </a:ln>
        </p:spPr>
        <p:txBody>
          <a:bodyPr anchorCtr="0" anchor="ctr" bIns="349450" lIns="349450" spcFirstLastPara="1" rIns="349450" wrap="square" tIns="349450">
            <a:noAutofit/>
          </a:bodyPr>
          <a:lstStyle/>
          <a:p>
            <a:pPr indent="0" lvl="0" marL="0" marR="0" rtl="0" algn="ctr">
              <a:lnSpc>
                <a:spcPct val="100000"/>
              </a:lnSpc>
              <a:spcBef>
                <a:spcPts val="0"/>
              </a:spcBef>
              <a:spcAft>
                <a:spcPts val="0"/>
              </a:spcAft>
              <a:buClr>
                <a:srgbClr val="000000"/>
              </a:buClr>
              <a:buSzPts val="9900"/>
              <a:buFont typeface="Arial"/>
              <a:buNone/>
            </a:pPr>
            <a:r>
              <a:rPr b="1" lang="en" sz="9900">
                <a:latin typeface="Proxima Nova"/>
                <a:ea typeface="Proxima Nova"/>
                <a:cs typeface="Proxima Nova"/>
                <a:sym typeface="Proxima Nova"/>
              </a:rPr>
              <a:t>Smart Aquarium</a:t>
            </a:r>
            <a:r>
              <a:rPr b="1" i="0" lang="en" sz="9900" u="none" cap="none" strike="noStrike">
                <a:solidFill>
                  <a:srgbClr val="000000"/>
                </a:solidFill>
                <a:latin typeface="Proxima Nova"/>
                <a:ea typeface="Proxima Nova"/>
                <a:cs typeface="Proxima Nova"/>
                <a:sym typeface="Proxima Nova"/>
              </a:rPr>
              <a:t>   </a:t>
            </a:r>
            <a:br>
              <a:rPr b="1" i="0" lang="en" sz="9900" u="none" cap="none" strike="noStrike">
                <a:solidFill>
                  <a:srgbClr val="000000"/>
                </a:solidFill>
                <a:latin typeface="Proxima Nova"/>
                <a:ea typeface="Proxima Nova"/>
                <a:cs typeface="Proxima Nova"/>
                <a:sym typeface="Proxima Nova"/>
              </a:rPr>
            </a:br>
            <a:endParaRPr b="1" i="0" sz="900" u="none" cap="none" strike="noStrike">
              <a:solidFill>
                <a:srgbClr val="000000"/>
              </a:solidFill>
              <a:latin typeface="Proxima Nova"/>
              <a:ea typeface="Proxima Nova"/>
              <a:cs typeface="Proxima Nova"/>
              <a:sym typeface="Proxima Nova"/>
            </a:endParaRPr>
          </a:p>
          <a:p>
            <a:pPr indent="0" lvl="0" marL="0" marR="0" rtl="0" algn="ctr">
              <a:lnSpc>
                <a:spcPct val="100000"/>
              </a:lnSpc>
              <a:spcBef>
                <a:spcPts val="0"/>
              </a:spcBef>
              <a:spcAft>
                <a:spcPts val="0"/>
              </a:spcAft>
              <a:buClr>
                <a:srgbClr val="000000"/>
              </a:buClr>
              <a:buSzPts val="4200"/>
              <a:buFont typeface="Arial"/>
              <a:buNone/>
            </a:pPr>
            <a:r>
              <a:rPr b="1" lang="en" sz="4200">
                <a:latin typeface="Proxima Nova"/>
                <a:ea typeface="Proxima Nova"/>
                <a:cs typeface="Proxima Nova"/>
                <a:sym typeface="Proxima Nova"/>
              </a:rPr>
              <a:t>Smart Aquarium System for Automated Environmental Monitoring and Fish Health Optimization</a:t>
            </a:r>
            <a:endParaRPr b="1" i="0" sz="4200" u="none" cap="none" strike="noStrike">
              <a:solidFill>
                <a:srgbClr val="000000"/>
              </a:solidFill>
              <a:latin typeface="Proxima Nova"/>
              <a:ea typeface="Proxima Nova"/>
              <a:cs typeface="Proxima Nova"/>
              <a:sym typeface="Proxima Nova"/>
            </a:endParaRPr>
          </a:p>
        </p:txBody>
      </p:sp>
      <p:sp>
        <p:nvSpPr>
          <p:cNvPr id="56" name="Google Shape;56;p1"/>
          <p:cNvSpPr/>
          <p:nvPr/>
        </p:nvSpPr>
        <p:spPr>
          <a:xfrm>
            <a:off x="306700" y="4271150"/>
            <a:ext cx="8934900" cy="1231500"/>
          </a:xfrm>
          <a:prstGeom prst="roundRect">
            <a:avLst>
              <a:gd fmla="val 16667" name="adj"/>
            </a:avLst>
          </a:prstGeom>
          <a:solidFill>
            <a:srgbClr val="FFFF00"/>
          </a:solidFill>
          <a:ln cap="flat" cmpd="sng" w="9525">
            <a:solidFill>
              <a:schemeClr val="lt2"/>
            </a:solidFill>
            <a:prstDash val="solid"/>
            <a:round/>
            <a:headEnd len="sm" w="sm" type="none"/>
            <a:tailEnd len="sm" w="sm" type="none"/>
          </a:ln>
        </p:spPr>
        <p:txBody>
          <a:bodyPr anchorCtr="0" anchor="ctr" bIns="349450" lIns="349450" spcFirstLastPara="1" rIns="349450" wrap="square" tIns="349450">
            <a:noAutofit/>
          </a:bodyPr>
          <a:lstStyle/>
          <a:p>
            <a:pPr indent="0" lvl="0" marL="0" marR="0" rtl="0" algn="ctr">
              <a:lnSpc>
                <a:spcPct val="100000"/>
              </a:lnSpc>
              <a:spcBef>
                <a:spcPts val="0"/>
              </a:spcBef>
              <a:spcAft>
                <a:spcPts val="0"/>
              </a:spcAft>
              <a:buClr>
                <a:srgbClr val="000000"/>
              </a:buClr>
              <a:buSzPts val="5400"/>
              <a:buFont typeface="Arial"/>
              <a:buNone/>
            </a:pPr>
            <a:r>
              <a:rPr b="1" i="0" lang="en" sz="5400" u="none" cap="none" strike="noStrike">
                <a:solidFill>
                  <a:srgbClr val="000000"/>
                </a:solidFill>
                <a:latin typeface="Proxima Nova"/>
                <a:ea typeface="Proxima Nova"/>
                <a:cs typeface="Proxima Nova"/>
                <a:sym typeface="Proxima Nova"/>
              </a:rPr>
              <a:t>Introduction</a:t>
            </a:r>
            <a:endParaRPr b="1" i="0" sz="5400" u="none" cap="none" strike="noStrike">
              <a:solidFill>
                <a:srgbClr val="000000"/>
              </a:solidFill>
              <a:latin typeface="Proxima Nova"/>
              <a:ea typeface="Proxima Nova"/>
              <a:cs typeface="Proxima Nova"/>
              <a:sym typeface="Proxima Nova"/>
            </a:endParaRPr>
          </a:p>
        </p:txBody>
      </p:sp>
      <p:sp>
        <p:nvSpPr>
          <p:cNvPr id="57" name="Google Shape;57;p1"/>
          <p:cNvSpPr txBox="1"/>
          <p:nvPr/>
        </p:nvSpPr>
        <p:spPr>
          <a:xfrm>
            <a:off x="-123700" y="5372075"/>
            <a:ext cx="9448800" cy="5616000"/>
          </a:xfrm>
          <a:prstGeom prst="rect">
            <a:avLst/>
          </a:prstGeom>
          <a:noFill/>
          <a:ln>
            <a:noFill/>
          </a:ln>
        </p:spPr>
        <p:txBody>
          <a:bodyPr anchorCtr="0" anchor="t" bIns="349450" lIns="349450" spcFirstLastPara="1" rIns="349450" wrap="square" tIns="349450">
            <a:spAutoFit/>
          </a:bodyPr>
          <a:lstStyle/>
          <a:p>
            <a:pPr indent="0" lvl="0" marL="0" marR="0" rtl="0" algn="just">
              <a:lnSpc>
                <a:spcPct val="100000"/>
              </a:lnSpc>
              <a:spcBef>
                <a:spcPts val="0"/>
              </a:spcBef>
              <a:spcAft>
                <a:spcPts val="0"/>
              </a:spcAft>
              <a:buClr>
                <a:srgbClr val="000000"/>
              </a:buClr>
              <a:buSzPts val="3400"/>
              <a:buFont typeface="Arial"/>
              <a:buNone/>
            </a:pPr>
            <a:r>
              <a:rPr lang="en" sz="2900"/>
              <a:t>The process of maintaining water quality and fish health in aquatic systems has proved demanding and manual for numerous students at Marine Biology and Research. Monitoring aquarium water quality requirements and the feeding routine needs significant time commitment and results in potential human error. When managing a freshwater aquarium I designed a Smart Aquarium system which uses AI to automatically monitor environments as well as detect fish movements before taking real-time actions in response to changing conditions.</a:t>
            </a:r>
            <a:endParaRPr i="0" sz="2900" u="none" cap="none" strike="noStrike">
              <a:solidFill>
                <a:srgbClr val="000000"/>
              </a:solidFill>
            </a:endParaRPr>
          </a:p>
        </p:txBody>
      </p:sp>
      <p:sp>
        <p:nvSpPr>
          <p:cNvPr id="58" name="Google Shape;58;p1"/>
          <p:cNvSpPr/>
          <p:nvPr/>
        </p:nvSpPr>
        <p:spPr>
          <a:xfrm>
            <a:off x="230500" y="14105401"/>
            <a:ext cx="9216600" cy="1231500"/>
          </a:xfrm>
          <a:prstGeom prst="roundRect">
            <a:avLst>
              <a:gd fmla="val 16667" name="adj"/>
            </a:avLst>
          </a:prstGeom>
          <a:solidFill>
            <a:srgbClr val="00FFFF"/>
          </a:solidFill>
          <a:ln cap="flat" cmpd="sng" w="9525">
            <a:solidFill>
              <a:schemeClr val="lt2"/>
            </a:solidFill>
            <a:prstDash val="solid"/>
            <a:round/>
            <a:headEnd len="sm" w="sm" type="none"/>
            <a:tailEnd len="sm" w="sm" type="none"/>
          </a:ln>
        </p:spPr>
        <p:txBody>
          <a:bodyPr anchorCtr="0" anchor="ctr" bIns="349450" lIns="349450" spcFirstLastPara="1" rIns="349450" wrap="square" tIns="349450">
            <a:noAutofit/>
          </a:bodyPr>
          <a:lstStyle/>
          <a:p>
            <a:pPr indent="0" lvl="0" marL="0" marR="0" rtl="0" algn="ctr">
              <a:lnSpc>
                <a:spcPct val="100000"/>
              </a:lnSpc>
              <a:spcBef>
                <a:spcPts val="0"/>
              </a:spcBef>
              <a:spcAft>
                <a:spcPts val="0"/>
              </a:spcAft>
              <a:buClr>
                <a:srgbClr val="000000"/>
              </a:buClr>
              <a:buSzPts val="5400"/>
              <a:buFont typeface="Arial"/>
              <a:buNone/>
            </a:pPr>
            <a:r>
              <a:rPr b="1" i="0" lang="en" sz="5400" u="none" cap="none" strike="noStrike">
                <a:solidFill>
                  <a:srgbClr val="000000"/>
                </a:solidFill>
                <a:latin typeface="Proxima Nova"/>
                <a:ea typeface="Proxima Nova"/>
                <a:cs typeface="Proxima Nova"/>
                <a:sym typeface="Proxima Nova"/>
              </a:rPr>
              <a:t>Novelty</a:t>
            </a:r>
            <a:endParaRPr b="1" i="0" sz="5400" u="none" cap="none" strike="noStrike">
              <a:solidFill>
                <a:srgbClr val="000000"/>
              </a:solidFill>
              <a:latin typeface="Proxima Nova"/>
              <a:ea typeface="Proxima Nova"/>
              <a:cs typeface="Proxima Nova"/>
              <a:sym typeface="Proxima Nova"/>
            </a:endParaRPr>
          </a:p>
        </p:txBody>
      </p:sp>
      <p:sp>
        <p:nvSpPr>
          <p:cNvPr id="59" name="Google Shape;59;p1"/>
          <p:cNvSpPr txBox="1"/>
          <p:nvPr/>
        </p:nvSpPr>
        <p:spPr>
          <a:xfrm>
            <a:off x="0" y="997800"/>
            <a:ext cx="5486400" cy="2275800"/>
          </a:xfrm>
          <a:prstGeom prst="rect">
            <a:avLst/>
          </a:prstGeom>
          <a:noFill/>
          <a:ln>
            <a:noFill/>
          </a:ln>
        </p:spPr>
        <p:txBody>
          <a:bodyPr anchorCtr="0" anchor="t" bIns="349450" lIns="349450" spcFirstLastPara="1" rIns="349450" wrap="square" tIns="349450">
            <a:spAutoFit/>
          </a:bodyPr>
          <a:lstStyle/>
          <a:p>
            <a:pPr indent="0" lvl="0" marL="0" marR="0" rtl="0" algn="l">
              <a:lnSpc>
                <a:spcPct val="100000"/>
              </a:lnSpc>
              <a:spcBef>
                <a:spcPts val="0"/>
              </a:spcBef>
              <a:spcAft>
                <a:spcPts val="0"/>
              </a:spcAft>
              <a:buClr>
                <a:srgbClr val="000000"/>
              </a:buClr>
              <a:buSzPts val="3100"/>
              <a:buFont typeface="Arial"/>
              <a:buNone/>
            </a:pPr>
            <a:r>
              <a:rPr b="1" lang="en" sz="3400">
                <a:latin typeface="Inter"/>
                <a:ea typeface="Inter"/>
                <a:cs typeface="Inter"/>
                <a:sym typeface="Inter"/>
              </a:rPr>
              <a:t>Seraphim Amare</a:t>
            </a:r>
            <a:endParaRPr b="1" sz="3400">
              <a:latin typeface="Inter"/>
              <a:ea typeface="Inter"/>
              <a:cs typeface="Inter"/>
              <a:sym typeface="Inter"/>
            </a:endParaRPr>
          </a:p>
          <a:p>
            <a:pPr indent="0" lvl="0" marL="0" marR="0" rtl="0" algn="l">
              <a:lnSpc>
                <a:spcPct val="100000"/>
              </a:lnSpc>
              <a:spcBef>
                <a:spcPts val="0"/>
              </a:spcBef>
              <a:spcAft>
                <a:spcPts val="0"/>
              </a:spcAft>
              <a:buClr>
                <a:srgbClr val="000000"/>
              </a:buClr>
              <a:buSzPts val="3100"/>
              <a:buFont typeface="Arial"/>
              <a:buNone/>
            </a:pPr>
            <a:r>
              <a:rPr b="1" lang="en" sz="3400">
                <a:latin typeface="Inter"/>
                <a:ea typeface="Inter"/>
                <a:cs typeface="Inter"/>
                <a:sym typeface="Inter"/>
              </a:rPr>
              <a:t>Jonathan</a:t>
            </a:r>
            <a:r>
              <a:rPr b="1" lang="en" sz="3400">
                <a:latin typeface="Inter"/>
                <a:ea typeface="Inter"/>
                <a:cs typeface="Inter"/>
                <a:sym typeface="Inter"/>
              </a:rPr>
              <a:t> French</a:t>
            </a:r>
            <a:endParaRPr b="1" sz="3400">
              <a:latin typeface="Inter"/>
              <a:ea typeface="Inter"/>
              <a:cs typeface="Inter"/>
              <a:sym typeface="Inter"/>
            </a:endParaRPr>
          </a:p>
          <a:p>
            <a:pPr indent="0" lvl="0" marL="0" marR="0" rtl="0" algn="l">
              <a:lnSpc>
                <a:spcPct val="100000"/>
              </a:lnSpc>
              <a:spcBef>
                <a:spcPts val="0"/>
              </a:spcBef>
              <a:spcAft>
                <a:spcPts val="0"/>
              </a:spcAft>
              <a:buClr>
                <a:srgbClr val="000000"/>
              </a:buClr>
              <a:buSzPts val="3100"/>
              <a:buFont typeface="Arial"/>
              <a:buNone/>
            </a:pPr>
            <a:r>
              <a:rPr b="1" lang="en" sz="3400">
                <a:latin typeface="Inter"/>
                <a:ea typeface="Inter"/>
                <a:cs typeface="Inter"/>
                <a:sym typeface="Inter"/>
              </a:rPr>
              <a:t>Jason Park</a:t>
            </a:r>
            <a:endParaRPr b="1" sz="3400">
              <a:latin typeface="Inter"/>
              <a:ea typeface="Inter"/>
              <a:cs typeface="Inter"/>
              <a:sym typeface="Inter"/>
            </a:endParaRPr>
          </a:p>
        </p:txBody>
      </p:sp>
      <p:sp>
        <p:nvSpPr>
          <p:cNvPr id="60" name="Google Shape;60;p1"/>
          <p:cNvSpPr txBox="1"/>
          <p:nvPr/>
        </p:nvSpPr>
        <p:spPr>
          <a:xfrm>
            <a:off x="-77550" y="15250225"/>
            <a:ext cx="9448800" cy="6955200"/>
          </a:xfrm>
          <a:prstGeom prst="rect">
            <a:avLst/>
          </a:prstGeom>
          <a:noFill/>
          <a:ln>
            <a:noFill/>
          </a:ln>
        </p:spPr>
        <p:txBody>
          <a:bodyPr anchorCtr="0" anchor="t" bIns="349450" lIns="349450" spcFirstLastPara="1" rIns="349450" wrap="square" tIns="349450">
            <a:spAutoFit/>
          </a:bodyPr>
          <a:lstStyle/>
          <a:p>
            <a:pPr indent="0" lvl="0" marL="0" marR="0" rtl="0" algn="just">
              <a:lnSpc>
                <a:spcPct val="100000"/>
              </a:lnSpc>
              <a:spcBef>
                <a:spcPts val="0"/>
              </a:spcBef>
              <a:spcAft>
                <a:spcPts val="0"/>
              </a:spcAft>
              <a:buClr>
                <a:srgbClr val="000000"/>
              </a:buClr>
              <a:buSzPts val="3400"/>
              <a:buFont typeface="Arial"/>
              <a:buNone/>
            </a:pPr>
            <a:r>
              <a:rPr lang="en" sz="2900"/>
              <a:t>The current system at TJ lacks the present mechanism to automate fish tank management. We have developed a system that tracks fish activity in real-time and water quality measurements while performing sensor-driven automated feeding and tank cleaning. Through the incorporation of a CNN model the system possesses the capability to make intelligence-based decisions for maintaining the tank environment. The solution stands out with its potential to merge machine learning capabilities with aquarium environmental control systems to deliver automated yet effective aquarium maintenance. The system design enables future modifications to suit different types of aquarium setups.</a:t>
            </a:r>
            <a:endParaRPr i="0" sz="2900" u="none" cap="none" strike="noStrike">
              <a:solidFill>
                <a:srgbClr val="000000"/>
              </a:solidFill>
            </a:endParaRPr>
          </a:p>
        </p:txBody>
      </p:sp>
      <p:sp>
        <p:nvSpPr>
          <p:cNvPr id="61" name="Google Shape;61;p1"/>
          <p:cNvSpPr txBox="1"/>
          <p:nvPr/>
        </p:nvSpPr>
        <p:spPr>
          <a:xfrm>
            <a:off x="9676258" y="17700693"/>
            <a:ext cx="12054000" cy="1152300"/>
          </a:xfrm>
          <a:prstGeom prst="rect">
            <a:avLst/>
          </a:prstGeom>
          <a:noFill/>
          <a:ln>
            <a:noFill/>
          </a:ln>
        </p:spPr>
        <p:txBody>
          <a:bodyPr anchorCtr="0" anchor="t" bIns="349450" lIns="349450" spcFirstLastPara="1" rIns="349450" wrap="square" tIns="349450">
            <a:spAutoFit/>
          </a:bodyPr>
          <a:lstStyle/>
          <a:p>
            <a:pPr indent="0" lvl="0" marL="0" marR="0" rtl="0" algn="just">
              <a:lnSpc>
                <a:spcPct val="100000"/>
              </a:lnSpc>
              <a:spcBef>
                <a:spcPts val="0"/>
              </a:spcBef>
              <a:spcAft>
                <a:spcPts val="0"/>
              </a:spcAft>
              <a:buClr>
                <a:srgbClr val="000000"/>
              </a:buClr>
              <a:buSzPts val="3400"/>
              <a:buFont typeface="Arial"/>
              <a:buNone/>
            </a:pPr>
            <a:r>
              <a:t/>
            </a:r>
            <a:endParaRPr i="1" sz="2900" u="none" cap="none" strike="noStrike">
              <a:solidFill>
                <a:srgbClr val="000000"/>
              </a:solidFill>
            </a:endParaRPr>
          </a:p>
        </p:txBody>
      </p:sp>
      <p:sp>
        <p:nvSpPr>
          <p:cNvPr id="62" name="Google Shape;62;p1"/>
          <p:cNvSpPr/>
          <p:nvPr/>
        </p:nvSpPr>
        <p:spPr>
          <a:xfrm>
            <a:off x="9885330" y="9047133"/>
            <a:ext cx="12139200" cy="1614000"/>
          </a:xfrm>
          <a:prstGeom prst="roundRect">
            <a:avLst>
              <a:gd fmla="val 16667" name="adj"/>
            </a:avLst>
          </a:prstGeom>
          <a:solidFill>
            <a:srgbClr val="FFFF00"/>
          </a:solidFill>
          <a:ln cap="flat" cmpd="sng" w="9525">
            <a:solidFill>
              <a:schemeClr val="lt2"/>
            </a:solidFill>
            <a:prstDash val="solid"/>
            <a:round/>
            <a:headEnd len="sm" w="sm" type="none"/>
            <a:tailEnd len="sm" w="sm" type="none"/>
          </a:ln>
        </p:spPr>
        <p:txBody>
          <a:bodyPr anchorCtr="0" anchor="ctr" bIns="349450" lIns="349450" spcFirstLastPara="1" rIns="349450" wrap="square" tIns="349450">
            <a:noAutofit/>
          </a:bodyPr>
          <a:lstStyle/>
          <a:p>
            <a:pPr indent="0" lvl="0" marL="0" marR="0" rtl="0" algn="ctr">
              <a:lnSpc>
                <a:spcPct val="100000"/>
              </a:lnSpc>
              <a:spcBef>
                <a:spcPts val="0"/>
              </a:spcBef>
              <a:spcAft>
                <a:spcPts val="0"/>
              </a:spcAft>
              <a:buClr>
                <a:srgbClr val="000000"/>
              </a:buClr>
              <a:buSzPts val="5400"/>
              <a:buFont typeface="Arial"/>
              <a:buNone/>
            </a:pPr>
            <a:r>
              <a:rPr b="1" i="0" lang="en" sz="5400" u="none" cap="none" strike="noStrike">
                <a:solidFill>
                  <a:srgbClr val="000000"/>
                </a:solidFill>
                <a:latin typeface="Proxima Nova"/>
                <a:ea typeface="Proxima Nova"/>
                <a:cs typeface="Proxima Nova"/>
                <a:sym typeface="Proxima Nova"/>
              </a:rPr>
              <a:t>Methods &amp; Results</a:t>
            </a:r>
            <a:endParaRPr b="1" i="0" sz="5400" u="none" cap="none" strike="noStrike">
              <a:solidFill>
                <a:srgbClr val="000000"/>
              </a:solidFill>
              <a:latin typeface="Proxima Nova"/>
              <a:ea typeface="Proxima Nova"/>
              <a:cs typeface="Proxima Nova"/>
              <a:sym typeface="Proxima Nova"/>
            </a:endParaRPr>
          </a:p>
        </p:txBody>
      </p:sp>
      <p:sp>
        <p:nvSpPr>
          <p:cNvPr id="63" name="Google Shape;63;p1"/>
          <p:cNvSpPr/>
          <p:nvPr/>
        </p:nvSpPr>
        <p:spPr>
          <a:xfrm>
            <a:off x="22329860" y="15498550"/>
            <a:ext cx="10413300" cy="1614000"/>
          </a:xfrm>
          <a:prstGeom prst="roundRect">
            <a:avLst>
              <a:gd fmla="val 16667" name="adj"/>
            </a:avLst>
          </a:prstGeom>
          <a:solidFill>
            <a:srgbClr val="FFFF00"/>
          </a:solidFill>
          <a:ln cap="flat" cmpd="sng" w="9525">
            <a:solidFill>
              <a:schemeClr val="lt2"/>
            </a:solidFill>
            <a:prstDash val="solid"/>
            <a:round/>
            <a:headEnd len="sm" w="sm" type="none"/>
            <a:tailEnd len="sm" w="sm" type="none"/>
          </a:ln>
        </p:spPr>
        <p:txBody>
          <a:bodyPr anchorCtr="0" anchor="ctr" bIns="349450" lIns="349450" spcFirstLastPara="1" rIns="349450" wrap="square" tIns="349450">
            <a:noAutofit/>
          </a:bodyPr>
          <a:lstStyle/>
          <a:p>
            <a:pPr indent="0" lvl="0" marL="0" marR="0" rtl="0" algn="ctr">
              <a:lnSpc>
                <a:spcPct val="100000"/>
              </a:lnSpc>
              <a:spcBef>
                <a:spcPts val="0"/>
              </a:spcBef>
              <a:spcAft>
                <a:spcPts val="0"/>
              </a:spcAft>
              <a:buClr>
                <a:srgbClr val="000000"/>
              </a:buClr>
              <a:buSzPts val="5400"/>
              <a:buFont typeface="Arial"/>
              <a:buNone/>
            </a:pPr>
            <a:r>
              <a:rPr b="1" i="0" lang="en" sz="5400" u="none" cap="none" strike="noStrike">
                <a:solidFill>
                  <a:srgbClr val="000000"/>
                </a:solidFill>
                <a:latin typeface="Proxima Nova"/>
                <a:ea typeface="Proxima Nova"/>
                <a:cs typeface="Proxima Nova"/>
                <a:sym typeface="Proxima Nova"/>
              </a:rPr>
              <a:t>Impact &amp; Future Work</a:t>
            </a:r>
            <a:endParaRPr b="1" i="0" sz="5400" u="none" cap="none" strike="noStrike">
              <a:solidFill>
                <a:srgbClr val="000000"/>
              </a:solidFill>
              <a:latin typeface="Proxima Nova"/>
              <a:ea typeface="Proxima Nova"/>
              <a:cs typeface="Proxima Nova"/>
              <a:sym typeface="Proxima Nova"/>
            </a:endParaRPr>
          </a:p>
        </p:txBody>
      </p:sp>
      <p:sp>
        <p:nvSpPr>
          <p:cNvPr id="64" name="Google Shape;64;p1"/>
          <p:cNvSpPr txBox="1"/>
          <p:nvPr/>
        </p:nvSpPr>
        <p:spPr>
          <a:xfrm>
            <a:off x="9409250" y="10492350"/>
            <a:ext cx="12577800" cy="8294400"/>
          </a:xfrm>
          <a:prstGeom prst="rect">
            <a:avLst/>
          </a:prstGeom>
          <a:noFill/>
          <a:ln>
            <a:noFill/>
          </a:ln>
        </p:spPr>
        <p:txBody>
          <a:bodyPr anchorCtr="0" anchor="t" bIns="349450" lIns="349450" spcFirstLastPara="1" rIns="349450" wrap="square" tIns="349450">
            <a:spAutoFit/>
          </a:bodyPr>
          <a:lstStyle/>
          <a:p>
            <a:pPr indent="0" lvl="0" marL="0" marR="0" rtl="0" algn="just">
              <a:lnSpc>
                <a:spcPct val="100000"/>
              </a:lnSpc>
              <a:spcBef>
                <a:spcPts val="0"/>
              </a:spcBef>
              <a:spcAft>
                <a:spcPts val="0"/>
              </a:spcAft>
              <a:buClr>
                <a:srgbClr val="000000"/>
              </a:buClr>
              <a:buSzPts val="3400"/>
              <a:buFont typeface="Arial"/>
              <a:buNone/>
            </a:pPr>
            <a:r>
              <a:rPr lang="en" sz="2900"/>
              <a:t>Figure 1 illustrates how the Smart Aquarium system implements YOLOv8 based convolutional neural networks (CNNs) to track fish movements and analyze ammonia sensor displays through color detection. Real-time processing of video data coming from UVC-compatible cameras occurs on a Raspberry Pi for fish activity detection combined with environmental change identification. The system uses detected information to trigger automated actions such as feeding shown in Figure 2 or send RoboSnail for cleaning as see in Figure 3. Thе Pi processеs all information locally to provide fast responsive system performance.</a:t>
            </a:r>
            <a:endParaRPr sz="2900"/>
          </a:p>
          <a:p>
            <a:pPr indent="0" lvl="0" marL="0" rtl="0" algn="just">
              <a:spcBef>
                <a:spcPts val="0"/>
              </a:spcBef>
              <a:spcAft>
                <a:spcPts val="0"/>
              </a:spcAft>
              <a:buClr>
                <a:schemeClr val="dk1"/>
              </a:buClr>
              <a:buSzPts val="3400"/>
              <a:buFont typeface="Arial"/>
              <a:buNone/>
            </a:pPr>
            <a:r>
              <a:rPr lang="en" sz="2900">
                <a:solidFill>
                  <a:schemeClr val="dk1"/>
                </a:solidFill>
              </a:rPr>
              <a:t>A CNN in our Smart Aquarium system tracks fish behavior to find changes in water quality. The system automatically initiates feeding after detecting limited movement from fish. The system triggers the robotic snail to perform tank cleaning operations when ammonia levels reach high levels. This enables the aquarium environment to maintain its health by reducing the need for human interaction as seen in the end results on Figure 4.</a:t>
            </a:r>
            <a:endParaRPr sz="2900"/>
          </a:p>
        </p:txBody>
      </p:sp>
      <p:sp>
        <p:nvSpPr>
          <p:cNvPr id="65" name="Google Shape;65;p1"/>
          <p:cNvSpPr txBox="1"/>
          <p:nvPr/>
        </p:nvSpPr>
        <p:spPr>
          <a:xfrm>
            <a:off x="22035240" y="16949113"/>
            <a:ext cx="10755600" cy="5169600"/>
          </a:xfrm>
          <a:prstGeom prst="rect">
            <a:avLst/>
          </a:prstGeom>
          <a:noFill/>
          <a:ln>
            <a:noFill/>
          </a:ln>
        </p:spPr>
        <p:txBody>
          <a:bodyPr anchorCtr="0" anchor="t" bIns="349450" lIns="349450" spcFirstLastPara="1" rIns="349450" wrap="square" tIns="349450">
            <a:spAutoFit/>
          </a:bodyPr>
          <a:lstStyle/>
          <a:p>
            <a:pPr indent="0" lvl="0" marL="0" marR="0" rtl="0" algn="just">
              <a:lnSpc>
                <a:spcPct val="100000"/>
              </a:lnSpc>
              <a:spcBef>
                <a:spcPts val="0"/>
              </a:spcBef>
              <a:spcAft>
                <a:spcPts val="0"/>
              </a:spcAft>
              <a:buClr>
                <a:srgbClr val="000000"/>
              </a:buClr>
              <a:buSzPts val="3400"/>
              <a:buFont typeface="Arial"/>
              <a:buNone/>
            </a:pPr>
            <a:r>
              <a:rPr lang="en" sz="2900"/>
              <a:t>Through automated managing of fish activity and water quality in the Smart Aquarium system a healthier aquatic environment exists that requires minimal human maintenance. Automated feeding and tank cleaning operations through the system decrease the requirement for human supervision. Follow-up research could concentrate on enhancing the CNN performance for better prediction precision while also increasing system flexibility and expanding its capability beyond water quality management to manage other aquarium conditions.</a:t>
            </a:r>
            <a:endParaRPr i="0" sz="2900" u="none" cap="none" strike="noStrike">
              <a:solidFill>
                <a:srgbClr val="000000"/>
              </a:solidFill>
            </a:endParaRPr>
          </a:p>
        </p:txBody>
      </p:sp>
      <p:sp>
        <p:nvSpPr>
          <p:cNvPr id="66" name="Google Shape;66;p1"/>
          <p:cNvSpPr txBox="1"/>
          <p:nvPr/>
        </p:nvSpPr>
        <p:spPr>
          <a:xfrm>
            <a:off x="26883843" y="280225"/>
            <a:ext cx="6169500" cy="3322500"/>
          </a:xfrm>
          <a:prstGeom prst="rect">
            <a:avLst/>
          </a:prstGeom>
          <a:noFill/>
          <a:ln>
            <a:noFill/>
          </a:ln>
        </p:spPr>
        <p:txBody>
          <a:bodyPr anchorCtr="0" anchor="t" bIns="349450" lIns="349450" spcFirstLastPara="1" rIns="349450" wrap="square" tIns="349450">
            <a:spAutoFit/>
          </a:bodyPr>
          <a:lstStyle/>
          <a:p>
            <a:pPr indent="0" lvl="0" marL="0" marR="0" rtl="0" algn="ctr">
              <a:lnSpc>
                <a:spcPct val="100000"/>
              </a:lnSpc>
              <a:spcBef>
                <a:spcPts val="0"/>
              </a:spcBef>
              <a:spcAft>
                <a:spcPts val="0"/>
              </a:spcAft>
              <a:buClr>
                <a:srgbClr val="000000"/>
              </a:buClr>
              <a:buSzPts val="3400"/>
              <a:buFont typeface="Arial"/>
              <a:buNone/>
            </a:pPr>
            <a:r>
              <a:rPr b="1" lang="en" sz="3400">
                <a:latin typeface="Inter"/>
                <a:ea typeface="Inter"/>
                <a:cs typeface="Inter"/>
                <a:sym typeface="Inter"/>
              </a:rPr>
              <a:t>Computer </a:t>
            </a:r>
            <a:r>
              <a:rPr b="1" i="0" lang="en" sz="3400" u="none" cap="none" strike="noStrike">
                <a:solidFill>
                  <a:srgbClr val="000000"/>
                </a:solidFill>
                <a:latin typeface="Inter"/>
                <a:ea typeface="Inter"/>
                <a:cs typeface="Inter"/>
                <a:sym typeface="Inter"/>
              </a:rPr>
              <a:t>Systems Lab</a:t>
            </a:r>
            <a:endParaRPr b="1" i="0" sz="3400" u="none" cap="none" strike="noStrike">
              <a:solidFill>
                <a:srgbClr val="000000"/>
              </a:solidFill>
              <a:latin typeface="Inter"/>
              <a:ea typeface="Inter"/>
              <a:cs typeface="Inter"/>
              <a:sym typeface="Inter"/>
            </a:endParaRPr>
          </a:p>
          <a:p>
            <a:pPr indent="0" lvl="0" marL="0" marR="0" rtl="0" algn="ctr">
              <a:lnSpc>
                <a:spcPct val="100000"/>
              </a:lnSpc>
              <a:spcBef>
                <a:spcPts val="0"/>
              </a:spcBef>
              <a:spcAft>
                <a:spcPts val="0"/>
              </a:spcAft>
              <a:buClr>
                <a:srgbClr val="000000"/>
              </a:buClr>
              <a:buSzPts val="3400"/>
              <a:buFont typeface="Arial"/>
              <a:buNone/>
            </a:pPr>
            <a:r>
              <a:rPr b="1" i="0" lang="en" sz="3400" u="none" cap="none" strike="noStrike">
                <a:solidFill>
                  <a:srgbClr val="000000"/>
                </a:solidFill>
                <a:latin typeface="Inter"/>
                <a:ea typeface="Inter"/>
                <a:cs typeface="Inter"/>
                <a:sym typeface="Inter"/>
              </a:rPr>
              <a:t> &amp; </a:t>
            </a:r>
            <a:endParaRPr b="1" i="0" sz="3400" u="none" cap="none" strike="noStrike">
              <a:solidFill>
                <a:srgbClr val="000000"/>
              </a:solidFill>
              <a:latin typeface="Inter"/>
              <a:ea typeface="Inter"/>
              <a:cs typeface="Inter"/>
              <a:sym typeface="Inter"/>
            </a:endParaRPr>
          </a:p>
          <a:p>
            <a:pPr indent="0" lvl="0" marL="0" marR="0" rtl="0" algn="ctr">
              <a:lnSpc>
                <a:spcPct val="100000"/>
              </a:lnSpc>
              <a:spcBef>
                <a:spcPts val="0"/>
              </a:spcBef>
              <a:spcAft>
                <a:spcPts val="0"/>
              </a:spcAft>
              <a:buClr>
                <a:srgbClr val="000000"/>
              </a:buClr>
              <a:buSzPts val="3400"/>
              <a:buFont typeface="Arial"/>
              <a:buNone/>
            </a:pPr>
            <a:r>
              <a:rPr b="1" lang="en" sz="3400">
                <a:latin typeface="Inter"/>
                <a:ea typeface="Inter"/>
                <a:cs typeface="Inter"/>
                <a:sym typeface="Inter"/>
              </a:rPr>
              <a:t> </a:t>
            </a:r>
            <a:r>
              <a:rPr b="1" i="0" lang="en" sz="3400" u="none" cap="none" strike="noStrike">
                <a:solidFill>
                  <a:srgbClr val="000000"/>
                </a:solidFill>
                <a:latin typeface="Inter"/>
                <a:ea typeface="Inter"/>
                <a:cs typeface="Inter"/>
                <a:sym typeface="Inter"/>
              </a:rPr>
              <a:t>E</a:t>
            </a:r>
            <a:r>
              <a:rPr b="1" lang="en" sz="3400">
                <a:latin typeface="Inter"/>
                <a:ea typeface="Inter"/>
                <a:cs typeface="Inter"/>
                <a:sym typeface="Inter"/>
              </a:rPr>
              <a:t>ngineering Lab </a:t>
            </a:r>
            <a:endParaRPr b="1" sz="3400">
              <a:latin typeface="Inter"/>
              <a:ea typeface="Inter"/>
              <a:cs typeface="Inter"/>
              <a:sym typeface="Inter"/>
            </a:endParaRPr>
          </a:p>
          <a:p>
            <a:pPr indent="0" lvl="0" marL="0" marR="0" rtl="0" algn="ctr">
              <a:lnSpc>
                <a:spcPct val="100000"/>
              </a:lnSpc>
              <a:spcBef>
                <a:spcPts val="0"/>
              </a:spcBef>
              <a:spcAft>
                <a:spcPts val="0"/>
              </a:spcAft>
              <a:buClr>
                <a:srgbClr val="000000"/>
              </a:buClr>
              <a:buSzPts val="3400"/>
              <a:buFont typeface="Arial"/>
              <a:buNone/>
            </a:pPr>
            <a:r>
              <a:rPr b="1" i="0" lang="en" sz="3400" u="none" cap="none" strike="noStrike">
                <a:solidFill>
                  <a:srgbClr val="000000"/>
                </a:solidFill>
                <a:latin typeface="Inter"/>
                <a:ea typeface="Inter"/>
                <a:cs typeface="Inter"/>
                <a:sym typeface="Inter"/>
              </a:rPr>
              <a:t>202</a:t>
            </a:r>
            <a:r>
              <a:rPr b="1" lang="en" sz="3400">
                <a:latin typeface="Inter"/>
                <a:ea typeface="Inter"/>
                <a:cs typeface="Inter"/>
                <a:sym typeface="Inter"/>
              </a:rPr>
              <a:t>5</a:t>
            </a:r>
            <a:r>
              <a:rPr b="1" i="0" lang="en" sz="3400" u="none" cap="none" strike="noStrike">
                <a:solidFill>
                  <a:srgbClr val="000000"/>
                </a:solidFill>
                <a:latin typeface="Inter"/>
                <a:ea typeface="Inter"/>
                <a:cs typeface="Inter"/>
                <a:sym typeface="Inter"/>
              </a:rPr>
              <a:t> </a:t>
            </a:r>
            <a:endParaRPr b="1" i="0" sz="3400" u="none" cap="none" strike="noStrike">
              <a:solidFill>
                <a:srgbClr val="000000"/>
              </a:solidFill>
              <a:latin typeface="Inter"/>
              <a:ea typeface="Inter"/>
              <a:cs typeface="Inter"/>
              <a:sym typeface="Inter"/>
            </a:endParaRPr>
          </a:p>
          <a:p>
            <a:pPr indent="0" lvl="0" marL="0" marR="0" rtl="0" algn="ctr">
              <a:lnSpc>
                <a:spcPct val="100000"/>
              </a:lnSpc>
              <a:spcBef>
                <a:spcPts val="0"/>
              </a:spcBef>
              <a:spcAft>
                <a:spcPts val="0"/>
              </a:spcAft>
              <a:buClr>
                <a:srgbClr val="000000"/>
              </a:buClr>
              <a:buSzPts val="3400"/>
              <a:buFont typeface="Arial"/>
              <a:buNone/>
            </a:pPr>
            <a:r>
              <a:rPr b="1" lang="en" sz="3400">
                <a:latin typeface="Inter"/>
                <a:ea typeface="Inter"/>
                <a:cs typeface="Inter"/>
                <a:sym typeface="Inter"/>
              </a:rPr>
              <a:t> </a:t>
            </a:r>
            <a:r>
              <a:rPr b="1" i="0" lang="en" sz="3400" u="none" cap="none" strike="noStrike">
                <a:solidFill>
                  <a:srgbClr val="000000"/>
                </a:solidFill>
                <a:latin typeface="Inter"/>
                <a:ea typeface="Inter"/>
                <a:cs typeface="Inter"/>
                <a:sym typeface="Inter"/>
              </a:rPr>
              <a:t>Yilmaz, </a:t>
            </a:r>
            <a:r>
              <a:rPr b="1" lang="en" sz="3400">
                <a:latin typeface="Inter"/>
                <a:ea typeface="Inter"/>
                <a:cs typeface="Inter"/>
                <a:sym typeface="Inter"/>
              </a:rPr>
              <a:t>Behling, Parilla</a:t>
            </a:r>
            <a:endParaRPr b="1" i="0" sz="3400" u="none" cap="none" strike="noStrike">
              <a:solidFill>
                <a:srgbClr val="000000"/>
              </a:solidFill>
              <a:latin typeface="Inter"/>
              <a:ea typeface="Inter"/>
              <a:cs typeface="Inter"/>
              <a:sym typeface="Inter"/>
            </a:endParaRPr>
          </a:p>
        </p:txBody>
      </p:sp>
      <p:sp>
        <p:nvSpPr>
          <p:cNvPr id="67" name="Google Shape;67;p1"/>
          <p:cNvSpPr txBox="1"/>
          <p:nvPr/>
        </p:nvSpPr>
        <p:spPr>
          <a:xfrm>
            <a:off x="9885325" y="8151100"/>
            <a:ext cx="11519400" cy="1229100"/>
          </a:xfrm>
          <a:prstGeom prst="rect">
            <a:avLst/>
          </a:prstGeom>
          <a:noFill/>
          <a:ln>
            <a:noFill/>
          </a:ln>
        </p:spPr>
        <p:txBody>
          <a:bodyPr anchorCtr="0" anchor="t" bIns="349450" lIns="349450" spcFirstLastPara="1" rIns="349450" wrap="square" tIns="349450">
            <a:spAutoFit/>
          </a:bodyPr>
          <a:lstStyle/>
          <a:p>
            <a:pPr indent="0" lvl="0" marL="0" marR="0" rtl="0" algn="ctr">
              <a:lnSpc>
                <a:spcPct val="100000"/>
              </a:lnSpc>
              <a:spcBef>
                <a:spcPts val="0"/>
              </a:spcBef>
              <a:spcAft>
                <a:spcPts val="0"/>
              </a:spcAft>
              <a:buClr>
                <a:srgbClr val="000000"/>
              </a:buClr>
              <a:buSzPts val="3400"/>
              <a:buFont typeface="Arial"/>
              <a:buNone/>
            </a:pPr>
            <a:r>
              <a:rPr b="0" i="1" lang="en" sz="3400" u="none" cap="none" strike="noStrike">
                <a:solidFill>
                  <a:srgbClr val="000000"/>
                </a:solidFill>
                <a:latin typeface="Inter"/>
                <a:ea typeface="Inter"/>
                <a:cs typeface="Inter"/>
                <a:sym typeface="Inter"/>
              </a:rPr>
              <a:t>Fig</a:t>
            </a:r>
            <a:r>
              <a:rPr i="1" lang="en" sz="3400">
                <a:latin typeface="Inter"/>
                <a:ea typeface="Inter"/>
                <a:cs typeface="Inter"/>
                <a:sym typeface="Inter"/>
              </a:rPr>
              <a:t>ure</a:t>
            </a:r>
            <a:r>
              <a:rPr b="0" i="1" lang="en" sz="3400" u="none" cap="none" strike="noStrike">
                <a:solidFill>
                  <a:srgbClr val="000000"/>
                </a:solidFill>
                <a:latin typeface="Inter"/>
                <a:ea typeface="Inter"/>
                <a:cs typeface="Inter"/>
                <a:sym typeface="Inter"/>
              </a:rPr>
              <a:t> 1: </a:t>
            </a:r>
            <a:r>
              <a:rPr i="1" lang="en" sz="3400">
                <a:latin typeface="Inter"/>
                <a:ea typeface="Inter"/>
                <a:cs typeface="Inter"/>
                <a:sym typeface="Inter"/>
              </a:rPr>
              <a:t>Yolov8 model</a:t>
            </a:r>
            <a:endParaRPr b="0" i="1" sz="3400" u="none" cap="none" strike="noStrike">
              <a:solidFill>
                <a:srgbClr val="000000"/>
              </a:solidFill>
              <a:latin typeface="Inter"/>
              <a:ea typeface="Inter"/>
              <a:cs typeface="Inter"/>
              <a:sym typeface="Inter"/>
            </a:endParaRPr>
          </a:p>
        </p:txBody>
      </p:sp>
      <p:sp>
        <p:nvSpPr>
          <p:cNvPr id="68" name="Google Shape;68;p1"/>
          <p:cNvSpPr txBox="1"/>
          <p:nvPr/>
        </p:nvSpPr>
        <p:spPr>
          <a:xfrm>
            <a:off x="23891975" y="7523800"/>
            <a:ext cx="7458900" cy="1229100"/>
          </a:xfrm>
          <a:prstGeom prst="rect">
            <a:avLst/>
          </a:prstGeom>
          <a:noFill/>
          <a:ln>
            <a:noFill/>
          </a:ln>
        </p:spPr>
        <p:txBody>
          <a:bodyPr anchorCtr="0" anchor="t" bIns="349450" lIns="349450" spcFirstLastPara="1" rIns="349450" wrap="square" tIns="349450">
            <a:spAutoFit/>
          </a:bodyPr>
          <a:lstStyle/>
          <a:p>
            <a:pPr indent="0" lvl="0" marL="0" marR="0" rtl="0" algn="l">
              <a:lnSpc>
                <a:spcPct val="100000"/>
              </a:lnSpc>
              <a:spcBef>
                <a:spcPts val="0"/>
              </a:spcBef>
              <a:spcAft>
                <a:spcPts val="0"/>
              </a:spcAft>
              <a:buClr>
                <a:srgbClr val="000000"/>
              </a:buClr>
              <a:buSzPts val="3400"/>
              <a:buFont typeface="Arial"/>
              <a:buNone/>
            </a:pPr>
            <a:r>
              <a:rPr b="0" i="1" lang="en" sz="3400" u="none" cap="none" strike="noStrike">
                <a:solidFill>
                  <a:srgbClr val="000000"/>
                </a:solidFill>
                <a:latin typeface="Inter"/>
                <a:ea typeface="Inter"/>
                <a:cs typeface="Inter"/>
                <a:sym typeface="Inter"/>
              </a:rPr>
              <a:t>Figure  2: </a:t>
            </a:r>
            <a:r>
              <a:rPr i="1" lang="en" sz="3400">
                <a:latin typeface="Inter"/>
                <a:ea typeface="Inter"/>
                <a:cs typeface="Inter"/>
                <a:sym typeface="Inter"/>
              </a:rPr>
              <a:t>Food Dropper </a:t>
            </a:r>
            <a:endParaRPr b="0" i="1" sz="3400" u="none" cap="none" strike="noStrike">
              <a:solidFill>
                <a:srgbClr val="000000"/>
              </a:solidFill>
              <a:latin typeface="Inter"/>
              <a:ea typeface="Inter"/>
              <a:cs typeface="Inter"/>
              <a:sym typeface="Inter"/>
            </a:endParaRPr>
          </a:p>
        </p:txBody>
      </p:sp>
      <p:pic>
        <p:nvPicPr>
          <p:cNvPr id="69" name="Google Shape;69;p1" title="Screenshot 2025-05-22 115402.png"/>
          <p:cNvPicPr preferRelativeResize="0"/>
          <p:nvPr/>
        </p:nvPicPr>
        <p:blipFill rotWithShape="1">
          <a:blip r:embed="rId3">
            <a:alphaModFix/>
          </a:blip>
          <a:srcRect b="0" l="0" r="6794" t="15973"/>
          <a:stretch/>
        </p:blipFill>
        <p:spPr>
          <a:xfrm>
            <a:off x="27081575" y="4303500"/>
            <a:ext cx="4859625" cy="3408025"/>
          </a:xfrm>
          <a:prstGeom prst="rect">
            <a:avLst/>
          </a:prstGeom>
          <a:noFill/>
          <a:ln>
            <a:noFill/>
          </a:ln>
        </p:spPr>
      </p:pic>
      <p:sp>
        <p:nvSpPr>
          <p:cNvPr id="70" name="Google Shape;70;p1"/>
          <p:cNvSpPr txBox="1"/>
          <p:nvPr/>
        </p:nvSpPr>
        <p:spPr>
          <a:xfrm>
            <a:off x="22615124" y="14619775"/>
            <a:ext cx="9448800" cy="708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sz="3400">
                <a:solidFill>
                  <a:schemeClr val="dk1"/>
                </a:solidFill>
                <a:latin typeface="Inter"/>
                <a:ea typeface="Inter"/>
                <a:cs typeface="Inter"/>
                <a:sym typeface="Inter"/>
              </a:rPr>
              <a:t>Figure 3: RoboSnail &amp; Actuator</a:t>
            </a:r>
            <a:endParaRPr i="1" sz="3400">
              <a:solidFill>
                <a:schemeClr val="dk1"/>
              </a:solidFill>
              <a:latin typeface="Inter"/>
              <a:ea typeface="Inter"/>
              <a:cs typeface="Inter"/>
              <a:sym typeface="Inter"/>
            </a:endParaRPr>
          </a:p>
        </p:txBody>
      </p:sp>
      <p:sp>
        <p:nvSpPr>
          <p:cNvPr id="71" name="Google Shape;71;p1"/>
          <p:cNvSpPr/>
          <p:nvPr/>
        </p:nvSpPr>
        <p:spPr>
          <a:xfrm>
            <a:off x="1437925" y="10899450"/>
            <a:ext cx="6477952" cy="2855206"/>
          </a:xfrm>
          <a:custGeom>
            <a:rect b="b" l="l" r="r" t="t"/>
            <a:pathLst>
              <a:path extrusionOk="0" h="6344903" w="10751787">
                <a:moveTo>
                  <a:pt x="0" y="0"/>
                </a:moveTo>
                <a:lnTo>
                  <a:pt x="10751788" y="0"/>
                </a:lnTo>
                <a:lnTo>
                  <a:pt x="10751788" y="6344903"/>
                </a:lnTo>
                <a:lnTo>
                  <a:pt x="0" y="6344903"/>
                </a:lnTo>
                <a:lnTo>
                  <a:pt x="0" y="0"/>
                </a:lnTo>
                <a:close/>
              </a:path>
            </a:pathLst>
          </a:custGeom>
          <a:blipFill rotWithShape="1">
            <a:blip r:embed="rId4">
              <a:alphaModFix/>
            </a:blip>
            <a:stretch>
              <a:fillRect b="-13548" l="0" r="0" t="-13538"/>
            </a:stretch>
          </a:blipFill>
          <a:ln>
            <a:noFill/>
          </a:ln>
        </p:spPr>
      </p:sp>
      <p:pic>
        <p:nvPicPr>
          <p:cNvPr id="72" name="Google Shape;72;p1"/>
          <p:cNvPicPr preferRelativeResize="0"/>
          <p:nvPr/>
        </p:nvPicPr>
        <p:blipFill>
          <a:blip r:embed="rId5">
            <a:alphaModFix/>
          </a:blip>
          <a:stretch>
            <a:fillRect/>
          </a:stretch>
        </p:blipFill>
        <p:spPr>
          <a:xfrm>
            <a:off x="22815887" y="4488288"/>
            <a:ext cx="2981325" cy="3038475"/>
          </a:xfrm>
          <a:prstGeom prst="rect">
            <a:avLst/>
          </a:prstGeom>
          <a:noFill/>
          <a:ln>
            <a:noFill/>
          </a:ln>
        </p:spPr>
      </p:pic>
      <p:pic>
        <p:nvPicPr>
          <p:cNvPr id="73" name="Google Shape;73;p1"/>
          <p:cNvPicPr preferRelativeResize="0"/>
          <p:nvPr/>
        </p:nvPicPr>
        <p:blipFill>
          <a:blip r:embed="rId6">
            <a:alphaModFix/>
          </a:blip>
          <a:stretch>
            <a:fillRect/>
          </a:stretch>
        </p:blipFill>
        <p:spPr>
          <a:xfrm>
            <a:off x="9477500" y="4197900"/>
            <a:ext cx="12054000" cy="4274650"/>
          </a:xfrm>
          <a:prstGeom prst="rect">
            <a:avLst/>
          </a:prstGeom>
          <a:noFill/>
          <a:ln>
            <a:noFill/>
          </a:ln>
        </p:spPr>
      </p:pic>
      <p:pic>
        <p:nvPicPr>
          <p:cNvPr id="74" name="Google Shape;74;p1"/>
          <p:cNvPicPr preferRelativeResize="0"/>
          <p:nvPr/>
        </p:nvPicPr>
        <p:blipFill rotWithShape="1">
          <a:blip r:embed="rId7">
            <a:alphaModFix/>
          </a:blip>
          <a:srcRect b="0" l="0" r="4616" t="0"/>
          <a:stretch/>
        </p:blipFill>
        <p:spPr>
          <a:xfrm>
            <a:off x="14535875" y="18541950"/>
            <a:ext cx="4561200" cy="3094775"/>
          </a:xfrm>
          <a:prstGeom prst="rect">
            <a:avLst/>
          </a:prstGeom>
          <a:noFill/>
          <a:ln>
            <a:noFill/>
          </a:ln>
        </p:spPr>
      </p:pic>
      <p:pic>
        <p:nvPicPr>
          <p:cNvPr id="75" name="Google Shape;75;p1"/>
          <p:cNvPicPr preferRelativeResize="0"/>
          <p:nvPr/>
        </p:nvPicPr>
        <p:blipFill>
          <a:blip r:embed="rId8">
            <a:alphaModFix/>
          </a:blip>
          <a:stretch>
            <a:fillRect/>
          </a:stretch>
        </p:blipFill>
        <p:spPr>
          <a:xfrm>
            <a:off x="9676250" y="18517125"/>
            <a:ext cx="4859625" cy="3144399"/>
          </a:xfrm>
          <a:prstGeom prst="rect">
            <a:avLst/>
          </a:prstGeom>
          <a:noFill/>
          <a:ln>
            <a:noFill/>
          </a:ln>
        </p:spPr>
      </p:pic>
      <p:sp>
        <p:nvSpPr>
          <p:cNvPr id="76" name="Google Shape;76;p1"/>
          <p:cNvSpPr txBox="1"/>
          <p:nvPr/>
        </p:nvSpPr>
        <p:spPr>
          <a:xfrm>
            <a:off x="19187350" y="19337725"/>
            <a:ext cx="2981400" cy="175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3400">
                <a:solidFill>
                  <a:schemeClr val="dk1"/>
                </a:solidFill>
                <a:latin typeface="Inter"/>
                <a:ea typeface="Inter"/>
                <a:cs typeface="Inter"/>
                <a:sym typeface="Inter"/>
              </a:rPr>
              <a:t>Figure 4. </a:t>
            </a:r>
            <a:endParaRPr i="1" sz="3400">
              <a:solidFill>
                <a:schemeClr val="dk1"/>
              </a:solidFill>
              <a:latin typeface="Inter"/>
              <a:ea typeface="Inter"/>
              <a:cs typeface="Inter"/>
              <a:sym typeface="Inter"/>
            </a:endParaRPr>
          </a:p>
          <a:p>
            <a:pPr indent="0" lvl="0" marL="0" rtl="0" algn="l">
              <a:spcBef>
                <a:spcPts val="0"/>
              </a:spcBef>
              <a:spcAft>
                <a:spcPts val="0"/>
              </a:spcAft>
              <a:buNone/>
            </a:pPr>
            <a:r>
              <a:rPr i="1" lang="en" sz="3400">
                <a:solidFill>
                  <a:schemeClr val="dk1"/>
                </a:solidFill>
                <a:latin typeface="Inter"/>
                <a:ea typeface="Inter"/>
                <a:cs typeface="Inter"/>
                <a:sym typeface="Inter"/>
              </a:rPr>
              <a:t>Final </a:t>
            </a:r>
            <a:endParaRPr i="1" sz="3400">
              <a:solidFill>
                <a:schemeClr val="dk1"/>
              </a:solidFill>
              <a:latin typeface="Inter"/>
              <a:ea typeface="Inter"/>
              <a:cs typeface="Inter"/>
              <a:sym typeface="Inter"/>
            </a:endParaRPr>
          </a:p>
          <a:p>
            <a:pPr indent="0" lvl="0" marL="0" rtl="0" algn="l">
              <a:spcBef>
                <a:spcPts val="0"/>
              </a:spcBef>
              <a:spcAft>
                <a:spcPts val="0"/>
              </a:spcAft>
              <a:buNone/>
            </a:pPr>
            <a:r>
              <a:rPr i="1" lang="en" sz="3400">
                <a:solidFill>
                  <a:schemeClr val="dk1"/>
                </a:solidFill>
                <a:latin typeface="Inter"/>
                <a:ea typeface="Inter"/>
                <a:cs typeface="Inter"/>
                <a:sym typeface="Inter"/>
              </a:rPr>
              <a:t>Components</a:t>
            </a:r>
            <a:endParaRPr i="1" sz="3400">
              <a:solidFill>
                <a:schemeClr val="dk1"/>
              </a:solidFill>
              <a:latin typeface="Inter"/>
              <a:ea typeface="Inter"/>
              <a:cs typeface="Inter"/>
              <a:sym typeface="Inter"/>
            </a:endParaRPr>
          </a:p>
        </p:txBody>
      </p:sp>
      <p:sp>
        <p:nvSpPr>
          <p:cNvPr id="77" name="Google Shape;77;p1"/>
          <p:cNvSpPr/>
          <p:nvPr/>
        </p:nvSpPr>
        <p:spPr>
          <a:xfrm>
            <a:off x="26725295" y="8746554"/>
            <a:ext cx="5032494" cy="5346167"/>
          </a:xfrm>
          <a:custGeom>
            <a:rect b="b" l="l" r="r" t="t"/>
            <a:pathLst>
              <a:path extrusionOk="0" h="5346167" w="5032494">
                <a:moveTo>
                  <a:pt x="0" y="0"/>
                </a:moveTo>
                <a:lnTo>
                  <a:pt x="5032493" y="0"/>
                </a:lnTo>
                <a:lnTo>
                  <a:pt x="5032493" y="5346167"/>
                </a:lnTo>
                <a:lnTo>
                  <a:pt x="0" y="5346167"/>
                </a:lnTo>
                <a:lnTo>
                  <a:pt x="0" y="0"/>
                </a:lnTo>
                <a:close/>
              </a:path>
            </a:pathLst>
          </a:custGeom>
          <a:blipFill rotWithShape="1">
            <a:blip r:embed="rId9">
              <a:alphaModFix/>
            </a:blip>
            <a:stretch>
              <a:fillRect b="-3589" l="0" r="0" t="-3579"/>
            </a:stretch>
          </a:blipFill>
          <a:ln>
            <a:noFill/>
          </a:ln>
        </p:spPr>
      </p:sp>
      <p:sp>
        <p:nvSpPr>
          <p:cNvPr id="78" name="Google Shape;78;p1"/>
          <p:cNvSpPr/>
          <p:nvPr/>
        </p:nvSpPr>
        <p:spPr>
          <a:xfrm>
            <a:off x="23039601" y="8707115"/>
            <a:ext cx="2633145" cy="5534882"/>
          </a:xfrm>
          <a:custGeom>
            <a:rect b="b" l="l" r="r" t="t"/>
            <a:pathLst>
              <a:path extrusionOk="0" h="5534882" w="2633145">
                <a:moveTo>
                  <a:pt x="0" y="0"/>
                </a:moveTo>
                <a:lnTo>
                  <a:pt x="2633145" y="0"/>
                </a:lnTo>
                <a:lnTo>
                  <a:pt x="2633145" y="5534882"/>
                </a:lnTo>
                <a:lnTo>
                  <a:pt x="0" y="5534882"/>
                </a:lnTo>
                <a:lnTo>
                  <a:pt x="0" y="0"/>
                </a:lnTo>
                <a:close/>
              </a:path>
            </a:pathLst>
          </a:custGeom>
          <a:blipFill rotWithShape="1">
            <a:blip r:embed="rId10">
              <a:alphaModFix/>
            </a:blip>
            <a:stretch>
              <a:fillRect b="-3589" l="0" r="0" t="-3579"/>
            </a:stretch>
          </a:blipFill>
          <a:ln>
            <a:noFill/>
          </a:ln>
        </p:spPr>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