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Policy Gradient Methods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153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1484309" y="192559"/>
            <a:ext cx="10018714" cy="795984"/>
          </a:xfrm>
        </p:spPr>
        <p:txBody>
          <a:bodyPr/>
          <a:lstStyle/>
          <a:p>
            <a:r>
              <a:rPr lang="en-US" altLang="zh-CN" dirty="0"/>
              <a:t>13.5 Actor-Critic Methods</a:t>
            </a:r>
            <a:endParaRPr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1484310" y="1466335"/>
            <a:ext cx="10018713" cy="5123934"/>
          </a:xfrm>
        </p:spPr>
        <p:txBody>
          <a:bodyPr anchor="t">
            <a:normAutofit/>
          </a:bodyPr>
          <a:lstStyle/>
          <a:p>
            <a:r>
              <a:rPr lang="zh-CN" altLang="en-US" dirty="0" smtClean="0"/>
              <a:t>基线的方法虽然使用了</a:t>
            </a:r>
            <a:r>
              <a:rPr lang="en-US" altLang="zh-CN" dirty="0" smtClean="0"/>
              <a:t>state-value, </a:t>
            </a:r>
            <a:r>
              <a:rPr lang="zh-CN" altLang="en-US" dirty="0" smtClean="0"/>
              <a:t>但这不算是</a:t>
            </a:r>
            <a:r>
              <a:rPr lang="en-US" altLang="zh-CN" dirty="0" smtClean="0"/>
              <a:t>AC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因为没有用到</a:t>
            </a:r>
            <a:r>
              <a:rPr lang="en-US" altLang="zh-CN" dirty="0" smtClean="0"/>
              <a:t>bootstrap</a:t>
            </a:r>
          </a:p>
          <a:p>
            <a:r>
              <a:rPr lang="zh-CN" altLang="en-US" dirty="0" smtClean="0"/>
              <a:t>前面介绍的方法训练缓慢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而且也不能适用于在线训练或者连续问题</a:t>
            </a:r>
            <a:endParaRPr lang="en-US" altLang="zh-CN" dirty="0" smtClean="0"/>
          </a:p>
          <a:p>
            <a:r>
              <a:rPr lang="zh-CN" altLang="en-US" dirty="0" smtClean="0"/>
              <a:t>我们可以将其转换成</a:t>
            </a:r>
            <a:r>
              <a:rPr lang="en-US" altLang="zh-CN" dirty="0" smtClean="0"/>
              <a:t>TD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, </a:t>
            </a:r>
            <a:r>
              <a:rPr lang="zh-CN" altLang="en-US" dirty="0" smtClean="0"/>
              <a:t>得到一步</a:t>
            </a:r>
            <a:r>
              <a:rPr lang="en-US" altLang="zh-CN" dirty="0" smtClean="0"/>
              <a:t>AC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455" y="4028302"/>
            <a:ext cx="74199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9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1484309" y="192559"/>
            <a:ext cx="10018714" cy="795984"/>
          </a:xfrm>
        </p:spPr>
        <p:txBody>
          <a:bodyPr/>
          <a:lstStyle/>
          <a:p>
            <a:r>
              <a:rPr lang="en-US" altLang="zh-CN" dirty="0"/>
              <a:t>13.5 Actor-Critic Methods</a:t>
            </a:r>
            <a:endParaRPr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1484310" y="1466335"/>
            <a:ext cx="10018713" cy="5123934"/>
          </a:xfrm>
        </p:spPr>
        <p:txBody>
          <a:bodyPr anchor="t">
            <a:normAutofit/>
          </a:bodyPr>
          <a:lstStyle/>
          <a:p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47" y="1529771"/>
            <a:ext cx="8101269" cy="506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1484309" y="192559"/>
            <a:ext cx="10018714" cy="79598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13.6 Policy Gradient for Continuing Problems </a:t>
            </a:r>
            <a:r>
              <a:rPr lang="en-US" altLang="zh-CN" dirty="0" smtClean="0"/>
              <a:t>(Average Reward </a:t>
            </a:r>
            <a:r>
              <a:rPr lang="en-US" altLang="zh-CN" dirty="0"/>
              <a:t>Rate)</a:t>
            </a:r>
            <a:endParaRPr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1484310" y="1466335"/>
            <a:ext cx="10018713" cy="5123934"/>
          </a:xfrm>
        </p:spPr>
        <p:txBody>
          <a:bodyPr anchor="t">
            <a:normAutofit/>
          </a:bodyPr>
          <a:lstStyle/>
          <a:p>
            <a:r>
              <a:rPr lang="zh-CN" altLang="en-US" dirty="0" smtClean="0"/>
              <a:t>对于连续问题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需要定义效果评估为平均回报率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62" y="1984933"/>
            <a:ext cx="7239000" cy="1438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662" y="4355757"/>
            <a:ext cx="5591175" cy="2133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233" y="3441807"/>
            <a:ext cx="54387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6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1484309" y="192559"/>
            <a:ext cx="10018714" cy="79598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13.7 Policy Parameterization for Continuous Actions</a:t>
            </a:r>
            <a:endParaRPr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1484310" y="1466335"/>
            <a:ext cx="10018713" cy="5123934"/>
          </a:xfrm>
        </p:spPr>
        <p:txBody>
          <a:bodyPr anchor="t">
            <a:normAutofit/>
          </a:bodyPr>
          <a:lstStyle/>
          <a:p>
            <a:r>
              <a:rPr lang="zh-CN" altLang="en-US" dirty="0" smtClean="0"/>
              <a:t>对于连续行为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可以使用高斯分布来表示选择某个行为值的概率</a:t>
            </a:r>
            <a:endParaRPr lang="en-US" altLang="zh-CN" dirty="0" smtClean="0"/>
          </a:p>
          <a:p>
            <a:r>
              <a:rPr lang="zh-CN" altLang="en-US" dirty="0" smtClean="0"/>
              <a:t>策略受到选择行为概率的高斯函数的参数的影响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733" y="2813220"/>
            <a:ext cx="5695950" cy="1066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317" y="4028302"/>
            <a:ext cx="3759750" cy="237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8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64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1484309" y="192559"/>
            <a:ext cx="10018714" cy="795984"/>
          </a:xfrm>
        </p:spPr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1484310" y="1252151"/>
            <a:ext cx="10018713" cy="5338118"/>
          </a:xfrm>
        </p:spPr>
        <p:txBody>
          <a:bodyPr anchor="t">
            <a:normAutofit/>
          </a:bodyPr>
          <a:lstStyle/>
          <a:p>
            <a:r>
              <a:rPr lang="zh-CN" altLang="en-US" dirty="0" smtClean="0"/>
              <a:t>在之前我们都是使用</a:t>
            </a:r>
            <a:r>
              <a:rPr lang="en-US" altLang="zh-CN" dirty="0" smtClean="0"/>
              <a:t>action-value</a:t>
            </a:r>
            <a:r>
              <a:rPr lang="zh-CN" altLang="en-US" dirty="0" smtClean="0"/>
              <a:t>去做决策</a:t>
            </a:r>
            <a:r>
              <a:rPr lang="en-US" altLang="zh-CN" dirty="0" smtClean="0"/>
              <a:t>.</a:t>
            </a:r>
            <a:r>
              <a:rPr lang="zh-CN" altLang="en-US" dirty="0" smtClean="0"/>
              <a:t>本章考虑的是如何使用策略评估来直接优化策略</a:t>
            </a:r>
            <a:endParaRPr lang="en-US" altLang="zh-CN" dirty="0" smtClean="0"/>
          </a:p>
          <a:p>
            <a:r>
              <a:rPr lang="zh-CN" altLang="en-US" dirty="0" smtClean="0"/>
              <a:t>假设一个参数化策略由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来决定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我们要做的是改变这个策略的参数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从而改变在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时刻其选择行为的概率分布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zh-CN" altLang="en-US" dirty="0" smtClean="0"/>
              <a:t>我们要最优化策略的效果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可以根据效果评估          来调整策略参数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所有这一类的方法都被成为策略梯度法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同时使用了策略与值函数的方法被成为演员评审方法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</a:t>
            </a:r>
            <a:r>
              <a:rPr lang="en-US" altLang="zh-CN" i="1" dirty="0" smtClean="0"/>
              <a:t>actor-critic methods</a:t>
            </a:r>
            <a:r>
              <a:rPr lang="en-US" altLang="zh-CN" dirty="0" smtClean="0"/>
              <a:t>,</a:t>
            </a:r>
            <a:r>
              <a:rPr lang="zh-CN" altLang="en-US" dirty="0" smtClean="0"/>
              <a:t>演员就是学到的策略</a:t>
            </a:r>
            <a:r>
              <a:rPr lang="en-US" altLang="zh-CN" dirty="0" smtClean="0"/>
              <a:t>,critic</a:t>
            </a:r>
            <a:r>
              <a:rPr lang="zh-CN" altLang="en-US" dirty="0" smtClean="0"/>
              <a:t>就是值函数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本章还会提到对于连续行为空间的策略梯度法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156" y="3994385"/>
            <a:ext cx="2638425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56" y="3003976"/>
            <a:ext cx="4543425" cy="40957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806" y="3544714"/>
            <a:ext cx="6096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1484309" y="192559"/>
            <a:ext cx="10018714" cy="795984"/>
          </a:xfrm>
        </p:spPr>
        <p:txBody>
          <a:bodyPr/>
          <a:lstStyle/>
          <a:p>
            <a:r>
              <a:rPr lang="en-US" altLang="zh-CN" dirty="0"/>
              <a:t>13.1 Policy Approximation and its Advantages</a:t>
            </a:r>
            <a:endParaRPr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1484310" y="1507524"/>
            <a:ext cx="10018713" cy="5082745"/>
          </a:xfrm>
        </p:spPr>
        <p:txBody>
          <a:bodyPr anchor="t">
            <a:normAutofit/>
          </a:bodyPr>
          <a:lstStyle/>
          <a:p>
            <a:r>
              <a:rPr lang="zh-CN" altLang="en-US" dirty="0" smtClean="0"/>
              <a:t>策略一般要求不能是固定的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需要有</a:t>
            </a:r>
            <a:r>
              <a:rPr lang="en-US" altLang="zh-CN" dirty="0" smtClean="0"/>
              <a:t>epsilon</a:t>
            </a:r>
            <a:r>
              <a:rPr lang="zh-CN" altLang="en-US" dirty="0" smtClean="0"/>
              <a:t>才能学到最优的策略</a:t>
            </a:r>
            <a:endParaRPr lang="en-US" altLang="zh-CN" dirty="0" smtClean="0"/>
          </a:p>
          <a:p>
            <a:r>
              <a:rPr lang="zh-CN" altLang="en-US" dirty="0" smtClean="0"/>
              <a:t>选择行为的数值倾向函数为                             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可以计算选择每个行为的概率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而                             可以使用多种函数近似来表达</a:t>
            </a:r>
            <a:r>
              <a:rPr lang="en-US" altLang="zh-CN" dirty="0" smtClean="0"/>
              <a:t>.</a:t>
            </a:r>
            <a:r>
              <a:rPr lang="zh-CN" altLang="en-US" dirty="0" smtClean="0"/>
              <a:t>可以是线性的也可以是神经网络</a:t>
            </a:r>
            <a:endParaRPr lang="en-US" altLang="zh-CN" dirty="0" smtClean="0"/>
          </a:p>
          <a:p>
            <a:r>
              <a:rPr lang="zh-CN" altLang="en-US" dirty="0"/>
              <a:t>相比</a:t>
            </a:r>
            <a:r>
              <a:rPr lang="zh-CN" altLang="en-US" dirty="0" smtClean="0"/>
              <a:t>于行为值函数方法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策略可能更简单去逼近</a:t>
            </a:r>
            <a:r>
              <a:rPr lang="en-US" altLang="zh-CN" dirty="0" smtClean="0"/>
              <a:t>.</a:t>
            </a:r>
            <a:r>
              <a:rPr lang="zh-CN" altLang="en-US" dirty="0" smtClean="0"/>
              <a:t>对于一些问题</a:t>
            </a:r>
            <a:r>
              <a:rPr lang="en-US" altLang="zh-CN" dirty="0" smtClean="0"/>
              <a:t>,</a:t>
            </a:r>
            <a:r>
              <a:rPr lang="zh-CN" altLang="en-US" dirty="0" smtClean="0"/>
              <a:t>行为值很容易估计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所以采取行为值函数方法更好</a:t>
            </a:r>
            <a:r>
              <a:rPr lang="en-US" altLang="zh-CN" dirty="0" smtClean="0"/>
              <a:t>.</a:t>
            </a:r>
            <a:r>
              <a:rPr lang="zh-CN" altLang="en-US" dirty="0" smtClean="0"/>
              <a:t>但有一些方法策略本身很简单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所以策略逼近的方法更好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书</a:t>
            </a:r>
            <a:r>
              <a:rPr lang="zh-CN" altLang="en-US" dirty="0" smtClean="0"/>
              <a:t>上的例子</a:t>
            </a:r>
            <a:r>
              <a:rPr lang="en-US" altLang="zh-CN" dirty="0" smtClean="0"/>
              <a:t>Example 13.1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549" y="2035907"/>
            <a:ext cx="1733550" cy="400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132" y="2557977"/>
            <a:ext cx="3667125" cy="828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582" y="3469161"/>
            <a:ext cx="17335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280455" y="3303373"/>
            <a:ext cx="650789" cy="65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31244" y="3303373"/>
            <a:ext cx="650789" cy="6507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82033" y="3303372"/>
            <a:ext cx="650789" cy="65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29666" y="3303372"/>
            <a:ext cx="650789" cy="6507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2822" y="3303372"/>
            <a:ext cx="650789" cy="6507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98607" y="34441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401763" y="34441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5052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1484309" y="192559"/>
            <a:ext cx="10018714" cy="795984"/>
          </a:xfrm>
        </p:spPr>
        <p:txBody>
          <a:bodyPr/>
          <a:lstStyle/>
          <a:p>
            <a:r>
              <a:rPr lang="en-US" altLang="zh-CN" dirty="0"/>
              <a:t>13.2 The Policy Gradient Theorem</a:t>
            </a:r>
            <a:endParaRPr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1484310" y="1466335"/>
            <a:ext cx="10018713" cy="5123934"/>
          </a:xfrm>
        </p:spPr>
        <p:txBody>
          <a:bodyPr anchor="t">
            <a:normAutofit/>
          </a:bodyPr>
          <a:lstStyle/>
          <a:p>
            <a:r>
              <a:rPr lang="zh-CN" altLang="en-US" dirty="0" smtClean="0"/>
              <a:t>最重要的是效果评估</a:t>
            </a:r>
            <a:r>
              <a:rPr lang="en-US" altLang="zh-CN" dirty="0" smtClean="0"/>
              <a:t>Eta     </a:t>
            </a:r>
            <a:r>
              <a:rPr lang="zh-CN" altLang="en-US" dirty="0" smtClean="0"/>
              <a:t>怎么定义</a:t>
            </a:r>
            <a:endParaRPr lang="en-US" altLang="zh-CN" dirty="0" smtClean="0"/>
          </a:p>
          <a:p>
            <a:r>
              <a:rPr lang="zh-CN" altLang="en-US" dirty="0" smtClean="0"/>
              <a:t>首先考虑</a:t>
            </a:r>
            <a:r>
              <a:rPr lang="en-US" altLang="zh-CN" dirty="0"/>
              <a:t>episodic </a:t>
            </a:r>
            <a:r>
              <a:rPr lang="en-US" altLang="zh-CN" dirty="0" smtClean="0"/>
              <a:t>case, </a:t>
            </a:r>
            <a:r>
              <a:rPr lang="zh-CN" altLang="en-US" dirty="0" smtClean="0"/>
              <a:t>我们将评估定义为初始状态的</a:t>
            </a:r>
            <a:r>
              <a:rPr lang="en-US" altLang="zh-CN" dirty="0" smtClean="0"/>
              <a:t>value, </a:t>
            </a:r>
            <a:r>
              <a:rPr lang="zh-CN" altLang="en-US" dirty="0" smtClean="0"/>
              <a:t>因为初始状态的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等于我们对于总回报的期望值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回顾之前的内容</a:t>
            </a:r>
            <a:r>
              <a:rPr lang="en-US" altLang="zh-CN" dirty="0" smtClean="0"/>
              <a:t>, state-value</a:t>
            </a:r>
            <a:r>
              <a:rPr lang="zh-CN" altLang="en-US" dirty="0" smtClean="0"/>
              <a:t>可以通过</a:t>
            </a:r>
            <a:r>
              <a:rPr lang="en-US" altLang="zh-CN" dirty="0" smtClean="0"/>
              <a:t>q</a:t>
            </a:r>
            <a:r>
              <a:rPr lang="zh-CN" altLang="en-US" dirty="0" smtClean="0"/>
              <a:t>值来表示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</a:t>
            </a:r>
            <a:r>
              <a:rPr lang="en-US" altLang="zh-CN" dirty="0" smtClean="0"/>
              <a:t>(</a:t>
            </a:r>
            <a:r>
              <a:rPr lang="zh-CN" altLang="en-US" dirty="0" smtClean="0"/>
              <a:t>书上有证明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右侧的项表示 以 状态在</a:t>
            </a:r>
            <a:r>
              <a:rPr lang="en-US" altLang="zh-CN" dirty="0"/>
              <a:t>\pi</a:t>
            </a:r>
            <a:r>
              <a:rPr lang="zh-CN" altLang="en-US" dirty="0"/>
              <a:t>策略下出现频率和多少步到达这些状态 为权重的状态值的</a:t>
            </a:r>
            <a:r>
              <a:rPr lang="zh-CN" altLang="en-US" dirty="0" smtClean="0"/>
              <a:t>求和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299" y="1539830"/>
            <a:ext cx="238125" cy="314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693" y="3962333"/>
            <a:ext cx="4981575" cy="76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693" y="2847684"/>
            <a:ext cx="18478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5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1484309" y="192559"/>
            <a:ext cx="10018714" cy="795984"/>
          </a:xfrm>
        </p:spPr>
        <p:txBody>
          <a:bodyPr/>
          <a:lstStyle/>
          <a:p>
            <a:r>
              <a:rPr lang="en-US" altLang="zh-CN" dirty="0"/>
              <a:t>13.3 REINFORCE: Monte Carlo Policy Gradient</a:t>
            </a:r>
            <a:endParaRPr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1484310" y="1466335"/>
            <a:ext cx="10018713" cy="5123934"/>
          </a:xfrm>
        </p:spPr>
        <p:txBody>
          <a:bodyPr anchor="t">
            <a:normAutofit/>
          </a:bodyPr>
          <a:lstStyle/>
          <a:p>
            <a:r>
              <a:rPr lang="zh-CN" altLang="en-US" dirty="0" smtClean="0"/>
              <a:t>根据前面的式子可以化解为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从而参数的更新公式为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884" y="1909559"/>
            <a:ext cx="7927235" cy="20034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884" y="4526844"/>
            <a:ext cx="3350605" cy="63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2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1484309" y="192559"/>
            <a:ext cx="10018714" cy="795984"/>
          </a:xfrm>
        </p:spPr>
        <p:txBody>
          <a:bodyPr/>
          <a:lstStyle/>
          <a:p>
            <a:r>
              <a:rPr lang="en-US" altLang="zh-CN" dirty="0"/>
              <a:t>13.3 REINFORCE: Monte Carlo Policy Gradient</a:t>
            </a:r>
            <a:endParaRPr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1484310" y="1466335"/>
            <a:ext cx="10018713" cy="5123934"/>
          </a:xfrm>
        </p:spPr>
        <p:txBody>
          <a:bodyPr anchor="t">
            <a:normAutofit/>
          </a:bodyPr>
          <a:lstStyle/>
          <a:p>
            <a:r>
              <a:rPr lang="zh-CN" altLang="en-US" dirty="0" smtClean="0"/>
              <a:t>伪代码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02" y="1958987"/>
            <a:ext cx="7157183" cy="233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7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1484309" y="192559"/>
            <a:ext cx="10018714" cy="795984"/>
          </a:xfrm>
        </p:spPr>
        <p:txBody>
          <a:bodyPr/>
          <a:lstStyle/>
          <a:p>
            <a:r>
              <a:rPr lang="en-US" altLang="zh-CN" dirty="0"/>
              <a:t>13.4 REINFORCE with Baseline</a:t>
            </a:r>
            <a:endParaRPr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1484310" y="1466335"/>
            <a:ext cx="10018713" cy="5123934"/>
          </a:xfrm>
        </p:spPr>
        <p:txBody>
          <a:bodyPr anchor="t">
            <a:normAutofit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梯度</a:t>
            </a:r>
            <a:r>
              <a:rPr lang="zh-CN" altLang="en-US" dirty="0" smtClean="0"/>
              <a:t>中可以加入基线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因为基线不会影响到行为的选择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基线所组成的梯度部分等于零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于是得到新的参数更新规则</a:t>
            </a:r>
            <a:r>
              <a:rPr lang="en-US" altLang="zh-CN" dirty="0" smtClean="0"/>
              <a:t>, </a:t>
            </a:r>
            <a:r>
              <a:rPr lang="zh-CN" altLang="en-US" dirty="0" smtClean="0"/>
              <a:t>加入了基线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86" y="2048647"/>
            <a:ext cx="6086475" cy="800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086" y="3547933"/>
            <a:ext cx="6943725" cy="781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086" y="5028169"/>
            <a:ext cx="50482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2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1484309" y="192559"/>
            <a:ext cx="10018714" cy="795984"/>
          </a:xfrm>
        </p:spPr>
        <p:txBody>
          <a:bodyPr/>
          <a:lstStyle/>
          <a:p>
            <a:r>
              <a:rPr lang="en-US" altLang="zh-CN" dirty="0"/>
              <a:t>13.4 REINFORCE with Baseline</a:t>
            </a:r>
            <a:endParaRPr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1484310" y="1466335"/>
            <a:ext cx="10018713" cy="5123934"/>
          </a:xfrm>
        </p:spPr>
        <p:txBody>
          <a:bodyPr anchor="t">
            <a:normAutofit/>
          </a:bodyPr>
          <a:lstStyle/>
          <a:p>
            <a:r>
              <a:rPr lang="zh-CN" altLang="en-US" dirty="0" smtClean="0"/>
              <a:t>基线的好处是减少了方差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使得训练更快</a:t>
            </a:r>
            <a:endParaRPr lang="en-US" altLang="zh-CN" dirty="0" smtClean="0"/>
          </a:p>
          <a:p>
            <a:r>
              <a:rPr lang="zh-CN" altLang="en-US" dirty="0" smtClean="0"/>
              <a:t>我们可以使用蒙特卡洛方法来估计</a:t>
            </a:r>
            <a:r>
              <a:rPr lang="en-US" altLang="zh-CN" dirty="0" smtClean="0"/>
              <a:t>state-value, </a:t>
            </a:r>
            <a:r>
              <a:rPr lang="zh-CN" altLang="en-US" dirty="0" smtClean="0"/>
              <a:t>然后将其作为基线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152" y="2637010"/>
            <a:ext cx="7800581" cy="384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962</TotalTime>
  <Words>526</Words>
  <Application>Microsoft Office PowerPoint</Application>
  <PresentationFormat>宽屏</PresentationFormat>
  <Paragraphs>56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华文楷体</vt:lpstr>
      <vt:lpstr>Arial</vt:lpstr>
      <vt:lpstr>Corbel</vt:lpstr>
      <vt:lpstr>视差</vt:lpstr>
      <vt:lpstr>Policy Gradient Methods</vt:lpstr>
      <vt:lpstr>Introduction</vt:lpstr>
      <vt:lpstr>13.1 Policy Approximation and its Advantages</vt:lpstr>
      <vt:lpstr>PowerPoint 演示文稿</vt:lpstr>
      <vt:lpstr>13.2 The Policy Gradient Theorem</vt:lpstr>
      <vt:lpstr>13.3 REINFORCE: Monte Carlo Policy Gradient</vt:lpstr>
      <vt:lpstr>13.3 REINFORCE: Monte Carlo Policy Gradient</vt:lpstr>
      <vt:lpstr>13.4 REINFORCE with Baseline</vt:lpstr>
      <vt:lpstr>13.4 REINFORCE with Baseline</vt:lpstr>
      <vt:lpstr>13.5 Actor-Critic Methods</vt:lpstr>
      <vt:lpstr>13.5 Actor-Critic Methods</vt:lpstr>
      <vt:lpstr>13.6 Policy Gradient for Continuing Problems (Average Reward Rate)</vt:lpstr>
      <vt:lpstr>13.7 Policy Parameterization for Continuous Actions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Gradient Methods</dc:title>
  <dc:creator>李超然</dc:creator>
  <cp:lastModifiedBy>Seraphli</cp:lastModifiedBy>
  <cp:revision>40</cp:revision>
  <dcterms:created xsi:type="dcterms:W3CDTF">2017-06-04T14:47:38Z</dcterms:created>
  <dcterms:modified xsi:type="dcterms:W3CDTF">2017-06-07T08:54:26Z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