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Policy Gradient Methods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17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3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华文楷体</vt:lpstr>
      <vt:lpstr>Arial</vt:lpstr>
      <vt:lpstr>Corbel</vt:lpstr>
      <vt:lpstr>视差</vt:lpstr>
      <vt:lpstr>Policy Gradient Methods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Methods</dc:title>
  <dc:creator>李超然</dc:creator>
  <cp:lastModifiedBy>李超然</cp:lastModifiedBy>
  <cp:revision>1</cp:revision>
  <dcterms:created xsi:type="dcterms:W3CDTF">2017-06-04T14:47:38Z</dcterms:created>
  <dcterms:modified xsi:type="dcterms:W3CDTF">2017-06-04T14:50:58Z</dcterms:modified>
</cp:coreProperties>
</file>