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6.xml" ContentType="application/vnd.openxmlformats-officedocument.drawingml.char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0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10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9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15.png" ContentType="image/png"/>
  <Override PartName="/ppt/media/image22.png" ContentType="image/png"/>
  <Override PartName="/ppt/media/image8.jpeg" ContentType="image/jpe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
</Relationships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3ac95"/>
            </a:solidFill>
            <a:ln>
              <a:noFill/>
            </a:ln>
          </c:spPr>
          <c:cat>
            <c:strRef>
              <c:f>categories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b2d0b4"/>
            </a:solidFill>
            <a:ln>
              <a:noFill/>
            </a:ln>
          </c:spPr>
          <c:cat>
            <c:strRef>
              <c:f>categories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d1e1d2"/>
            </a:solidFill>
            <a:ln>
              <a:noFill/>
            </a:ln>
          </c:spPr>
          <c:cat>
            <c:strRef>
              <c:f>categories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150"/>
        <c:axId val="53973054"/>
        <c:axId val="45387981"/>
      </c:barChart>
      <c:catAx>
        <c:axId val="5397305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9360">
            <a:solidFill>
              <a:srgbClr val="ffffff"/>
            </a:solidFill>
            <a:round/>
          </a:ln>
        </c:spPr>
        <c:crossAx val="45387981"/>
        <c:crosses val="autoZero"/>
        <c:auto val="1"/>
        <c:lblAlgn val="ctr"/>
        <c:lblOffset val="100"/>
      </c:catAx>
      <c:valAx>
        <c:axId val="45387981"/>
        <c:scaling>
          <c:orientation val="minMax"/>
        </c:scaling>
        <c:delete val="1"/>
        <c:axPos val="l"/>
        <c:majorTickMark val="none"/>
        <c:minorTickMark val="none"/>
        <c:tickLblPos val="nextTo"/>
        <c:spPr>
          <a:ln w="6480">
            <a:solidFill>
              <a:srgbClr val="ffffff"/>
            </a:solidFill>
            <a:round/>
          </a:ln>
        </c:spPr>
        <c:crossAx val="53973054"/>
        <c:crossesAt val="0"/>
      </c:valAx>
      <c:spPr>
        <a:noFill/>
        <a:ln>
          <a:noFill/>
        </a:ln>
      </c:spPr>
    </c:plotArea>
    <c:legend>
      <c:legendPos val="t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38080" y="343224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ubTitle"/>
          </p:nvPr>
        </p:nvSpPr>
        <p:spPr>
          <a:xfrm>
            <a:off x="7924680" y="1527120"/>
            <a:ext cx="3428640" cy="88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83808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411804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838080" y="343224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838080" y="343224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411804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6" name="PlaceHolder 5"/>
          <p:cNvSpPr>
            <a:spLocks noGrp="1"/>
          </p:cNvSpPr>
          <p:nvPr>
            <p:ph type="body"/>
          </p:nvPr>
        </p:nvSpPr>
        <p:spPr>
          <a:xfrm>
            <a:off x="83808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7720" y="761040"/>
            <a:ext cx="6400440" cy="5106600"/>
          </a:xfrm>
          <a:prstGeom prst="rect">
            <a:avLst/>
          </a:prstGeom>
          <a:ln>
            <a:noFill/>
          </a:ln>
        </p:spPr>
      </p:pic>
      <p:pic>
        <p:nvPicPr>
          <p:cNvPr id="36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37720" y="761040"/>
            <a:ext cx="6400440" cy="5106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11804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3808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7720" y="761040"/>
            <a:ext cx="6400440" cy="510660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37720" y="761040"/>
            <a:ext cx="6400440" cy="5106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685800"/>
            <a:ext cx="6400440" cy="525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924680" y="1527120"/>
            <a:ext cx="3428640" cy="88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685800"/>
            <a:ext cx="6400440" cy="525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11804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343224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343224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11804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7720" y="761040"/>
            <a:ext cx="6400440" cy="510660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37720" y="761040"/>
            <a:ext cx="6400440" cy="5106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838080" y="685800"/>
            <a:ext cx="6400440" cy="525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7924680" y="1527120"/>
            <a:ext cx="3428640" cy="88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83808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11804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38080" y="343224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838080" y="343224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11804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83808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7720" y="761040"/>
            <a:ext cx="6400440" cy="510660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37720" y="761040"/>
            <a:ext cx="6400440" cy="5106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838080" y="685800"/>
            <a:ext cx="6400440" cy="525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7924680" y="1527120"/>
            <a:ext cx="3428640" cy="88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83808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11804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838080" y="343224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838080" y="343224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11804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83808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7720" y="761040"/>
            <a:ext cx="6400440" cy="510660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37720" y="761040"/>
            <a:ext cx="6400440" cy="5106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838080" y="685800"/>
            <a:ext cx="6400440" cy="525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7924680" y="1527120"/>
            <a:ext cx="3428640" cy="88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83808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11804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38080" y="343224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838080" y="343224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11804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83808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7924680" y="1527120"/>
            <a:ext cx="3428640" cy="88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7720" y="761040"/>
            <a:ext cx="6400440" cy="510660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37720" y="761040"/>
            <a:ext cx="6400440" cy="5106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838080" y="685800"/>
            <a:ext cx="6400440" cy="525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7924680" y="1527120"/>
            <a:ext cx="3428640" cy="88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83808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11804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838080" y="343224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3808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838080" y="343224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11804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83808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7720" y="761040"/>
            <a:ext cx="6400440" cy="5106600"/>
          </a:xfrm>
          <a:prstGeom prst="rect">
            <a:avLst/>
          </a:prstGeom>
          <a:ln>
            <a:noFill/>
          </a:ln>
        </p:spPr>
      </p:pic>
      <p:pic>
        <p:nvPicPr>
          <p:cNvPr id="2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37720" y="761040"/>
            <a:ext cx="6400440" cy="5106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838080" y="685800"/>
            <a:ext cx="6400440" cy="525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7924680" y="1527120"/>
            <a:ext cx="3428640" cy="88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83808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11804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11804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838080" y="343224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838080" y="343224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411804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83808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7720" y="761040"/>
            <a:ext cx="6400440" cy="5106600"/>
          </a:xfrm>
          <a:prstGeom prst="rect">
            <a:avLst/>
          </a:prstGeom>
          <a:ln>
            <a:noFill/>
          </a:ln>
        </p:spPr>
      </p:pic>
      <p:pic>
        <p:nvPicPr>
          <p:cNvPr id="2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37720" y="761040"/>
            <a:ext cx="6400440" cy="5106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838080" y="685800"/>
            <a:ext cx="6400440" cy="525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38080" y="343224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7924680" y="1527120"/>
            <a:ext cx="3428640" cy="88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83808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11804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838080" y="343224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838080" y="3432240"/>
            <a:ext cx="640044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118040" y="68580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11804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838080" y="3432240"/>
            <a:ext cx="31233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1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7720" y="761040"/>
            <a:ext cx="6400440" cy="5106600"/>
          </a:xfrm>
          <a:prstGeom prst="rect">
            <a:avLst/>
          </a:prstGeom>
          <a:ln>
            <a:noFill/>
          </a:ln>
        </p:spPr>
      </p:pic>
      <p:pic>
        <p:nvPicPr>
          <p:cNvPr id="32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37720" y="761040"/>
            <a:ext cx="6400440" cy="5106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9" name="PlaceHolder 2"/>
          <p:cNvSpPr>
            <a:spLocks noGrp="1"/>
          </p:cNvSpPr>
          <p:nvPr>
            <p:ph type="subTitle"/>
          </p:nvPr>
        </p:nvSpPr>
        <p:spPr>
          <a:xfrm>
            <a:off x="838080" y="685800"/>
            <a:ext cx="6400440" cy="525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92240"/>
            <a:ext cx="12188520" cy="365400"/>
          </a:xfrm>
          <a:prstGeom prst="rect">
            <a:avLst/>
          </a:prstGeom>
          <a:solidFill>
            <a:srgbClr val="2e2922"/>
          </a:solidFill>
          <a:ln w="1260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3936600"/>
            <a:ext cx="12191760" cy="2102760"/>
          </a:xfrm>
          <a:prstGeom prst="rect">
            <a:avLst/>
          </a:prstGeom>
          <a:solidFill>
            <a:srgbClr val="3d372e"/>
          </a:solidFill>
          <a:ln w="1260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838080" y="4114800"/>
            <a:ext cx="10515240" cy="11581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5200">
                <a:solidFill>
                  <a:srgbClr val="ffffff"/>
                </a:solidFill>
                <a:latin typeface="Century Schoolbook"/>
                <a:ea typeface="Microsoft YaHei UI"/>
              </a:rPr>
              <a:t>Click to edit the title text format</a:t>
            </a:r>
            <a:r>
              <a:rPr lang="en-US" sz="5200">
                <a:solidFill>
                  <a:srgbClr val="ffffff"/>
                </a:solidFill>
                <a:latin typeface="Century Schoolbook"/>
                <a:ea typeface="Microsoft YaHei UI"/>
              </a:rPr>
              <a:t>单击此处编辑母版标题样式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2000">
                <a:latin typeface="Century School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1600">
                <a:latin typeface="Century School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1400">
                <a:latin typeface="Century School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1400">
                <a:latin typeface="Century School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Century School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Century Schoolbook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Century Schoolbook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d37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6492240"/>
            <a:ext cx="12188520" cy="365400"/>
          </a:xfrm>
          <a:prstGeom prst="rect">
            <a:avLst/>
          </a:prstGeom>
          <a:solidFill>
            <a:srgbClr val="2e2922"/>
          </a:solidFill>
          <a:ln w="12600">
            <a:noFill/>
          </a:ln>
        </p:spPr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4480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Click to edit the title text format</a:t>
            </a: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单击此处编辑母版标题样式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Seventh Outline Level</a:t>
            </a: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ffffff"/>
                </a:solidFill>
                <a:latin typeface="Century Schoolbook"/>
                <a:ea typeface="Microsoft YaHei U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1600">
                <a:solidFill>
                  <a:srgbClr val="ffffff"/>
                </a:solidFill>
                <a:latin typeface="Century Schoolbook"/>
                <a:ea typeface="Microsoft YaHei U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zh-CN" sz="1400">
                <a:solidFill>
                  <a:srgbClr val="ffffff"/>
                </a:solidFill>
                <a:latin typeface="Century Schoolbook"/>
                <a:ea typeface="Microsoft YaHei U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zh-CN" sz="1400">
                <a:solidFill>
                  <a:srgbClr val="ffffff"/>
                </a:solidFill>
                <a:latin typeface="Century Schoolbook"/>
                <a:ea typeface="Microsoft YaHei UI"/>
              </a:rPr>
              <a:t>第五级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9685800" y="6549840"/>
            <a:ext cx="1667520" cy="2289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bab1a3"/>
                </a:solidFill>
                <a:latin typeface="Century Schoolbook"/>
                <a:ea typeface="Microsoft YaHei UI"/>
              </a:rPr>
              <a:t>5/17/17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380880" y="6549840"/>
            <a:ext cx="8441640" cy="228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11353680" y="6549840"/>
            <a:ext cx="446040" cy="2289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FD3E8D5-713E-4785-8468-6F40349E328D}" type="slidenum">
              <a:rPr lang="en-US" sz="800">
                <a:solidFill>
                  <a:srgbClr val="bab1a3"/>
                </a:solidFill>
                <a:latin typeface="Century Schoolbook"/>
                <a:ea typeface="Microsoft YaHei U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d37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6492240"/>
            <a:ext cx="12188520" cy="365400"/>
          </a:xfrm>
          <a:prstGeom prst="rect">
            <a:avLst/>
          </a:prstGeom>
          <a:solidFill>
            <a:srgbClr val="2e2922"/>
          </a:solidFill>
          <a:ln w="12600">
            <a:noFill/>
          </a:ln>
        </p:spPr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4480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Click to edit the title text format</a:t>
            </a: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单击此处编辑母版标题样式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0288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Seventh Outline Level</a:t>
            </a: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ffffff"/>
                </a:solidFill>
                <a:latin typeface="Century Schoolbook"/>
                <a:ea typeface="Microsoft YaHei U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1600">
                <a:solidFill>
                  <a:srgbClr val="ffffff"/>
                </a:solidFill>
                <a:latin typeface="Century Schoolbook"/>
                <a:ea typeface="Microsoft YaHei U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zh-CN" sz="1400">
                <a:solidFill>
                  <a:srgbClr val="ffffff"/>
                </a:solidFill>
                <a:latin typeface="Century Schoolbook"/>
                <a:ea typeface="Microsoft YaHei U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zh-CN" sz="1400">
                <a:solidFill>
                  <a:srgbClr val="ffffff"/>
                </a:solidFill>
                <a:latin typeface="Century Schoolbook"/>
                <a:ea typeface="Microsoft YaHei UI"/>
              </a:rPr>
              <a:t>第五级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324480" y="1825560"/>
            <a:ext cx="5028840" cy="43509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Seventh Outline Level</a:t>
            </a: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ffffff"/>
                </a:solidFill>
                <a:latin typeface="Century Schoolbook"/>
                <a:ea typeface="Microsoft YaHei U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1600">
                <a:solidFill>
                  <a:srgbClr val="ffffff"/>
                </a:solidFill>
                <a:latin typeface="Century Schoolbook"/>
                <a:ea typeface="Microsoft YaHei U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zh-CN" sz="1400">
                <a:solidFill>
                  <a:srgbClr val="ffffff"/>
                </a:solidFill>
                <a:latin typeface="Century Schoolbook"/>
                <a:ea typeface="Microsoft YaHei U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zh-CN" sz="1400">
                <a:solidFill>
                  <a:srgbClr val="ffffff"/>
                </a:solidFill>
                <a:latin typeface="Century Schoolbook"/>
                <a:ea typeface="Microsoft YaHei UI"/>
              </a:rPr>
              <a:t>第五级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dt"/>
          </p:nvPr>
        </p:nvSpPr>
        <p:spPr>
          <a:xfrm>
            <a:off x="9685800" y="6549840"/>
            <a:ext cx="1667520" cy="2289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bab1a3"/>
                </a:solidFill>
                <a:latin typeface="Century Schoolbook"/>
                <a:ea typeface="Microsoft YaHei UI"/>
              </a:rPr>
              <a:t>5/17/17</a:t>
            </a:r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ftr"/>
          </p:nvPr>
        </p:nvSpPr>
        <p:spPr>
          <a:xfrm>
            <a:off x="380880" y="6549840"/>
            <a:ext cx="8441640" cy="228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4" name="PlaceHolder 7"/>
          <p:cNvSpPr>
            <a:spLocks noGrp="1"/>
          </p:cNvSpPr>
          <p:nvPr>
            <p:ph type="sldNum"/>
          </p:nvPr>
        </p:nvSpPr>
        <p:spPr>
          <a:xfrm>
            <a:off x="11353680" y="6549840"/>
            <a:ext cx="446040" cy="2289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038B048-25F5-4BDC-BDA3-B39B58E2374E}" type="slidenum">
              <a:rPr lang="en-US" sz="800">
                <a:solidFill>
                  <a:srgbClr val="bab1a3"/>
                </a:solidFill>
                <a:latin typeface="Century Schoolbook"/>
                <a:ea typeface="Microsoft YaHei U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6492240"/>
            <a:ext cx="12188520" cy="365400"/>
          </a:xfrm>
          <a:prstGeom prst="rect">
            <a:avLst/>
          </a:prstGeom>
          <a:solidFill>
            <a:srgbClr val="2e2922"/>
          </a:solidFill>
          <a:ln w="12600">
            <a:noFill/>
          </a:ln>
        </p:spPr>
      </p:sp>
      <p:sp>
        <p:nvSpPr>
          <p:cNvPr id="120" name="CustomShape 2"/>
          <p:cNvSpPr/>
          <p:nvPr/>
        </p:nvSpPr>
        <p:spPr>
          <a:xfrm>
            <a:off x="0" y="3276720"/>
            <a:ext cx="12191760" cy="2763000"/>
          </a:xfrm>
          <a:prstGeom prst="rect">
            <a:avLst/>
          </a:prstGeom>
          <a:solidFill>
            <a:srgbClr val="b2d0b4"/>
          </a:solidFill>
          <a:ln w="12600">
            <a:noFill/>
          </a:ln>
        </p:spPr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841320" y="3429000"/>
            <a:ext cx="9600840" cy="18381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5200">
                <a:solidFill>
                  <a:srgbClr val="3d372e"/>
                </a:solidFill>
                <a:latin typeface="Century Schoolbook"/>
                <a:ea typeface="Microsoft YaHei UI"/>
              </a:rPr>
              <a:t>Click to edit the title text format</a:t>
            </a:r>
            <a:r>
              <a:rPr lang="en-US" sz="5200">
                <a:solidFill>
                  <a:srgbClr val="3d372e"/>
                </a:solidFill>
                <a:latin typeface="Century Schoolbook"/>
                <a:ea typeface="Microsoft YaHei UI"/>
              </a:rPr>
              <a:t>单击此处编辑母版标题样式</a:t>
            </a:r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41320" y="5340240"/>
            <a:ext cx="9600840" cy="4752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400">
                <a:solidFill>
                  <a:srgbClr val="3d372e"/>
                </a:solidFill>
                <a:latin typeface="Century Schoolbook"/>
                <a:ea typeface="Microsoft YaHei U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solidFill>
                  <a:srgbClr val="3d372e"/>
                </a:solidFill>
                <a:latin typeface="Century Schoolbook"/>
                <a:ea typeface="Microsoft YaHei U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solidFill>
                  <a:srgbClr val="3d372e"/>
                </a:solidFill>
                <a:latin typeface="Century Schoolbook"/>
                <a:ea typeface="Microsoft YaHei U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solidFill>
                  <a:srgbClr val="3d372e"/>
                </a:solidFill>
                <a:latin typeface="Century Schoolbook"/>
                <a:ea typeface="Microsoft YaHei U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400">
                <a:solidFill>
                  <a:srgbClr val="3d372e"/>
                </a:solidFill>
                <a:latin typeface="Century Schoolbook"/>
                <a:ea typeface="Microsoft YaHei U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400">
                <a:solidFill>
                  <a:srgbClr val="3d372e"/>
                </a:solidFill>
                <a:latin typeface="Century Schoolbook"/>
                <a:ea typeface="Microsoft YaHei U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zh-CN" sz="2400">
                <a:solidFill>
                  <a:srgbClr val="3d372e"/>
                </a:solidFill>
                <a:latin typeface="Century Schoolbook"/>
                <a:ea typeface="Microsoft YaHei UI"/>
              </a:rPr>
              <a:t>Seventh Outline Level</a:t>
            </a:r>
            <a:r>
              <a:rPr lang="zh-CN" sz="2400">
                <a:solidFill>
                  <a:srgbClr val="3d372e"/>
                </a:solidFill>
                <a:latin typeface="Century Schoolbook"/>
                <a:ea typeface="Microsoft YaHei UI"/>
              </a:rPr>
              <a:t>单击此处编辑母版文本样式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d37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6492240"/>
            <a:ext cx="12188520" cy="365400"/>
          </a:xfrm>
          <a:prstGeom prst="rect">
            <a:avLst/>
          </a:prstGeom>
          <a:solidFill>
            <a:srgbClr val="2e2922"/>
          </a:solidFill>
          <a:ln w="1260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4480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Click to edit the title text format</a:t>
            </a: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单击此处编辑母版标题样式</a:t>
            </a:r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839880" y="1828800"/>
            <a:ext cx="5028840" cy="6854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Seventh Outline Level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单击此处编辑母版文本样式</a:t>
            </a:r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39880" y="2514600"/>
            <a:ext cx="5028840" cy="367488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Seventh Outline Level</a:t>
            </a: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ffffff"/>
                </a:solidFill>
                <a:latin typeface="Century Schoolbook"/>
                <a:ea typeface="Microsoft YaHei U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1600">
                <a:solidFill>
                  <a:srgbClr val="ffffff"/>
                </a:solidFill>
                <a:latin typeface="Century Schoolbook"/>
                <a:ea typeface="Microsoft YaHei U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zh-CN" sz="1400">
                <a:solidFill>
                  <a:srgbClr val="ffffff"/>
                </a:solidFill>
                <a:latin typeface="Century Schoolbook"/>
                <a:ea typeface="Microsoft YaHei U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zh-CN" sz="1400">
                <a:solidFill>
                  <a:srgbClr val="ffffff"/>
                </a:solidFill>
                <a:latin typeface="Century Schoolbook"/>
                <a:ea typeface="Microsoft YaHei UI"/>
              </a:rPr>
              <a:t>第五级</a:t>
            </a:r>
            <a:endParaRPr/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326280" y="1828800"/>
            <a:ext cx="5028840" cy="6854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b="1"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Seventh Outline Level</a:t>
            </a:r>
            <a:r>
              <a:rPr b="1"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单击此处编辑母版文本样式</a:t>
            </a:r>
            <a:endParaRPr/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6326280" y="2514600"/>
            <a:ext cx="5028840" cy="367488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Seventh Outline Level</a:t>
            </a:r>
            <a:r>
              <a:rPr lang="zh-CN" sz="2000">
                <a:solidFill>
                  <a:srgbClr val="bab1a3"/>
                </a:solidFill>
                <a:latin typeface="Century Schoolbook"/>
                <a:ea typeface="Microsoft YaHei UI"/>
              </a:rPr>
              <a:t>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ffffff"/>
                </a:solidFill>
                <a:latin typeface="Century Schoolbook"/>
                <a:ea typeface="Microsoft YaHei U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1600">
                <a:solidFill>
                  <a:srgbClr val="ffffff"/>
                </a:solidFill>
                <a:latin typeface="Century Schoolbook"/>
                <a:ea typeface="Microsoft YaHei U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zh-CN" sz="1400">
                <a:solidFill>
                  <a:srgbClr val="ffffff"/>
                </a:solidFill>
                <a:latin typeface="Century Schoolbook"/>
                <a:ea typeface="Microsoft YaHei U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zh-CN" sz="1400">
                <a:solidFill>
                  <a:srgbClr val="ffffff"/>
                </a:solidFill>
                <a:latin typeface="Century Schoolbook"/>
                <a:ea typeface="Microsoft YaHei UI"/>
              </a:rPr>
              <a:t>第五级</a:t>
            </a:r>
            <a:endParaRPr/>
          </a:p>
        </p:txBody>
      </p:sp>
      <p:sp>
        <p:nvSpPr>
          <p:cNvPr id="163" name="PlaceHolder 7"/>
          <p:cNvSpPr>
            <a:spLocks noGrp="1"/>
          </p:cNvSpPr>
          <p:nvPr>
            <p:ph type="dt"/>
          </p:nvPr>
        </p:nvSpPr>
        <p:spPr>
          <a:xfrm>
            <a:off x="9685800" y="6549840"/>
            <a:ext cx="1667520" cy="2289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bab1a3"/>
                </a:solidFill>
                <a:latin typeface="Century Schoolbook"/>
                <a:ea typeface="Microsoft YaHei UI"/>
              </a:rPr>
              <a:t>5/17/17</a:t>
            </a:r>
            <a:endParaRPr/>
          </a:p>
        </p:txBody>
      </p:sp>
      <p:sp>
        <p:nvSpPr>
          <p:cNvPr id="164" name="PlaceHolder 8"/>
          <p:cNvSpPr>
            <a:spLocks noGrp="1"/>
          </p:cNvSpPr>
          <p:nvPr>
            <p:ph type="ftr"/>
          </p:nvPr>
        </p:nvSpPr>
        <p:spPr>
          <a:xfrm>
            <a:off x="380880" y="6549840"/>
            <a:ext cx="8441640" cy="228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65" name="PlaceHolder 9"/>
          <p:cNvSpPr>
            <a:spLocks noGrp="1"/>
          </p:cNvSpPr>
          <p:nvPr>
            <p:ph type="sldNum"/>
          </p:nvPr>
        </p:nvSpPr>
        <p:spPr>
          <a:xfrm>
            <a:off x="11353680" y="6549840"/>
            <a:ext cx="446040" cy="2289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C21592F-C64A-4AAA-B519-237569092092}" type="slidenum">
              <a:rPr lang="en-US" sz="800">
                <a:solidFill>
                  <a:srgbClr val="bab1a3"/>
                </a:solidFill>
                <a:latin typeface="Century Schoolbook"/>
                <a:ea typeface="Microsoft YaHei U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d37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6492240"/>
            <a:ext cx="12188520" cy="365400"/>
          </a:xfrm>
          <a:prstGeom prst="rect">
            <a:avLst/>
          </a:prstGeom>
          <a:solidFill>
            <a:srgbClr val="2e2922"/>
          </a:solidFill>
          <a:ln w="1260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4480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Click to edit the title text format</a:t>
            </a: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单击此处编辑母版标题样式</a:t>
            </a:r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dt"/>
          </p:nvPr>
        </p:nvSpPr>
        <p:spPr>
          <a:xfrm>
            <a:off x="9685800" y="6549840"/>
            <a:ext cx="1667520" cy="2289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bab1a3"/>
                </a:solidFill>
                <a:latin typeface="Century Schoolbook"/>
                <a:ea typeface="Microsoft YaHei UI"/>
              </a:rPr>
              <a:t>5/17/17</a:t>
            </a:r>
            <a:endParaRPr/>
          </a:p>
        </p:txBody>
      </p:sp>
      <p:sp>
        <p:nvSpPr>
          <p:cNvPr id="203" name="PlaceHolder 4"/>
          <p:cNvSpPr>
            <a:spLocks noGrp="1"/>
          </p:cNvSpPr>
          <p:nvPr>
            <p:ph type="ftr"/>
          </p:nvPr>
        </p:nvSpPr>
        <p:spPr>
          <a:xfrm>
            <a:off x="380880" y="6549840"/>
            <a:ext cx="8441640" cy="228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04" name="PlaceHolder 5"/>
          <p:cNvSpPr>
            <a:spLocks noGrp="1"/>
          </p:cNvSpPr>
          <p:nvPr>
            <p:ph type="sldNum"/>
          </p:nvPr>
        </p:nvSpPr>
        <p:spPr>
          <a:xfrm>
            <a:off x="11353680" y="6549840"/>
            <a:ext cx="446040" cy="2289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322D0BC-68AA-45B1-9C82-91BB12707017}" type="slidenum">
              <a:rPr lang="en-US" sz="800">
                <a:solidFill>
                  <a:srgbClr val="bab1a3"/>
                </a:solidFill>
                <a:latin typeface="Century Schoolbook"/>
                <a:ea typeface="Microsoft YaHei UI"/>
              </a:rPr>
              <a:t>&lt;number&gt;</a:t>
            </a:fld>
            <a:endParaRPr/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2000">
                <a:latin typeface="Century School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1600">
                <a:latin typeface="Century School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1400">
                <a:latin typeface="Century School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1400">
                <a:latin typeface="Century School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Century School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Century Schoolbook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Century Schoolbook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d37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0" y="6492240"/>
            <a:ext cx="12188520" cy="365400"/>
          </a:xfrm>
          <a:prstGeom prst="rect">
            <a:avLst/>
          </a:prstGeom>
          <a:solidFill>
            <a:srgbClr val="2e2922"/>
          </a:solidFill>
          <a:ln w="1260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dt"/>
          </p:nvPr>
        </p:nvSpPr>
        <p:spPr>
          <a:xfrm>
            <a:off x="9685800" y="6549840"/>
            <a:ext cx="1667520" cy="2289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bab1a3"/>
                </a:solidFill>
                <a:latin typeface="Century Schoolbook"/>
                <a:ea typeface="Microsoft YaHei UI"/>
              </a:rPr>
              <a:t>5/17/17</a:t>
            </a:r>
            <a:endParaRPr/>
          </a:p>
        </p:txBody>
      </p:sp>
      <p:sp>
        <p:nvSpPr>
          <p:cNvPr id="242" name="PlaceHolder 3"/>
          <p:cNvSpPr>
            <a:spLocks noGrp="1"/>
          </p:cNvSpPr>
          <p:nvPr>
            <p:ph type="ftr"/>
          </p:nvPr>
        </p:nvSpPr>
        <p:spPr>
          <a:xfrm>
            <a:off x="380880" y="6549840"/>
            <a:ext cx="8441640" cy="228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43" name="PlaceHolder 4"/>
          <p:cNvSpPr>
            <a:spLocks noGrp="1"/>
          </p:cNvSpPr>
          <p:nvPr>
            <p:ph type="sldNum"/>
          </p:nvPr>
        </p:nvSpPr>
        <p:spPr>
          <a:xfrm>
            <a:off x="11353680" y="6549840"/>
            <a:ext cx="446040" cy="2289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0C6F731-1074-49DC-AD8B-389D884F4969}" type="slidenum">
              <a:rPr lang="en-US" sz="800">
                <a:solidFill>
                  <a:srgbClr val="bab1a3"/>
                </a:solidFill>
                <a:latin typeface="Century Schoolbook"/>
                <a:ea typeface="Microsoft YaHei UI"/>
              </a:rPr>
              <a:t>&lt;number&gt;</a:t>
            </a:fld>
            <a:endParaRPr/>
          </a:p>
        </p:txBody>
      </p:sp>
      <p:sp>
        <p:nvSpPr>
          <p:cNvPr id="24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entury Schoolbook"/>
              </a:rPr>
              <a:t>Click to edit the title text format</a:t>
            </a:r>
            <a:endParaRPr/>
          </a:p>
        </p:txBody>
      </p:sp>
      <p:sp>
        <p:nvSpPr>
          <p:cNvPr id="24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2000">
                <a:latin typeface="Century School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1600">
                <a:latin typeface="Century School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1400">
                <a:latin typeface="Century School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1400">
                <a:latin typeface="Century School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Century School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Century Schoolbook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Century Schoolbook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d37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6492240"/>
            <a:ext cx="12188520" cy="365400"/>
          </a:xfrm>
          <a:prstGeom prst="rect">
            <a:avLst/>
          </a:prstGeom>
          <a:solidFill>
            <a:srgbClr val="2e2922"/>
          </a:solidFill>
          <a:ln w="1260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title"/>
          </p:nvPr>
        </p:nvSpPr>
        <p:spPr>
          <a:xfrm>
            <a:off x="7924680" y="1523880"/>
            <a:ext cx="3428640" cy="190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Click to edit the title text format</a:t>
            </a: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单击此处编辑母版标题样式</a:t>
            </a:r>
            <a:endParaRPr/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Seventh Outline Level</a:t>
            </a: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ffffff"/>
                </a:solidFill>
                <a:latin typeface="Century Schoolbook"/>
                <a:ea typeface="Microsoft YaHei U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1600">
                <a:solidFill>
                  <a:srgbClr val="ffffff"/>
                </a:solidFill>
                <a:latin typeface="Century Schoolbook"/>
                <a:ea typeface="Microsoft YaHei U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zh-CN" sz="1400">
                <a:solidFill>
                  <a:srgbClr val="ffffff"/>
                </a:solidFill>
                <a:latin typeface="Century Schoolbook"/>
                <a:ea typeface="Microsoft YaHei U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zh-CN" sz="1400">
                <a:solidFill>
                  <a:srgbClr val="ffffff"/>
                </a:solidFill>
                <a:latin typeface="Century Schoolbook"/>
                <a:ea typeface="Microsoft YaHei UI"/>
              </a:rPr>
              <a:t>第五级</a:t>
            </a:r>
            <a:endParaRPr/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7924680" y="3581280"/>
            <a:ext cx="3428640" cy="18284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zh-CN" sz="1600">
                <a:solidFill>
                  <a:srgbClr val="bab1a3"/>
                </a:solidFill>
                <a:latin typeface="Century Schoolbook"/>
                <a:ea typeface="Microsoft YaHei U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1600">
                <a:solidFill>
                  <a:srgbClr val="bab1a3"/>
                </a:solidFill>
                <a:latin typeface="Century Schoolbook"/>
                <a:ea typeface="Microsoft YaHei U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1600">
                <a:solidFill>
                  <a:srgbClr val="bab1a3"/>
                </a:solidFill>
                <a:latin typeface="Century Schoolbook"/>
                <a:ea typeface="Microsoft YaHei U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1600">
                <a:solidFill>
                  <a:srgbClr val="bab1a3"/>
                </a:solidFill>
                <a:latin typeface="Century Schoolbook"/>
                <a:ea typeface="Microsoft YaHei U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1600">
                <a:solidFill>
                  <a:srgbClr val="bab1a3"/>
                </a:solidFill>
                <a:latin typeface="Century Schoolbook"/>
                <a:ea typeface="Microsoft YaHei U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1600">
                <a:solidFill>
                  <a:srgbClr val="bab1a3"/>
                </a:solidFill>
                <a:latin typeface="Century Schoolbook"/>
                <a:ea typeface="Microsoft YaHei U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zh-CN" sz="1600">
                <a:solidFill>
                  <a:srgbClr val="bab1a3"/>
                </a:solidFill>
                <a:latin typeface="Century Schoolbook"/>
                <a:ea typeface="Microsoft YaHei UI"/>
              </a:rPr>
              <a:t>Seventh Outline Level</a:t>
            </a:r>
            <a:r>
              <a:rPr lang="zh-CN" sz="1600">
                <a:solidFill>
                  <a:srgbClr val="bab1a3"/>
                </a:solidFill>
                <a:latin typeface="Century Schoolbook"/>
                <a:ea typeface="Microsoft YaHei UI"/>
              </a:rPr>
              <a:t>单击此处编辑母版文本样式</a:t>
            </a:r>
            <a:endParaRPr/>
          </a:p>
        </p:txBody>
      </p:sp>
      <p:sp>
        <p:nvSpPr>
          <p:cNvPr id="284" name="PlaceHolder 5"/>
          <p:cNvSpPr>
            <a:spLocks noGrp="1"/>
          </p:cNvSpPr>
          <p:nvPr>
            <p:ph type="dt"/>
          </p:nvPr>
        </p:nvSpPr>
        <p:spPr>
          <a:xfrm>
            <a:off x="9685800" y="6549840"/>
            <a:ext cx="1667520" cy="2289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bab1a3"/>
                </a:solidFill>
                <a:latin typeface="Century Schoolbook"/>
                <a:ea typeface="Microsoft YaHei UI"/>
              </a:rPr>
              <a:t>5/17/17</a:t>
            </a:r>
            <a:endParaRPr/>
          </a:p>
        </p:txBody>
      </p:sp>
      <p:sp>
        <p:nvSpPr>
          <p:cNvPr id="285" name="PlaceHolder 6"/>
          <p:cNvSpPr>
            <a:spLocks noGrp="1"/>
          </p:cNvSpPr>
          <p:nvPr>
            <p:ph type="ftr"/>
          </p:nvPr>
        </p:nvSpPr>
        <p:spPr>
          <a:xfrm>
            <a:off x="380880" y="6549840"/>
            <a:ext cx="8441640" cy="228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86" name="PlaceHolder 7"/>
          <p:cNvSpPr>
            <a:spLocks noGrp="1"/>
          </p:cNvSpPr>
          <p:nvPr>
            <p:ph type="sldNum"/>
          </p:nvPr>
        </p:nvSpPr>
        <p:spPr>
          <a:xfrm>
            <a:off x="11353680" y="6549840"/>
            <a:ext cx="446040" cy="2289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D0E9CBD-B4EC-4A7D-83B4-E7DEEC15EF7B}" type="slidenum">
              <a:rPr lang="en-US" sz="800">
                <a:solidFill>
                  <a:srgbClr val="bab1a3"/>
                </a:solidFill>
                <a:latin typeface="Century Schoolbook"/>
                <a:ea typeface="Microsoft YaHei U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d37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0" y="6492240"/>
            <a:ext cx="12188520" cy="365400"/>
          </a:xfrm>
          <a:prstGeom prst="rect">
            <a:avLst/>
          </a:prstGeom>
          <a:solidFill>
            <a:srgbClr val="2e2922"/>
          </a:solidFill>
          <a:ln w="1260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title"/>
          </p:nvPr>
        </p:nvSpPr>
        <p:spPr>
          <a:xfrm>
            <a:off x="7924680" y="1527120"/>
            <a:ext cx="3428640" cy="19015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Click to edit the title text format</a:t>
            </a: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单击此处编辑母版标题样式</a:t>
            </a:r>
            <a:endParaRPr/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200">
                <a:solidFill>
                  <a:srgbClr val="ffffff"/>
                </a:solidFill>
                <a:latin typeface="Century School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3200">
                <a:solidFill>
                  <a:srgbClr val="ffffff"/>
                </a:solidFill>
                <a:latin typeface="Century School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3200">
                <a:solidFill>
                  <a:srgbClr val="ffffff"/>
                </a:solidFill>
                <a:latin typeface="Century School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3200">
                <a:solidFill>
                  <a:srgbClr val="ffffff"/>
                </a:solidFill>
                <a:latin typeface="Century School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3200">
                <a:solidFill>
                  <a:srgbClr val="ffffff"/>
                </a:solidFill>
                <a:latin typeface="Century School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3200">
                <a:solidFill>
                  <a:srgbClr val="ffffff"/>
                </a:solidFill>
                <a:latin typeface="Century Schoolbook"/>
              </a:rPr>
              <a:t>Sixth Outline Level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3200">
                <a:solidFill>
                  <a:srgbClr val="ffffff"/>
                </a:solidFill>
                <a:latin typeface="Century Schoolbook"/>
              </a:rPr>
              <a:t>Seventh Outline Level</a:t>
            </a:r>
            <a:r>
              <a:rPr lang="zh-CN" sz="3200">
                <a:solidFill>
                  <a:srgbClr val="ffffff"/>
                </a:solidFill>
                <a:latin typeface="Century Schoolbook"/>
              </a:rPr>
              <a:t>单击图标添加图片</a:t>
            </a:r>
            <a:endParaRPr/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7924680" y="3581280"/>
            <a:ext cx="3428640" cy="18284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zh-CN" sz="1600">
                <a:solidFill>
                  <a:srgbClr val="bab1a3"/>
                </a:solidFill>
                <a:latin typeface="Century Schoolbook"/>
                <a:ea typeface="Microsoft YaHei U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1600">
                <a:solidFill>
                  <a:srgbClr val="bab1a3"/>
                </a:solidFill>
                <a:latin typeface="Century Schoolbook"/>
                <a:ea typeface="Microsoft YaHei U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1600">
                <a:solidFill>
                  <a:srgbClr val="bab1a3"/>
                </a:solidFill>
                <a:latin typeface="Century Schoolbook"/>
                <a:ea typeface="Microsoft YaHei U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1600">
                <a:solidFill>
                  <a:srgbClr val="bab1a3"/>
                </a:solidFill>
                <a:latin typeface="Century Schoolbook"/>
                <a:ea typeface="Microsoft YaHei U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1600">
                <a:solidFill>
                  <a:srgbClr val="bab1a3"/>
                </a:solidFill>
                <a:latin typeface="Century Schoolbook"/>
                <a:ea typeface="Microsoft YaHei U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1600">
                <a:solidFill>
                  <a:srgbClr val="bab1a3"/>
                </a:solidFill>
                <a:latin typeface="Century Schoolbook"/>
                <a:ea typeface="Microsoft YaHei U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zh-CN" sz="1600">
                <a:solidFill>
                  <a:srgbClr val="bab1a3"/>
                </a:solidFill>
                <a:latin typeface="Century Schoolbook"/>
                <a:ea typeface="Microsoft YaHei UI"/>
              </a:rPr>
              <a:t>Seventh Outline Level</a:t>
            </a:r>
            <a:r>
              <a:rPr lang="zh-CN" sz="1600">
                <a:solidFill>
                  <a:srgbClr val="bab1a3"/>
                </a:solidFill>
                <a:latin typeface="Century Schoolbook"/>
                <a:ea typeface="Microsoft YaHei UI"/>
              </a:rPr>
              <a:t>单击此处编辑母版文本样式</a:t>
            </a:r>
            <a:endParaRPr/>
          </a:p>
        </p:txBody>
      </p:sp>
      <p:sp>
        <p:nvSpPr>
          <p:cNvPr id="325" name="PlaceHolder 5"/>
          <p:cNvSpPr>
            <a:spLocks noGrp="1"/>
          </p:cNvSpPr>
          <p:nvPr>
            <p:ph type="dt"/>
          </p:nvPr>
        </p:nvSpPr>
        <p:spPr>
          <a:xfrm>
            <a:off x="9685800" y="6549840"/>
            <a:ext cx="1667520" cy="2289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bab1a3"/>
                </a:solidFill>
                <a:latin typeface="Century Schoolbook"/>
                <a:ea typeface="Microsoft YaHei UI"/>
              </a:rPr>
              <a:t>5/17/17</a:t>
            </a:r>
            <a:endParaRPr/>
          </a:p>
        </p:txBody>
      </p:sp>
      <p:sp>
        <p:nvSpPr>
          <p:cNvPr id="326" name="PlaceHolder 6"/>
          <p:cNvSpPr>
            <a:spLocks noGrp="1"/>
          </p:cNvSpPr>
          <p:nvPr>
            <p:ph type="ftr"/>
          </p:nvPr>
        </p:nvSpPr>
        <p:spPr>
          <a:xfrm>
            <a:off x="380880" y="6549840"/>
            <a:ext cx="8441640" cy="228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27" name="PlaceHolder 7"/>
          <p:cNvSpPr>
            <a:spLocks noGrp="1"/>
          </p:cNvSpPr>
          <p:nvPr>
            <p:ph type="sldNum"/>
          </p:nvPr>
        </p:nvSpPr>
        <p:spPr>
          <a:xfrm>
            <a:off x="11353680" y="6549840"/>
            <a:ext cx="446040" cy="2289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64185C4-C257-4F30-896E-A21E3C54EB03}" type="slidenum">
              <a:rPr lang="en-US" sz="800">
                <a:solidFill>
                  <a:srgbClr val="bab1a3"/>
                </a:solidFill>
                <a:latin typeface="Century Schoolbook"/>
                <a:ea typeface="Microsoft YaHei U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838080" y="4114800"/>
            <a:ext cx="10515240" cy="11581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200">
                <a:solidFill>
                  <a:srgbClr val="ffffff"/>
                </a:solidFill>
                <a:latin typeface="Century Schoolbook"/>
                <a:ea typeface="Microsoft YaHei UI"/>
              </a:rPr>
              <a:t>Chapter 9</a:t>
            </a:r>
            <a:endParaRPr/>
          </a:p>
        </p:txBody>
      </p:sp>
      <p:sp>
        <p:nvSpPr>
          <p:cNvPr id="363" name="TextShape 2"/>
          <p:cNvSpPr txBox="1"/>
          <p:nvPr/>
        </p:nvSpPr>
        <p:spPr>
          <a:xfrm>
            <a:off x="838080" y="5338080"/>
            <a:ext cx="10515240" cy="47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b2d0b4"/>
                </a:solidFill>
                <a:latin typeface="Century Schoolbook"/>
                <a:ea typeface="Microsoft YaHei UI"/>
              </a:rPr>
              <a:t>Part 2</a:t>
            </a:r>
            <a:endParaRPr/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838080" y="365040"/>
            <a:ext cx="10515240" cy="114480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9.7 Least-Squares TD</a:t>
            </a: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 </a:t>
            </a:r>
            <a:endParaRPr/>
          </a:p>
        </p:txBody>
      </p:sp>
      <p:sp>
        <p:nvSpPr>
          <p:cNvPr id="3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Polynomials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Fourier Basis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Coarse Coding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Tile Coding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Radial Basis Functions</a:t>
            </a:r>
            <a:endParaRPr/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838080" y="365040"/>
            <a:ext cx="10515240" cy="114480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带有图表的标题和内容版式</a:t>
            </a:r>
            <a:endParaRPr/>
          </a:p>
        </p:txBody>
      </p:sp>
      <p:graphicFrame>
        <p:nvGraphicFramePr>
          <p:cNvPr id="392" name="内容占位符 5"/>
          <p:cNvGraphicFramePr/>
          <p:nvPr/>
        </p:nvGraphicFramePr>
        <p:xfrm>
          <a:off x="838080" y="1825560"/>
          <a:ext cx="10515240" cy="4350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838080" y="365040"/>
            <a:ext cx="10515240" cy="114480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带有表格的标题和内容版式</a:t>
            </a:r>
            <a:endParaRPr/>
          </a:p>
        </p:txBody>
      </p:sp>
      <p:sp>
        <p:nvSpPr>
          <p:cNvPr id="394" name="TextShape 2"/>
          <p:cNvSpPr txBox="1"/>
          <p:nvPr/>
        </p:nvSpPr>
        <p:spPr>
          <a:xfrm>
            <a:off x="838080" y="1825560"/>
            <a:ext cx="50288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此处为第一个要点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此处为第二个要点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此处为第三个要点</a:t>
            </a:r>
            <a:endParaRPr/>
          </a:p>
        </p:txBody>
      </p:sp>
      <p:graphicFrame>
        <p:nvGraphicFramePr>
          <p:cNvPr id="395" name="Table 3"/>
          <p:cNvGraphicFramePr/>
          <p:nvPr/>
        </p:nvGraphicFramePr>
        <p:xfrm>
          <a:off x="6324480" y="1825560"/>
          <a:ext cx="5028840" cy="2288880"/>
        </p:xfrm>
        <a:graphic>
          <a:graphicData uri="http://schemas.openxmlformats.org/drawingml/2006/table">
            <a:tbl>
              <a:tblPr/>
              <a:tblGrid>
                <a:gridCol w="1676160"/>
                <a:gridCol w="1676160"/>
                <a:gridCol w="1676520"/>
              </a:tblGrid>
              <a:tr h="572040">
                <a:tc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Microsoft YaHei UI"/>
                          <a:ea typeface="Microsoft YaHei UI"/>
                        </a:rPr>
                        <a:t>组 </a:t>
                      </a:r>
                      <a:r>
                        <a:rPr b="1" lang="en-US">
                          <a:solidFill>
                            <a:srgbClr val="ffffff"/>
                          </a:solidFill>
                          <a:latin typeface="Microsoft YaHei UI"/>
                          <a:ea typeface="Microsoft YaHei U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Microsoft YaHei UI"/>
                          <a:ea typeface="Microsoft YaHei UI"/>
                        </a:rPr>
                        <a:t>组 </a:t>
                      </a:r>
                      <a:r>
                        <a:rPr b="1" lang="en-US">
                          <a:solidFill>
                            <a:srgbClr val="ffffff"/>
                          </a:solidFill>
                          <a:latin typeface="Microsoft YaHei UI"/>
                          <a:ea typeface="Microsoft YaHei U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5720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Microsoft YaHei UI"/>
                          <a:ea typeface="Microsoft YaHei UI"/>
                        </a:rPr>
                        <a:t>类 </a:t>
                      </a:r>
                      <a:r>
                        <a:rPr lang="en-US">
                          <a:solidFill>
                            <a:srgbClr val="ffffff"/>
                          </a:solidFill>
                          <a:latin typeface="Microsoft YaHei UI"/>
                          <a:ea typeface="Microsoft YaHei U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Microsoft YaHei UI"/>
                          <a:ea typeface="Microsoft YaHei UI"/>
                        </a:rPr>
                        <a:t>82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Microsoft YaHei UI"/>
                          <a:ea typeface="Microsoft YaHei UI"/>
                        </a:rPr>
                        <a:t>95</a:t>
                      </a:r>
                      <a:endParaRPr/>
                    </a:p>
                  </a:txBody>
                  <a:tcPr/>
                </a:tc>
              </a:tr>
              <a:tr h="5720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Microsoft YaHei UI"/>
                          <a:ea typeface="Microsoft YaHei UI"/>
                        </a:rPr>
                        <a:t>类 </a:t>
                      </a:r>
                      <a:r>
                        <a:rPr lang="en-US">
                          <a:solidFill>
                            <a:srgbClr val="ffffff"/>
                          </a:solidFill>
                          <a:latin typeface="Microsoft YaHei UI"/>
                          <a:ea typeface="Microsoft YaHei U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Microsoft YaHei UI"/>
                          <a:ea typeface="Microsoft YaHei UI"/>
                        </a:rPr>
                        <a:t>76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Microsoft YaHei UI"/>
                          <a:ea typeface="Microsoft YaHei UI"/>
                        </a:rPr>
                        <a:t>88</a:t>
                      </a:r>
                      <a:endParaRPr/>
                    </a:p>
                  </a:txBody>
                  <a:tcPr/>
                </a:tc>
              </a:tr>
              <a:tr h="5727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Microsoft YaHei UI"/>
                          <a:ea typeface="Microsoft YaHei UI"/>
                        </a:rPr>
                        <a:t>类 </a:t>
                      </a:r>
                      <a:r>
                        <a:rPr lang="en-US">
                          <a:solidFill>
                            <a:srgbClr val="ffffff"/>
                          </a:solidFill>
                          <a:latin typeface="Microsoft YaHei UI"/>
                          <a:ea typeface="Microsoft YaHei U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Microsoft YaHei UI"/>
                          <a:ea typeface="Microsoft YaHei UI"/>
                        </a:rPr>
                        <a:t>84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Microsoft YaHei UI"/>
                          <a:ea typeface="Microsoft YaHei UI"/>
                        </a:rPr>
                        <a:t>90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838080" y="365040"/>
            <a:ext cx="10515240" cy="114480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带有 </a:t>
            </a: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SmartArt </a:t>
            </a: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的两栏内容版式</a:t>
            </a:r>
            <a:endParaRPr/>
          </a:p>
        </p:txBody>
      </p:sp>
      <p:sp>
        <p:nvSpPr>
          <p:cNvPr id="397" name="CustomShape 2"/>
          <p:cNvSpPr/>
          <p:nvPr/>
        </p:nvSpPr>
        <p:spPr>
          <a:xfrm>
            <a:off x="6324480" y="5394600"/>
            <a:ext cx="5028840" cy="780480"/>
          </a:xfrm>
          <a:prstGeom prst="rect">
            <a:avLst/>
          </a:prstGeom>
          <a:gradFill>
            <a:gsLst>
              <a:gs pos="0">
                <a:srgbClr val="bbd5bd"/>
              </a:gs>
              <a:gs pos="100000">
                <a:srgbClr val="afd0b2"/>
              </a:gs>
            </a:gsLst>
            <a:lin ang="5400000"/>
          </a:gradFill>
          <a:ln>
            <a:noFill/>
          </a:ln>
        </p:spPr>
        <p:txBody>
          <a:bodyPr lIns="163440" rIns="163440" tIns="163440" bIns="163440" anchor="ctr"/>
          <a:p>
            <a:pPr algn="ctr">
              <a:lnSpc>
                <a:spcPct val="90000"/>
              </a:lnSpc>
            </a:pPr>
            <a:r>
              <a:rPr lang="en-US" sz="2300">
                <a:solidFill>
                  <a:srgbClr val="ffffff"/>
                </a:solidFill>
                <a:latin typeface="Microsoft YaHei UI"/>
                <a:ea typeface="Microsoft YaHei UI"/>
              </a:rPr>
              <a:t>步骤 </a:t>
            </a:r>
            <a:r>
              <a:rPr lang="en-US" sz="2300">
                <a:solidFill>
                  <a:srgbClr val="ffffff"/>
                </a:solidFill>
                <a:latin typeface="Microsoft YaHei UI"/>
                <a:ea typeface="Microsoft YaHei UI"/>
              </a:rPr>
              <a:t>4 </a:t>
            </a:r>
            <a:r>
              <a:rPr lang="en-US" sz="2300">
                <a:solidFill>
                  <a:srgbClr val="ffffff"/>
                </a:solidFill>
                <a:latin typeface="Microsoft YaHei UI"/>
                <a:ea typeface="Microsoft YaHei UI"/>
              </a:rPr>
              <a:t>标题</a:t>
            </a:r>
            <a:endParaRPr/>
          </a:p>
        </p:txBody>
      </p:sp>
      <p:sp>
        <p:nvSpPr>
          <p:cNvPr id="398" name="CustomShape 3"/>
          <p:cNvSpPr/>
          <p:nvPr/>
        </p:nvSpPr>
        <p:spPr>
          <a:xfrm rot="10800000">
            <a:off x="6324840" y="4205520"/>
            <a:ext cx="5028840" cy="12006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gradFill>
            <a:gsLst>
              <a:gs pos="0">
                <a:srgbClr val="bbd5bd"/>
              </a:gs>
              <a:gs pos="100000">
                <a:srgbClr val="afd0b2"/>
              </a:gs>
            </a:gsLst>
            <a:lin ang="5400000"/>
          </a:gradFill>
          <a:ln>
            <a:noFill/>
          </a:ln>
        </p:spPr>
        <p:txBody>
          <a:bodyPr lIns="163440" rIns="163440" tIns="163440" bIns="163440" anchor="ctr"/>
          <a:p>
            <a:pPr algn="ctr">
              <a:lnSpc>
                <a:spcPct val="90000"/>
              </a:lnSpc>
            </a:pPr>
            <a:r>
              <a:rPr lang="en-US" sz="2300">
                <a:solidFill>
                  <a:srgbClr val="ffffff"/>
                </a:solidFill>
                <a:latin typeface="Microsoft YaHei UI"/>
                <a:ea typeface="Microsoft YaHei UI"/>
              </a:rPr>
              <a:t>步骤 </a:t>
            </a:r>
            <a:r>
              <a:rPr lang="en-US" sz="2300">
                <a:solidFill>
                  <a:srgbClr val="ffffff"/>
                </a:solidFill>
                <a:latin typeface="Microsoft YaHei UI"/>
                <a:ea typeface="Microsoft YaHei UI"/>
              </a:rPr>
              <a:t>3 </a:t>
            </a:r>
            <a:r>
              <a:rPr lang="en-US" sz="2300">
                <a:solidFill>
                  <a:srgbClr val="ffffff"/>
                </a:solidFill>
                <a:latin typeface="Microsoft YaHei UI"/>
                <a:ea typeface="Microsoft YaHei UI"/>
              </a:rPr>
              <a:t>标题</a:t>
            </a:r>
            <a:endParaRPr/>
          </a:p>
        </p:txBody>
      </p:sp>
      <p:sp>
        <p:nvSpPr>
          <p:cNvPr id="399" name="CustomShape 4"/>
          <p:cNvSpPr/>
          <p:nvPr/>
        </p:nvSpPr>
        <p:spPr>
          <a:xfrm rot="10800000">
            <a:off x="6324840" y="3016080"/>
            <a:ext cx="5028840" cy="12006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gradFill>
            <a:gsLst>
              <a:gs pos="0">
                <a:srgbClr val="bbd5bd"/>
              </a:gs>
              <a:gs pos="100000">
                <a:srgbClr val="afd0b2"/>
              </a:gs>
            </a:gsLst>
            <a:lin ang="5400000"/>
          </a:gradFill>
          <a:ln>
            <a:noFill/>
          </a:ln>
        </p:spPr>
        <p:txBody>
          <a:bodyPr lIns="163440" rIns="163440" tIns="163440" bIns="163440" anchor="ctr"/>
          <a:p>
            <a:pPr algn="ctr">
              <a:lnSpc>
                <a:spcPct val="90000"/>
              </a:lnSpc>
            </a:pPr>
            <a:r>
              <a:rPr lang="en-US" sz="2300">
                <a:solidFill>
                  <a:srgbClr val="ffffff"/>
                </a:solidFill>
                <a:latin typeface="Microsoft YaHei UI"/>
                <a:ea typeface="Microsoft YaHei UI"/>
              </a:rPr>
              <a:t>步骤 </a:t>
            </a:r>
            <a:r>
              <a:rPr lang="en-US" sz="2300">
                <a:solidFill>
                  <a:srgbClr val="ffffff"/>
                </a:solidFill>
                <a:latin typeface="Microsoft YaHei UI"/>
                <a:ea typeface="Microsoft YaHei UI"/>
              </a:rPr>
              <a:t>2 </a:t>
            </a:r>
            <a:r>
              <a:rPr lang="en-US" sz="2300">
                <a:solidFill>
                  <a:srgbClr val="ffffff"/>
                </a:solidFill>
                <a:latin typeface="Microsoft YaHei UI"/>
                <a:ea typeface="Microsoft YaHei UI"/>
              </a:rPr>
              <a:t>标题</a:t>
            </a:r>
            <a:endParaRPr/>
          </a:p>
        </p:txBody>
      </p:sp>
      <p:sp>
        <p:nvSpPr>
          <p:cNvPr id="400" name="CustomShape 5"/>
          <p:cNvSpPr/>
          <p:nvPr/>
        </p:nvSpPr>
        <p:spPr>
          <a:xfrm rot="10800000">
            <a:off x="6324840" y="1827000"/>
            <a:ext cx="5028840" cy="12006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gradFill>
            <a:gsLst>
              <a:gs pos="0">
                <a:srgbClr val="bbd5bd"/>
              </a:gs>
              <a:gs pos="100000">
                <a:srgbClr val="afd0b2"/>
              </a:gs>
            </a:gsLst>
            <a:lin ang="5400000"/>
          </a:gradFill>
          <a:ln>
            <a:noFill/>
          </a:ln>
        </p:spPr>
        <p:txBody>
          <a:bodyPr lIns="163440" rIns="163440" tIns="163440" bIns="163440" anchor="ctr"/>
          <a:p>
            <a:pPr algn="ctr">
              <a:lnSpc>
                <a:spcPct val="90000"/>
              </a:lnSpc>
            </a:pPr>
            <a:r>
              <a:rPr lang="en-US" sz="2300">
                <a:solidFill>
                  <a:srgbClr val="ffffff"/>
                </a:solidFill>
                <a:latin typeface="Microsoft YaHei UI"/>
                <a:ea typeface="Microsoft YaHei UI"/>
              </a:rPr>
              <a:t>步骤 </a:t>
            </a:r>
            <a:r>
              <a:rPr lang="en-US" sz="2300">
                <a:solidFill>
                  <a:srgbClr val="ffffff"/>
                </a:solidFill>
                <a:latin typeface="Microsoft YaHei UI"/>
                <a:ea typeface="Microsoft YaHei UI"/>
              </a:rPr>
              <a:t>1 </a:t>
            </a:r>
            <a:r>
              <a:rPr lang="en-US" sz="2300">
                <a:solidFill>
                  <a:srgbClr val="ffffff"/>
                </a:solidFill>
                <a:latin typeface="Microsoft YaHei UI"/>
                <a:ea typeface="Microsoft YaHei UI"/>
              </a:rPr>
              <a:t>标题</a:t>
            </a:r>
            <a:endParaRPr/>
          </a:p>
        </p:txBody>
      </p:sp>
      <p:sp>
        <p:nvSpPr>
          <p:cNvPr id="401" name="TextShape 6"/>
          <p:cNvSpPr txBox="1"/>
          <p:nvPr/>
        </p:nvSpPr>
        <p:spPr>
          <a:xfrm>
            <a:off x="838080" y="1825560"/>
            <a:ext cx="50288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此处为第一个要点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此处为第二个要点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此处为第三个要点</a:t>
            </a:r>
            <a:endParaRPr/>
          </a:p>
        </p:txBody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841320" y="3429000"/>
            <a:ext cx="9600840" cy="183816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403" name="TextShape 2"/>
          <p:cNvSpPr txBox="1"/>
          <p:nvPr/>
        </p:nvSpPr>
        <p:spPr>
          <a:xfrm>
            <a:off x="841320" y="5340240"/>
            <a:ext cx="9600840" cy="4752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ransition spd="med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838080" y="365040"/>
            <a:ext cx="10515240" cy="114480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405" name="TextShape 2"/>
          <p:cNvSpPr txBox="1"/>
          <p:nvPr/>
        </p:nvSpPr>
        <p:spPr>
          <a:xfrm>
            <a:off x="839880" y="1828800"/>
            <a:ext cx="5028840" cy="6854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06" name="TextShape 3"/>
          <p:cNvSpPr txBox="1"/>
          <p:nvPr/>
        </p:nvSpPr>
        <p:spPr>
          <a:xfrm>
            <a:off x="6326280" y="1828800"/>
            <a:ext cx="5028840" cy="6854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07" name="TextShape 4"/>
          <p:cNvSpPr txBox="1"/>
          <p:nvPr/>
        </p:nvSpPr>
        <p:spPr>
          <a:xfrm>
            <a:off x="6326280" y="2514600"/>
            <a:ext cx="5028840" cy="36748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08" name="TextShape 5"/>
          <p:cNvSpPr txBox="1"/>
          <p:nvPr/>
        </p:nvSpPr>
        <p:spPr>
          <a:xfrm>
            <a:off x="839880" y="2514600"/>
            <a:ext cx="5028840" cy="3674880"/>
          </a:xfrm>
          <a:prstGeom prst="rect">
            <a:avLst/>
          </a:prstGeom>
        </p:spPr>
        <p:txBody>
          <a:bodyPr anchor="ctr"/>
          <a:p>
            <a:endParaRPr/>
          </a:p>
        </p:txBody>
      </p:sp>
    </p:spTree>
  </p:cSld>
  <p:transition spd="med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838080" y="365040"/>
            <a:ext cx="10515240" cy="1144800"/>
          </a:xfrm>
          <a:prstGeom prst="rect">
            <a:avLst/>
          </a:prstGeom>
        </p:spPr>
        <p:txBody>
          <a:bodyPr anchor="b"/>
          <a:p>
            <a:endParaRPr/>
          </a:p>
        </p:txBody>
      </p:sp>
    </p:spTree>
  </p:cSld>
  <p:transition spd="med"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7924680" y="1523880"/>
            <a:ext cx="3428640" cy="190476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411" name="TextShape 2"/>
          <p:cNvSpPr txBox="1"/>
          <p:nvPr/>
        </p:nvSpPr>
        <p:spPr>
          <a:xfrm>
            <a:off x="838080" y="685800"/>
            <a:ext cx="6400440" cy="5257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12" name="TextShape 3"/>
          <p:cNvSpPr txBox="1"/>
          <p:nvPr/>
        </p:nvSpPr>
        <p:spPr>
          <a:xfrm>
            <a:off x="7924680" y="3581280"/>
            <a:ext cx="3428640" cy="1828440"/>
          </a:xfrm>
          <a:prstGeom prst="rect">
            <a:avLst/>
          </a:prstGeom>
        </p:spPr>
        <p:txBody>
          <a:bodyPr anchor="ctr"/>
          <a:p>
            <a:endParaRPr/>
          </a:p>
        </p:txBody>
      </p:sp>
    </p:spTree>
  </p:cSld>
  <p:transition spd="med"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7924680" y="1527120"/>
            <a:ext cx="3428640" cy="190152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414" name="TextShape 2"/>
          <p:cNvSpPr txBox="1"/>
          <p:nvPr/>
        </p:nvSpPr>
        <p:spPr>
          <a:xfrm>
            <a:off x="7924680" y="3581280"/>
            <a:ext cx="3428640" cy="1828440"/>
          </a:xfrm>
          <a:prstGeom prst="rect">
            <a:avLst/>
          </a:prstGeom>
        </p:spPr>
        <p:txBody>
          <a:bodyPr anchor="ctr"/>
          <a:p>
            <a:endParaRPr/>
          </a:p>
        </p:txBody>
      </p:sp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838080" y="365040"/>
            <a:ext cx="10515240" cy="114480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9.5 Feature Construction for Linear Methods</a:t>
            </a: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 </a:t>
            </a:r>
            <a:endParaRPr/>
          </a:p>
        </p:txBody>
      </p:sp>
      <p:sp>
        <p:nvSpPr>
          <p:cNvPr id="365" name="TextShape 2"/>
          <p:cNvSpPr txBox="1"/>
          <p:nvPr/>
        </p:nvSpPr>
        <p:spPr>
          <a:xfrm>
            <a:off x="838080" y="1825560"/>
            <a:ext cx="428256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因为线性方法能够保证回归，而且在现实中计算效率也比较高。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也正因为是线性方法，所以在特征的选取和表征上需要人为的选择。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例如平衡木棍的游戏中，你可以选择角速度和位置作为特征，而角速度和位置之间也有关系。</a:t>
            </a:r>
            <a:endParaRPr/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838080" y="365040"/>
            <a:ext cx="10515240" cy="114480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9.5 Feature Construction for Linear Methods</a:t>
            </a: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 </a:t>
            </a:r>
            <a:endParaRPr/>
          </a:p>
        </p:txBody>
      </p:sp>
      <p:sp>
        <p:nvSpPr>
          <p:cNvPr id="36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Polynomials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Fourier Basis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Coarse Coding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Tile Coding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Radial Basis Functions</a:t>
            </a:r>
            <a:endParaRPr/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838080" y="365040"/>
            <a:ext cx="10515240" cy="114480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9.5 Feature Construction for Linear Methods</a:t>
            </a: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 </a:t>
            </a:r>
            <a:endParaRPr/>
          </a:p>
        </p:txBody>
      </p:sp>
      <p:sp>
        <p:nvSpPr>
          <p:cNvPr id="36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Polynomials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                           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d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个维度的特征，可以组成的线性基表示为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例如两维特征                          可以组合成的线性基为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高维度线性方程可以用来近似更复杂的函数。但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N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越大，线性基就更大。可以利用先验知识缩减，也可以使用一些自动的方法缩减。</a:t>
            </a:r>
            <a:endParaRPr/>
          </a:p>
        </p:txBody>
      </p:sp>
      <p:pic>
        <p:nvPicPr>
          <p:cNvPr id="3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00600" y="2286000"/>
            <a:ext cx="1999800" cy="437760"/>
          </a:xfrm>
          <a:prstGeom prst="rect">
            <a:avLst/>
          </a:prstGeom>
          <a:ln>
            <a:noFill/>
          </a:ln>
        </p:spPr>
      </p:pic>
      <p:pic>
        <p:nvPicPr>
          <p:cNvPr id="3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412480" y="2103120"/>
            <a:ext cx="2123640" cy="713880"/>
          </a:xfrm>
          <a:prstGeom prst="rect">
            <a:avLst/>
          </a:prstGeom>
          <a:ln>
            <a:noFill/>
          </a:ln>
        </p:spPr>
      </p:pic>
      <p:pic>
        <p:nvPicPr>
          <p:cNvPr id="3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26080" y="2834640"/>
            <a:ext cx="1761840" cy="390240"/>
          </a:xfrm>
          <a:prstGeom prst="rect">
            <a:avLst/>
          </a:prstGeom>
          <a:ln>
            <a:noFill/>
          </a:ln>
        </p:spPr>
      </p:pic>
      <p:pic>
        <p:nvPicPr>
          <p:cNvPr id="37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589520" y="2834640"/>
            <a:ext cx="1990440" cy="3996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838080" y="365040"/>
            <a:ext cx="10515240" cy="114480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9.5 Feature Construction for Linear Methods</a:t>
            </a: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 </a:t>
            </a:r>
            <a:endParaRPr/>
          </a:p>
        </p:txBody>
      </p:sp>
      <p:sp>
        <p:nvSpPr>
          <p:cNvPr id="37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Fourier Basis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周期函数可以通过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sin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和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cos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函数来表征。但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Konidaris, Osentoski, and Thomas (2011)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发现傅里叶基可以使用在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RL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中，要表征的函数也不一定要是周期函数。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例如一个特征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s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可以通过                                 映射到另一个维度中。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N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阶傅里叶余弦基会有                 个基，其中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d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为本身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s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的维度。</a:t>
            </a:r>
            <a:endParaRPr/>
          </a:p>
        </p:txBody>
      </p:sp>
      <p:pic>
        <p:nvPicPr>
          <p:cNvPr id="3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14800" y="3108960"/>
            <a:ext cx="2371320" cy="437760"/>
          </a:xfrm>
          <a:prstGeom prst="rect">
            <a:avLst/>
          </a:prstGeom>
          <a:ln>
            <a:noFill/>
          </a:ln>
        </p:spPr>
      </p:pic>
      <p:pic>
        <p:nvPicPr>
          <p:cNvPr id="3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0" y="3604680"/>
            <a:ext cx="1152000" cy="418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838080" y="365040"/>
            <a:ext cx="10515240" cy="114480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9.5 Feature Construction for Linear Methods</a:t>
            </a: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 </a:t>
            </a:r>
            <a:endParaRPr/>
          </a:p>
        </p:txBody>
      </p:sp>
      <p:sp>
        <p:nvSpPr>
          <p:cNvPr id="379" name="TextShape 2"/>
          <p:cNvSpPr txBox="1"/>
          <p:nvPr/>
        </p:nvSpPr>
        <p:spPr>
          <a:xfrm>
            <a:off x="838080" y="1825560"/>
            <a:ext cx="300240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Fourier Basis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例如书上的两个特征，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5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维度的傅里叶余弦基示例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基于傅里叶基的方法会在不连续的点附近出现震荡，除非引入非常高频的基函数</a:t>
            </a:r>
            <a:endParaRPr/>
          </a:p>
        </p:txBody>
      </p:sp>
      <p:pic>
        <p:nvPicPr>
          <p:cNvPr id="380" name="" descr=""/>
          <p:cNvPicPr/>
          <p:nvPr/>
        </p:nvPicPr>
        <p:blipFill>
          <a:blip r:embed="rId1"/>
          <a:stretch>
            <a:fillRect/>
          </a:stretch>
        </p:blipFill>
        <p:spPr>
          <a:xfrm rot="21594000">
            <a:off x="4027320" y="1580040"/>
            <a:ext cx="7159680" cy="47228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838080" y="365040"/>
            <a:ext cx="10515240" cy="114480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9.5 Feature Construction for Linear Methods</a:t>
            </a: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 </a:t>
            </a:r>
            <a:endParaRPr/>
          </a:p>
        </p:txBody>
      </p:sp>
      <p:sp>
        <p:nvSpPr>
          <p:cNvPr id="382" name="TextShape 2"/>
          <p:cNvSpPr txBox="1"/>
          <p:nvPr/>
        </p:nvSpPr>
        <p:spPr>
          <a:xfrm>
            <a:off x="838080" y="1825560"/>
            <a:ext cx="254520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Coarse Coding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如果是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state</a:t>
            </a: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可以表示为二维的空间中的一个点，就可以用圆圈来表示点是不是在圆圈中。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</p:txBody>
      </p:sp>
      <p:pic>
        <p:nvPicPr>
          <p:cNvPr id="38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0" y="1920240"/>
            <a:ext cx="7589520" cy="35298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838080" y="365040"/>
            <a:ext cx="10515240" cy="114480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9.5 Feature Construction for Linear Methods</a:t>
            </a:r>
            <a:r>
              <a:rPr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 </a:t>
            </a:r>
            <a:endParaRPr/>
          </a:p>
        </p:txBody>
      </p:sp>
      <p:sp>
        <p:nvSpPr>
          <p:cNvPr id="3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Tile Coding</a:t>
            </a:r>
            <a:endParaRPr/>
          </a:p>
        </p:txBody>
      </p:sp>
      <p:pic>
        <p:nvPicPr>
          <p:cNvPr id="3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11200" y="1634040"/>
            <a:ext cx="6144480" cy="47667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838080" y="365040"/>
            <a:ext cx="10515240" cy="114480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400">
                <a:solidFill>
                  <a:srgbClr val="b2d0b4"/>
                </a:solidFill>
                <a:latin typeface="Century Schoolbook"/>
                <a:ea typeface="Microsoft YaHei UI"/>
              </a:rPr>
              <a:t>9.6 Nonlinear Function Approximation: Artificial Neural Networks</a:t>
            </a:r>
            <a:endParaRPr/>
          </a:p>
        </p:txBody>
      </p:sp>
      <p:sp>
        <p:nvSpPr>
          <p:cNvPr id="3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Polynomials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Fourier Basis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Coarse Coding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Tile Coding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000">
                <a:solidFill>
                  <a:srgbClr val="ffffff"/>
                </a:solidFill>
                <a:latin typeface="Century Schoolbook"/>
                <a:ea typeface="Microsoft YaHei UI"/>
              </a:rPr>
              <a:t>Radial Basis Functions</a:t>
            </a:r>
            <a:endParaRPr/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