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Policy Gradient Methods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889686"/>
            <a:ext cx="10018713" cy="57005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在之前我们都是使用</a:t>
            </a:r>
            <a:r>
              <a:rPr lang="en-US" altLang="zh-CN" dirty="0" smtClean="0"/>
              <a:t>action-value</a:t>
            </a:r>
            <a:r>
              <a:rPr lang="zh-CN" altLang="en-US" dirty="0" smtClean="0"/>
              <a:t>去做决策</a:t>
            </a:r>
            <a:r>
              <a:rPr lang="en-US" altLang="zh-CN" dirty="0" smtClean="0"/>
              <a:t>.</a:t>
            </a:r>
            <a:r>
              <a:rPr lang="zh-CN" altLang="en-US" dirty="0" smtClean="0"/>
              <a:t>本章考虑的是如何使用策略评估来直接优化策略</a:t>
            </a:r>
            <a:endParaRPr lang="en-US" altLang="zh-CN" dirty="0" smtClean="0"/>
          </a:p>
          <a:p>
            <a:r>
              <a:rPr lang="zh-CN" altLang="en-US" dirty="0" smtClean="0"/>
              <a:t>假设一个参数化策略由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来决定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我们要做的是改变这个策略的参数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从而改变在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时刻其选择行为的概率分布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我们要最优化策略的效果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可以根据效果评估          来调整策略参数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所有这一类的方法都被成为策略梯度法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同时使用了策略与值函数的方法被成为演员评审方法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</a:t>
            </a:r>
            <a:r>
              <a:rPr lang="en-US" altLang="zh-CN" i="1" dirty="0" smtClean="0"/>
              <a:t>actor-critic methods</a:t>
            </a:r>
            <a:r>
              <a:rPr lang="en-US" altLang="zh-CN" dirty="0" smtClean="0"/>
              <a:t>,</a:t>
            </a:r>
            <a:r>
              <a:rPr lang="zh-CN" altLang="en-US" dirty="0" smtClean="0"/>
              <a:t>演员就是学到的策略</a:t>
            </a:r>
            <a:r>
              <a:rPr lang="en-US" altLang="zh-CN" dirty="0" smtClean="0"/>
              <a:t>,critic</a:t>
            </a:r>
            <a:r>
              <a:rPr lang="zh-CN" altLang="en-US" dirty="0" smtClean="0"/>
              <a:t>就是值函数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本章还会提到对于连续行为空间的策略梯度法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56" y="3994385"/>
            <a:ext cx="26384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56" y="3003976"/>
            <a:ext cx="4543425" cy="4095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806" y="3544714"/>
            <a:ext cx="609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13.1 Policy Approximation and its Advantages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889686"/>
            <a:ext cx="10018713" cy="57005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策略一般要求不能是固定的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需要有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才能学到最优的策略</a:t>
            </a:r>
            <a:endParaRPr lang="en-US" altLang="zh-CN" dirty="0" smtClean="0"/>
          </a:p>
          <a:p>
            <a:r>
              <a:rPr lang="zh-CN" altLang="en-US" dirty="0" smtClean="0"/>
              <a:t>选择行为的数值倾向函数为        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可以计算选择每个行为的概率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                             可以使用多种函数近似来表达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可以是线性的也可以是神经网络</a:t>
            </a:r>
            <a:endParaRPr lang="en-US" altLang="zh-CN" dirty="0" smtClean="0"/>
          </a:p>
          <a:p>
            <a:r>
              <a:rPr lang="zh-CN" altLang="en-US" dirty="0"/>
              <a:t>相比</a:t>
            </a:r>
            <a:r>
              <a:rPr lang="zh-CN" altLang="en-US" dirty="0" smtClean="0"/>
              <a:t>于行为值函数方法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策略可能更简单去逼近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对于一些问题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行为值很容易估计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所以采取行为值函数方法更好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但有一些方法策略本身很简单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所以策略逼近的方法更好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书</a:t>
            </a:r>
            <a:r>
              <a:rPr lang="zh-CN" altLang="en-US" dirty="0" smtClean="0"/>
              <a:t>上的例子</a:t>
            </a:r>
            <a:r>
              <a:rPr lang="en-US" altLang="zh-CN" dirty="0" smtClean="0"/>
              <a:t>Example 13.1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549" y="2035907"/>
            <a:ext cx="1733550" cy="400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32" y="2557977"/>
            <a:ext cx="3667125" cy="828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82" y="3469161"/>
            <a:ext cx="1733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13.2 The Policy Gradient Theorem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889686"/>
            <a:ext cx="10018713" cy="57005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最重要的是效果评估</a:t>
            </a:r>
            <a:r>
              <a:rPr lang="en-US" altLang="zh-CN" dirty="0" smtClean="0"/>
              <a:t>Eta     </a:t>
            </a:r>
            <a:r>
              <a:rPr lang="zh-CN" altLang="en-US" dirty="0" smtClean="0"/>
              <a:t>怎么定义</a:t>
            </a:r>
            <a:endParaRPr lang="en-US" altLang="zh-CN" dirty="0" smtClean="0"/>
          </a:p>
          <a:p>
            <a:r>
              <a:rPr lang="zh-CN" altLang="en-US" dirty="0" smtClean="0"/>
              <a:t>首先考虑</a:t>
            </a:r>
            <a:r>
              <a:rPr lang="en-US" altLang="zh-CN" dirty="0"/>
              <a:t>episodic case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99" y="3582814"/>
            <a:ext cx="238125" cy="314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93" y="4349578"/>
            <a:ext cx="498157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6" y="3649489"/>
            <a:ext cx="1847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508</TotalTime>
  <Words>254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华文楷体</vt:lpstr>
      <vt:lpstr>Arial</vt:lpstr>
      <vt:lpstr>Corbel</vt:lpstr>
      <vt:lpstr>视差</vt:lpstr>
      <vt:lpstr>Policy Gradient Methods</vt:lpstr>
      <vt:lpstr>Introduction</vt:lpstr>
      <vt:lpstr>13.1 Policy Approximation and its Advantages</vt:lpstr>
      <vt:lpstr>13.2 The Policy Gradient Theorem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Methods</dc:title>
  <dc:creator>李超然</dc:creator>
  <cp:lastModifiedBy>Seraphli</cp:lastModifiedBy>
  <cp:revision>11</cp:revision>
  <dcterms:created xsi:type="dcterms:W3CDTF">2017-06-04T14:47:38Z</dcterms:created>
  <dcterms:modified xsi:type="dcterms:W3CDTF">2017-06-05T10:22:10Z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