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8:59:0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10878 1 24575,'-8'0'0,"1"1"0,-1 0 0,0 1 0,1 0 0,-1 0 0,1 1 0,-1-1 0,1 2 0,0-1 0,0 1 0,1 0 0,-1 0 0,1 1 0,0 0 0,-8 9 0,-10 10 0,2 2 0,-27 38 0,2-1 0,-274 275 0,275-299 0,-2-3 0,-1-1 0,-88 46 0,22-14 0,-62 34 0,-23 14 0,-200 155 0,325-217 0,63-44 0,0 1 0,1 0 0,0 1 0,1 0 0,0 1 0,1 0 0,-9 16 0,-48 98 0,43-77 0,-15 27 0,-146 318 0,156-323 0,4 2 0,2 1 0,-19 128 0,24-117 0,-4 0 0,-3-1 0,-4-1 0,-51 105 0,18-68 0,-149 217 0,145-241 0,17-13 0,3 1 0,-51 137 0,78-177 0,-4 9 0,-2-1 0,-3-1 0,-1-1 0,-3-2 0,-2-1 0,-2-1 0,-2-2 0,-2-2 0,-2-1 0,-45 35 0,-287 180 0,140-102 0,65-28 0,93-67 0,-123 75 0,-200 58 0,369-180 0,-52 28 0,1 3 0,2 4 0,2 3 0,2 4 0,-113 106 0,123-101 0,-28 25 0,4 3 0,-111 142 0,123-135 0,-146 138 0,104-113 0,-996 1097 0,875-911 0,170-208 0,-69 131 0,95-129 0,31-67 0,-27 49 0,-19 19 0,-121 213 0,-215 337 0,157-275 0,140-221 0,-6-4 0,-6-4 0,-7-6 0,-6-4 0,-163 140 0,167-172 0,-128 105 0,180-163 0,-103 54 0,-9 4 0,-118 79 0,283-174-341,0 1 0,1 1-1,-15 14 1,15-11-6485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18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1367 0 24575,'-5'1'0,"0"-1"0,1 1 0,-1 0 0,1 1 0,0-1 0,-1 1 0,1-1 0,0 1 0,0 1 0,0-1 0,0 0 0,-5 5 0,-46 44 0,25-23 0,-213 203 0,72-34 0,151-174 0,-2 0 0,0-2 0,-33 25 0,16-13 0,-61 45 0,-184 109 0,275-182 0,-50 30 0,-65 27 0,67-34-1365,41-22-5461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25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24575,'19'3'0,"-1"0"0,1 1 0,-1 1 0,0 1 0,0 0 0,-1 1 0,29 16 0,-6 1 0,0 1 0,-2 1 0,-1 3 0,-1 1 0,45 49 0,-70-69 0,0 0 0,24 16 0,-26-20 0,0 0 0,-1 1 0,1 0 0,-1 0 0,-1 1 0,1 0 0,8 13 0,70 100 0,-32-46 0,-35-51 0,1-1 0,2-1 0,0-1 0,47 35 0,-11-10 0,-39-31-273,1-1 0,0 0 0,1-2 0,31 13 0,-32-16-6553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29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24575,'1'-1'0,"-1"0"0,1 0 0,-1 1 0,0-1 0,1 0 0,-1 1 0,1-1 0,0 1 0,-1-1 0,1 1 0,-1-1 0,1 1 0,0-1 0,-1 1 0,1-1 0,0 1 0,0 0 0,-1-1 0,1 1 0,0 0 0,0 0 0,0 0 0,-1-1 0,1 1 0,0 0 0,0 0 0,0 0 0,-1 0 0,1 1 0,0-1 0,0 0 0,0 0 0,-1 0 0,2 1 0,30 5 0,257 88 0,-92-27 0,-174-58 0,-1 0 0,36 22 0,17 7 0,-49-26 0,-1 2 0,0 0 0,43 35 0,62 64 0,-112-97 0,59 41 0,-32-25 0,-33-24-151,0 0-1,1-1 0,-1-1 0,2 1 1,-1-2-1,1 0 0,-1-1 1,19 4-1,-12-5-6674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32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24575,'2'5'0,"-1"-1"0,1 1 0,0-1 0,0 0 0,0 1 0,1-1 0,-1 0 0,1-1 0,0 1 0,0 0 0,1-1 0,5 6 0,-1-2 0,273 275 0,-149-160 0,181 131 0,-185-144 0,-86-71 0,57 42 0,13 11 0,-52-47-1365,-44-33-5461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34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24575,'22'14'0,"0"0"0,-2 1 0,1 2 0,-2 0 0,22 24 0,12 11 0,209 169 0,-91-79 0,-89-77 0,3-3 0,104 56 0,-149-95 0,187 99 0,-177-108 66,-43-12-245,0-1 0,1 1 0,-1 0 0,0 0 0,0 1 1,-1 0-1,11 6 0,-6 0-6647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36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24575,'18'11'0,"-1"1"0,0 0 0,-1 2 0,28 28 0,4 4 0,1-5 0,69 45 0,-93-70 0,0-2 0,1-1 0,1-1 0,0-1 0,34 9 0,-24-8 0,0 2 0,-1 2 0,37 22 0,18 8 0,-56-32 0,0-2 0,1 0 0,1-3 0,-1-1 0,51 4 0,-76-10 11,-1 0-1,0 1 0,0 0 0,18 9 1,2 0-1428,-12-6-5409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3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24575,'16'18'0,"0"1"0,23 38 0,-26-37 0,0-1 0,32 36 0,29 27 0,-49-53 0,1-1 0,41 35 0,249 165 0,-240-179 0,-34-22 0,-1 1 0,-1 1 0,-1 3 0,43 44 0,-80-73-56,8 8-380,0 1-1,17 26 1,-19-22-6390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41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24575,'6'2'0,"0"0"0,-1 0 0,1 1 0,0-1 0,-1 2 0,0-1 0,0 0 0,0 1 0,0 0 0,0 0 0,-1 1 0,7 7 0,6 5 0,25 20 0,-1 2 0,-2 1 0,-2 2 0,52 78 0,5-4 0,-59-73 0,71 68 0,-62-68 0,40 51 0,-61-68 66,43 39 0,11 13-1563,-64-61-5329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4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24575,'7'1'0,"-1"1"0,0 0 0,0 0 0,-1 1 0,1-1 0,0 1 0,-1 0 0,1 1 0,6 5 0,6 3 0,55 30 0,75 49 0,-127-74 0,-1 1 0,29 34 0,24 22 0,-36-44 0,64 38 0,-46-34 0,0-3 0,2-2 0,68 25 0,-10-6 0,-47-17 0,-38-14-1365,-19-8-5461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51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24575,'17'2'0,"1"1"0,-2 1 0,1 1 0,0 0 0,-1 1 0,0 1 0,0 1 0,28 17 0,5 2 0,53 20 0,-45-22 0,93 57 0,-105-53 0,-1-1 0,0 2 0,64 60 0,2 7 0,3-6 0,151 94 0,-259-181-30,36 24-237,1-1 0,0-1 0,2-3 0,78 30 0,-104-48-6559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8:59:15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24575,'1'3'0,"0"1"0,0-1 0,0 0 0,0 0 0,1 0 0,-1-1 0,1 1 0,0 0 0,3 4 0,6 10 0,55 102 0,5-3 0,129 161 0,-197-274 0,317 436 0,-287-384 0,-2 1 0,-2 1 0,-3 1 0,-2 2 0,-3 0 0,19 93 0,41 244 0,-76-377 0,0 0 0,1 0 0,1-1 0,1 1 0,12 19 0,-14-30 0,0 1 0,1-1 0,0-1 0,1 1 0,0-1 0,0-1 0,1 0 0,0 0 0,0 0 0,20 10 0,232 136 0,-68-37 0,111 42 0,-32-20 0,156 127 0,-251-151 0,700 470 0,-54 71 0,-651-490 0,295 370 0,-351-373 0,-71-95 0,3-2 0,58 60 0,-93-112 0,2 0 0,-1-1 0,2 0 0,0-1 0,0-1 0,31 14 0,-12-10 0,1-1 0,53 10 0,263 60 0,-230-49 0,-2 6 0,168 79 0,-242-99 0,-28-14 0,-1 1 0,27 16 0,-39-20 0,-1 0 0,1 1 0,-1-1 0,0 1 0,0 0 0,0 0 0,-1 0 0,1 1 0,-1-1 0,0 1 0,0 0 0,-1 0 0,4 7 0,19 57 0,49 94 0,-13-40 0,-5 2 0,73 245 0,-101-257 0,15 120 0,-40-221 0,-1 1 0,-1 0 0,0 0 0,0 1 0,-1-1 0,-1 0 0,0 0 0,-1 0 0,0 0 0,-1-1 0,-1 1 0,0 0 0,-8 15 0,-148 280 0,154-295 0,-26 52 0,-45 66 0,-193 339 0,204-346 0,-14 34 0,-53 93 0,-31-26 0,104-141 0,35-47 0,-41 46 0,18-28 0,22-25 0,0-1 0,-2 0 0,-1-3 0,-1 0 0,-61 39 0,52-46 0,-1-1 0,-1-3 0,-43 12 0,39-14 0,2 1 0,-60 30 0,-54 54 0,132-81 0,-234 149 0,238-148 0,0 1 0,2 0 0,0 2 0,1 0 0,-26 40 0,25-35 0,3 0 0,-26 52 0,2-3 0,18-35 0,-29 72 0,36-74 0,-1-1 0,-35 55 0,32-66 0,-2-1 0,-39 36 0,13-13 0,-1 3 0,3 3 0,2 2 0,3 1 0,-47 90 0,27-37 0,-113 152 0,147-223 0,21-30 0,0 0 0,-1 0 0,0 0 0,-1-1 0,0 0 0,-1-1 0,1 1 0,-1-1 0,0-1 0,-14 9 0,7-8 26,-1-1-1,1 0 0,-1-1 1,-20 4-1,18-5-398,0 1 0,1 0 0,-23 11 0,25-9-6453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53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24575,'14'0'0,"1"1"0,-1 0 0,0 1 0,-1 0 0,1 1 0,0 1 0,-1 0 0,1 1 0,-1 0 0,-1 1 0,21 12 0,198 93 0,-149-74 0,151 88 0,0-1 0,-202-107 0,-22-12 0,0 0 0,1 0 0,-1-1 0,1-1 0,12 4 0,92 25-1365,-94-26-5461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8:59:15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24575,'1'3'0,"0"1"0,0-1 0,0 0 0,0 0 0,1 0 0,-1-1 0,1 1 0,0 0 0,3 4 0,6 10 0,55 102 0,5-3 0,129 161 0,-197-274 0,317 436 0,-287-384 0,-2 1 0,-2 1 0,-3 1 0,-2 2 0,-3 0 0,19 93 0,41 244 0,-76-377 0,0 0 0,1 0 0,1-1 0,1 1 0,12 19 0,-14-30 0,0 1 0,1-1 0,0-1 0,1 1 0,0-1 0,0-1 0,1 0 0,0 0 0,0 0 0,20 10 0,232 136 0,-68-37 0,111 42 0,-32-20 0,156 127 0,-251-151 0,700 470 0,-54 71 0,-651-490 0,295 370 0,-351-373 0,-71-95 0,3-2 0,58 60 0,-93-112 0,2 0 0,-1-1 0,2 0 0,0-1 0,0-1 0,31 14 0,-12-10 0,1-1 0,53 10 0,263 60 0,-230-49 0,-2 6 0,168 79 0,-242-99 0,-28-14 0,-1 1 0,27 16 0,-39-20 0,-1 0 0,1 1 0,-1-1 0,0 1 0,0 0 0,0 0 0,-1 0 0,1 1 0,-1-1 0,0 1 0,0 0 0,-1 0 0,4 7 0,19 57 0,49 94 0,-51-117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8:59:30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24575,'1'6'0,"0"1"0,1-1 0,0 0 0,0 0 0,1 0 0,-1 0 0,5 7 0,6 13 0,6 23 0,3-2 0,2 0 0,2-1 0,47 62 0,-24-33 0,-28-42 0,30 37 0,192 188 0,-226-238 0,-1 0 0,0 0 0,17 32 0,17 23 0,-19-35 0,1 0 0,-1 1 0,-2 2 0,32 63 0,92 190 0,-109-217 0,25 42 0,115 153 0,-157-238 0,2-1 0,2-1 0,1-2 0,1-1 0,2-2 0,1-1 0,1-2 0,1-1 0,61 29 0,192 91 0,-212-104 0,198 121 0,-113-63 0,304 158 0,-78 9 0,-152-94 0,66 14 0,-60-39 0,-93-64 0,13 8 0,-151-82 0,15 9 0,0 2 0,0 1 0,33 34 0,0 3 0,14 15 0,261 344 0,-284-345 0,-40-52 0,1-1 0,1 0 0,1-1 0,0 0 0,1-1 0,1-1 0,1-1 0,0 0 0,23 13 0,6 2 0,-1 2 0,-1 2 0,59 59 0,-86-76 0,274 270 0,-244-244 0,260 214 0,-122-141 0,-76-57 0,-77-43 0,-1 1 0,50 34 0,-46-23 0,100 72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22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1150 1 24575,'-13'0'0,"1"0"0,0 1 0,-1 0 0,1 1 0,0 0 0,0 1 0,0 0 0,0 1 0,0 1 0,1 0 0,0 0 0,0 1 0,0 0 0,1 1 0,0 0 0,-13 12 0,-60 49 0,32-29 0,3 1 0,1 3 0,-71 84 0,89-90 0,-2-2 0,-1-2 0,-2-1 0,-62 47 0,27-27 0,37-26 0,-1-2 0,-2 0 0,-55 27 0,-2-4-1365,72-39-5461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03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1420 0 24575,'-35'2'0,"1"1"0,0 1 0,0 2 0,0 2 0,1 1 0,0 1 0,-42 20 0,-138 50 0,-67 27 0,132-43 0,-164 77 0,174-77-1365,121-57-5461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06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1600 1 24575,'-26'1'0,"1"1"0,-1 2 0,1 0 0,0 2 0,1 1 0,-1 1 0,-26 12 0,-162 91 0,133-66 0,-373 181 0,389-199 0,23-10 0,1 1 0,-60 37 0,87-46 0,0 0 0,-1-1 0,0-1 0,0 0 0,-1-1 0,-19 5 0,18-6 0,0 2 0,1-1 0,-16 11 0,16-9 0,0 0 0,-1-1 0,-19 6 0,-37 10-1365,39-12-5461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0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1211 0 24575,'-29'2'0,"0"0"0,-1 2 0,1 2 0,1 0 0,-1 2 0,-43 18 0,6 3 0,-94 57 0,71-22 0,26-17 0,-227 135 0,240-152 0,36-20 0,1 1 0,0 0 0,1 1 0,0 0 0,0 1 0,2 0 0,-1 1 0,-14 26 0,-17 23 0,-29 45-1365,59-88-5461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1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1173 1 24575,'-5'2'0,"0"0"0,0 0 0,0 1 0,1-1 0,-1 1 0,1 0 0,-1 1 0,1-1 0,0 1 0,0 0 0,1 0 0,-7 9 0,-2 0 0,-229 226 0,163-151 0,39-43 0,-1-2 0,-51 42 0,-19 13 0,65-56 0,-87 62 0,105-86 0,5-2 0,-1-1 0,0-2 0,-2 0 0,-39 15 0,-53 20-1365,96-43-5461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15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1401 1 24575,'-2'6'0,"-1"1"0,1 0 0,-2-1 0,1 1 0,0-1 0,-1 0 0,-8 10 0,-6 4 0,-1 0 0,-1-1 0,-1-1 0,-24 17 0,-16 13 0,3-1 0,33-28 0,1 1 0,1 1 0,-28 32 0,18-17 0,-1-1 0,-2-2 0,-60 43 0,-43 40 0,112-93 0,-56 37 0,-9 7 0,-60 46 0,125-94 0,15-12 0,0-1 0,0 0 0,-19 7 0,19-9 0,1 1 0,-1 0 0,1 1 0,-18 12 0,-26 17 67,41-27-425,1 0 0,0 0 0,-21 20 0,21-15-6468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18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1367 0 24575,'-5'1'0,"0"-1"0,1 1 0,-1 0 0,1 1 0,0-1 0,-1 1 0,1-1 0,0 1 0,0 1 0,0-1 0,0 0 0,-5 5 0,-46 44 0,25-23 0,-213 203 0,72-34 0,151-174 0,-2 0 0,0-2 0,-33 25 0,16-13 0,-61 45 0,-184 109 0,275-182 0,-50 30 0,-65 27 0,67-34-1365,41-22-5461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8:59:30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24575,'1'6'0,"0"1"0,1-1 0,0 0 0,0 0 0,1 0 0,-1 0 0,5 7 0,6 13 0,6 23 0,3-2 0,2 0 0,2-1 0,47 62 0,-24-33 0,-28-42 0,30 37 0,192 188 0,-226-238 0,-1 0 0,0 0 0,17 32 0,17 23 0,-19-35 0,1 0 0,-1 1 0,-2 2 0,32 63 0,92 190 0,-109-217 0,25 42 0,115 153 0,-157-238 0,2-1 0,2-1 0,1-2 0,1-1 0,2-2 0,1-1 0,1-2 0,1-1 0,61 29 0,192 91 0,-212-104 0,198 121 0,-113-63 0,304 158 0,-78 9 0,-152-94 0,66 14 0,-60-39 0,-93-64 0,13 8 0,-151-82 0,15 9 0,0 2 0,0 1 0,33 34 0,0 3 0,14 15 0,261 344 0,-284-345 0,-40-52 0,1-1 0,1 0 0,1-1 0,0 0 0,1-1 0,1-1 0,1-1 0,0 0 0,23 13 0,6 2 0,-1 2 0,-1 2 0,59 59 0,-86-76 0,274 270 0,-244-244 0,260 214 0,-122-141 0,-76-57 0,-77-43 0,-1 1 0,50 34 0,-46-23 0,306 224 0,-335-248 0,0 0 0,0-1 0,1 1 0,-1-2 0,1 1 0,0-1 0,0 0 0,0-1 0,15 1 0,82-4 0,-47-1 0,107 6 0,142-7 0,-294 1 0,0 0 0,-1-1 0,1-1 0,-1 0 0,0-1 0,0 0 0,-1-1 0,21-16 0,10-4 0,68-49 0,-32 20 0,149-102 0,-177 119 0,-13 13 0,-1-2 0,-1-2 0,-2-1 0,-1-2 0,50-65 0,249-350 0,-68 99 0,5 33 0,-107 136 0,129-121 0,-187 200 0,-81 80 0,32-34 0,2 3 0,66-47 0,-63 53 0,101-102 0,-27 22 0,-112 103 0,0 0 0,-1-1 0,-2-1 0,0-1 0,-2 0 0,25-55 0,0 2 0,9-22 0,-35 68 0,1 0 0,2 1 0,23-33 0,-27 47 0,12-17 0,0 1 0,3 2 0,33-31 0,-34 41 0,-2-2 0,-1-1 0,-1-1 0,-1-2 0,-1 0 0,-1-1 0,-2-1 0,27-55 0,-38 65 0,51-128 0,-51 125 0,-2 0 0,0 0 0,-2-1 0,3-37 0,-2 12 0,3 0 0,2 0 0,2 1 0,31-83 0,6-21 0,-34 113 0,1 0 0,2 1 0,1 1 0,45-64 0,-52 83 0,-2 4 0,1 0 0,0 0 0,1 1 0,1 1 0,0 0 0,0 0 0,19-11 0,13-5 0,52-23 0,0-1 0,-65 34 0,1 0 0,1 3 0,0 0 0,1 2 0,1 2 0,0 1 0,43-5 0,200-30 0,-258 40 0,0-1 0,-1-2 0,0 0 0,-1 0 0,0-2 0,31-21 0,38-17 0,-57 34 0,55-33 0,-75 39 0,0 0 0,-1-1 0,0 0 0,0 0 0,-1-1 0,-1 0 0,15-23 0,11-20 0,56-70 0,-71 102 0,0 0 0,2 2 0,0 0 0,1 1 0,41-25 0,255-155-1365,-298 184-5461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4:36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10878 0 24575,'-8'0'0,"1"1"0,-1 0 0,0 1 0,1 0 0,-1 0 0,1 1 0,-1-1 0,1 2 0,0-1 0,0 1 0,1 0 0,-1 0 0,1 1 0,0 0 0,-8 9 0,-10 10 0,2 2 0,-27 38 0,2-1 0,-274 275 0,275-299 0,-2-3 0,-1-1 0,-88 46 0,22-14 0,-62 34 0,-23 14 0,-200 155 0,325-217 0,63-44 0,0 1 0,1 0 0,0 1 0,1 0 0,0 1 0,1 0 0,-9 16 0,-48 98 0,43-77 0,-15 27 0,-146 318 0,156-323 0,4 2 0,2 1 0,-19 128 0,24-117 0,-4 0 0,-3-1 0,-4-1 0,-51 105 0,18-68 0,-149 217 0,145-241 0,17-13 0,3 1 0,-51 137 0,78-177 0,-4 9 0,-2-1 0,-3-1 0,-1-1 0,-3-2 0,-2-1 0,-2-1 0,-2-2 0,-2-2 0,-2-1 0,-45 35 0,-287 180 0,140-102 0,65-28 0,93-67 0,-123 75 0,-200 58 0,369-180 0,-52 28 0,1 3 0,2 4 0,2 3 0,2 4 0,-113 106 0,123-101 0,-28 25 0,37-30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4:3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8056 6162 24575,'36'-25'0,"42"-31"0,149-102 0,-177 119 0,-13 13 0,-1-2 0,-1-2 0,-2-1 0,-1-2 0,50-65 0,249-350 0,-68 99 0,5 33 0,-107 136 0,129-121 0,-187 200 0,-81 80 0,32-34 0,2 3 0,66-47 0,-63 53 0,101-102 0,-27 22 0,-112 103 0,0 0 0,-1-1 0,-2-1 0,0-1 0,-2 0 0,25-55 0,0 2 0,9-22 0,-35 68 0,1 0 0,2 1 0,23-33 0,-27 47 0,12-17 0,0 1 0,3 2 0,33-31 0,-34 41 0,-2-2 0,-1-1 0,-1-1 0,-1-2 0,-1 0 0,-1-1 0,-2-1 0,27-55 0,-38 65 0,51-128 0,-51 125 0,-2 0 0,0 0 0,-2-1 0,3-37 0,-2 12 0,3 0 0,2 0 0,2 1 0,31-83 0,6-21 0,-34 113 0,1 0 0,2 1 0,1 1 0,45-64 0,-52 83 0,-2 4 0,1 0 0,0 0 0,1 1 0,1 1 0,0 0 0,0 0 0,19-11 0,13-5 0,52-23 0,0-1 0,-65 34 0,1 0 0,1 3 0,0 0 0,1 2 0,1 2 0,0 1 0,43-5 0,200-30 0,-258 40 0,0-1 0,-1-2 0,0 0 0,-1 0 0,0-2 0,31-21 0,38-17 0,-57 34 0,55-33 0,-75 39 0,0 0 0,-1-1 0,0 0 0,0 0 0,-1-1 0,-1 0 0,15-23 0,11-20 0,56-70 0,-71 102 0,0 0 0,2 2 0,0 0 0,1 1 0,41-25 0,255-155-1365,-298 184-5461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4:36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24575,'19'3'0,"-1"0"0,1 1 0,-1 1 0,0 1 0,0 0 0,-1 1 0,29 16 0,-6 1 0,0 1 0,-2 1 0,-1 3 0,-1 1 0,45 49 0,-70-69 0,0 0 0,24 16 0,-26-20 0,0 0 0,-1 1 0,1 0 0,-1 0 0,-1 1 0,1 0 0,8 13 0,70 100 0,-32-46 0,-35-51 0,1-1 0,2-1 0,0-1 0,47 35 0,-11-10 0,-39-31-273,1-1 0,0 0 0,1-2 0,31 13 0,-32-16-6553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4:36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24575,'2'5'0,"-1"-1"0,1 1 0,0-1 0,0 0 0,0 1 0,1-1 0,-1 0 0,1-1 0,0 1 0,0 0 0,1-1 0,5 6 0,-1-2 0,273 275 0,-149-160 0,181 131 0,-185-144 0,-86-71 0,57 42 0,13 11 0,-52-47-1365,-44-33-5461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4:36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24575,'22'14'0,"0"0"0,-2 1 0,1 2 0,-2 0 0,22 24 0,12 11 0,209 169 0,-91-79 0,-89-77 0,3-3 0,104 56 0,-149-95 0,187 99 0,-177-108 66,-43-12-245,0-1 0,1 1 0,-1 0 0,0 0 0,0 1 1,-1 0-1,11 6 0,-6 0-6647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4:36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24575,'18'11'0,"-1"1"0,0 0 0,-1 2 0,28 28 0,4 4 0,1-5 0,69 45 0,-93-70 0,0-2 0,1-1 0,1-1 0,0-1 0,34 9 0,-24-8 0,0 2 0,-1 2 0,37 22 0,18 8 0,-56-32 0,0-2 0,1 0 0,1-3 0,-1-1 0,51 4 0,-76-10 11,-1 0-1,0 1 0,0 0 0,18 9 1,2 0-1428,-12-6-5409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4:36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24575,'16'18'0,"0"1"0,23 38 0,-26-37 0,0-1 0,32 36 0,29 27 0,-49-53 0,1-1 0,41 35 0,249 165 0,-240-179 0,-34-22 0,-1 1 0,-1 1 0,-1 3 0,43 44 0,-80-73-56,8 8-380,0 1-1,17 26 1,-19-22-6390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4:36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24575,'6'2'0,"0"0"0,-1 0 0,1 1 0,0-1 0,-1 2 0,0-1 0,0 0 0,0 1 0,0 0 0,0 0 0,-1 1 0,7 7 0,6 5 0,25 20 0,-1 2 0,-2 1 0,-2 2 0,52 78 0,5-4 0,-59-73 0,71 68 0,-62-68 0,40 51 0,-61-68 66,43 39 0,11 13-1563,-64-61-5329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5:1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3524 7897 24575,'-134'146'0,"-105"159"0,170-208 0,-69 131 0,95-129 0,31-67 0,-27 49 0,-19 19 0,-121 213 0,-215 337 0,157-275 0,140-221 0,-6-4 0,-6-4 0,-7-6 0,-6-4 0,-163 140 0,167-172 0,-128 105 0,180-163 0,-103 54 0,-9 4 0,-118 79 0,283-174-341,0 1 0,1 1-1,-15 14 1,15-11-6485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5:1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7059 7590 24575,'-47'91'0,"41"-78"0,-26 52 0,-45 66 0,-193 339 0,204-346 0,-14 34 0,-53 93 0,-31-26 0,104-141 0,35-47 0,-41 46 0,18-28 0,22-25 0,0-1 0,-2 0 0,-1-3 0,-1 0 0,-61 39 0,52-46 0,-1-1 0,-1-3 0,-43 12 0,39-14 0,2 1 0,-60 30 0,-54 54 0,132-81 0,-234 149 0,238-148 0,0 1 0,2 0 0,0 2 0,1 0 0,-26 40 0,25-35 0,3 0 0,-26 52 0,2-3 0,18-35 0,-29 72 0,36-74 0,-1-1 0,-35 55 0,32-66 0,-2-1 0,-39 36 0,13-13 0,-1 3 0,3 3 0,2 2 0,3 1 0,-47 90 0,27-37 0,-113 152 0,147-223 0,21-30 0,0 0 0,-1 0 0,0 0 0,-1-1 0,0 0 0,-1-1 0,1 1 0,-1-1 0,0-1 0,-14 9 0,7-8 26,-1-1-1,1 0 0,-1-1 1,-20 4-1,18-5-398,0 1 0,1 0 0,-23 11 0,25-9-6453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22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1150 1 24575,'-13'0'0,"1"0"0,0 1 0,-1 0 0,1 1 0,0 0 0,0 1 0,0 0 0,0 1 0,0 1 0,1 0 0,0 0 0,0 1 0,0 0 0,1 1 0,0 0 0,-13 12 0,-60 49 0,32-29 0,3 1 0,1 3 0,-71 84 0,89-90 0,-2-2 0,-1-2 0,-2-1 0,-62 47 0,27-27 0,37-26 0,-1-2 0,-2 0 0,-55 27 0,-2-4-1365,72-39-5461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5:10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24575,'1'-1'0,"-1"0"0,1 0 0,-1 1 0,0-1 0,1 0 0,-1 1 0,1-1 0,0 1 0,-1-1 0,1 1 0,-1-1 0,1 1 0,0-1 0,-1 1 0,1-1 0,0 1 0,0 0 0,-1-1 0,1 1 0,0 0 0,0 0 0,0 0 0,-1-1 0,1 1 0,0 0 0,0 0 0,0 0 0,-1 0 0,1 1 0,0-1 0,0 0 0,0 0 0,-1 0 0,2 1 0,30 5 0,257 88 0,-92-27 0,-174-58 0,-1 0 0,36 22 0,17 7 0,-49-26 0,-1 2 0,0 0 0,43 35 0,62 64 0,-112-97 0,59 41 0,-32-25 0,-33-24-151,0 0-1,1-1 0,-1-1 0,2 1 1,-1-2-1,1 0 0,-1-1 1,19 4-1,-12-5-6674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5:10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24575,'7'1'0,"-1"1"0,0 0 0,0 0 0,-1 1 0,1-1 0,0 1 0,-1 0 0,1 1 0,6 5 0,6 3 0,55 30 0,75 49 0,-127-74 0,-1 1 0,29 34 0,24 22 0,-36-44 0,64 38 0,-46-34 0,0-3 0,2-2 0,68 25 0,-10-6 0,-47-17 0,-38-14-1365,-19-8-5461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5:10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24575,'17'2'0,"1"1"0,-2 1 0,1 1 0,0 0 0,-1 1 0,0 1 0,0 1 0,28 17 0,5 2 0,53 20 0,-45-22 0,93 57 0,-105-53 0,-1-1 0,0 2 0,64 60 0,2 7 0,3-6 0,151 94 0,-259-181-30,36 24-237,1-1 0,0-1 0,2-3 0,78 30 0,-104-48-6559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5:10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24575,'14'0'0,"1"1"0,-1 0 0,0 1 0,-1 0 0,1 1 0,0 1 0,-1 0 0,1 1 0,-1 0 0,-1 1 0,21 12 0,198 93 0,-149-74 0,151 88 0,0-1 0,-202-107 0,-22-12 0,0 0 0,1 0 0,-1-1 0,1-1 0,12 4 0,92 25-1365,-94-26-5461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1:1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3524 7897 24575,'-134'146'0,"-105"159"0,170-208 0,-69 131 0,95-129 0,31-67 0,-27 49 0,-19 19 0,-121 213 0,-215 337 0,157-275 0,140-221 0,-6-4 0,-6-4 0,-7-6 0,-6-4 0,-163 140 0,167-172 0,-128 105 0,180-163 0,-103 54 0,-9 4 0,-118 79 0,283-174-341,0 1 0,1 1-1,-15 14 1,15-11-6485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1:11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7059 7590 24575,'-47'91'0,"41"-78"0,-26 52 0,-45 66 0,-193 339 0,204-346 0,-14 34 0,-53 93 0,-31-26 0,104-141 0,35-47 0,-41 46 0,18-28 0,22-25 0,0-1 0,-2 0 0,-1-3 0,-1 0 0,-61 39 0,52-46 0,-1-1 0,-1-3 0,-43 12 0,39-14 0,2 1 0,-60 30 0,-54 54 0,132-81 0,-234 149 0,238-148 0,0 1 0,2 0 0,0 2 0,1 0 0,-26 40 0,25-35 0,3 0 0,-26 52 0,2-3 0,18-35 0,-29 72 0,36-74 0,-1-1 0,-35 55 0,32-66 0,-2-1 0,-39 36 0,13-13 0,-1 3 0,3 3 0,2 2 0,3 1 0,-47 90 0,27-37 0,-113 152 0,147-223 0,21-30 0,0 0 0,-1 0 0,0 0 0,-1-1 0,0 0 0,-1-1 0,1 1 0,-1-1 0,0-1 0,-14 9 0,7-8 26,-1-1-1,1 0 0,-1-1 1,-20 4-1,18-5-398,0 1 0,1 0 0,-23 11 0,25-9-6453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1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24575,'1'-1'0,"-1"0"0,1 0 0,-1 1 0,0-1 0,1 0 0,-1 1 0,1-1 0,0 1 0,-1-1 0,1 1 0,-1-1 0,1 1 0,0-1 0,-1 1 0,1-1 0,0 1 0,0 0 0,-1-1 0,1 1 0,0 0 0,0 0 0,0 0 0,-1-1 0,1 1 0,0 0 0,0 0 0,0 0 0,-1 0 0,1 1 0,0-1 0,0 0 0,0 0 0,-1 0 0,2 1 0,30 5 0,257 88 0,-92-27 0,-174-58 0,-1 0 0,36 22 0,17 7 0,-49-26 0,-1 2 0,0 0 0,43 35 0,62 64 0,-112-97 0,59 41 0,-32-25 0,-33-24-151,0 0-1,1-1 0,-1-1 0,2 1 1,-1-2-1,1 0 0,-1-1 1,19 4-1,-12-5-6674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1:11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24575,'7'1'0,"-1"1"0,0 0 0,0 0 0,-1 1 0,1-1 0,0 1 0,-1 0 0,1 1 0,6 5 0,6 3 0,55 30 0,75 49 0,-127-74 0,-1 1 0,29 34 0,24 22 0,-36-44 0,64 38 0,-46-34 0,0-3 0,2-2 0,68 25 0,-10-6 0,-47-17 0,-38-14-1365,-19-8-5461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1:11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24575,'17'2'0,"1"1"0,-2 1 0,1 1 0,0 0 0,-1 1 0,0 1 0,0 1 0,28 17 0,5 2 0,53 20 0,-45-22 0,93 57 0,-105-53 0,-1-1 0,0 2 0,64 60 0,2 7 0,3-6 0,151 94 0,-259-181-30,36 24-237,1-1 0,0-1 0,2-3 0,78 30 0,-104-48-6559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1:11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24575,'14'0'0,"1"1"0,-1 0 0,0 1 0,-1 0 0,1 1 0,0 1 0,-1 0 0,1 1 0,-1 0 0,-1 1 0,21 12 0,198 93 0,-149-74 0,151 88 0,0-1 0,-202-107 0,-22-12 0,0 0 0,1 0 0,-1-1 0,1-1 0,12 4 0,92 25-1365,-94-26-5461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03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1420 0 24575,'-35'2'0,"1"1"0,0 1 0,0 2 0,0 2 0,1 1 0,0 1 0,-42 20 0,-138 50 0,-67 27 0,132-43 0,-164 77 0,174-77-1365,121-57-5461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3:0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9398 0 24575,'-6'0'0,"1"1"0,-1-1 0,0 2 0,1-1 0,-1 1 0,1 0 0,-1-1 0,1 2 0,-1-1 0,1 1 0,1-1 0,-1 1 0,0 1 0,1-1 0,-7 7 0,-6 7 0,0 1 0,-19 26 0,1 0 0,-203 191 0,204-207 0,-2-3 0,0-1 0,-66 32 0,17-9 0,-46 23 0,-17 10 0,-149 108 0,241-151 0,47-30 0,1-1 0,-1 1 0,1 1 0,1 0 0,-1 0 0,2 0 0,-8 12 0,-35 68 0,32-54 0,-11 19 0,-108 221 0,115-225 0,3 2 0,2 1 0,-15 88 0,19-81 0,-4 1 0,-2-2 0,-2 0 0,-39 73 0,14-48 0,-111 152 0,108-168 0,12-10 0,3 2 0,-38 95 0,57-124 0,-2 7 0,-2-1 0,-2 0 0,0-1 0,-3-2 0,-2 0 0,-1-1 0,-1-1 0,-2-2 0,-2-1 0,-32 25 0,-214 125 0,104-70 0,49-21 0,68-46 0,-91 53 0,-148 39 0,274-124 0,-39 19 0,0 1 0,2 4 0,2 2 0,1 3 0,-84 73 0,92-70 0,-21 17 0,27-20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3:0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8056 4307 24575,'27'-17'0,"31"-22"0,110-71 0,-131 83 0,-10 9 0,0-2 0,-1-1 0,-1 0 0,-2-2 0,38-46 0,184-242 0,-49 68 0,2 23 0,-78 94 0,95-83 0,-139 139 0,-60 55 0,24-23 0,2 2 0,48-33 0,-46 37 0,75-71 0,-21 15 0,-82 72 0,0 0 0,-2-1 0,0 0 0,-1-1 0,-1 0 0,18-39 0,1 2 0,6-15 0,-26 47 0,1 0 0,1 1 0,18-24 0,-21 34 0,9-13 0,1 2 0,1 1 0,25-22 0,-25 28 0,-2 0 0,0-2 0,-2 0 0,0-1 0,0-1 0,-2 0 0,-1-1 0,21-38 0,-30 45 0,39-89 0,-38 87 0,-1 0 0,-1 0 0,-1-1 0,2-25 0,-1 8 0,2 0 0,1-1 0,2 2 0,23-58 0,4-15 0,-24 79 0,-1 0 0,3 0 0,0 2 0,33-46 0,-38 59 0,-1 2 0,0 0 0,0 1 0,1-1 0,0 2 0,1 0 0,0-1 0,13-7 0,11-3 0,38-17 0,0 0 0,-49 24 0,2-1 0,0 3 0,0-1 0,1 2 0,1 2 0,0 0 0,31-4 0,149-20 0,-191 27 0,-1 0 0,0-1 0,0-1 0,-1 0 0,0 0 0,23-16 0,28-11 0,-42 23 0,41-23 0,-56 27 0,1 1 0,-2-1 0,0-1 0,1 1 0,-2-1 0,0 0 0,11-16 0,9-14 0,40-48 0,-52 70 0,1 0 0,0 2 0,1 0 0,0 1 0,31-18 0,189-108-1365,-222 128-5461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3:09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24575,'14'2'0,"-1"0"0,2 1 0,-2 0 0,0 2 0,1-1 0,-2 1 0,22 11 0,-4 0 0,0 2 0,-2 0 0,-1 2 0,0 1 0,33 34 0,-52-48 0,0 0 0,18 11 0,-19-14 0,0 0 0,-1 1 0,0 0 0,0 0 0,-1 1 0,1-1 0,6 10 0,52 69 0,-24-32 0,-26-35 0,1-1 0,1-1 0,0 0 0,36 24 0,-9-7 0,-29-22-273,1 0 0,-1 0 0,2-2 0,23 9 0,-25-10-6553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3:09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24575,'1'3'0,"0"0"0,1 1 0,-1-1 0,1-1 0,-1 2 0,1-1 0,0-1 0,0 0 0,0 1 0,1 0 0,0-1 0,3 4 0,0-1 0,202 192 0,-110-113 0,134 93 0,-137-102 0,-63-48 0,41 29 0,10 7 0,-38-32-1365,-34-24-5461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3:09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24575,'16'10'0,"1"-1"0,-3 2 0,2 1 0,-2 0 0,17 16 0,8 8 0,155 118 0,-67-55 0,-66-54 0,2-2 0,77 40 0,-110-67 0,138 68 0,-131-74 66,-32-8-245,0-2 0,1 2 0,-1-1 0,1 0 0,-1 2 1,-1-1-1,9 4 0,-5 0-6647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3:09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24575,'13'8'0,"0"0"0,0 0 0,-2 2 0,22 19 0,3 3 0,0-3 0,51 31 0,-68-49 0,0-1 0,0-1 0,1-1 0,0 0 0,25 6 0,-17-6 0,-1 2 0,0 1 0,27 15 0,13 6 0,-41-22 0,0-2 0,1 1 0,0-3 0,0 0 0,38 2 0,-57-7 11,-1 1-1,1 0 0,-1 0 0,14 6 1,1 1-1428,-9-5-5409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3:09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24575,'12'13'0,"0"0"0,17 26 0,-20-25 0,1 0 0,23 24 0,22 19 0,-36-37 0,0 0 0,31 23 0,184 116 0,-178-125 0,-24-15 0,-2 1 0,0 0 0,-2 2 0,33 31 0,-59-51-56,5 6-380,1 0-1,12 18 1,-14-14-6390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3:09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24575,'4'1'0,"1"1"0,-1-1 0,0 1 0,1 0 0,-2 0 0,1 1 0,0-1 0,-1 0 0,1 1 0,0 0 0,-1 0 0,5 6 0,4 3 0,20 13 0,-2 3 0,-1-1 0,-2 3 0,39 53 0,4-2 0,-44-51 0,53 47 0,-47-47 0,31 35 0,-46-46 66,32 26 0,8 9-1563,-48-42-5329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5:0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24575,'1'2'0,"-1"1"0,1-1 0,0 0 0,0 0 0,0 0 0,0 0 0,0 0 0,1 0 0,2 3 0,4 6 0,40 72 0,5-2 0,94 111 0,-145-190 0,234 303 0,-212-267 0,-1 1 0,-2 0 0,-2 2 0,-1 0 0,-3 1 0,15 64 0,30 170 0,-57-262 0,1-1 0,0 1 0,2-1 0,-1 1 0,10 13 0,-10-20 0,-1 0 0,1-1 0,0-1 0,1 2 0,0-2 0,0 0 0,1 0 0,-1 0 0,1 0 0,14 6 0,171 96 0,-49-27 0,80 30 0,-22-14 0,114 88 0,-185-105 0,516 326 0,-40 50 0,-479-341 0,217 258 0,-259-260 0,-51-65 0,1-2 0,43 42 0,-68-78 0,1 0 0,-1-1 0,2 0 0,-1 0 0,1-1 0,23 10 0,-9-8 0,0 0 0,40 7 0,193 42 0,-169-35 0,-2 5 0,124 55 0,-178-69 0,-21-10 0,0 1 0,19 11 0,-28-14 0,-1 0 0,1 1 0,-1-1 0,0 1 0,-1-1 0,1 1 0,0 0 0,0 0 0,-1 0 0,0 1 0,0-1 0,0 1 0,2 4 0,14 40 0,37 65 0,-38-81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5:0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24575,'1'4'0,"-1"1"0,2-1 0,-1 0 0,1 1 0,0-1 0,0 0 0,3 5 0,4 9 0,5 16 0,2-1 0,2-1 0,1 0 0,35 43 0,-18-23 0,-20-29 0,21 26 0,142 130 0,-166-165 0,-2 0 0,1-1 0,13 23 0,11 17 0,-13-26 0,1 1 0,-1 1 0,-2 0 0,24 45 0,68 131 0,-81-150 0,19 29 0,84 106 0,-115-165 0,2 0 0,0-2 0,2 0 0,0-2 0,2-1 0,1 0 0,0-2 0,1-1 0,45 21 0,141 62 0,-156-71 0,146 83 0,-83-43 0,224 109 0,-58 7 0,-112-66 0,49 10 0,-44-27 0,-69-44 0,10 5 0,-112-56 0,12 5 0,0 2 0,-1 0 0,25 25 0,0 1 0,10 11 0,193 238 0,-210-239 0,-29-36 0,0-1 0,2 0 0,0 0 0,0-1 0,1 0 0,0-1 0,1 0 0,1-1 0,16 9 0,4 2 0,0 1 0,-1 2 0,44 41 0,-64-54 0,202 189 0,-179-170 0,191 148 0,-90-98 0,-56-39 0,-57-29 0,-1-1 0,38 25 0,-35-17 0,74 51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06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1600 1 24575,'-26'1'0,"1"1"0,-1 2 0,1 0 0,0 2 0,1 1 0,-1 1 0,-26 12 0,-162 91 0,133-66 0,-373 181 0,389-199 0,23-10 0,1 1 0,-60 37 0,87-46 0,0 0 0,-1-1 0,0-1 0,0 0 0,-1-1 0,-19 5 0,18-6 0,0 2 0,1-1 0,-16 11 0,16-9 0,0 0 0,-1-1 0,-19 6 0,-37 10-1365,39-12-5461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5:01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847 1 24575,'-9'0'0,"0"0"0,0 1 0,-1-1 0,2 2 0,-1-1 0,0 1 0,0 0 0,0 1 0,0 1 0,1-1 0,0 1 0,0 0 0,0 0 0,1 1 0,-1 0 0,-9 8 0,-44 34 0,24-20 0,1 1 0,2 2 0,-53 58 0,65-63 0,0 0 0,-2-2 0,-1-1 0,-46 33 0,20-19 0,28-18 0,-1-1 0,-2-1 0,-41 20 0,0-4-1365,52-26-5461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5:01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1046 0 24575,'-26'1'0,"1"1"0,0 1 0,0 1 0,0 2 0,1 0 0,-1 1 0,-30 14 0,-102 35 0,-49 18 0,97-30 0,-121 54 0,129-53-1365,88-41-5461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5:01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1179 1 24575,'-20'1'0,"2"0"0,-1 2 0,0 0 0,1 1 0,0 1 0,0 0 0,-20 9 0,-118 63 0,97-46 0,-275 126 0,287-138 0,17-7 0,0 0 0,-43 26 0,63-31 0,0-1 0,0 0 0,0-2 0,0 1 0,-2-1 0,-13 4 0,14-4 0,-1 0 0,1 1 0,-12 6 0,12-5 0,0-1 0,-1 0 0,-14 4 0,-27 7-1365,29-8-5461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5:01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892 0 24575,'-21'1'0,"-1"1"0,0 1 0,1 1 0,0 0 0,0 1 0,-32 13 0,4 3 0,-69 38 0,53-14 0,18-13 0,-166 95 0,176-106 0,27-15 0,0 2 0,0 0 0,2 0 0,-1 0 0,0 1 0,2 0 0,-2 1 0,-9 18 0,-13 16 0,-21 31-1365,43-61-5461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5:01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864 1 24575,'-4'1'0,"1"1"0,-1-1 0,0 1 0,1 0 0,0 0 0,0 0 0,-1 1 0,1-1 0,0 0 0,0 1 0,1 0 0,-6 6 0,0 0 0,-170 157 0,121-105 0,28-30 0,0-1 0,-38 29 0,-15 9 0,49-39 0,-64 44 0,77-61 0,4-1 0,-1 0 0,0-2 0,-1 0 0,-29 10 0,-40 14-1365,72-29-5461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5:01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1032 1 24575,'-2'4'0,"0"1"0,1 0 0,-2-1 0,0 1 0,1-1 0,-1 0 0,-6 7 0,-4 3 0,-1 0 0,0-1 0,-2 0 0,-17 11 0,-12 9 0,2 0 0,25-20 0,0 1 0,1 1 0,-20 21 0,12-11 0,0 0 0,-1-2 0,-45 29 0,-31 29 0,82-65 0,-41 26 0,-7 4 0,-44 33 0,92-66 0,11-8 0,0-1 0,1 0 0,-15 5 0,14-6 0,1 0 0,-1 1 0,1 0 0,-13 8 0,-20 13 67,31-20-425,0 1 0,1-1 0,-16 15 0,15-11-6468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5:0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1007 0 24575,'-4'1'0,"0"-1"0,1 0 0,0 1 0,0 0 0,0 0 0,-1 1 0,1-2 0,0 2 0,0 0 0,0-1 0,0 0 0,-3 4 0,-35 31 0,19-17 0,-157 142 0,53-25 0,112-120 0,-3 0 0,1-1 0,-24 17 0,11-9 0,-45 31 0,-135 76 0,203-127 0,-38 21 0,-47 19 0,49-23-1365,30-16-5461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10878 0 24575,'-8'0'0,"1"1"0,-1 0 0,0 1 0,1 0 0,-1 0 0,1 1 0,-1-1 0,1 2 0,0-1 0,0 1 0,1 0 0,-1 0 0,1 1 0,0 0 0,-8 9 0,-10 10 0,2 2 0,-27 38 0,2-1 0,-274 275 0,275-299 0,-2-3 0,-1-1 0,-88 46 0,22-14 0,-62 34 0,-23 14 0,-200 155 0,325-217 0,63-44 0,0 1 0,1 0 0,0 1 0,1 0 0,0 1 0,1 0 0,-9 16 0,-48 98 0,43-77 0,-15 27 0,-146 318 0,156-323 0,4 2 0,2 1 0,-19 128 0,24-117 0,-4 0 0,-3-1 0,-4-1 0,-51 105 0,18-68 0,-149 217 0,145-241 0,17-13 0,3 1 0,-51 137 0,78-177 0,-4 9 0,-2-1 0,-3-1 0,-1-1 0,-3-2 0,-2-1 0,-2-1 0,-2-2 0,-2-2 0,-2-1 0,-45 35 0,-287 180 0,140-102 0,65-28 0,93-67 0,-123 75 0,-200 58 0,369-180 0,-52 28 0,1 3 0,2 4 0,2 3 0,2 4 0,-113 106 0,123-101 0,-28 25 0,37-30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8056 6162 24575,'36'-25'0,"42"-31"0,149-102 0,-177 119 0,-13 13 0,-1-2 0,-1-2 0,-2-1 0,-1-2 0,50-65 0,249-350 0,-68 99 0,5 33 0,-107 136 0,129-121 0,-187 200 0,-81 80 0,32-34 0,2 3 0,66-47 0,-63 53 0,101-102 0,-27 22 0,-112 103 0,0 0 0,-1-1 0,-2-1 0,0-1 0,-2 0 0,25-55 0,0 2 0,9-22 0,-35 68 0,1 0 0,2 1 0,23-33 0,-27 47 0,12-17 0,0 1 0,3 2 0,33-31 0,-34 41 0,-2-2 0,-1-1 0,-1-1 0,-1-2 0,-1 0 0,-1-1 0,-2-1 0,27-55 0,-38 65 0,51-128 0,-51 125 0,-2 0 0,0 0 0,-2-1 0,3-37 0,-2 12 0,3 0 0,2 0 0,2 1 0,31-83 0,6-21 0,-34 113 0,1 0 0,2 1 0,1 1 0,45-64 0,-52 83 0,-2 4 0,1 0 0,0 0 0,1 1 0,1 1 0,0 0 0,0 0 0,19-11 0,13-5 0,52-23 0,0-1 0,-65 34 0,1 0 0,1 3 0,0 0 0,1 2 0,1 2 0,0 1 0,43-5 0,200-30 0,-258 40 0,0-1 0,-1-2 0,0 0 0,-1 0 0,0-2 0,31-21 0,38-17 0,-57 34 0,55-33 0,-75 39 0,0 0 0,-1-1 0,0 0 0,0 0 0,-1-1 0,-1 0 0,15-23 0,11-20 0,56-70 0,-71 102 0,0 0 0,2 2 0,0 0 0,1 1 0,41-25 0,255-155-1365,-298 184-5461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24575,'19'3'0,"-1"0"0,1 1 0,-1 1 0,0 1 0,0 0 0,-1 1 0,29 16 0,-6 1 0,0 1 0,-2 1 0,-1 3 0,-1 1 0,45 49 0,-70-69 0,0 0 0,24 16 0,-26-20 0,0 0 0,-1 1 0,1 0 0,-1 0 0,-1 1 0,1 0 0,8 13 0,70 100 0,-32-46 0,-35-51 0,1-1 0,2-1 0,0-1 0,47 35 0,-11-10 0,-39-31-273,1-1 0,0 0 0,1-2 0,31 13 0,-32-16-6553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0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1211 0 24575,'-29'2'0,"0"0"0,-1 2 0,1 2 0,1 0 0,-1 2 0,-43 18 0,6 3 0,-94 57 0,71-22 0,26-17 0,-227 135 0,240-152 0,36-20 0,1 1 0,0 0 0,1 1 0,0 0 0,0 1 0,2 0 0,-1 1 0,-14 26 0,-17 23 0,-29 45-1365,59-88-5461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24575,'2'5'0,"-1"-1"0,1 1 0,0-1 0,0 0 0,0 1 0,1-1 0,-1 0 0,1-1 0,0 1 0,0 0 0,1-1 0,5 6 0,-1-2 0,273 275 0,-149-160 0,181 131 0,-185-144 0,-86-71 0,57 42 0,13 11 0,-52-47-1365,-44-33-5461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24575,'22'14'0,"0"0"0,-2 1 0,1 2 0,-2 0 0,22 24 0,12 11 0,209 169 0,-91-79 0,-89-77 0,3-3 0,104 56 0,-149-95 0,187 99 0,-177-108 66,-43-12-245,0-1 0,1 1 0,-1 0 0,0 0 0,0 1 1,-1 0-1,11 6 0,-6 0-6647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24575,'18'11'0,"-1"1"0,0 0 0,-1 2 0,28 28 0,4 4 0,1-5 0,69 45 0,-93-70 0,0-2 0,1-1 0,1-1 0,0-1 0,34 9 0,-24-8 0,0 2 0,-1 2 0,37 22 0,18 8 0,-56-32 0,0-2 0,1 0 0,1-3 0,-1-1 0,51 4 0,-76-10 11,-1 0-1,0 1 0,0 0 0,18 9 1,2 0-1428,-12-6-5409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24575,'16'18'0,"0"1"0,23 38 0,-26-37 0,0-1 0,32 36 0,29 27 0,-49-53 0,1-1 0,41 35 0,249 165 0,-240-179 0,-34-22 0,-1 1 0,-1 1 0,-1 3 0,43 44 0,-80-73-56,8 8-380,0 1-1,17 26 1,-19-22-6390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24575,'6'2'0,"0"0"0,-1 0 0,1 1 0,0-1 0,-1 2 0,0-1 0,0 0 0,0 1 0,0 0 0,0 0 0,-1 1 0,7 7 0,6 5 0,25 20 0,-1 2 0,-2 1 0,-2 2 0,52 78 0,5-4 0,-59-73 0,71 68 0,-62-68 0,40 51 0,-61-68 66,43 39 0,11 13-1563,-64-61-5329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10878 0 24575,'-8'0'0,"1"1"0,-1 0 0,0 1 0,1 0 0,-1 0 0,1 1 0,-1-1 0,1 2 0,0-1 0,0 1 0,1 0 0,-1 0 0,1 1 0,0 0 0,-8 9 0,-10 10 0,2 2 0,-27 38 0,2-1 0,-274 275 0,275-299 0,-2-3 0,-1-1 0,-88 46 0,22-14 0,-62 34 0,-23 14 0,-200 155 0,325-217 0,63-44 0,0 1 0,1 0 0,0 1 0,1 0 0,0 1 0,1 0 0,-9 16 0,-48 98 0,43-77 0,-15 27 0,-146 318 0,156-323 0,4 2 0,2 1 0,-19 128 0,24-117 0,-4 0 0,-3-1 0,-4-1 0,-51 105 0,18-68 0,-149 217 0,145-241 0,17-13 0,3 1 0,-51 137 0,78-177 0,-4 9 0,-2-1 0,-3-1 0,-1-1 0,-3-2 0,-2-1 0,-2-1 0,-2-2 0,-2-2 0,-2-1 0,-45 35 0,-287 180 0,140-102 0,65-28 0,93-67 0,-123 75 0,-200 58 0,369-180 0,-52 28 0,1 3 0,2 4 0,2 3 0,2 4 0,-113 106 0,123-101 0,-28 25 0,37-30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8056 6162 24575,'36'-25'0,"42"-31"0,149-102 0,-177 119 0,-13 13 0,-1-2 0,-1-2 0,-2-1 0,-1-2 0,50-65 0,249-350 0,-68 99 0,5 33 0,-107 136 0,129-121 0,-187 200 0,-81 80 0,32-34 0,2 3 0,66-47 0,-63 53 0,101-102 0,-27 22 0,-112 103 0,0 0 0,-1-1 0,-2-1 0,0-1 0,-2 0 0,25-55 0,0 2 0,9-22 0,-35 68 0,1 0 0,2 1 0,23-33 0,-27 47 0,12-17 0,0 1 0,3 2 0,33-31 0,-34 41 0,-2-2 0,-1-1 0,-1-1 0,-1-2 0,-1 0 0,-1-1 0,-2-1 0,27-55 0,-38 65 0,51-128 0,-51 125 0,-2 0 0,0 0 0,-2-1 0,3-37 0,-2 12 0,3 0 0,2 0 0,2 1 0,31-83 0,6-21 0,-34 113 0,1 0 0,2 1 0,1 1 0,45-64 0,-52 83 0,-2 4 0,1 0 0,0 0 0,1 1 0,1 1 0,0 0 0,0 0 0,19-11 0,13-5 0,52-23 0,0-1 0,-65 34 0,1 0 0,1 3 0,0 0 0,1 2 0,1 2 0,0 1 0,43-5 0,200-30 0,-258 40 0,0-1 0,-1-2 0,0 0 0,-1 0 0,0-2 0,31-21 0,38-17 0,-57 34 0,55-33 0,-75 39 0,0 0 0,-1-1 0,0 0 0,0 0 0,-1-1 0,-1 0 0,15-23 0,11-20 0,56-70 0,-71 102 0,0 0 0,2 2 0,0 0 0,1 1 0,41-25 0,255-155-1365,-298 184-5461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24575,'19'3'0,"-1"0"0,1 1 0,-1 1 0,0 1 0,0 0 0,-1 1 0,29 16 0,-6 1 0,0 1 0,-2 1 0,-1 3 0,-1 1 0,45 49 0,-70-69 0,0 0 0,24 16 0,-26-20 0,0 0 0,-1 1 0,1 0 0,-1 0 0,-1 1 0,1 0 0,8 13 0,70 100 0,-32-46 0,-35-51 0,1-1 0,2-1 0,0-1 0,47 35 0,-11-10 0,-39-31-273,1-1 0,0 0 0,1-2 0,31 13 0,-32-16-6553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24575,'2'5'0,"-1"-1"0,1 1 0,0-1 0,0 0 0,0 1 0,1-1 0,-1 0 0,1-1 0,0 1 0,0 0 0,1-1 0,5 6 0,-1-2 0,273 275 0,-149-160 0,181 131 0,-185-144 0,-86-71 0,57 42 0,13 11 0,-52-47-1365,-44-33-5461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24575,'22'14'0,"0"0"0,-2 1 0,1 2 0,-2 0 0,22 24 0,12 11 0,209 169 0,-91-79 0,-89-77 0,3-3 0,104 56 0,-149-95 0,187 99 0,-177-108 66,-43-12-245,0-1 0,1 1 0,-1 0 0,0 0 0,0 1 1,-1 0-1,11 6 0,-6 0-6647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1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1173 1 24575,'-5'2'0,"0"0"0,0 0 0,0 1 0,1-1 0,-1 1 0,1 0 0,-1 1 0,1-1 0,0 1 0,0 0 0,1 0 0,-7 9 0,-2 0 0,-229 226 0,163-151 0,39-43 0,-1-2 0,-51 42 0,-19 13 0,65-56 0,-87 62 0,105-86 0,5-2 0,-1-1 0,0-2 0,-2 0 0,-39 15 0,-53 20-1365,96-43-5461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24575,'18'11'0,"-1"1"0,0 0 0,-1 2 0,28 28 0,4 4 0,1-5 0,69 45 0,-93-70 0,0-2 0,1-1 0,1-1 0,0-1 0,34 9 0,-24-8 0,0 2 0,-1 2 0,37 22 0,18 8 0,-56-32 0,0-2 0,1 0 0,1-3 0,-1-1 0,51 4 0,-76-10 11,-1 0-1,0 1 0,0 0 0,18 9 1,2 0-1428,-12-6-5409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24575,'16'18'0,"0"1"0,23 38 0,-26-37 0,0-1 0,32 36 0,29 27 0,-49-53 0,1-1 0,41 35 0,249 165 0,-240-179 0,-34-22 0,-1 1 0,-1 1 0,-1 3 0,43 44 0,-80-73-56,8 8-380,0 1-1,17 26 1,-19-22-6390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24575,'6'2'0,"0"0"0,-1 0 0,1 1 0,0-1 0,-1 2 0,0-1 0,0 0 0,0 1 0,0 0 0,0 0 0,-1 1 0,7 7 0,6 5 0,25 20 0,-1 2 0,-2 1 0,-2 2 0,52 78 0,5-4 0,-59-73 0,71 68 0,-62-68 0,40 51 0,-61-68 66,43 39 0,11 13-1563,-64-61-5329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06:3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3524 7897 24575,'-134'146'0,"-105"159"0,170-208 0,-69 131 0,95-129 0,31-67 0,-27 49 0,-19 19 0,-121 213 0,-215 337 0,157-275 0,140-221 0,-6-4 0,-6-4 0,-7-6 0,-6-4 0,-163 140 0,167-172 0,-128 105 0,180-163 0,-103 54 0,-9 4 0,-118 79 0,283-174-341,0 1 0,1 1-1,-15 14 1,15-11-6485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06:31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7059 7590 24575,'-47'91'0,"41"-78"0,-26 52 0,-45 66 0,-193 339 0,204-346 0,-14 34 0,-53 93 0,-31-26 0,104-141 0,35-47 0,-41 46 0,18-28 0,22-25 0,0-1 0,-2 0 0,-1-3 0,-1 0 0,-61 39 0,52-46 0,-1-1 0,-1-3 0,-43 12 0,39-14 0,2 1 0,-60 30 0,-54 54 0,132-81 0,-234 149 0,238-148 0,0 1 0,2 0 0,0 2 0,1 0 0,-26 40 0,25-35 0,3 0 0,-26 52 0,2-3 0,18-35 0,-29 72 0,36-74 0,-1-1 0,-35 55 0,32-66 0,-2-1 0,-39 36 0,13-13 0,-1 3 0,3 3 0,2 2 0,3 1 0,-47 90 0,27-37 0,-113 152 0,147-223 0,21-30 0,0 0 0,-1 0 0,0 0 0,-1-1 0,0 0 0,-1-1 0,1 1 0,-1-1 0,0-1 0,-14 9 0,7-8 26,-1-1-1,1 0 0,-1-1 1,-20 4-1,18-5-398,0 1 0,1 0 0,-23 11 0,25-9-6453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06:31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24575,'1'-1'0,"-1"0"0,1 0 0,-1 1 0,0-1 0,1 0 0,-1 1 0,1-1 0,0 1 0,-1-1 0,1 1 0,-1-1 0,1 1 0,0-1 0,-1 1 0,1-1 0,0 1 0,0 0 0,-1-1 0,1 1 0,0 0 0,0 0 0,0 0 0,-1-1 0,1 1 0,0 0 0,0 0 0,0 0 0,-1 0 0,1 1 0,0-1 0,0 0 0,0 0 0,-1 0 0,2 1 0,30 5 0,257 88 0,-92-27 0,-174-58 0,-1 0 0,36 22 0,17 7 0,-49-26 0,-1 2 0,0 0 0,43 35 0,62 64 0,-112-97 0,59 41 0,-32-25 0,-33-24-151,0 0-1,1-1 0,-1-1 0,2 1 1,-1-2-1,1 0 0,-1-1 1,19 4-1,-12-5-6674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06:31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24575,'7'1'0,"-1"1"0,0 0 0,0 0 0,-1 1 0,1-1 0,0 1 0,-1 0 0,1 1 0,6 5 0,6 3 0,55 30 0,75 49 0,-127-74 0,-1 1 0,29 34 0,24 22 0,-36-44 0,64 38 0,-46-34 0,0-3 0,2-2 0,68 25 0,-10-6 0,-47-17 0,-38-14-1365,-19-8-5461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06:31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24575,'17'2'0,"1"1"0,-2 1 0,1 1 0,0 0 0,-1 1 0,0 1 0,0 1 0,28 17 0,5 2 0,53 20 0,-45-22 0,93 57 0,-105-53 0,-1-1 0,0 2 0,64 60 0,2 7 0,3-6 0,151 94 0,-259-181-30,36 24-237,1-1 0,0-1 0,2-3 0,78 30 0,-104-48-6559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06:31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24575,'14'0'0,"1"1"0,-1 0 0,0 1 0,-1 0 0,1 1 0,0 1 0,-1 0 0,1 1 0,-1 0 0,-1 1 0,21 12 0,198 93 0,-149-74 0,151 88 0,0-1 0,-202-107 0,-22-12 0,0 0 0,1 0 0,-1-1 0,1-1 0,12 4 0,92 25-1365,-94-26-5461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15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1401 1 24575,'-2'6'0,"-1"1"0,1 0 0,-2-1 0,1 1 0,0-1 0,-1 0 0,-8 10 0,-6 4 0,-1 0 0,-1-1 0,-1-1 0,-24 17 0,-16 13 0,3-1 0,33-28 0,1 1 0,1 1 0,-28 32 0,18-17 0,-1-1 0,-2-2 0,-60 43 0,-43 40 0,112-93 0,-56 37 0,-9 7 0,-60 46 0,125-94 0,15-12 0,0-1 0,0 0 0,-19 7 0,19-9 0,1 1 0,-1 0 0,1 1 0,-18 12 0,-26 17 67,41-27-425,1 0 0,0 0 0,-21 20 0,21-15-6468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6A1C-B424-D740-2FA6-6F241D560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4314E-EDDD-D4E2-CE22-A00F92C62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CD8B4-18F7-5936-6B41-77DE8C64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2DE0-CADE-A7F7-434E-507AEB4F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3AB1-976F-2C63-E9EC-11024054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0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0B3A-B289-FAD6-4EBC-72D28222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8B400-2A61-9449-AC7E-1ADA5D460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9CEB-0E53-B84F-0C52-F8F76400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99A7-13CE-0A78-E006-7BA58F01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6623C-E86D-EEA6-3759-662E9397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9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66001-73C0-9A7A-C897-6C6399C09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4C6A8-2400-0784-D9AE-C8594D6BA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F084-42AB-E919-3F05-1C78CA1C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854C-8946-7E9E-AF98-B5B0963B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21EE-CE83-F13F-376C-4B214674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BF5E-DC40-68B6-55E0-EBB8ED3B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AA1D-AB1E-ADDD-41DB-57122666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1747-25BE-FF68-AFE1-4B3D5D9C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472C-631A-375F-D29A-42FA4C6C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F1C8B-ADF1-2969-25C1-0343603A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1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9D35-6972-63DC-A3E9-876A04CF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C9C9A-4B4A-4ED6-7990-BB641D3BC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3EAA-11B2-4271-996C-E2A54877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363B0-BF19-276B-01F0-A366F820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440CE-6E11-52FE-CF44-43144931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7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74AF-7246-2B42-99C6-590E6B79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3E14-6E18-AE49-DB26-0306DDA58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2EA9D-73AC-F006-A2D9-BCE9717E6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B2804-BB0B-AA3C-54D7-7B8DF2EA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A0DC9-37B6-C0C9-A448-84589D73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DA96D-E7BF-0AF0-9B61-EC89513A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8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B98C-BDA0-3328-2296-960A2C4A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E8914-4ECB-5F35-0848-2BAD3D891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957D2-60A9-FD23-AF50-C45122445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C67EE-5655-33A1-E715-D6C06D9A7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B3F4C-E153-63B2-9851-A81E83AD7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57C49-FEED-FD08-CB31-21D3BD62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35567-16D3-CE8A-7BC9-ADF1E775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7CA4C-F2AE-2B62-7F5C-7CB3D1BE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4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67E0-2B66-F6C5-9B77-436F2005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5F8A3-6235-4F11-2E1A-FCAB4BF4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4E54B-7CCD-8C0F-16DD-7C569A07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CB52B-7743-B9B3-27E8-1F935215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DEF27-D124-9E20-3E70-14792B9F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BE47F-E3E2-BFEF-CC98-69772777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78C25-1FF1-0D54-F1B4-E965A9AE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7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8141-7945-0614-60FB-B6A876FE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51AF-4049-488D-BC2C-E2C965A3C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1FECD-89C5-B9BC-2AE6-73D469EA1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C85ED-3E9D-2B6F-8C77-19F3ED20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78993-283E-AB4B-8C02-43DDF770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489A3-098A-3B60-A072-22AC6193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6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FD22-2843-E193-FF71-2C99C61A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D92CB-9356-EF0F-ADF4-D04513514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E9ACE-BB94-FFAA-99C6-ABC310735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56723-EECD-38DF-24C2-F9D88B23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95110-B29E-AD53-CDD0-76A44D62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769B1-C29F-806F-7E94-20E56A6D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5BC44-2E1C-8901-B24E-718E2515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CDBCC-E355-E3BF-9025-8569210D9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04590-0380-8B64-599F-62C8F8CA4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BF9CB-1ADA-5E19-F1A2-2411B0B27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A529A-EC3A-4B6E-5C1D-6C20FAC65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2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9" Type="http://schemas.openxmlformats.org/officeDocument/2006/relationships/image" Target="../media/image39.png"/><Relationship Id="rId21" Type="http://schemas.openxmlformats.org/officeDocument/2006/relationships/image" Target="../media/image30.png"/><Relationship Id="rId34" Type="http://schemas.openxmlformats.org/officeDocument/2006/relationships/customXml" Target="../ink/ink37.xml"/><Relationship Id="rId42" Type="http://schemas.openxmlformats.org/officeDocument/2006/relationships/customXml" Target="../ink/ink41.xml"/><Relationship Id="rId47" Type="http://schemas.openxmlformats.org/officeDocument/2006/relationships/image" Target="../media/image43.png"/><Relationship Id="rId7" Type="http://schemas.openxmlformats.org/officeDocument/2006/relationships/image" Target="../media/image23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11" Type="http://schemas.openxmlformats.org/officeDocument/2006/relationships/image" Target="../media/image25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8.png"/><Relationship Id="rId40" Type="http://schemas.openxmlformats.org/officeDocument/2006/relationships/customXml" Target="../ink/ink40.xml"/><Relationship Id="rId45" Type="http://schemas.openxmlformats.org/officeDocument/2006/relationships/image" Target="../media/image42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10" Type="http://schemas.openxmlformats.org/officeDocument/2006/relationships/customXml" Target="../ink/ink25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4" Type="http://schemas.openxmlformats.org/officeDocument/2006/relationships/customXml" Target="../ink/ink42.xml"/><Relationship Id="rId4" Type="http://schemas.openxmlformats.org/officeDocument/2006/relationships/customXml" Target="../ink/ink22.xml"/><Relationship Id="rId9" Type="http://schemas.openxmlformats.org/officeDocument/2006/relationships/image" Target="../media/image24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3.png"/><Relationship Id="rId30" Type="http://schemas.openxmlformats.org/officeDocument/2006/relationships/customXml" Target="../ink/ink35.xml"/><Relationship Id="rId35" Type="http://schemas.openxmlformats.org/officeDocument/2006/relationships/image" Target="../media/image37.png"/><Relationship Id="rId43" Type="http://schemas.openxmlformats.org/officeDocument/2006/relationships/image" Target="../media/image41.png"/><Relationship Id="rId8" Type="http://schemas.openxmlformats.org/officeDocument/2006/relationships/customXml" Target="../ink/ink24.xml"/><Relationship Id="rId3" Type="http://schemas.openxmlformats.org/officeDocument/2006/relationships/image" Target="../media/image21.png"/><Relationship Id="rId12" Type="http://schemas.openxmlformats.org/officeDocument/2006/relationships/customXml" Target="../ink/ink26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39.xml"/><Relationship Id="rId46" Type="http://schemas.openxmlformats.org/officeDocument/2006/relationships/customXml" Target="../ink/ink43.xml"/><Relationship Id="rId20" Type="http://schemas.openxmlformats.org/officeDocument/2006/relationships/customXml" Target="../ink/ink30.xml"/><Relationship Id="rId4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customXml" Target="../ink/ink52.xml"/><Relationship Id="rId26" Type="http://schemas.openxmlformats.org/officeDocument/2006/relationships/customXml" Target="../ink/ink56.xml"/><Relationship Id="rId39" Type="http://schemas.openxmlformats.org/officeDocument/2006/relationships/image" Target="../media/image25.png"/><Relationship Id="rId21" Type="http://schemas.openxmlformats.org/officeDocument/2006/relationships/image" Target="../media/image33.png"/><Relationship Id="rId34" Type="http://schemas.openxmlformats.org/officeDocument/2006/relationships/customXml" Target="../ink/ink60.xml"/><Relationship Id="rId42" Type="http://schemas.openxmlformats.org/officeDocument/2006/relationships/customXml" Target="../ink/ink64.xml"/><Relationship Id="rId47" Type="http://schemas.openxmlformats.org/officeDocument/2006/relationships/image" Target="../media/image29.png"/><Relationship Id="rId7" Type="http://schemas.openxmlformats.org/officeDocument/2006/relationships/image" Target="../media/image40.png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6.xml"/><Relationship Id="rId11" Type="http://schemas.openxmlformats.org/officeDocument/2006/relationships/image" Target="../media/image42.png"/><Relationship Id="rId24" Type="http://schemas.openxmlformats.org/officeDocument/2006/relationships/customXml" Target="../ink/ink55.xml"/><Relationship Id="rId32" Type="http://schemas.openxmlformats.org/officeDocument/2006/relationships/customXml" Target="../ink/ink59.xml"/><Relationship Id="rId37" Type="http://schemas.openxmlformats.org/officeDocument/2006/relationships/image" Target="../media/image24.png"/><Relationship Id="rId40" Type="http://schemas.openxmlformats.org/officeDocument/2006/relationships/customXml" Target="../ink/ink63.xml"/><Relationship Id="rId45" Type="http://schemas.openxmlformats.org/officeDocument/2006/relationships/image" Target="../media/image28.png"/><Relationship Id="rId5" Type="http://schemas.openxmlformats.org/officeDocument/2006/relationships/image" Target="../media/image39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57.xml"/><Relationship Id="rId36" Type="http://schemas.openxmlformats.org/officeDocument/2006/relationships/customXml" Target="../ink/ink61.xml"/><Relationship Id="rId10" Type="http://schemas.openxmlformats.org/officeDocument/2006/relationships/customXml" Target="../ink/ink48.xml"/><Relationship Id="rId19" Type="http://schemas.openxmlformats.org/officeDocument/2006/relationships/image" Target="../media/image32.png"/><Relationship Id="rId31" Type="http://schemas.openxmlformats.org/officeDocument/2006/relationships/image" Target="../media/image21.png"/><Relationship Id="rId44" Type="http://schemas.openxmlformats.org/officeDocument/2006/relationships/customXml" Target="../ink/ink65.xml"/><Relationship Id="rId4" Type="http://schemas.openxmlformats.org/officeDocument/2006/relationships/customXml" Target="../ink/ink45.xml"/><Relationship Id="rId9" Type="http://schemas.openxmlformats.org/officeDocument/2006/relationships/image" Target="../media/image41.png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36.png"/><Relationship Id="rId30" Type="http://schemas.openxmlformats.org/officeDocument/2006/relationships/customXml" Target="../ink/ink58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8" Type="http://schemas.openxmlformats.org/officeDocument/2006/relationships/customXml" Target="../ink/ink47.xml"/><Relationship Id="rId3" Type="http://schemas.openxmlformats.org/officeDocument/2006/relationships/image" Target="../media/image38.png"/><Relationship Id="rId12" Type="http://schemas.openxmlformats.org/officeDocument/2006/relationships/customXml" Target="../ink/ink49.xml"/><Relationship Id="rId17" Type="http://schemas.openxmlformats.org/officeDocument/2006/relationships/image" Target="../media/image44.png"/><Relationship Id="rId25" Type="http://schemas.openxmlformats.org/officeDocument/2006/relationships/image" Target="../media/image35.png"/><Relationship Id="rId33" Type="http://schemas.openxmlformats.org/officeDocument/2006/relationships/image" Target="../media/image22.png"/><Relationship Id="rId38" Type="http://schemas.openxmlformats.org/officeDocument/2006/relationships/customXml" Target="../ink/ink62.xml"/><Relationship Id="rId46" Type="http://schemas.openxmlformats.org/officeDocument/2006/relationships/customXml" Target="../ink/ink66.xml"/><Relationship Id="rId20" Type="http://schemas.openxmlformats.org/officeDocument/2006/relationships/customXml" Target="../ink/ink53.xml"/><Relationship Id="rId4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13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customXml" Target="../ink/ink72.xml"/><Relationship Id="rId17" Type="http://schemas.openxmlformats.org/officeDocument/2006/relationships/image" Target="../media/image37.png"/><Relationship Id="rId2" Type="http://schemas.openxmlformats.org/officeDocument/2006/relationships/customXml" Target="../ink/ink67.xml"/><Relationship Id="rId16" Type="http://schemas.openxmlformats.org/officeDocument/2006/relationships/customXml" Target="../ink/ink7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9.xml"/><Relationship Id="rId11" Type="http://schemas.openxmlformats.org/officeDocument/2006/relationships/image" Target="../media/image34.png"/><Relationship Id="rId5" Type="http://schemas.openxmlformats.org/officeDocument/2006/relationships/image" Target="../media/image44.png"/><Relationship Id="rId15" Type="http://schemas.openxmlformats.org/officeDocument/2006/relationships/image" Target="../media/image36.png"/><Relationship Id="rId10" Type="http://schemas.openxmlformats.org/officeDocument/2006/relationships/customXml" Target="../ink/ink71.xml"/><Relationship Id="rId4" Type="http://schemas.openxmlformats.org/officeDocument/2006/relationships/customXml" Target="../ink/ink68.xml"/><Relationship Id="rId9" Type="http://schemas.openxmlformats.org/officeDocument/2006/relationships/image" Target="../media/image33.png"/><Relationship Id="rId14" Type="http://schemas.openxmlformats.org/officeDocument/2006/relationships/customXml" Target="../ink/ink7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image" Target="../media/image35.png"/><Relationship Id="rId18" Type="http://schemas.openxmlformats.org/officeDocument/2006/relationships/customXml" Target="../ink/ink83.xml"/><Relationship Id="rId26" Type="http://schemas.openxmlformats.org/officeDocument/2006/relationships/customXml" Target="../ink/ink87.xm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customXml" Target="../ink/ink80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customXml" Target="../ink/ink75.xml"/><Relationship Id="rId16" Type="http://schemas.openxmlformats.org/officeDocument/2006/relationships/customXml" Target="../ink/ink82.xml"/><Relationship Id="rId20" Type="http://schemas.openxmlformats.org/officeDocument/2006/relationships/customXml" Target="../ink/ink84.xml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7.xml"/><Relationship Id="rId11" Type="http://schemas.openxmlformats.org/officeDocument/2006/relationships/image" Target="../media/image34.png"/><Relationship Id="rId24" Type="http://schemas.openxmlformats.org/officeDocument/2006/relationships/customXml" Target="../ink/ink86.xml"/><Relationship Id="rId5" Type="http://schemas.openxmlformats.org/officeDocument/2006/relationships/image" Target="../media/image44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88.xml"/><Relationship Id="rId10" Type="http://schemas.openxmlformats.org/officeDocument/2006/relationships/customXml" Target="../ink/ink79.xml"/><Relationship Id="rId19" Type="http://schemas.openxmlformats.org/officeDocument/2006/relationships/image" Target="../media/image38.png"/><Relationship Id="rId4" Type="http://schemas.openxmlformats.org/officeDocument/2006/relationships/customXml" Target="../ink/ink76.xml"/><Relationship Id="rId9" Type="http://schemas.openxmlformats.org/officeDocument/2006/relationships/image" Target="../media/image33.png"/><Relationship Id="rId14" Type="http://schemas.openxmlformats.org/officeDocument/2006/relationships/customXml" Target="../ink/ink81.xml"/><Relationship Id="rId22" Type="http://schemas.openxmlformats.org/officeDocument/2006/relationships/customXml" Target="../ink/ink85.xml"/><Relationship Id="rId27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6B438F3-6319-073E-839B-5904EB5093C8}"/>
                  </a:ext>
                </a:extLst>
              </p14:cNvPr>
              <p14:cNvContentPartPr/>
              <p14:nvPr/>
            </p14:nvContentPartPr>
            <p14:xfrm>
              <a:off x="6150813" y="1202093"/>
              <a:ext cx="3916440" cy="4370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6B438F3-6319-073E-839B-5904EB5093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1813" y="1193453"/>
                <a:ext cx="3934080" cy="43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63EDBC5-0B38-94B4-E872-91CCBEAD26A6}"/>
                  </a:ext>
                </a:extLst>
              </p14:cNvPr>
              <p14:cNvContentPartPr/>
              <p14:nvPr/>
            </p14:nvContentPartPr>
            <p14:xfrm>
              <a:off x="4546293" y="1134413"/>
              <a:ext cx="2592720" cy="4247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63EDBC5-0B38-94B4-E872-91CCBEAD26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7653" y="1125413"/>
                <a:ext cx="2610360" cy="42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94734A3-65B3-01F6-5E90-C9D98D23A2E1}"/>
                  </a:ext>
                </a:extLst>
              </p14:cNvPr>
              <p14:cNvContentPartPr/>
              <p14:nvPr/>
            </p14:nvContentPartPr>
            <p14:xfrm>
              <a:off x="4834293" y="931013"/>
              <a:ext cx="4992120" cy="2271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94734A3-65B3-01F6-5E90-C9D98D23A2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25653" y="922373"/>
                <a:ext cx="5009760" cy="22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AE071B-8742-9A75-8774-87264B135ABE}"/>
                  </a:ext>
                </a:extLst>
              </p14:cNvPr>
              <p14:cNvContentPartPr/>
              <p14:nvPr/>
            </p14:nvContentPartPr>
            <p14:xfrm>
              <a:off x="6952173" y="3123773"/>
              <a:ext cx="414000" cy="303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AE071B-8742-9A75-8774-87264B135A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3533" y="3115133"/>
                <a:ext cx="431640" cy="32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5CA61B7-0555-1E2A-89C4-85DFBBA66E14}"/>
              </a:ext>
            </a:extLst>
          </p:cNvPr>
          <p:cNvGrpSpPr/>
          <p:nvPr/>
        </p:nvGrpSpPr>
        <p:grpSpPr>
          <a:xfrm>
            <a:off x="4560333" y="1134413"/>
            <a:ext cx="3507480" cy="2308680"/>
            <a:chOff x="4560333" y="1134413"/>
            <a:chExt cx="3507480" cy="23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59252B-7A2E-FCBA-6F86-5FBBF24D3743}"/>
                    </a:ext>
                  </a:extLst>
                </p14:cNvPr>
                <p14:cNvContentPartPr/>
                <p14:nvPr/>
              </p14:nvContentPartPr>
              <p14:xfrm>
                <a:off x="4560333" y="1134413"/>
                <a:ext cx="511200" cy="192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59252B-7A2E-FCBA-6F86-5FBBF24D37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51333" y="1125413"/>
                  <a:ext cx="528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73E5E54-7EBF-EA63-E301-2DDD53715690}"/>
                    </a:ext>
                  </a:extLst>
                </p14:cNvPr>
                <p14:cNvContentPartPr/>
                <p14:nvPr/>
              </p14:nvContentPartPr>
              <p14:xfrm>
                <a:off x="4783533" y="1633733"/>
                <a:ext cx="576000" cy="257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73E5E54-7EBF-EA63-E301-2DDD537156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74893" y="1625093"/>
                  <a:ext cx="5936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C18356-B674-3E0B-DA23-5A47CA78547F}"/>
                    </a:ext>
                  </a:extLst>
                </p14:cNvPr>
                <p14:cNvContentPartPr/>
                <p14:nvPr/>
              </p14:nvContentPartPr>
              <p14:xfrm>
                <a:off x="5312733" y="1845773"/>
                <a:ext cx="436320" cy="295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C18356-B674-3E0B-DA23-5A47CA7854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03733" y="1836773"/>
                  <a:ext cx="4539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67F2A6A-9633-FA53-8859-A51C79FBB022}"/>
                    </a:ext>
                  </a:extLst>
                </p14:cNvPr>
                <p14:cNvContentPartPr/>
                <p14:nvPr/>
              </p14:nvContentPartPr>
              <p14:xfrm>
                <a:off x="5699013" y="2065733"/>
                <a:ext cx="422640" cy="346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67F2A6A-9633-FA53-8859-A51C79FBB0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90013" y="2057093"/>
                  <a:ext cx="4402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010D17B-4CB5-F966-288E-6E479096439E}"/>
                    </a:ext>
                  </a:extLst>
                </p14:cNvPr>
                <p14:cNvContentPartPr/>
                <p14:nvPr/>
              </p14:nvContentPartPr>
              <p14:xfrm>
                <a:off x="6015093" y="2311253"/>
                <a:ext cx="504720" cy="406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010D17B-4CB5-F966-288E-6E47909643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06093" y="2302613"/>
                  <a:ext cx="5223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606184-1835-80D8-63C3-A841B062E454}"/>
                    </a:ext>
                  </a:extLst>
                </p14:cNvPr>
                <p14:cNvContentPartPr/>
                <p14:nvPr/>
              </p14:nvContentPartPr>
              <p14:xfrm>
                <a:off x="6399933" y="2700773"/>
                <a:ext cx="492120" cy="388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606184-1835-80D8-63C3-A841B062E4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90933" y="2691773"/>
                  <a:ext cx="5097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953300F-9D22-4AD0-D3EC-65F81064E89C}"/>
                    </a:ext>
                  </a:extLst>
                </p14:cNvPr>
                <p14:cNvContentPartPr/>
                <p14:nvPr/>
              </p14:nvContentPartPr>
              <p14:xfrm>
                <a:off x="7679373" y="3132413"/>
                <a:ext cx="388440" cy="310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953300F-9D22-4AD0-D3EC-65F81064E8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70373" y="3123413"/>
                  <a:ext cx="406080" cy="32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62B1BDF-19BB-B3E7-0EA8-7DC301EEFB10}"/>
                  </a:ext>
                </a:extLst>
              </p14:cNvPr>
              <p14:cNvContentPartPr/>
              <p14:nvPr/>
            </p14:nvContentPartPr>
            <p14:xfrm>
              <a:off x="7018773" y="3848093"/>
              <a:ext cx="464760" cy="224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62B1BDF-19BB-B3E7-0EA8-7DC301EEFB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09773" y="3839093"/>
                <a:ext cx="482400" cy="24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89FA79AD-C3A4-8AE9-3C41-7FC8FD19CB61}"/>
              </a:ext>
            </a:extLst>
          </p:cNvPr>
          <p:cNvGrpSpPr/>
          <p:nvPr/>
        </p:nvGrpSpPr>
        <p:grpSpPr>
          <a:xfrm>
            <a:off x="8127933" y="2269133"/>
            <a:ext cx="878400" cy="817560"/>
            <a:chOff x="8127933" y="2269133"/>
            <a:chExt cx="878400" cy="81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AFE766D-CC72-FF71-88E4-F0E163520CF3}"/>
                    </a:ext>
                  </a:extLst>
                </p14:cNvPr>
                <p14:cNvContentPartPr/>
                <p14:nvPr/>
              </p14:nvContentPartPr>
              <p14:xfrm>
                <a:off x="8127933" y="2692133"/>
                <a:ext cx="442440" cy="394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AFE766D-CC72-FF71-88E4-F0E163520C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18933" y="2683133"/>
                  <a:ext cx="4600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442A2A4-8AEF-60CD-BE5A-1D73DA048AFE}"/>
                    </a:ext>
                  </a:extLst>
                </p14:cNvPr>
                <p14:cNvContentPartPr/>
                <p14:nvPr/>
              </p14:nvContentPartPr>
              <p14:xfrm>
                <a:off x="8508813" y="2269133"/>
                <a:ext cx="497520" cy="349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442A2A4-8AEF-60CD-BE5A-1D73DA048A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99813" y="2260133"/>
                  <a:ext cx="515160" cy="36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6A3EAFB-747A-9616-1AE9-4F9B7F81D019}"/>
                  </a:ext>
                </a:extLst>
              </p14:cNvPr>
              <p14:cNvContentPartPr/>
              <p14:nvPr/>
            </p14:nvContentPartPr>
            <p14:xfrm>
              <a:off x="8915253" y="1786013"/>
              <a:ext cx="423360" cy="2102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6A3EAFB-747A-9616-1AE9-4F9B7F81D01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06253" y="1777373"/>
                <a:ext cx="441000" cy="22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F6C51070-FF18-ABA1-F5AC-16F1A51B60D1}"/>
              </a:ext>
            </a:extLst>
          </p:cNvPr>
          <p:cNvGrpSpPr/>
          <p:nvPr/>
        </p:nvGrpSpPr>
        <p:grpSpPr>
          <a:xfrm>
            <a:off x="9347253" y="922733"/>
            <a:ext cx="714960" cy="634680"/>
            <a:chOff x="9347253" y="922733"/>
            <a:chExt cx="714960" cy="63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51F750-C932-43B9-63FB-87A98291C1C8}"/>
                    </a:ext>
                  </a:extLst>
                </p14:cNvPr>
                <p14:cNvContentPartPr/>
                <p14:nvPr/>
              </p14:nvContentPartPr>
              <p14:xfrm>
                <a:off x="9347253" y="1219013"/>
                <a:ext cx="370080" cy="338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51F750-C932-43B9-63FB-87A98291C1C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38253" y="1210373"/>
                  <a:ext cx="3877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0AD80F9-F361-7FA1-516C-9C61F70E5C11}"/>
                    </a:ext>
                  </a:extLst>
                </p14:cNvPr>
                <p14:cNvContentPartPr/>
                <p14:nvPr/>
              </p14:nvContentPartPr>
              <p14:xfrm>
                <a:off x="9744693" y="922733"/>
                <a:ext cx="317520" cy="338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0AD80F9-F361-7FA1-516C-9C61F70E5C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36053" y="914093"/>
                  <a:ext cx="33516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DFFF928-51BA-70C8-DE6D-4BC77D4C5A7E}"/>
              </a:ext>
            </a:extLst>
          </p:cNvPr>
          <p:cNvGrpSpPr/>
          <p:nvPr/>
        </p:nvGrpSpPr>
        <p:grpSpPr>
          <a:xfrm>
            <a:off x="6282213" y="4334813"/>
            <a:ext cx="852120" cy="752760"/>
            <a:chOff x="6282213" y="4334813"/>
            <a:chExt cx="852120" cy="75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96C038-FF33-4461-633E-14218F792FF5}"/>
                    </a:ext>
                  </a:extLst>
                </p14:cNvPr>
                <p14:cNvContentPartPr/>
                <p14:nvPr/>
              </p14:nvContentPartPr>
              <p14:xfrm>
                <a:off x="6730773" y="4334813"/>
                <a:ext cx="403560" cy="248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96C038-FF33-4461-633E-14218F792F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21773" y="4325813"/>
                  <a:ext cx="4212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9EF4246-8BC3-8DD7-AA4C-CADC88802CDC}"/>
                    </a:ext>
                  </a:extLst>
                </p14:cNvPr>
                <p14:cNvContentPartPr/>
                <p14:nvPr/>
              </p14:nvContentPartPr>
              <p14:xfrm>
                <a:off x="6282213" y="4740893"/>
                <a:ext cx="568080" cy="346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9EF4246-8BC3-8DD7-AA4C-CADC88802C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73213" y="4732253"/>
                  <a:ext cx="585720" cy="36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13CD344-A720-9B1A-93B8-565665ABFA36}"/>
                  </a:ext>
                </a:extLst>
              </p14:cNvPr>
              <p14:cNvContentPartPr/>
              <p14:nvPr/>
            </p14:nvContentPartPr>
            <p14:xfrm>
              <a:off x="5875773" y="5308253"/>
              <a:ext cx="430920" cy="191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13CD344-A720-9B1A-93B8-565665ABFA3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66773" y="5299613"/>
                <a:ext cx="448560" cy="20952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EED2F8CE-5E76-B13F-2C06-5FECC54EB6AD}"/>
              </a:ext>
            </a:extLst>
          </p:cNvPr>
          <p:cNvSpPr txBox="1"/>
          <p:nvPr/>
        </p:nvSpPr>
        <p:spPr>
          <a:xfrm>
            <a:off x="846667" y="1260773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River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6FF3A8-E157-BD8A-8169-7595714C853C}"/>
              </a:ext>
            </a:extLst>
          </p:cNvPr>
          <p:cNvSpPr txBox="1"/>
          <p:nvPr/>
        </p:nvSpPr>
        <p:spPr>
          <a:xfrm>
            <a:off x="4301000" y="2574441"/>
            <a:ext cx="9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Reach 2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EC1808-919B-93F3-6C0A-E34CC949073B}"/>
              </a:ext>
            </a:extLst>
          </p:cNvPr>
          <p:cNvSpPr txBox="1"/>
          <p:nvPr/>
        </p:nvSpPr>
        <p:spPr>
          <a:xfrm>
            <a:off x="9879020" y="2249361"/>
            <a:ext cx="9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Reach 1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C1F5CB-56E6-FB65-432D-77EAEEA40B99}"/>
              </a:ext>
            </a:extLst>
          </p:cNvPr>
          <p:cNvSpPr txBox="1"/>
          <p:nvPr/>
        </p:nvSpPr>
        <p:spPr>
          <a:xfrm>
            <a:off x="7869369" y="4902907"/>
            <a:ext cx="92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Reach 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F24CAF-FC43-FCBE-1583-C1513B159974}"/>
              </a:ext>
            </a:extLst>
          </p:cNvPr>
          <p:cNvCxnSpPr>
            <a:cxnSpLocks/>
          </p:cNvCxnSpPr>
          <p:nvPr/>
        </p:nvCxnSpPr>
        <p:spPr>
          <a:xfrm flipV="1">
            <a:off x="4026052" y="1353677"/>
            <a:ext cx="402015" cy="20373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93211FB-4235-0A79-45ED-62264FE46739}"/>
              </a:ext>
            </a:extLst>
          </p:cNvPr>
          <p:cNvCxnSpPr>
            <a:cxnSpLocks/>
          </p:cNvCxnSpPr>
          <p:nvPr/>
        </p:nvCxnSpPr>
        <p:spPr>
          <a:xfrm flipH="1">
            <a:off x="6194414" y="1734730"/>
            <a:ext cx="345919" cy="26071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6D6EA51-BE2B-42E9-4191-37ADA4909D62}"/>
              </a:ext>
            </a:extLst>
          </p:cNvPr>
          <p:cNvCxnSpPr>
            <a:cxnSpLocks/>
          </p:cNvCxnSpPr>
          <p:nvPr/>
        </p:nvCxnSpPr>
        <p:spPr>
          <a:xfrm flipH="1">
            <a:off x="6999190" y="2384296"/>
            <a:ext cx="345919" cy="26071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A775D3-9CDD-3F72-7541-1AB99D099844}"/>
              </a:ext>
            </a:extLst>
          </p:cNvPr>
          <p:cNvCxnSpPr>
            <a:cxnSpLocks/>
          </p:cNvCxnSpPr>
          <p:nvPr/>
        </p:nvCxnSpPr>
        <p:spPr>
          <a:xfrm flipH="1" flipV="1">
            <a:off x="10114273" y="1264769"/>
            <a:ext cx="354740" cy="33060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77B7CE-C63E-97C0-FB40-F4828CE293CA}"/>
              </a:ext>
            </a:extLst>
          </p:cNvPr>
          <p:cNvCxnSpPr>
            <a:cxnSpLocks/>
          </p:cNvCxnSpPr>
          <p:nvPr/>
        </p:nvCxnSpPr>
        <p:spPr>
          <a:xfrm flipH="1" flipV="1">
            <a:off x="8621133" y="3104632"/>
            <a:ext cx="354740" cy="33060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847F171-3C16-078B-5127-6ACDD038EFD5}"/>
              </a:ext>
            </a:extLst>
          </p:cNvPr>
          <p:cNvCxnSpPr>
            <a:cxnSpLocks/>
          </p:cNvCxnSpPr>
          <p:nvPr/>
        </p:nvCxnSpPr>
        <p:spPr>
          <a:xfrm>
            <a:off x="8455533" y="1426033"/>
            <a:ext cx="395804" cy="31207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F0DE47D-5D59-F2F9-597B-22A2F173A673}"/>
              </a:ext>
            </a:extLst>
          </p:cNvPr>
          <p:cNvCxnSpPr>
            <a:cxnSpLocks/>
          </p:cNvCxnSpPr>
          <p:nvPr/>
        </p:nvCxnSpPr>
        <p:spPr>
          <a:xfrm>
            <a:off x="6563856" y="3536020"/>
            <a:ext cx="395804" cy="31207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BAEBD93-E238-583A-89E8-C9667C9D24E3}"/>
              </a:ext>
            </a:extLst>
          </p:cNvPr>
          <p:cNvCxnSpPr>
            <a:cxnSpLocks/>
          </p:cNvCxnSpPr>
          <p:nvPr/>
        </p:nvCxnSpPr>
        <p:spPr>
          <a:xfrm flipH="1" flipV="1">
            <a:off x="7199739" y="4602450"/>
            <a:ext cx="380910" cy="31178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A1F5A46-941C-B619-43CA-B5695E3CA363}"/>
              </a:ext>
            </a:extLst>
          </p:cNvPr>
          <p:cNvCxnSpPr>
            <a:cxnSpLocks/>
          </p:cNvCxnSpPr>
          <p:nvPr/>
        </p:nvCxnSpPr>
        <p:spPr>
          <a:xfrm flipH="1" flipV="1">
            <a:off x="6367373" y="5585093"/>
            <a:ext cx="380910" cy="31178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70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BB961B-D3C2-A28C-141E-007E1C7F7EC4}"/>
                  </a:ext>
                </a:extLst>
              </p14:cNvPr>
              <p14:cNvContentPartPr/>
              <p14:nvPr/>
            </p14:nvContentPartPr>
            <p14:xfrm>
              <a:off x="3088833" y="756233"/>
              <a:ext cx="2484000" cy="225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BB961B-D3C2-A28C-141E-007E1C7F7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9833" y="747233"/>
                <a:ext cx="2501640" cy="22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E7DBF1-2879-9711-3E7A-BAF18F572C31}"/>
                  </a:ext>
                </a:extLst>
              </p14:cNvPr>
              <p14:cNvContentPartPr/>
              <p14:nvPr/>
            </p14:nvContentPartPr>
            <p14:xfrm>
              <a:off x="3379713" y="552833"/>
              <a:ext cx="2476440" cy="2206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E7DBF1-2879-9711-3E7A-BAF18F572C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0713" y="543833"/>
                <a:ext cx="2494080" cy="22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AE071B-8742-9A75-8774-87264B135ABE}"/>
                  </a:ext>
                </a:extLst>
              </p14:cNvPr>
              <p14:cNvContentPartPr/>
              <p14:nvPr/>
            </p14:nvContentPartPr>
            <p14:xfrm>
              <a:off x="5497593" y="2745593"/>
              <a:ext cx="414000" cy="303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AE071B-8742-9A75-8774-87264B135A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8593" y="2736593"/>
                <a:ext cx="431640" cy="32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5CA61B7-0555-1E2A-89C4-85DFBBA66E14}"/>
              </a:ext>
            </a:extLst>
          </p:cNvPr>
          <p:cNvGrpSpPr/>
          <p:nvPr/>
        </p:nvGrpSpPr>
        <p:grpSpPr>
          <a:xfrm>
            <a:off x="3105753" y="756233"/>
            <a:ext cx="2331720" cy="1954800"/>
            <a:chOff x="4560333" y="1134413"/>
            <a:chExt cx="2331720" cy="195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59252B-7A2E-FCBA-6F86-5FBBF24D3743}"/>
                    </a:ext>
                  </a:extLst>
                </p14:cNvPr>
                <p14:cNvContentPartPr/>
                <p14:nvPr/>
              </p14:nvContentPartPr>
              <p14:xfrm>
                <a:off x="4560333" y="1134413"/>
                <a:ext cx="511200" cy="192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59252B-7A2E-FCBA-6F86-5FBBF24D374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51339" y="1125413"/>
                  <a:ext cx="528828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73E5E54-7EBF-EA63-E301-2DDD53715690}"/>
                    </a:ext>
                  </a:extLst>
                </p14:cNvPr>
                <p14:cNvContentPartPr/>
                <p14:nvPr/>
              </p14:nvContentPartPr>
              <p14:xfrm>
                <a:off x="4783533" y="1633733"/>
                <a:ext cx="576000" cy="257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73E5E54-7EBF-EA63-E301-2DDD537156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74533" y="1624733"/>
                  <a:ext cx="5936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C18356-B674-3E0B-DA23-5A47CA78547F}"/>
                    </a:ext>
                  </a:extLst>
                </p14:cNvPr>
                <p14:cNvContentPartPr/>
                <p14:nvPr/>
              </p14:nvContentPartPr>
              <p14:xfrm>
                <a:off x="5312733" y="1845773"/>
                <a:ext cx="436320" cy="295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C18356-B674-3E0B-DA23-5A47CA7854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03733" y="1836773"/>
                  <a:ext cx="4539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67F2A6A-9633-FA53-8859-A51C79FBB022}"/>
                    </a:ext>
                  </a:extLst>
                </p14:cNvPr>
                <p14:cNvContentPartPr/>
                <p14:nvPr/>
              </p14:nvContentPartPr>
              <p14:xfrm>
                <a:off x="5699013" y="2065733"/>
                <a:ext cx="422640" cy="346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67F2A6A-9633-FA53-8859-A51C79FBB0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90013" y="2056733"/>
                  <a:ext cx="4402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010D17B-4CB5-F966-288E-6E479096439E}"/>
                    </a:ext>
                  </a:extLst>
                </p14:cNvPr>
                <p14:cNvContentPartPr/>
                <p14:nvPr/>
              </p14:nvContentPartPr>
              <p14:xfrm>
                <a:off x="6015093" y="2311253"/>
                <a:ext cx="504720" cy="406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010D17B-4CB5-F966-288E-6E47909643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06093" y="2302253"/>
                  <a:ext cx="5223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606184-1835-80D8-63C3-A841B062E454}"/>
                    </a:ext>
                  </a:extLst>
                </p14:cNvPr>
                <p14:cNvContentPartPr/>
                <p14:nvPr/>
              </p14:nvContentPartPr>
              <p14:xfrm>
                <a:off x="6399933" y="2700773"/>
                <a:ext cx="492120" cy="388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606184-1835-80D8-63C3-A841B062E4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90940" y="2691781"/>
                  <a:ext cx="509747" cy="40606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ED2F8CE-5E76-B13F-2C06-5FECC54EB6AD}"/>
              </a:ext>
            </a:extLst>
          </p:cNvPr>
          <p:cNvSpPr txBox="1"/>
          <p:nvPr/>
        </p:nvSpPr>
        <p:spPr>
          <a:xfrm>
            <a:off x="846667" y="1260773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River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6FF3A8-E157-BD8A-8169-7595714C853C}"/>
              </a:ext>
            </a:extLst>
          </p:cNvPr>
          <p:cNvSpPr txBox="1"/>
          <p:nvPr/>
        </p:nvSpPr>
        <p:spPr>
          <a:xfrm>
            <a:off x="2846420" y="2196261"/>
            <a:ext cx="9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Reach 2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2F0A1A-832B-A545-40A9-4CA5E858910B}"/>
                  </a:ext>
                </a:extLst>
              </p14:cNvPr>
              <p14:cNvContentPartPr/>
              <p14:nvPr/>
            </p14:nvContentPartPr>
            <p14:xfrm>
              <a:off x="8005533" y="1202093"/>
              <a:ext cx="2061720" cy="2203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2F0A1A-832B-A545-40A9-4CA5E858910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96533" y="1193093"/>
                <a:ext cx="2079360" cy="22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DF838D-4D5C-E3CF-1BC4-C474A1348B43}"/>
                  </a:ext>
                </a:extLst>
              </p14:cNvPr>
              <p14:cNvContentPartPr/>
              <p14:nvPr/>
            </p14:nvContentPartPr>
            <p14:xfrm>
              <a:off x="7734093" y="952253"/>
              <a:ext cx="2091960" cy="2197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DF838D-4D5C-E3CF-1BC4-C474A1348B4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25453" y="943253"/>
                <a:ext cx="2109600" cy="22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75D2DE-A1C5-DC57-1C38-715E30D86D18}"/>
                  </a:ext>
                </a:extLst>
              </p14:cNvPr>
              <p14:cNvContentPartPr/>
              <p14:nvPr/>
            </p14:nvContentPartPr>
            <p14:xfrm>
              <a:off x="7679373" y="3132413"/>
              <a:ext cx="388440" cy="310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75D2DE-A1C5-DC57-1C38-715E30D86D1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70373" y="3123423"/>
                <a:ext cx="406080" cy="3283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9108DC5-43BE-CDE2-D8EC-8D3DD81494B4}"/>
              </a:ext>
            </a:extLst>
          </p:cNvPr>
          <p:cNvGrpSpPr/>
          <p:nvPr/>
        </p:nvGrpSpPr>
        <p:grpSpPr>
          <a:xfrm>
            <a:off x="8127933" y="2269133"/>
            <a:ext cx="878400" cy="817560"/>
            <a:chOff x="8127933" y="2269133"/>
            <a:chExt cx="878400" cy="81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97F706-6642-2F73-DC69-E46BC326B685}"/>
                    </a:ext>
                  </a:extLst>
                </p14:cNvPr>
                <p14:cNvContentPartPr/>
                <p14:nvPr/>
              </p14:nvContentPartPr>
              <p14:xfrm>
                <a:off x="8127933" y="2692133"/>
                <a:ext cx="442440" cy="394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97F706-6642-2F73-DC69-E46BC326B6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18940" y="2683133"/>
                  <a:ext cx="460066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83D117-FD6B-1D41-75D4-62542E078ADA}"/>
                    </a:ext>
                  </a:extLst>
                </p14:cNvPr>
                <p14:cNvContentPartPr/>
                <p14:nvPr/>
              </p14:nvContentPartPr>
              <p14:xfrm>
                <a:off x="8508813" y="2269133"/>
                <a:ext cx="497520" cy="349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83D117-FD6B-1D41-75D4-62542E078AD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99813" y="2260133"/>
                  <a:ext cx="515160" cy="36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B13AA7A-3935-626B-E5B2-2E495D6ADB08}"/>
                  </a:ext>
                </a:extLst>
              </p14:cNvPr>
              <p14:cNvContentPartPr/>
              <p14:nvPr/>
            </p14:nvContentPartPr>
            <p14:xfrm>
              <a:off x="8915253" y="1786013"/>
              <a:ext cx="423360" cy="210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B13AA7A-3935-626B-E5B2-2E495D6ADB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06253" y="1777013"/>
                <a:ext cx="441000" cy="22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F151A6E-E3F9-6DF4-CCAC-07AA97353A9F}"/>
              </a:ext>
            </a:extLst>
          </p:cNvPr>
          <p:cNvGrpSpPr/>
          <p:nvPr/>
        </p:nvGrpSpPr>
        <p:grpSpPr>
          <a:xfrm>
            <a:off x="9347253" y="922733"/>
            <a:ext cx="714960" cy="634680"/>
            <a:chOff x="9347253" y="922733"/>
            <a:chExt cx="714960" cy="63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3F98DF4-9D99-BB32-8D2B-EA246DF380CC}"/>
                    </a:ext>
                  </a:extLst>
                </p14:cNvPr>
                <p14:cNvContentPartPr/>
                <p14:nvPr/>
              </p14:nvContentPartPr>
              <p14:xfrm>
                <a:off x="9347253" y="1219013"/>
                <a:ext cx="370080" cy="338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3F98DF4-9D99-BB32-8D2B-EA246DF380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38253" y="1210013"/>
                  <a:ext cx="3877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F35701-78BC-A6D9-737B-D14259275D0C}"/>
                    </a:ext>
                  </a:extLst>
                </p14:cNvPr>
                <p14:cNvContentPartPr/>
                <p14:nvPr/>
              </p14:nvContentPartPr>
              <p14:xfrm>
                <a:off x="9744693" y="922733"/>
                <a:ext cx="317520" cy="338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5F35701-78BC-A6D9-737B-D14259275D0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35693" y="913733"/>
                  <a:ext cx="335160" cy="355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D2A4E98-9C3D-8708-2E4F-E1038C0603A2}"/>
              </a:ext>
            </a:extLst>
          </p:cNvPr>
          <p:cNvSpPr txBox="1"/>
          <p:nvPr/>
        </p:nvSpPr>
        <p:spPr>
          <a:xfrm>
            <a:off x="9879020" y="2249361"/>
            <a:ext cx="9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Reach 1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78F09B2-E771-7561-DA14-4E8FA1F57E6C}"/>
                  </a:ext>
                </a:extLst>
              </p14:cNvPr>
              <p14:cNvContentPartPr/>
              <p14:nvPr/>
            </p14:nvContentPartPr>
            <p14:xfrm>
              <a:off x="5797613" y="4243913"/>
              <a:ext cx="1269000" cy="1527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78F09B2-E771-7561-DA14-4E8FA1F57E6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88613" y="4234913"/>
                <a:ext cx="1286640" cy="15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393BB21-5A3C-7CFD-C66D-E4AE06CC50EE}"/>
                  </a:ext>
                </a:extLst>
              </p14:cNvPr>
              <p14:cNvContentPartPr/>
              <p14:nvPr/>
            </p14:nvContentPartPr>
            <p14:xfrm>
              <a:off x="5467853" y="4065353"/>
              <a:ext cx="1266840" cy="1514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393BB21-5A3C-7CFD-C66D-E4AE06CC50E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58853" y="4056713"/>
                <a:ext cx="1284480" cy="15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76E9C2C-E3D5-A260-4C40-4CC9DFE61388}"/>
                  </a:ext>
                </a:extLst>
              </p14:cNvPr>
              <p14:cNvContentPartPr/>
              <p14:nvPr/>
            </p14:nvContentPartPr>
            <p14:xfrm>
              <a:off x="6665573" y="4046993"/>
              <a:ext cx="464760" cy="224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76E9C2C-E3D5-A260-4C40-4CC9DFE6138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56573" y="4038007"/>
                <a:ext cx="482400" cy="242252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DD5846A-0F6C-FEE8-30F9-870B1EB0061F}"/>
              </a:ext>
            </a:extLst>
          </p:cNvPr>
          <p:cNvGrpSpPr/>
          <p:nvPr/>
        </p:nvGrpSpPr>
        <p:grpSpPr>
          <a:xfrm>
            <a:off x="5929013" y="4533713"/>
            <a:ext cx="852120" cy="752760"/>
            <a:chOff x="6282213" y="4334813"/>
            <a:chExt cx="852120" cy="75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F28AC86-9600-46AD-ACB2-25C6F3DAE95F}"/>
                    </a:ext>
                  </a:extLst>
                </p14:cNvPr>
                <p14:cNvContentPartPr/>
                <p14:nvPr/>
              </p14:nvContentPartPr>
              <p14:xfrm>
                <a:off x="6730773" y="4334813"/>
                <a:ext cx="403560" cy="248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F28AC86-9600-46AD-ACB2-25C6F3DAE9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21781" y="4325813"/>
                  <a:ext cx="421184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4A26C5-68DF-6F6E-A9AD-76A110FD0609}"/>
                    </a:ext>
                  </a:extLst>
                </p14:cNvPr>
                <p14:cNvContentPartPr/>
                <p14:nvPr/>
              </p14:nvContentPartPr>
              <p14:xfrm>
                <a:off x="6282213" y="4740893"/>
                <a:ext cx="568080" cy="346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4A26C5-68DF-6F6E-A9AD-76A110FD060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73213" y="4731893"/>
                  <a:ext cx="585720" cy="36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F22200-5C30-546C-6A67-943A2DCADF8F}"/>
                  </a:ext>
                </a:extLst>
              </p14:cNvPr>
              <p14:cNvContentPartPr/>
              <p14:nvPr/>
            </p14:nvContentPartPr>
            <p14:xfrm>
              <a:off x="5522573" y="5507153"/>
              <a:ext cx="430920" cy="191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F22200-5C30-546C-6A67-943A2DCADF8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13573" y="5498153"/>
                <a:ext cx="448560" cy="2095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7C2FC1C-83CF-D675-EAD0-A5E46594B07E}"/>
              </a:ext>
            </a:extLst>
          </p:cNvPr>
          <p:cNvSpPr txBox="1"/>
          <p:nvPr/>
        </p:nvSpPr>
        <p:spPr>
          <a:xfrm>
            <a:off x="7218766" y="4939793"/>
            <a:ext cx="92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Reach 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BA7065-AB25-610C-12AD-CDBAE971453E}"/>
              </a:ext>
            </a:extLst>
          </p:cNvPr>
          <p:cNvGrpSpPr/>
          <p:nvPr/>
        </p:nvGrpSpPr>
        <p:grpSpPr>
          <a:xfrm>
            <a:off x="2797848" y="295984"/>
            <a:ext cx="451798" cy="358456"/>
            <a:chOff x="2797848" y="295984"/>
            <a:chExt cx="451798" cy="3584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E11058-D8AB-9621-40A2-E62393FB34EB}"/>
                </a:ext>
              </a:extLst>
            </p:cNvPr>
            <p:cNvSpPr txBox="1"/>
            <p:nvPr/>
          </p:nvSpPr>
          <p:spPr>
            <a:xfrm>
              <a:off x="2797848" y="295984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BC 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22F1F0C-AD01-E85C-D9F0-9087F0BD3CA6}"/>
                </a:ext>
              </a:extLst>
            </p:cNvPr>
            <p:cNvSpPr/>
            <p:nvPr/>
          </p:nvSpPr>
          <p:spPr>
            <a:xfrm>
              <a:off x="3098693" y="502040"/>
              <a:ext cx="150953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EE0403-549B-225D-5806-148A404700A4}"/>
              </a:ext>
            </a:extLst>
          </p:cNvPr>
          <p:cNvGrpSpPr/>
          <p:nvPr/>
        </p:nvGrpSpPr>
        <p:grpSpPr>
          <a:xfrm>
            <a:off x="9953966" y="634976"/>
            <a:ext cx="482879" cy="427437"/>
            <a:chOff x="3098693" y="227003"/>
            <a:chExt cx="482879" cy="42743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E9C218-4A12-2127-AEA4-DAD70E7392A9}"/>
                </a:ext>
              </a:extLst>
            </p:cNvPr>
            <p:cNvSpPr txBox="1"/>
            <p:nvPr/>
          </p:nvSpPr>
          <p:spPr>
            <a:xfrm>
              <a:off x="3162868" y="227003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BC 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311D352-8382-BF3F-5C6A-A4936A52A4B8}"/>
                </a:ext>
              </a:extLst>
            </p:cNvPr>
            <p:cNvSpPr/>
            <p:nvPr/>
          </p:nvSpPr>
          <p:spPr>
            <a:xfrm>
              <a:off x="3098693" y="502040"/>
              <a:ext cx="150953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CC00BD5-A3DC-FFC2-FCE5-EBDA0F22207C}"/>
              </a:ext>
            </a:extLst>
          </p:cNvPr>
          <p:cNvCxnSpPr>
            <a:cxnSpLocks/>
          </p:cNvCxnSpPr>
          <p:nvPr/>
        </p:nvCxnSpPr>
        <p:spPr>
          <a:xfrm flipV="1">
            <a:off x="2613481" y="951204"/>
            <a:ext cx="402015" cy="20373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9D0C178-F729-EA8E-65BA-DB0E941ECC03}"/>
              </a:ext>
            </a:extLst>
          </p:cNvPr>
          <p:cNvCxnSpPr>
            <a:cxnSpLocks/>
          </p:cNvCxnSpPr>
          <p:nvPr/>
        </p:nvCxnSpPr>
        <p:spPr>
          <a:xfrm flipH="1">
            <a:off x="4781843" y="1332257"/>
            <a:ext cx="345919" cy="26071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DE0DB98-4E67-295D-1398-6A0E47750F5A}"/>
              </a:ext>
            </a:extLst>
          </p:cNvPr>
          <p:cNvCxnSpPr>
            <a:cxnSpLocks/>
          </p:cNvCxnSpPr>
          <p:nvPr/>
        </p:nvCxnSpPr>
        <p:spPr>
          <a:xfrm flipH="1">
            <a:off x="5586619" y="1981823"/>
            <a:ext cx="345919" cy="26071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613196-8BB0-DA74-4BEF-B9184B996F96}"/>
              </a:ext>
            </a:extLst>
          </p:cNvPr>
          <p:cNvCxnSpPr>
            <a:cxnSpLocks/>
          </p:cNvCxnSpPr>
          <p:nvPr/>
        </p:nvCxnSpPr>
        <p:spPr>
          <a:xfrm flipH="1" flipV="1">
            <a:off x="10114273" y="1264769"/>
            <a:ext cx="354740" cy="33060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42DC32E-8231-347B-7920-A045BEE20529}"/>
              </a:ext>
            </a:extLst>
          </p:cNvPr>
          <p:cNvCxnSpPr>
            <a:cxnSpLocks/>
          </p:cNvCxnSpPr>
          <p:nvPr/>
        </p:nvCxnSpPr>
        <p:spPr>
          <a:xfrm flipH="1" flipV="1">
            <a:off x="8621133" y="3104632"/>
            <a:ext cx="354740" cy="33060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AC7278D-CA5A-F4E6-F428-1650C836C57C}"/>
              </a:ext>
            </a:extLst>
          </p:cNvPr>
          <p:cNvCxnSpPr>
            <a:cxnSpLocks/>
          </p:cNvCxnSpPr>
          <p:nvPr/>
        </p:nvCxnSpPr>
        <p:spPr>
          <a:xfrm>
            <a:off x="8455533" y="1426033"/>
            <a:ext cx="395804" cy="31207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80BAF4-8ED9-44FB-072B-A5107ECFC117}"/>
              </a:ext>
            </a:extLst>
          </p:cNvPr>
          <p:cNvCxnSpPr>
            <a:cxnSpLocks/>
          </p:cNvCxnSpPr>
          <p:nvPr/>
        </p:nvCxnSpPr>
        <p:spPr>
          <a:xfrm>
            <a:off x="6230210" y="3717471"/>
            <a:ext cx="395804" cy="31207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163654A-C4CC-3156-1261-61FBFA71EE49}"/>
              </a:ext>
            </a:extLst>
          </p:cNvPr>
          <p:cNvCxnSpPr>
            <a:cxnSpLocks/>
          </p:cNvCxnSpPr>
          <p:nvPr/>
        </p:nvCxnSpPr>
        <p:spPr>
          <a:xfrm flipH="1" flipV="1">
            <a:off x="6866093" y="4783901"/>
            <a:ext cx="380910" cy="31178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A91674F-9B05-9D40-8855-5CAEDA6CFF7A}"/>
              </a:ext>
            </a:extLst>
          </p:cNvPr>
          <p:cNvCxnSpPr>
            <a:cxnSpLocks/>
          </p:cNvCxnSpPr>
          <p:nvPr/>
        </p:nvCxnSpPr>
        <p:spPr>
          <a:xfrm flipH="1" flipV="1">
            <a:off x="6033727" y="5766544"/>
            <a:ext cx="380910" cy="31178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44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EB7CB2-4F41-464D-7415-F06EF11E078D}"/>
              </a:ext>
            </a:extLst>
          </p:cNvPr>
          <p:cNvSpPr txBox="1"/>
          <p:nvPr/>
        </p:nvSpPr>
        <p:spPr>
          <a:xfrm>
            <a:off x="383741" y="1823369"/>
            <a:ext cx="6822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readUSHydrograph</a:t>
            </a:r>
            <a:r>
              <a:rPr lang="en-US" dirty="0"/>
              <a:t>(@</a:t>
            </a:r>
            <a:r>
              <a:rPr lang="en-US" dirty="0">
                <a:solidFill>
                  <a:srgbClr val="FF0000"/>
                </a:solidFill>
              </a:rPr>
              <a:t>Reach3</a:t>
            </a:r>
            <a:r>
              <a:rPr lang="en-US" dirty="0"/>
              <a:t>) = </a:t>
            </a:r>
          </a:p>
          <a:p>
            <a:r>
              <a:rPr lang="en-US" dirty="0">
                <a:solidFill>
                  <a:srgbClr val="002060"/>
                </a:solidFill>
              </a:rPr>
              <a:t>	- reads both the DS-Reach1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DS-Reach2</a:t>
            </a:r>
          </a:p>
          <a:p>
            <a:r>
              <a:rPr lang="en-US" dirty="0">
                <a:solidFill>
                  <a:srgbClr val="002060"/>
                </a:solidFill>
              </a:rPr>
              <a:t>	- calculates the sum of both</a:t>
            </a:r>
          </a:p>
          <a:p>
            <a:r>
              <a:rPr lang="en-US" dirty="0">
                <a:solidFill>
                  <a:srgbClr val="002060"/>
                </a:solidFill>
              </a:rPr>
              <a:t>	- you have to save the DS hydrograph of each reach manually</a:t>
            </a:r>
            <a:endParaRPr lang="en-US" dirty="0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E2389232-46B7-3344-48ED-410019EF3598}"/>
              </a:ext>
            </a:extLst>
          </p:cNvPr>
          <p:cNvSpPr txBox="1">
            <a:spLocks/>
          </p:cNvSpPr>
          <p:nvPr/>
        </p:nvSpPr>
        <p:spPr>
          <a:xfrm>
            <a:off x="210151" y="305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readUSHydrograph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59788BC-B797-EE92-269C-A419D3C85ABF}"/>
                  </a:ext>
                </a:extLst>
              </p14:cNvPr>
              <p14:cNvContentPartPr/>
              <p14:nvPr/>
            </p14:nvContentPartPr>
            <p14:xfrm>
              <a:off x="8636161" y="4050602"/>
              <a:ext cx="1269000" cy="15278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59788BC-B797-EE92-269C-A419D3C85A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27161" y="4041602"/>
                <a:ext cx="1286640" cy="15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1AE3CAA-F7B3-AD6F-0041-5A34F426944F}"/>
                  </a:ext>
                </a:extLst>
              </p14:cNvPr>
              <p14:cNvContentPartPr/>
              <p14:nvPr/>
            </p14:nvContentPartPr>
            <p14:xfrm>
              <a:off x="8306401" y="3872042"/>
              <a:ext cx="1266840" cy="1514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1AE3CAA-F7B3-AD6F-0041-5A34F42694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7401" y="3863402"/>
                <a:ext cx="1284480" cy="15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E63A909-83A0-6531-522F-4688F6A79538}"/>
                  </a:ext>
                </a:extLst>
              </p14:cNvPr>
              <p14:cNvContentPartPr/>
              <p14:nvPr/>
            </p14:nvContentPartPr>
            <p14:xfrm>
              <a:off x="9504121" y="3853682"/>
              <a:ext cx="464760" cy="2246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E63A909-83A0-6531-522F-4688F6A795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5121" y="3844696"/>
                <a:ext cx="482400" cy="242252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CAEAB12A-D9CC-54F8-627E-11C9796723C8}"/>
              </a:ext>
            </a:extLst>
          </p:cNvPr>
          <p:cNvGrpSpPr/>
          <p:nvPr/>
        </p:nvGrpSpPr>
        <p:grpSpPr>
          <a:xfrm>
            <a:off x="8767561" y="4340402"/>
            <a:ext cx="852120" cy="752760"/>
            <a:chOff x="6282213" y="4334813"/>
            <a:chExt cx="852120" cy="75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BFAEC4B-4E1D-4063-A7BC-5BB096523230}"/>
                    </a:ext>
                  </a:extLst>
                </p14:cNvPr>
                <p14:cNvContentPartPr/>
                <p14:nvPr/>
              </p14:nvContentPartPr>
              <p14:xfrm>
                <a:off x="6730773" y="4334813"/>
                <a:ext cx="403560" cy="248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BFAEC4B-4E1D-4063-A7BC-5BB0965232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21781" y="4325813"/>
                  <a:ext cx="421184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367B0CB-510B-F031-2023-5D83D16D6C97}"/>
                    </a:ext>
                  </a:extLst>
                </p14:cNvPr>
                <p14:cNvContentPartPr/>
                <p14:nvPr/>
              </p14:nvContentPartPr>
              <p14:xfrm>
                <a:off x="6282213" y="4740893"/>
                <a:ext cx="568080" cy="346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367B0CB-510B-F031-2023-5D83D16D6C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73213" y="4731893"/>
                  <a:ext cx="585720" cy="36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672B87A-9A3D-6941-3B9C-37A038B75646}"/>
                  </a:ext>
                </a:extLst>
              </p14:cNvPr>
              <p14:cNvContentPartPr/>
              <p14:nvPr/>
            </p14:nvContentPartPr>
            <p14:xfrm>
              <a:off x="8361121" y="5313842"/>
              <a:ext cx="430920" cy="191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672B87A-9A3D-6941-3B9C-37A038B756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52121" y="5304842"/>
                <a:ext cx="448560" cy="20952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74E7196F-0BF0-0A5A-869E-FD9BD6FD3B1B}"/>
              </a:ext>
            </a:extLst>
          </p:cNvPr>
          <p:cNvSpPr txBox="1"/>
          <p:nvPr/>
        </p:nvSpPr>
        <p:spPr>
          <a:xfrm>
            <a:off x="7367708" y="3748628"/>
            <a:ext cx="1163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Reach 3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5D30917-717C-4A01-E694-4B21CF9F917D}"/>
              </a:ext>
            </a:extLst>
          </p:cNvPr>
          <p:cNvCxnSpPr>
            <a:cxnSpLocks/>
          </p:cNvCxnSpPr>
          <p:nvPr/>
        </p:nvCxnSpPr>
        <p:spPr>
          <a:xfrm>
            <a:off x="9068758" y="3524160"/>
            <a:ext cx="395804" cy="312073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BDC4F2D-149B-1925-0653-40236EB9EE6C}"/>
              </a:ext>
            </a:extLst>
          </p:cNvPr>
          <p:cNvCxnSpPr>
            <a:cxnSpLocks/>
          </p:cNvCxnSpPr>
          <p:nvPr/>
        </p:nvCxnSpPr>
        <p:spPr>
          <a:xfrm flipH="1" flipV="1">
            <a:off x="9704641" y="4590590"/>
            <a:ext cx="380910" cy="311783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763199-4F58-17DE-330B-DB55A1F6809B}"/>
              </a:ext>
            </a:extLst>
          </p:cNvPr>
          <p:cNvCxnSpPr>
            <a:cxnSpLocks/>
          </p:cNvCxnSpPr>
          <p:nvPr/>
        </p:nvCxnSpPr>
        <p:spPr>
          <a:xfrm flipH="1" flipV="1">
            <a:off x="8872275" y="5573233"/>
            <a:ext cx="380910" cy="311783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5459FB7-253D-0FC9-D689-AE3F1F4B3CE3}"/>
              </a:ext>
            </a:extLst>
          </p:cNvPr>
          <p:cNvSpPr txBox="1"/>
          <p:nvPr/>
        </p:nvSpPr>
        <p:spPr>
          <a:xfrm rot="2488521">
            <a:off x="9862809" y="4137201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XS-301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3A6D19-1710-525B-33E0-16BA53E985AA}"/>
              </a:ext>
            </a:extLst>
          </p:cNvPr>
          <p:cNvSpPr txBox="1"/>
          <p:nvPr/>
        </p:nvSpPr>
        <p:spPr>
          <a:xfrm rot="2523985">
            <a:off x="8773067" y="4020155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XS-302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F87723E-95A1-0BDA-14E4-787F3A4AB7DC}"/>
              </a:ext>
            </a:extLst>
          </p:cNvPr>
          <p:cNvSpPr txBox="1"/>
          <p:nvPr/>
        </p:nvSpPr>
        <p:spPr>
          <a:xfrm rot="2645322">
            <a:off x="8331476" y="4420078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XS-303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08DC3D7-C4F2-1A77-CC21-A16EF582DACC}"/>
              </a:ext>
            </a:extLst>
          </p:cNvPr>
          <p:cNvSpPr txBox="1"/>
          <p:nvPr/>
        </p:nvSpPr>
        <p:spPr>
          <a:xfrm rot="2576878">
            <a:off x="7891370" y="4974229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XS-304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1C460A9-196C-E38E-0D06-DA143EC66AFF}"/>
              </a:ext>
            </a:extLst>
          </p:cNvPr>
          <p:cNvGrpSpPr/>
          <p:nvPr/>
        </p:nvGrpSpPr>
        <p:grpSpPr>
          <a:xfrm>
            <a:off x="9801867" y="3429000"/>
            <a:ext cx="1188265" cy="427437"/>
            <a:chOff x="3098693" y="227003"/>
            <a:chExt cx="1188265" cy="42743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40D4EF-0965-C109-7842-4BAA7F53E897}"/>
                </a:ext>
              </a:extLst>
            </p:cNvPr>
            <p:cNvSpPr txBox="1"/>
            <p:nvPr/>
          </p:nvSpPr>
          <p:spPr>
            <a:xfrm>
              <a:off x="3162868" y="227003"/>
              <a:ext cx="1124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US – Reach 3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9D91ABA-F3F3-C545-C64B-6DDB4EC5401B}"/>
                </a:ext>
              </a:extLst>
            </p:cNvPr>
            <p:cNvSpPr/>
            <p:nvPr/>
          </p:nvSpPr>
          <p:spPr>
            <a:xfrm>
              <a:off x="3098693" y="502040"/>
              <a:ext cx="150953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1C87213-5CA9-BE5C-860B-2D9F5B3FF9DF}"/>
              </a:ext>
            </a:extLst>
          </p:cNvPr>
          <p:cNvSpPr txBox="1"/>
          <p:nvPr/>
        </p:nvSpPr>
        <p:spPr>
          <a:xfrm rot="2417113">
            <a:off x="8476171" y="3155452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Lat-301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15CC5C-F1B1-604B-BBD6-213BBA7D6C40}"/>
              </a:ext>
            </a:extLst>
          </p:cNvPr>
          <p:cNvSpPr txBox="1"/>
          <p:nvPr/>
        </p:nvSpPr>
        <p:spPr>
          <a:xfrm rot="2417113">
            <a:off x="9195079" y="5890621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Lat-304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D288177-B218-4D70-5DEE-69EDAC986539}"/>
              </a:ext>
            </a:extLst>
          </p:cNvPr>
          <p:cNvSpPr txBox="1"/>
          <p:nvPr/>
        </p:nvSpPr>
        <p:spPr>
          <a:xfrm rot="2417113">
            <a:off x="9991436" y="4956784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Lat-302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FA58926-269A-825B-5FA8-55D35AC9C147}"/>
              </a:ext>
            </a:extLst>
          </p:cNvPr>
          <p:cNvGrpSpPr/>
          <p:nvPr/>
        </p:nvGrpSpPr>
        <p:grpSpPr>
          <a:xfrm>
            <a:off x="9373076" y="486951"/>
            <a:ext cx="2351407" cy="2013752"/>
            <a:chOff x="8008452" y="289049"/>
            <a:chExt cx="3170942" cy="289296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EA3461C-1341-CA04-5E60-A90CEB05BDDA}"/>
                    </a:ext>
                  </a:extLst>
                </p14:cNvPr>
                <p14:cNvContentPartPr/>
                <p14:nvPr/>
              </p14:nvContentPartPr>
              <p14:xfrm>
                <a:off x="8334612" y="941011"/>
                <a:ext cx="2061720" cy="2203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EA3461C-1341-CA04-5E60-A90CEB05BD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22476" y="928082"/>
                  <a:ext cx="2085507" cy="2228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4E27C53-792D-330E-7B68-C55E91C53549}"/>
                    </a:ext>
                  </a:extLst>
                </p14:cNvPr>
                <p14:cNvContentPartPr/>
                <p14:nvPr/>
              </p14:nvContentPartPr>
              <p14:xfrm>
                <a:off x="8063172" y="691171"/>
                <a:ext cx="2091960" cy="2197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4E27C53-792D-330E-7B68-C55E91C535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51035" y="678242"/>
                  <a:ext cx="2115749" cy="2222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E422895-F00E-D260-390B-1EC6FA738426}"/>
                    </a:ext>
                  </a:extLst>
                </p14:cNvPr>
                <p14:cNvContentPartPr/>
                <p14:nvPr/>
              </p14:nvContentPartPr>
              <p14:xfrm>
                <a:off x="8008452" y="2871331"/>
                <a:ext cx="388440" cy="310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E422895-F00E-D260-390B-1EC6FA7384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96313" y="2858429"/>
                  <a:ext cx="412232" cy="33596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3A25025-5C32-546A-FDD4-E6724E301C9D}"/>
                </a:ext>
              </a:extLst>
            </p:cNvPr>
            <p:cNvGrpSpPr/>
            <p:nvPr/>
          </p:nvGrpSpPr>
          <p:grpSpPr>
            <a:xfrm>
              <a:off x="8457012" y="2008051"/>
              <a:ext cx="878400" cy="817560"/>
              <a:chOff x="8127933" y="2269133"/>
              <a:chExt cx="878400" cy="817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EFF08520-5BA2-C7BC-BF4F-82A6E2D283C8}"/>
                      </a:ext>
                    </a:extLst>
                  </p14:cNvPr>
                  <p14:cNvContentPartPr/>
                  <p14:nvPr/>
                </p14:nvContentPartPr>
                <p14:xfrm>
                  <a:off x="8127933" y="2692133"/>
                  <a:ext cx="442440" cy="394560"/>
                </p14:xfrm>
              </p:contentPart>
            </mc:Choice>
            <mc:Fallback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EFF08520-5BA2-C7BC-BF4F-82A6E2D283C8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8115805" y="2679205"/>
                    <a:ext cx="466211" cy="4198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AFFC2D13-51C2-E8F9-98B2-54606697F0C4}"/>
                      </a:ext>
                    </a:extLst>
                  </p14:cNvPr>
                  <p14:cNvContentPartPr/>
                  <p14:nvPr/>
                </p14:nvContentPartPr>
                <p14:xfrm>
                  <a:off x="8508813" y="2269133"/>
                  <a:ext cx="497520" cy="349560"/>
                </p14:xfrm>
              </p:contentPart>
            </mc:Choice>
            <mc:Fallback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AFFC2D13-51C2-E8F9-98B2-54606697F0C4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8496678" y="2256205"/>
                    <a:ext cx="521304" cy="374898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E9B751C-486A-EDEA-61A7-0E074415D709}"/>
                    </a:ext>
                  </a:extLst>
                </p14:cNvPr>
                <p14:cNvContentPartPr/>
                <p14:nvPr/>
              </p14:nvContentPartPr>
              <p14:xfrm>
                <a:off x="9244332" y="1524931"/>
                <a:ext cx="423360" cy="210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E9B751C-486A-EDEA-61A7-0E074415D7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32194" y="1512017"/>
                  <a:ext cx="447150" cy="23555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D299F4D-FBFD-85EA-ED55-19949AAB9E51}"/>
                </a:ext>
              </a:extLst>
            </p:cNvPr>
            <p:cNvGrpSpPr/>
            <p:nvPr/>
          </p:nvGrpSpPr>
          <p:grpSpPr>
            <a:xfrm>
              <a:off x="9676332" y="661651"/>
              <a:ext cx="714960" cy="634680"/>
              <a:chOff x="9347253" y="922733"/>
              <a:chExt cx="714960" cy="63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83087910-B165-9607-95B9-8A72F85AD438}"/>
                      </a:ext>
                    </a:extLst>
                  </p14:cNvPr>
                  <p14:cNvContentPartPr/>
                  <p14:nvPr/>
                </p14:nvContentPartPr>
                <p14:xfrm>
                  <a:off x="9347253" y="1219013"/>
                  <a:ext cx="370080" cy="338400"/>
                </p14:xfrm>
              </p:contentPart>
            </mc:Choice>
            <mc:Fallback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83087910-B165-9607-95B9-8A72F85AD438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335127" y="1206097"/>
                    <a:ext cx="393847" cy="3637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682A843F-B4C3-FDF5-F205-5699E63C6461}"/>
                      </a:ext>
                    </a:extLst>
                  </p14:cNvPr>
                  <p14:cNvContentPartPr/>
                  <p14:nvPr/>
                </p14:nvContentPartPr>
                <p14:xfrm>
                  <a:off x="9744693" y="922733"/>
                  <a:ext cx="317520" cy="338040"/>
                </p14:xfrm>
              </p:contentPart>
            </mc:Choice>
            <mc:Fallback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682A843F-B4C3-FDF5-F205-5699E63C6461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9732555" y="909811"/>
                    <a:ext cx="341310" cy="363367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3DA9BE2-ABDF-8E59-C89A-20496E21D777}"/>
                </a:ext>
              </a:extLst>
            </p:cNvPr>
            <p:cNvSpPr txBox="1"/>
            <p:nvPr/>
          </p:nvSpPr>
          <p:spPr>
            <a:xfrm>
              <a:off x="9946941" y="2246385"/>
              <a:ext cx="1232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Reach 1 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C2AD525-E510-3F84-E701-16FB4A98EA3C}"/>
                </a:ext>
              </a:extLst>
            </p:cNvPr>
            <p:cNvGrpSpPr/>
            <p:nvPr/>
          </p:nvGrpSpPr>
          <p:grpSpPr>
            <a:xfrm>
              <a:off x="10393713" y="289049"/>
              <a:ext cx="668828" cy="427437"/>
              <a:chOff x="3098693" y="227003"/>
              <a:chExt cx="668828" cy="427437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F0C1AFC-FE06-E466-5EED-52CA2A7547E0}"/>
                  </a:ext>
                </a:extLst>
              </p:cNvPr>
              <p:cNvSpPr txBox="1"/>
              <p:nvPr/>
            </p:nvSpPr>
            <p:spPr>
              <a:xfrm>
                <a:off x="3162868" y="227003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BC - 1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EC26C8A-BEEA-C9BC-2F45-FFC31EC6C4EF}"/>
                  </a:ext>
                </a:extLst>
              </p:cNvPr>
              <p:cNvSpPr/>
              <p:nvPr/>
            </p:nvSpPr>
            <p:spPr>
              <a:xfrm>
                <a:off x="3098693" y="502040"/>
                <a:ext cx="150953" cy="1524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9E4ACD3-52F1-F9B4-6B83-7C792C6C9A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43352" y="1003687"/>
              <a:ext cx="354740" cy="330602"/>
            </a:xfrm>
            <a:prstGeom prst="straightConnector1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B2D5005-9004-2223-CCF1-080C89E20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50212" y="2843550"/>
              <a:ext cx="354740" cy="330602"/>
            </a:xfrm>
            <a:prstGeom prst="straightConnector1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BC35E99-DCE6-B199-339B-B5640BE85326}"/>
                </a:ext>
              </a:extLst>
            </p:cNvPr>
            <p:cNvCxnSpPr>
              <a:cxnSpLocks/>
            </p:cNvCxnSpPr>
            <p:nvPr/>
          </p:nvCxnSpPr>
          <p:spPr>
            <a:xfrm>
              <a:off x="8784612" y="1164951"/>
              <a:ext cx="395804" cy="312073"/>
            </a:xfrm>
            <a:prstGeom prst="straightConnector1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Oval 114">
            <a:extLst>
              <a:ext uri="{FF2B5EF4-FFF2-40B4-BE49-F238E27FC236}">
                <a16:creationId xmlns:a16="http://schemas.microsoft.com/office/drawing/2014/main" id="{58DDECBA-754F-F1CC-1235-6F5C56306246}"/>
              </a:ext>
            </a:extLst>
          </p:cNvPr>
          <p:cNvSpPr/>
          <p:nvPr/>
        </p:nvSpPr>
        <p:spPr>
          <a:xfrm>
            <a:off x="9353813" y="2413401"/>
            <a:ext cx="111939" cy="1060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1599FC5-58DD-B04C-887D-233DBF0DDBB9}"/>
              </a:ext>
            </a:extLst>
          </p:cNvPr>
          <p:cNvSpPr txBox="1"/>
          <p:nvPr/>
        </p:nvSpPr>
        <p:spPr>
          <a:xfrm>
            <a:off x="9386591" y="2548428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DS – Reach 1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1D08DD9-3496-D515-0F06-69CFD8AF029C}"/>
              </a:ext>
            </a:extLst>
          </p:cNvPr>
          <p:cNvGrpSpPr/>
          <p:nvPr/>
        </p:nvGrpSpPr>
        <p:grpSpPr>
          <a:xfrm>
            <a:off x="6383460" y="446355"/>
            <a:ext cx="2444393" cy="1946218"/>
            <a:chOff x="4781312" y="566793"/>
            <a:chExt cx="3319057" cy="280365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F9B281F-A079-B7C9-E66B-E1DE199C580C}"/>
                    </a:ext>
                  </a:extLst>
                </p14:cNvPr>
                <p14:cNvContentPartPr/>
                <p14:nvPr/>
              </p14:nvContentPartPr>
              <p14:xfrm>
                <a:off x="5256664" y="1077970"/>
                <a:ext cx="2484000" cy="2253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F9B281F-A079-B7C9-E66B-E1DE199C580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44444" y="1065006"/>
                  <a:ext cx="2507950" cy="2279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B048EF5-13B0-CAEE-11F9-0AD2FE6E822D}"/>
                    </a:ext>
                  </a:extLst>
                </p14:cNvPr>
                <p14:cNvContentPartPr/>
                <p14:nvPr/>
              </p14:nvContentPartPr>
              <p14:xfrm>
                <a:off x="5547544" y="874570"/>
                <a:ext cx="2476440" cy="2206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B048EF5-13B0-CAEE-11F9-0AD2FE6E82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35323" y="861607"/>
                  <a:ext cx="2500393" cy="22322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20E15D0-8414-4A4F-9777-4265D041EBE2}"/>
                    </a:ext>
                  </a:extLst>
                </p14:cNvPr>
                <p14:cNvContentPartPr/>
                <p14:nvPr/>
              </p14:nvContentPartPr>
              <p14:xfrm>
                <a:off x="7665424" y="3067330"/>
                <a:ext cx="414000" cy="303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20E15D0-8414-4A4F-9777-4265D041EB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53204" y="3054376"/>
                  <a:ext cx="437950" cy="32851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E976D77-4684-9308-B4FA-B15988927896}"/>
                </a:ext>
              </a:extLst>
            </p:cNvPr>
            <p:cNvGrpSpPr/>
            <p:nvPr/>
          </p:nvGrpSpPr>
          <p:grpSpPr>
            <a:xfrm>
              <a:off x="5273584" y="1077970"/>
              <a:ext cx="2331720" cy="1954800"/>
              <a:chOff x="4560333" y="1134413"/>
              <a:chExt cx="2331720" cy="1954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8DF65D59-484B-4902-768C-B93010D7162B}"/>
                      </a:ext>
                    </a:extLst>
                  </p14:cNvPr>
                  <p14:cNvContentPartPr/>
                  <p14:nvPr/>
                </p14:nvContentPartPr>
                <p14:xfrm>
                  <a:off x="4560333" y="1134413"/>
                  <a:ext cx="511200" cy="192960"/>
                </p14:xfrm>
              </p:contentPart>
            </mc:Choice>
            <mc:Fallback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8DF65D59-484B-4902-768C-B93010D7162B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4548127" y="1121445"/>
                    <a:ext cx="535124" cy="2183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A1C100A2-F796-C822-1D6D-E326A82FBCC2}"/>
                      </a:ext>
                    </a:extLst>
                  </p14:cNvPr>
                  <p14:cNvContentPartPr/>
                  <p14:nvPr/>
                </p14:nvContentPartPr>
                <p14:xfrm>
                  <a:off x="4783533" y="1633733"/>
                  <a:ext cx="576000" cy="257040"/>
                </p14:xfrm>
              </p:contentPart>
            </mc:Choice>
            <mc:Fallback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A1C100A2-F796-C822-1D6D-E326A82FBCC2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4771319" y="1620777"/>
                    <a:ext cx="599939" cy="2824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AE28E508-3CF1-FCE9-C5B6-050E1305FB61}"/>
                      </a:ext>
                    </a:extLst>
                  </p14:cNvPr>
                  <p14:cNvContentPartPr/>
                  <p14:nvPr/>
                </p14:nvContentPartPr>
                <p14:xfrm>
                  <a:off x="5312733" y="1845773"/>
                  <a:ext cx="436320" cy="295200"/>
                </p14:xfrm>
              </p:contentPart>
            </mc:Choice>
            <mc:Fallback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AE28E508-3CF1-FCE9-C5B6-050E1305FB61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5300518" y="1832826"/>
                    <a:ext cx="460261" cy="3205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0B319FF5-7628-F122-19EC-40AC5FC4D38F}"/>
                      </a:ext>
                    </a:extLst>
                  </p14:cNvPr>
                  <p14:cNvContentPartPr/>
                  <p14:nvPr/>
                </p14:nvContentPartPr>
                <p14:xfrm>
                  <a:off x="5699013" y="2065733"/>
                  <a:ext cx="422640" cy="346680"/>
                </p14:xfrm>
              </p:contentPart>
            </mc:Choice>
            <mc:Fallback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0B319FF5-7628-F122-19EC-40AC5FC4D38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5686798" y="2052778"/>
                    <a:ext cx="446581" cy="3720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C5121AAA-6999-2A7D-BD72-81D74D6637E9}"/>
                      </a:ext>
                    </a:extLst>
                  </p14:cNvPr>
                  <p14:cNvContentPartPr/>
                  <p14:nvPr/>
                </p14:nvContentPartPr>
                <p14:xfrm>
                  <a:off x="6015093" y="2311253"/>
                  <a:ext cx="504720" cy="406800"/>
                </p14:xfrm>
              </p:contentPart>
            </mc:Choice>
            <mc:Fallback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C5121AAA-6999-2A7D-BD72-81D74D6637E9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6002878" y="2298298"/>
                    <a:ext cx="528661" cy="4321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577421FF-6E20-5D36-6643-A85799D59336}"/>
                      </a:ext>
                    </a:extLst>
                  </p14:cNvPr>
                  <p14:cNvContentPartPr/>
                  <p14:nvPr/>
                </p14:nvContentPartPr>
                <p14:xfrm>
                  <a:off x="6399933" y="2700773"/>
                  <a:ext cx="492120" cy="388440"/>
                </p14:xfrm>
              </p:contentPart>
            </mc:Choice>
            <mc:Fallback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577421FF-6E20-5D36-6643-A85799D59336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6387728" y="2687825"/>
                    <a:ext cx="516043" cy="413818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F9937E-0A56-C42D-BAEF-1EDE35DE178F}"/>
                </a:ext>
              </a:extLst>
            </p:cNvPr>
            <p:cNvSpPr txBox="1"/>
            <p:nvPr/>
          </p:nvSpPr>
          <p:spPr>
            <a:xfrm>
              <a:off x="5014251" y="2517998"/>
              <a:ext cx="974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Reach 2 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517B921-F0CB-AA68-075D-0F85AC613E9A}"/>
                </a:ext>
              </a:extLst>
            </p:cNvPr>
            <p:cNvGrpSpPr/>
            <p:nvPr/>
          </p:nvGrpSpPr>
          <p:grpSpPr>
            <a:xfrm>
              <a:off x="4817141" y="566793"/>
              <a:ext cx="600336" cy="409384"/>
              <a:chOff x="2649310" y="245056"/>
              <a:chExt cx="600336" cy="409384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8D77EE51-4CEE-0F03-620B-887292FD3F9E}"/>
                  </a:ext>
                </a:extLst>
              </p:cNvPr>
              <p:cNvSpPr txBox="1"/>
              <p:nvPr/>
            </p:nvSpPr>
            <p:spPr>
              <a:xfrm>
                <a:off x="2649310" y="245056"/>
                <a:ext cx="4187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BC </a:t>
                </a: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3C6B4A4D-7A94-18B5-CF57-A34F750226E2}"/>
                  </a:ext>
                </a:extLst>
              </p:cNvPr>
              <p:cNvSpPr/>
              <p:nvPr/>
            </p:nvSpPr>
            <p:spPr>
              <a:xfrm>
                <a:off x="3098693" y="502040"/>
                <a:ext cx="150953" cy="1524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88CE112-59E8-B03E-E3AC-9193FFEE9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1312" y="1272941"/>
              <a:ext cx="402015" cy="203736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FA27A95-4B28-9C27-68B9-D1F4D1AEAF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9674" y="1653994"/>
              <a:ext cx="345919" cy="260713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6216192D-8A7C-659A-8DE5-CBAE8D42F0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4450" y="2303560"/>
              <a:ext cx="345919" cy="260713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Oval 134">
            <a:extLst>
              <a:ext uri="{FF2B5EF4-FFF2-40B4-BE49-F238E27FC236}">
                <a16:creationId xmlns:a16="http://schemas.microsoft.com/office/drawing/2014/main" id="{D4444323-9B26-3833-F1B4-66474AA3EC7E}"/>
              </a:ext>
            </a:extLst>
          </p:cNvPr>
          <p:cNvSpPr/>
          <p:nvPr/>
        </p:nvSpPr>
        <p:spPr>
          <a:xfrm>
            <a:off x="8688864" y="2362095"/>
            <a:ext cx="111939" cy="1060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FEDEB2B-6108-5AC4-9B92-EBD6AFD4EF94}"/>
              </a:ext>
            </a:extLst>
          </p:cNvPr>
          <p:cNvSpPr txBox="1"/>
          <p:nvPr/>
        </p:nvSpPr>
        <p:spPr>
          <a:xfrm>
            <a:off x="7863405" y="2480171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DS – Reach 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1A11E5-BB51-8CA0-1DB1-072D75F1CD7A}"/>
              </a:ext>
            </a:extLst>
          </p:cNvPr>
          <p:cNvSpPr txBox="1"/>
          <p:nvPr/>
        </p:nvSpPr>
        <p:spPr>
          <a:xfrm>
            <a:off x="667228" y="3547665"/>
            <a:ext cx="47740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USHydrographs</a:t>
            </a:r>
            <a:r>
              <a:rPr lang="en-US" dirty="0"/>
              <a:t>() = Sum(</a:t>
            </a:r>
            <a:r>
              <a:rPr lang="en-US" dirty="0">
                <a:solidFill>
                  <a:srgbClr val="002060"/>
                </a:solidFill>
              </a:rPr>
              <a:t>DS-Reach1</a:t>
            </a:r>
            <a:r>
              <a:rPr lang="en-US" dirty="0"/>
              <a:t> + </a:t>
            </a:r>
            <a:r>
              <a:rPr lang="en-US" dirty="0">
                <a:solidFill>
                  <a:srgbClr val="002060"/>
                </a:solidFill>
              </a:rPr>
              <a:t>DS-Reach2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          1           2       total</a:t>
            </a:r>
          </a:p>
          <a:p>
            <a:r>
              <a:rPr lang="en-US" dirty="0"/>
              <a:t>1955-01-01   0.011   0.011   0.022</a:t>
            </a:r>
          </a:p>
          <a:p>
            <a:r>
              <a:rPr lang="en-US" dirty="0"/>
              <a:t>1955-01-02  19.999  20.003  40.002</a:t>
            </a:r>
          </a:p>
          <a:p>
            <a:r>
              <a:rPr lang="en-US" dirty="0"/>
              <a:t>1955-01-03  19.999  20.000  39.999</a:t>
            </a:r>
          </a:p>
          <a:p>
            <a:r>
              <a:rPr lang="en-US" dirty="0"/>
              <a:t>1955-01-04  19.999  20.000  39.999</a:t>
            </a:r>
          </a:p>
          <a:p>
            <a:r>
              <a:rPr lang="en-US" dirty="0"/>
              <a:t>1955-01-05  17.103  17.103  34.206</a:t>
            </a:r>
          </a:p>
        </p:txBody>
      </p:sp>
    </p:spTree>
    <p:extLst>
      <p:ext uri="{BB962C8B-B14F-4D97-AF65-F5344CB8AC3E}">
        <p14:creationId xmlns:p14="http://schemas.microsoft.com/office/powerpoint/2010/main" val="82709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EB7CB2-4F41-464D-7415-F06EF11E078D}"/>
              </a:ext>
            </a:extLst>
          </p:cNvPr>
          <p:cNvSpPr txBox="1"/>
          <p:nvPr/>
        </p:nvSpPr>
        <p:spPr>
          <a:xfrm>
            <a:off x="986672" y="3891615"/>
            <a:ext cx="460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getLaterals</a:t>
            </a:r>
            <a:r>
              <a:rPr lang="en-US" dirty="0"/>
              <a:t>(@</a:t>
            </a:r>
            <a:r>
              <a:rPr lang="en-US" dirty="0">
                <a:solidFill>
                  <a:srgbClr val="FF0000"/>
                </a:solidFill>
              </a:rPr>
              <a:t>XS-104</a:t>
            </a:r>
            <a:r>
              <a:rPr lang="en-US" dirty="0"/>
              <a:t>) = Sum(</a:t>
            </a:r>
            <a:r>
              <a:rPr lang="en-US" dirty="0">
                <a:solidFill>
                  <a:srgbClr val="002060"/>
                </a:solidFill>
              </a:rPr>
              <a:t>Lat-101</a:t>
            </a:r>
            <a:r>
              <a:rPr lang="en-US" dirty="0"/>
              <a:t> + </a:t>
            </a:r>
            <a:r>
              <a:rPr lang="en-US" dirty="0">
                <a:solidFill>
                  <a:srgbClr val="002060"/>
                </a:solidFill>
              </a:rPr>
              <a:t>Lat-102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557F62-4DA3-728C-44F7-746AE2D989F7}"/>
                  </a:ext>
                </a:extLst>
              </p14:cNvPr>
              <p14:cNvContentPartPr/>
              <p14:nvPr/>
            </p14:nvContentPartPr>
            <p14:xfrm>
              <a:off x="8107576" y="3412067"/>
              <a:ext cx="2061720" cy="2203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557F62-4DA3-728C-44F7-746AE2D989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8576" y="3403067"/>
                <a:ext cx="2079360" cy="22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C86744C-11CA-432D-6F1B-29E748F8BF44}"/>
                  </a:ext>
                </a:extLst>
              </p14:cNvPr>
              <p14:cNvContentPartPr/>
              <p14:nvPr/>
            </p14:nvContentPartPr>
            <p14:xfrm>
              <a:off x="7836136" y="3162227"/>
              <a:ext cx="2091960" cy="2197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C86744C-11CA-432D-6F1B-29E748F8BF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7136" y="3153227"/>
                <a:ext cx="2109600" cy="22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251FB4-2322-2834-6973-C7A8A48F040E}"/>
                  </a:ext>
                </a:extLst>
              </p14:cNvPr>
              <p14:cNvContentPartPr/>
              <p14:nvPr/>
            </p14:nvContentPartPr>
            <p14:xfrm>
              <a:off x="7781416" y="5342387"/>
              <a:ext cx="388440" cy="310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251FB4-2322-2834-6973-C7A8A48F04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2416" y="5333397"/>
                <a:ext cx="406080" cy="3283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966127C-57E4-3385-1456-691FA99638A3}"/>
              </a:ext>
            </a:extLst>
          </p:cNvPr>
          <p:cNvGrpSpPr/>
          <p:nvPr/>
        </p:nvGrpSpPr>
        <p:grpSpPr>
          <a:xfrm>
            <a:off x="8229976" y="4479107"/>
            <a:ext cx="878400" cy="817560"/>
            <a:chOff x="8127933" y="2269133"/>
            <a:chExt cx="878400" cy="81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141DE7-22FD-F61C-B558-760AD65ED2A0}"/>
                    </a:ext>
                  </a:extLst>
                </p14:cNvPr>
                <p14:cNvContentPartPr/>
                <p14:nvPr/>
              </p14:nvContentPartPr>
              <p14:xfrm>
                <a:off x="8127933" y="2692133"/>
                <a:ext cx="442440" cy="394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141DE7-22FD-F61C-B558-760AD65ED2A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18940" y="2683133"/>
                  <a:ext cx="460066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09799A9-3C88-9E09-9EC1-2D5651D3970D}"/>
                    </a:ext>
                  </a:extLst>
                </p14:cNvPr>
                <p14:cNvContentPartPr/>
                <p14:nvPr/>
              </p14:nvContentPartPr>
              <p14:xfrm>
                <a:off x="8508813" y="2269133"/>
                <a:ext cx="497520" cy="349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09799A9-3C88-9E09-9EC1-2D5651D3970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99813" y="2260133"/>
                  <a:ext cx="515160" cy="36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7DC24C-79D5-226B-30A3-F1FBF5A1C5CF}"/>
                  </a:ext>
                </a:extLst>
              </p14:cNvPr>
              <p14:cNvContentPartPr/>
              <p14:nvPr/>
            </p14:nvContentPartPr>
            <p14:xfrm>
              <a:off x="9017296" y="3995987"/>
              <a:ext cx="423360" cy="210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7DC24C-79D5-226B-30A3-F1FBF5A1C5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08296" y="3986987"/>
                <a:ext cx="441000" cy="22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B58C9CBF-F777-4EBB-CC13-E73C5AC99B08}"/>
              </a:ext>
            </a:extLst>
          </p:cNvPr>
          <p:cNvGrpSpPr/>
          <p:nvPr/>
        </p:nvGrpSpPr>
        <p:grpSpPr>
          <a:xfrm>
            <a:off x="9449296" y="3132707"/>
            <a:ext cx="714960" cy="634680"/>
            <a:chOff x="9347253" y="922733"/>
            <a:chExt cx="714960" cy="63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9535EFA-AC11-0BCA-B232-3ABBB678FF54}"/>
                    </a:ext>
                  </a:extLst>
                </p14:cNvPr>
                <p14:cNvContentPartPr/>
                <p14:nvPr/>
              </p14:nvContentPartPr>
              <p14:xfrm>
                <a:off x="9347253" y="1219013"/>
                <a:ext cx="370080" cy="338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9535EFA-AC11-0BCA-B232-3ABBB678FF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38253" y="1210013"/>
                  <a:ext cx="3877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E86B124-6CD1-F001-8E21-19ED02DD70DE}"/>
                    </a:ext>
                  </a:extLst>
                </p14:cNvPr>
                <p14:cNvContentPartPr/>
                <p14:nvPr/>
              </p14:nvContentPartPr>
              <p14:xfrm>
                <a:off x="9744693" y="922733"/>
                <a:ext cx="317520" cy="338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E86B124-6CD1-F001-8E21-19ED02DD70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35693" y="913733"/>
                  <a:ext cx="335160" cy="355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3AAE5C4-1E13-DD9D-F9C1-B6667E77BEC7}"/>
              </a:ext>
            </a:extLst>
          </p:cNvPr>
          <p:cNvSpPr txBox="1"/>
          <p:nvPr/>
        </p:nvSpPr>
        <p:spPr>
          <a:xfrm>
            <a:off x="10121347" y="4997437"/>
            <a:ext cx="1232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Reach 1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3CBBCF-1597-B29B-2EDE-8F8CB75CC845}"/>
              </a:ext>
            </a:extLst>
          </p:cNvPr>
          <p:cNvGrpSpPr/>
          <p:nvPr/>
        </p:nvGrpSpPr>
        <p:grpSpPr>
          <a:xfrm>
            <a:off x="10166677" y="2760105"/>
            <a:ext cx="668828" cy="427437"/>
            <a:chOff x="3098693" y="227003"/>
            <a:chExt cx="668828" cy="42743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645FA0-941C-0F58-48F7-96CB9A74FEB1}"/>
                </a:ext>
              </a:extLst>
            </p:cNvPr>
            <p:cNvSpPr txBox="1"/>
            <p:nvPr/>
          </p:nvSpPr>
          <p:spPr>
            <a:xfrm>
              <a:off x="3162868" y="227003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BC - 1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307C8BC-68A5-8E38-0113-F3ABA60C5662}"/>
                </a:ext>
              </a:extLst>
            </p:cNvPr>
            <p:cNvSpPr/>
            <p:nvPr/>
          </p:nvSpPr>
          <p:spPr>
            <a:xfrm>
              <a:off x="3098693" y="502040"/>
              <a:ext cx="150953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A220B9-65AB-4770-6548-5DF00CBBBB47}"/>
              </a:ext>
            </a:extLst>
          </p:cNvPr>
          <p:cNvCxnSpPr>
            <a:cxnSpLocks/>
          </p:cNvCxnSpPr>
          <p:nvPr/>
        </p:nvCxnSpPr>
        <p:spPr>
          <a:xfrm flipH="1" flipV="1">
            <a:off x="10216316" y="3474743"/>
            <a:ext cx="354740" cy="330602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5538B1-132C-389F-EC02-9F5A994F4648}"/>
              </a:ext>
            </a:extLst>
          </p:cNvPr>
          <p:cNvCxnSpPr>
            <a:cxnSpLocks/>
          </p:cNvCxnSpPr>
          <p:nvPr/>
        </p:nvCxnSpPr>
        <p:spPr>
          <a:xfrm flipH="1" flipV="1">
            <a:off x="8723176" y="5314606"/>
            <a:ext cx="354740" cy="330602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A7DBE3-FDB3-FFD7-9312-AA995B071DC6}"/>
              </a:ext>
            </a:extLst>
          </p:cNvPr>
          <p:cNvCxnSpPr>
            <a:cxnSpLocks/>
          </p:cNvCxnSpPr>
          <p:nvPr/>
        </p:nvCxnSpPr>
        <p:spPr>
          <a:xfrm>
            <a:off x="8557576" y="3636007"/>
            <a:ext cx="395804" cy="312073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D4C0E2-E5C8-9CE6-EBFA-05E0072F29C6}"/>
              </a:ext>
            </a:extLst>
          </p:cNvPr>
          <p:cNvSpPr txBox="1"/>
          <p:nvPr/>
        </p:nvSpPr>
        <p:spPr>
          <a:xfrm>
            <a:off x="10510901" y="3781399"/>
            <a:ext cx="774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Lat-101</a:t>
            </a:r>
            <a:r>
              <a:rPr lang="en-US" sz="14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582214-C257-FE75-0DDC-6B8D148BB12A}"/>
              </a:ext>
            </a:extLst>
          </p:cNvPr>
          <p:cNvSpPr txBox="1"/>
          <p:nvPr/>
        </p:nvSpPr>
        <p:spPr>
          <a:xfrm>
            <a:off x="8133780" y="3346098"/>
            <a:ext cx="774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Lat-102</a:t>
            </a:r>
            <a:r>
              <a:rPr lang="en-US" sz="1400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BAB4AD-CFB5-1454-8301-48EA2E342347}"/>
              </a:ext>
            </a:extLst>
          </p:cNvPr>
          <p:cNvSpPr txBox="1"/>
          <p:nvPr/>
        </p:nvSpPr>
        <p:spPr>
          <a:xfrm>
            <a:off x="9017296" y="5615046"/>
            <a:ext cx="774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Lat-103</a:t>
            </a:r>
            <a:r>
              <a:rPr lang="en-US" sz="1400" dirty="0"/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8013B8-4F89-6224-3841-ADC03894EFC4}"/>
              </a:ext>
            </a:extLst>
          </p:cNvPr>
          <p:cNvSpPr txBox="1"/>
          <p:nvPr/>
        </p:nvSpPr>
        <p:spPr>
          <a:xfrm rot="3041248">
            <a:off x="9428966" y="2816407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XS-101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697B00-C071-8F63-3CD5-72A33CBCCA2C}"/>
              </a:ext>
            </a:extLst>
          </p:cNvPr>
          <p:cNvSpPr txBox="1"/>
          <p:nvPr/>
        </p:nvSpPr>
        <p:spPr>
          <a:xfrm rot="2488297">
            <a:off x="9018166" y="3134928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XS-102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4FB0BB-DB4B-EE3B-E2A4-FCDFD695F361}"/>
              </a:ext>
            </a:extLst>
          </p:cNvPr>
          <p:cNvSpPr txBox="1"/>
          <p:nvPr/>
        </p:nvSpPr>
        <p:spPr>
          <a:xfrm rot="2488297">
            <a:off x="9335245" y="4257612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XS-103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AFD00A-86CF-F3A7-9230-6AB444B9F44D}"/>
              </a:ext>
            </a:extLst>
          </p:cNvPr>
          <p:cNvSpPr txBox="1"/>
          <p:nvPr/>
        </p:nvSpPr>
        <p:spPr>
          <a:xfrm rot="2488297">
            <a:off x="9014399" y="4865158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XS-104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A00D6E-1D4D-662B-0D7C-90E30ED1D7FE}"/>
              </a:ext>
            </a:extLst>
          </p:cNvPr>
          <p:cNvSpPr txBox="1"/>
          <p:nvPr/>
        </p:nvSpPr>
        <p:spPr>
          <a:xfrm rot="2488297">
            <a:off x="7761214" y="454620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XS-105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C5963C-3A7C-9562-46B7-F5FDA2E5501C}"/>
              </a:ext>
            </a:extLst>
          </p:cNvPr>
          <p:cNvSpPr txBox="1"/>
          <p:nvPr/>
        </p:nvSpPr>
        <p:spPr>
          <a:xfrm rot="2488297">
            <a:off x="7362905" y="502257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XS-106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E2389232-46B7-3344-48ED-410019EF359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getLaterals</a:t>
            </a:r>
          </a:p>
        </p:txBody>
      </p:sp>
    </p:spTree>
    <p:extLst>
      <p:ext uri="{BB962C8B-B14F-4D97-AF65-F5344CB8AC3E}">
        <p14:creationId xmlns:p14="http://schemas.microsoft.com/office/powerpoint/2010/main" val="340543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81B4B72-7A2B-ECEB-57CF-AD5A3633308C}"/>
              </a:ext>
            </a:extLst>
          </p:cNvPr>
          <p:cNvGrpSpPr/>
          <p:nvPr/>
        </p:nvGrpSpPr>
        <p:grpSpPr>
          <a:xfrm>
            <a:off x="7589941" y="207964"/>
            <a:ext cx="3922503" cy="3243803"/>
            <a:chOff x="7589941" y="207964"/>
            <a:chExt cx="3922503" cy="324380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557F62-4DA3-728C-44F7-746AE2D989F7}"/>
                    </a:ext>
                  </a:extLst>
                </p14:cNvPr>
                <p14:cNvContentPartPr/>
                <p14:nvPr/>
              </p14:nvContentPartPr>
              <p14:xfrm>
                <a:off x="8334612" y="941011"/>
                <a:ext cx="2061720" cy="2203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557F62-4DA3-728C-44F7-746AE2D989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25612" y="932011"/>
                  <a:ext cx="2079360" cy="22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86744C-11CA-432D-6F1B-29E748F8BF44}"/>
                    </a:ext>
                  </a:extLst>
                </p14:cNvPr>
                <p14:cNvContentPartPr/>
                <p14:nvPr/>
              </p14:nvContentPartPr>
              <p14:xfrm>
                <a:off x="8063172" y="691171"/>
                <a:ext cx="2091960" cy="2197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86744C-11CA-432D-6F1B-29E748F8B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54172" y="682171"/>
                  <a:ext cx="2109600" cy="22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A251FB4-2322-2834-6973-C7A8A48F040E}"/>
                    </a:ext>
                  </a:extLst>
                </p14:cNvPr>
                <p14:cNvContentPartPr/>
                <p14:nvPr/>
              </p14:nvContentPartPr>
              <p14:xfrm>
                <a:off x="8008452" y="2871331"/>
                <a:ext cx="388440" cy="310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A251FB4-2322-2834-6973-C7A8A48F04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99452" y="2862341"/>
                  <a:ext cx="406080" cy="3283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66127C-57E4-3385-1456-691FA99638A3}"/>
                </a:ext>
              </a:extLst>
            </p:cNvPr>
            <p:cNvGrpSpPr/>
            <p:nvPr/>
          </p:nvGrpSpPr>
          <p:grpSpPr>
            <a:xfrm>
              <a:off x="8457012" y="2008051"/>
              <a:ext cx="878400" cy="817560"/>
              <a:chOff x="8127933" y="2269133"/>
              <a:chExt cx="878400" cy="817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57141DE7-22FD-F61C-B558-760AD65ED2A0}"/>
                      </a:ext>
                    </a:extLst>
                  </p14:cNvPr>
                  <p14:cNvContentPartPr/>
                  <p14:nvPr/>
                </p14:nvContentPartPr>
                <p14:xfrm>
                  <a:off x="8127933" y="2692133"/>
                  <a:ext cx="442440" cy="394560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57141DE7-22FD-F61C-B558-760AD65ED2A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8118940" y="2683133"/>
                    <a:ext cx="460066" cy="41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A09799A9-3C88-9E09-9EC1-2D5651D3970D}"/>
                      </a:ext>
                    </a:extLst>
                  </p14:cNvPr>
                  <p14:cNvContentPartPr/>
                  <p14:nvPr/>
                </p14:nvContentPartPr>
                <p14:xfrm>
                  <a:off x="8508813" y="2269133"/>
                  <a:ext cx="497520" cy="34956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A09799A9-3C88-9E09-9EC1-2D5651D3970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8499813" y="2260133"/>
                    <a:ext cx="515160" cy="367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97DC24C-79D5-226B-30A3-F1FBF5A1C5CF}"/>
                    </a:ext>
                  </a:extLst>
                </p14:cNvPr>
                <p14:cNvContentPartPr/>
                <p14:nvPr/>
              </p14:nvContentPartPr>
              <p14:xfrm>
                <a:off x="9244332" y="1524931"/>
                <a:ext cx="423360" cy="210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97DC24C-79D5-226B-30A3-F1FBF5A1C5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35332" y="1515931"/>
                  <a:ext cx="441000" cy="227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8C9CBF-F777-4EBB-CC13-E73C5AC99B08}"/>
                </a:ext>
              </a:extLst>
            </p:cNvPr>
            <p:cNvGrpSpPr/>
            <p:nvPr/>
          </p:nvGrpSpPr>
          <p:grpSpPr>
            <a:xfrm>
              <a:off x="9676332" y="661651"/>
              <a:ext cx="714960" cy="634680"/>
              <a:chOff x="9347253" y="922733"/>
              <a:chExt cx="714960" cy="63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89535EFA-AC11-0BCA-B232-3ABBB678FF54}"/>
                      </a:ext>
                    </a:extLst>
                  </p14:cNvPr>
                  <p14:cNvContentPartPr/>
                  <p14:nvPr/>
                </p14:nvContentPartPr>
                <p14:xfrm>
                  <a:off x="9347253" y="1219013"/>
                  <a:ext cx="370080" cy="33840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89535EFA-AC11-0BCA-B232-3ABBB678FF5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9338253" y="1210013"/>
                    <a:ext cx="387720" cy="35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1E86B124-6CD1-F001-8E21-19ED02DD70DE}"/>
                      </a:ext>
                    </a:extLst>
                  </p14:cNvPr>
                  <p14:cNvContentPartPr/>
                  <p14:nvPr/>
                </p14:nvContentPartPr>
                <p14:xfrm>
                  <a:off x="9744693" y="922733"/>
                  <a:ext cx="317520" cy="33804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1E86B124-6CD1-F001-8E21-19ED02DD70DE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9735693" y="913733"/>
                    <a:ext cx="335160" cy="355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AAE5C4-1E13-DD9D-F9C1-B6667E77BEC7}"/>
                </a:ext>
              </a:extLst>
            </p:cNvPr>
            <p:cNvSpPr txBox="1"/>
            <p:nvPr/>
          </p:nvSpPr>
          <p:spPr>
            <a:xfrm>
              <a:off x="9946941" y="2246385"/>
              <a:ext cx="1232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Reach 1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23CBBCF-1597-B29B-2EDE-8F8CB75CC845}"/>
                </a:ext>
              </a:extLst>
            </p:cNvPr>
            <p:cNvGrpSpPr/>
            <p:nvPr/>
          </p:nvGrpSpPr>
          <p:grpSpPr>
            <a:xfrm>
              <a:off x="10393713" y="289049"/>
              <a:ext cx="668828" cy="427437"/>
              <a:chOff x="3098693" y="227003"/>
              <a:chExt cx="668828" cy="42743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645FA0-941C-0F58-48F7-96CB9A74FEB1}"/>
                  </a:ext>
                </a:extLst>
              </p:cNvPr>
              <p:cNvSpPr txBox="1"/>
              <p:nvPr/>
            </p:nvSpPr>
            <p:spPr>
              <a:xfrm>
                <a:off x="3162868" y="227003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BC - 1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307C8BC-68A5-8E38-0113-F3ABA60C5662}"/>
                  </a:ext>
                </a:extLst>
              </p:cNvPr>
              <p:cNvSpPr/>
              <p:nvPr/>
            </p:nvSpPr>
            <p:spPr>
              <a:xfrm>
                <a:off x="3098693" y="502040"/>
                <a:ext cx="150953" cy="1524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6A220B9-65AB-4770-6548-5DF00CBBBB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43352" y="1003687"/>
              <a:ext cx="354740" cy="330602"/>
            </a:xfrm>
            <a:prstGeom prst="straightConnector1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5538B1-132C-389F-EC02-9F5A994F4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50212" y="2843550"/>
              <a:ext cx="354740" cy="330602"/>
            </a:xfrm>
            <a:prstGeom prst="straightConnector1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1A7DBE3-FDB3-FFD7-9312-AA995B071DC6}"/>
                </a:ext>
              </a:extLst>
            </p:cNvPr>
            <p:cNvCxnSpPr>
              <a:cxnSpLocks/>
            </p:cNvCxnSpPr>
            <p:nvPr/>
          </p:nvCxnSpPr>
          <p:spPr>
            <a:xfrm>
              <a:off x="8784612" y="1164951"/>
              <a:ext cx="395804" cy="312073"/>
            </a:xfrm>
            <a:prstGeom prst="straightConnector1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D4C0E2-E5C8-9CE6-EBFA-05E0072F29C6}"/>
                </a:ext>
              </a:extLst>
            </p:cNvPr>
            <p:cNvSpPr txBox="1"/>
            <p:nvPr/>
          </p:nvSpPr>
          <p:spPr>
            <a:xfrm>
              <a:off x="10737937" y="1310343"/>
              <a:ext cx="774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Lat-101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582214-C257-FE75-0DDC-6B8D148BB12A}"/>
                </a:ext>
              </a:extLst>
            </p:cNvPr>
            <p:cNvSpPr txBox="1"/>
            <p:nvPr/>
          </p:nvSpPr>
          <p:spPr>
            <a:xfrm>
              <a:off x="8360816" y="875042"/>
              <a:ext cx="774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Lat-102</a:t>
              </a:r>
              <a:r>
                <a:rPr lang="en-US" sz="1400" dirty="0"/>
                <a:t>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BAB4AD-CFB5-1454-8301-48EA2E342347}"/>
                </a:ext>
              </a:extLst>
            </p:cNvPr>
            <p:cNvSpPr txBox="1"/>
            <p:nvPr/>
          </p:nvSpPr>
          <p:spPr>
            <a:xfrm>
              <a:off x="9244332" y="3143990"/>
              <a:ext cx="774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Lat-103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8013B8-4F89-6224-3841-ADC03894EFC4}"/>
                </a:ext>
              </a:extLst>
            </p:cNvPr>
            <p:cNvSpPr txBox="1"/>
            <p:nvPr/>
          </p:nvSpPr>
          <p:spPr>
            <a:xfrm rot="3041248">
              <a:off x="9667870" y="358326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XS-101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697B00-C071-8F63-3CD5-72A33CBCCA2C}"/>
                </a:ext>
              </a:extLst>
            </p:cNvPr>
            <p:cNvSpPr txBox="1"/>
            <p:nvPr/>
          </p:nvSpPr>
          <p:spPr>
            <a:xfrm rot="2488297">
              <a:off x="9254422" y="622233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XS-102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14FB0BB-DB4B-EE3B-E2A4-FCDFD695F361}"/>
                </a:ext>
              </a:extLst>
            </p:cNvPr>
            <p:cNvSpPr txBox="1"/>
            <p:nvPr/>
          </p:nvSpPr>
          <p:spPr>
            <a:xfrm rot="2488297">
              <a:off x="9562281" y="1786556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XS-103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1AFD00A-86CF-F3A7-9230-6AB444B9F44D}"/>
                </a:ext>
              </a:extLst>
            </p:cNvPr>
            <p:cNvSpPr txBox="1"/>
            <p:nvPr/>
          </p:nvSpPr>
          <p:spPr>
            <a:xfrm rot="2488297">
              <a:off x="9230427" y="2410291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XS-104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4A00D6E-1D4D-662B-0D7C-90E30ED1D7FE}"/>
                </a:ext>
              </a:extLst>
            </p:cNvPr>
            <p:cNvSpPr txBox="1"/>
            <p:nvPr/>
          </p:nvSpPr>
          <p:spPr>
            <a:xfrm rot="2488297">
              <a:off x="7993756" y="2103057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XS-105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C5963C-3A7C-9562-46B7-F5FDA2E5501C}"/>
                </a:ext>
              </a:extLst>
            </p:cNvPr>
            <p:cNvSpPr txBox="1"/>
            <p:nvPr/>
          </p:nvSpPr>
          <p:spPr>
            <a:xfrm rot="2488297">
              <a:off x="7589941" y="2551520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XS-106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F39212A-557D-9F9D-EC2E-2B1466D9152D}"/>
              </a:ext>
            </a:extLst>
          </p:cNvPr>
          <p:cNvSpPr txBox="1"/>
          <p:nvPr/>
        </p:nvSpPr>
        <p:spPr>
          <a:xfrm>
            <a:off x="425715" y="2121170"/>
            <a:ext cx="543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getTotalFlow</a:t>
            </a:r>
            <a:r>
              <a:rPr lang="en-US" dirty="0"/>
              <a:t>(@</a:t>
            </a:r>
            <a:r>
              <a:rPr lang="en-US" dirty="0">
                <a:solidFill>
                  <a:srgbClr val="FF0000"/>
                </a:solidFill>
              </a:rPr>
              <a:t>XS-104</a:t>
            </a:r>
            <a:r>
              <a:rPr lang="en-US" dirty="0"/>
              <a:t>) = Sum(</a:t>
            </a:r>
            <a:r>
              <a:rPr lang="en-US" dirty="0">
                <a:solidFill>
                  <a:srgbClr val="002060"/>
                </a:solidFill>
              </a:rPr>
              <a:t>Lat-101</a:t>
            </a:r>
            <a:r>
              <a:rPr lang="en-US" dirty="0"/>
              <a:t> + </a:t>
            </a:r>
            <a:r>
              <a:rPr lang="en-US" dirty="0">
                <a:solidFill>
                  <a:srgbClr val="002060"/>
                </a:solidFill>
              </a:rPr>
              <a:t>Lat-102 + </a:t>
            </a:r>
            <a:r>
              <a:rPr lang="en-US" dirty="0">
                <a:solidFill>
                  <a:srgbClr val="92D050"/>
                </a:solidFill>
              </a:rPr>
              <a:t>BC-1</a:t>
            </a:r>
            <a:r>
              <a:rPr lang="en-US" dirty="0"/>
              <a:t>)</a:t>
            </a:r>
            <a:endParaRPr lang="en-US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A9A82B-7FF4-1B49-7963-5C69A57BB97C}"/>
                  </a:ext>
                </a:extLst>
              </p14:cNvPr>
              <p14:cNvContentPartPr/>
              <p14:nvPr/>
            </p14:nvContentPartPr>
            <p14:xfrm>
              <a:off x="6875095" y="4625040"/>
              <a:ext cx="1269000" cy="1527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A9A82B-7FF4-1B49-7963-5C69A57BB9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66095" y="4616040"/>
                <a:ext cx="1286640" cy="15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6FB8BB-7170-EDE9-52B8-0384D572CCCC}"/>
                  </a:ext>
                </a:extLst>
              </p14:cNvPr>
              <p14:cNvContentPartPr/>
              <p14:nvPr/>
            </p14:nvContentPartPr>
            <p14:xfrm>
              <a:off x="6545335" y="4446480"/>
              <a:ext cx="1266840" cy="151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6FB8BB-7170-EDE9-52B8-0384D572CC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36335" y="4437840"/>
                <a:ext cx="1284480" cy="15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2E9393-DDF0-87EF-D897-7D030D2AB7A5}"/>
                  </a:ext>
                </a:extLst>
              </p14:cNvPr>
              <p14:cNvContentPartPr/>
              <p14:nvPr/>
            </p14:nvContentPartPr>
            <p14:xfrm>
              <a:off x="7743055" y="4428120"/>
              <a:ext cx="464760" cy="22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2E9393-DDF0-87EF-D897-7D030D2AB7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34055" y="4419134"/>
                <a:ext cx="482400" cy="242252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7E7B74D-CF10-092E-17C9-2B9F4C35C686}"/>
              </a:ext>
            </a:extLst>
          </p:cNvPr>
          <p:cNvGrpSpPr/>
          <p:nvPr/>
        </p:nvGrpSpPr>
        <p:grpSpPr>
          <a:xfrm>
            <a:off x="7006495" y="4914840"/>
            <a:ext cx="852120" cy="752760"/>
            <a:chOff x="6282213" y="4334813"/>
            <a:chExt cx="852120" cy="75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C18A75-6A55-5357-CFA5-ADCB29E42C73}"/>
                    </a:ext>
                  </a:extLst>
                </p14:cNvPr>
                <p14:cNvContentPartPr/>
                <p14:nvPr/>
              </p14:nvContentPartPr>
              <p14:xfrm>
                <a:off x="6730773" y="4334813"/>
                <a:ext cx="403560" cy="248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C18A75-6A55-5357-CFA5-ADCB29E42C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21781" y="4325813"/>
                  <a:ext cx="421184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C6A8272-3A44-0116-16FD-C12C932CE2EF}"/>
                    </a:ext>
                  </a:extLst>
                </p14:cNvPr>
                <p14:cNvContentPartPr/>
                <p14:nvPr/>
              </p14:nvContentPartPr>
              <p14:xfrm>
                <a:off x="6282213" y="4740893"/>
                <a:ext cx="568080" cy="346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C6A8272-3A44-0116-16FD-C12C932CE2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73213" y="4731893"/>
                  <a:ext cx="585720" cy="36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D652B3-1900-94DB-BE21-AC8A9DA0522C}"/>
                  </a:ext>
                </a:extLst>
              </p14:cNvPr>
              <p14:cNvContentPartPr/>
              <p14:nvPr/>
            </p14:nvContentPartPr>
            <p14:xfrm>
              <a:off x="6600055" y="5888280"/>
              <a:ext cx="430920" cy="191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D652B3-1900-94DB-BE21-AC8A9DA0522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91055" y="5879280"/>
                <a:ext cx="448560" cy="2095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BC5C922-1CFD-34C2-1F80-8B07B5DE8898}"/>
              </a:ext>
            </a:extLst>
          </p:cNvPr>
          <p:cNvSpPr txBox="1"/>
          <p:nvPr/>
        </p:nvSpPr>
        <p:spPr>
          <a:xfrm>
            <a:off x="5606642" y="4323066"/>
            <a:ext cx="1163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Reach 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DF52E7-FF21-D602-3B12-8D65634E884C}"/>
              </a:ext>
            </a:extLst>
          </p:cNvPr>
          <p:cNvCxnSpPr>
            <a:cxnSpLocks/>
          </p:cNvCxnSpPr>
          <p:nvPr/>
        </p:nvCxnSpPr>
        <p:spPr>
          <a:xfrm>
            <a:off x="7307692" y="4098598"/>
            <a:ext cx="395804" cy="312073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E80091-CA65-333F-C944-CF6E9E3022E2}"/>
              </a:ext>
            </a:extLst>
          </p:cNvPr>
          <p:cNvCxnSpPr>
            <a:cxnSpLocks/>
          </p:cNvCxnSpPr>
          <p:nvPr/>
        </p:nvCxnSpPr>
        <p:spPr>
          <a:xfrm flipH="1" flipV="1">
            <a:off x="7943575" y="5165028"/>
            <a:ext cx="380910" cy="311783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3713B7-2174-F424-BC40-65C9F3EFCAF0}"/>
              </a:ext>
            </a:extLst>
          </p:cNvPr>
          <p:cNvCxnSpPr>
            <a:cxnSpLocks/>
          </p:cNvCxnSpPr>
          <p:nvPr/>
        </p:nvCxnSpPr>
        <p:spPr>
          <a:xfrm flipH="1" flipV="1">
            <a:off x="7111209" y="6147671"/>
            <a:ext cx="380910" cy="311783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08D4E3-09EB-AA99-D9E4-FE2DCF8D3884}"/>
              </a:ext>
            </a:extLst>
          </p:cNvPr>
          <p:cNvSpPr txBox="1"/>
          <p:nvPr/>
        </p:nvSpPr>
        <p:spPr>
          <a:xfrm>
            <a:off x="394689" y="5292145"/>
            <a:ext cx="4927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getTotalFlow</a:t>
            </a:r>
            <a:r>
              <a:rPr lang="en-US" dirty="0"/>
              <a:t>(@</a:t>
            </a:r>
            <a:r>
              <a:rPr lang="en-US" dirty="0">
                <a:solidFill>
                  <a:srgbClr val="FF0000"/>
                </a:solidFill>
              </a:rPr>
              <a:t>XS-304</a:t>
            </a:r>
            <a:r>
              <a:rPr lang="en-US" dirty="0"/>
              <a:t>) = Sum(</a:t>
            </a:r>
            <a:r>
              <a:rPr lang="en-US" dirty="0">
                <a:solidFill>
                  <a:srgbClr val="002060"/>
                </a:solidFill>
              </a:rPr>
              <a:t>Lat-301</a:t>
            </a:r>
            <a:r>
              <a:rPr lang="en-US" dirty="0"/>
              <a:t> + </a:t>
            </a:r>
            <a:r>
              <a:rPr lang="en-US" dirty="0">
                <a:solidFill>
                  <a:srgbClr val="002060"/>
                </a:solidFill>
              </a:rPr>
              <a:t>Lat-302 + </a:t>
            </a:r>
          </a:p>
          <a:p>
            <a:r>
              <a:rPr lang="en-US" dirty="0">
                <a:solidFill>
                  <a:srgbClr val="002060"/>
                </a:solidFill>
              </a:rPr>
              <a:t>			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Lat-304 + </a:t>
            </a:r>
            <a:r>
              <a:rPr lang="en-US" dirty="0">
                <a:solidFill>
                  <a:srgbClr val="92D050"/>
                </a:solidFill>
              </a:rPr>
              <a:t>US-reach3</a:t>
            </a:r>
            <a:r>
              <a:rPr lang="en-US" dirty="0"/>
              <a:t>)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159CD3-1CBE-0716-099A-C925F3ED7112}"/>
              </a:ext>
            </a:extLst>
          </p:cNvPr>
          <p:cNvSpPr txBox="1"/>
          <p:nvPr/>
        </p:nvSpPr>
        <p:spPr>
          <a:xfrm rot="2488521">
            <a:off x="8101743" y="4711639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XS-301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82B319-D1C3-65B6-BAC7-867ED8C80F80}"/>
              </a:ext>
            </a:extLst>
          </p:cNvPr>
          <p:cNvSpPr txBox="1"/>
          <p:nvPr/>
        </p:nvSpPr>
        <p:spPr>
          <a:xfrm rot="2523985">
            <a:off x="7012001" y="4594593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XS-302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274E23-B96E-9A5F-EF2E-43E140EF7D05}"/>
              </a:ext>
            </a:extLst>
          </p:cNvPr>
          <p:cNvSpPr txBox="1"/>
          <p:nvPr/>
        </p:nvSpPr>
        <p:spPr>
          <a:xfrm rot="2645322">
            <a:off x="6570410" y="499451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XS-303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515975-413C-FF58-8617-4A9DA941A751}"/>
              </a:ext>
            </a:extLst>
          </p:cNvPr>
          <p:cNvSpPr txBox="1"/>
          <p:nvPr/>
        </p:nvSpPr>
        <p:spPr>
          <a:xfrm rot="2576878">
            <a:off x="6130304" y="5548667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XS-304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E2045F-9E5A-1E53-183F-728320C6C73D}"/>
              </a:ext>
            </a:extLst>
          </p:cNvPr>
          <p:cNvGrpSpPr/>
          <p:nvPr/>
        </p:nvGrpSpPr>
        <p:grpSpPr>
          <a:xfrm>
            <a:off x="8040801" y="4003438"/>
            <a:ext cx="1188265" cy="427437"/>
            <a:chOff x="3098693" y="227003"/>
            <a:chExt cx="1188265" cy="42743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1A181A8-512F-7190-2C6F-2AA3130B80A5}"/>
                </a:ext>
              </a:extLst>
            </p:cNvPr>
            <p:cNvSpPr txBox="1"/>
            <p:nvPr/>
          </p:nvSpPr>
          <p:spPr>
            <a:xfrm>
              <a:off x="3162868" y="227003"/>
              <a:ext cx="1124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US – Reach 3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E591A36-552C-54A8-30CE-2A46DF9365FB}"/>
                </a:ext>
              </a:extLst>
            </p:cNvPr>
            <p:cNvSpPr/>
            <p:nvPr/>
          </p:nvSpPr>
          <p:spPr>
            <a:xfrm>
              <a:off x="3098693" y="502040"/>
              <a:ext cx="150953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6F3AEDC-25D6-A14A-6AEE-8AD2E9ABCF20}"/>
              </a:ext>
            </a:extLst>
          </p:cNvPr>
          <p:cNvSpPr txBox="1"/>
          <p:nvPr/>
        </p:nvSpPr>
        <p:spPr>
          <a:xfrm rot="2417113">
            <a:off x="6715105" y="3729890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Lat-301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2F1E33-9344-AF07-B103-51B0E0370391}"/>
              </a:ext>
            </a:extLst>
          </p:cNvPr>
          <p:cNvSpPr txBox="1"/>
          <p:nvPr/>
        </p:nvSpPr>
        <p:spPr>
          <a:xfrm rot="2417113">
            <a:off x="7434013" y="6465059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Lat-304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BB8757-2EE7-D664-70EA-D51C0B911903}"/>
              </a:ext>
            </a:extLst>
          </p:cNvPr>
          <p:cNvSpPr txBox="1"/>
          <p:nvPr/>
        </p:nvSpPr>
        <p:spPr>
          <a:xfrm rot="2417113">
            <a:off x="8230370" y="5531222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Lat-302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6451AB92-949E-2CE8-A2B0-6AB122B6DEA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getTotalFlow</a:t>
            </a:r>
          </a:p>
        </p:txBody>
      </p:sp>
    </p:spTree>
    <p:extLst>
      <p:ext uri="{BB962C8B-B14F-4D97-AF65-F5344CB8AC3E}">
        <p14:creationId xmlns:p14="http://schemas.microsoft.com/office/powerpoint/2010/main" val="221784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8572-CF6F-71F3-3F58-D96358EA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asdasd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A1BA-DAC0-3F69-B367-5413B4D1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1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asdasd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Farrag</dc:creator>
  <cp:lastModifiedBy>Mostafa Farrag</cp:lastModifiedBy>
  <cp:revision>23</cp:revision>
  <dcterms:created xsi:type="dcterms:W3CDTF">2022-12-28T06:28:06Z</dcterms:created>
  <dcterms:modified xsi:type="dcterms:W3CDTF">2022-12-31T20:43:29Z</dcterms:modified>
</cp:coreProperties>
</file>