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"/>
  </p:notesMasterIdLst>
  <p:sldIdLst>
    <p:sldId id="307" r:id="rId2"/>
    <p:sldId id="304" r:id="rId3"/>
    <p:sldId id="309" r:id="rId4"/>
  </p:sldIdLst>
  <p:sldSz cx="9144000" cy="5143500" type="screen16x9"/>
  <p:notesSz cx="6858000" cy="9144000"/>
  <p:embeddedFontLst>
    <p:embeddedFont>
      <p:font typeface="Bellefair" panose="020B0604020202020204" charset="-79"/>
      <p:regular r:id="rId6"/>
    </p:embeddedFont>
    <p:embeddedFont>
      <p:font typeface="Alice" panose="020B060402020202020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2FC8DE-D21E-4BB7-ADFA-73DFA89E3724}">
  <a:tblStyle styleId="{B82FC8DE-D21E-4BB7-ADFA-73DFA89E37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ad28241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ad28241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14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ad28241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ad28241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84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ad28241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ad28241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82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900" y="-76000"/>
            <a:ext cx="9287351" cy="52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87094">
            <a:off x="5903088" y="-920498"/>
            <a:ext cx="5646874" cy="19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490527">
            <a:off x="-3956005" y="2801144"/>
            <a:ext cx="5179558" cy="169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900" y="-76000"/>
            <a:ext cx="9287351" cy="52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6919">
            <a:off x="-1378237" y="4068809"/>
            <a:ext cx="5646874" cy="184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1669">
            <a:off x="4630289" y="-840492"/>
            <a:ext cx="5227297" cy="184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0" y="2286"/>
            <a:ext cx="9144000" cy="513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58331" flipH="1">
            <a:off x="-1176225" y="4254428"/>
            <a:ext cx="5646875" cy="19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23081" flipH="1">
            <a:off x="2801163" y="-763753"/>
            <a:ext cx="5646874" cy="184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 rotWithShape="1">
          <a:blip r:embed="rId2">
            <a:alphaModFix/>
          </a:blip>
          <a:srcRect t="428"/>
          <a:stretch/>
        </p:blipFill>
        <p:spPr>
          <a:xfrm>
            <a:off x="0" y="-19000"/>
            <a:ext cx="9167224" cy="51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1669">
            <a:off x="250100" y="-1047247"/>
            <a:ext cx="5646875" cy="19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6919">
            <a:off x="4227488" y="4115872"/>
            <a:ext cx="5646874" cy="184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0" y="2286"/>
            <a:ext cx="9144000" cy="513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669" flipH="1">
            <a:off x="4353475" y="-863622"/>
            <a:ext cx="5646875" cy="19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262515">
            <a:off x="4681337" y="3681972"/>
            <a:ext cx="5646875" cy="184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50" y="333587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llefair"/>
              <a:buNone/>
              <a:defRPr sz="39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ice"/>
              <a:buChar char="●"/>
              <a:defRPr sz="18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○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■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●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○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■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●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○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■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715550" y="324436"/>
            <a:ext cx="77130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smtClean="0"/>
              <a:t>Estrategia de </a:t>
            </a:r>
            <a:r>
              <a:rPr lang="es-AR" dirty="0" err="1"/>
              <a:t>T</a:t>
            </a:r>
            <a:r>
              <a:rPr lang="es-AR" dirty="0" err="1" smtClean="0"/>
              <a:t>esting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789793" y="1012874"/>
            <a:ext cx="7638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En cada Sprint</a:t>
            </a:r>
            <a:r>
              <a:rPr lang="es-ES" dirty="0" smtClean="0"/>
              <a:t>:</a:t>
            </a:r>
          </a:p>
          <a:p>
            <a:endParaRPr lang="en-US" dirty="0"/>
          </a:p>
          <a:p>
            <a:pPr lvl="0"/>
            <a:r>
              <a:rPr lang="es-ES" dirty="0" smtClean="0"/>
              <a:t>- Back- </a:t>
            </a:r>
            <a:r>
              <a:rPr lang="es-ES" dirty="0" err="1" smtClean="0"/>
              <a:t>end</a:t>
            </a:r>
            <a:r>
              <a:rPr lang="es-ES" dirty="0" smtClean="0"/>
              <a:t> : realizamos </a:t>
            </a:r>
            <a:r>
              <a:rPr lang="es-ES" dirty="0"/>
              <a:t>testeos sobre los </a:t>
            </a:r>
            <a:r>
              <a:rPr lang="es-ES" dirty="0" err="1"/>
              <a:t>Controller</a:t>
            </a:r>
            <a:r>
              <a:rPr lang="es-ES" dirty="0"/>
              <a:t> y </a:t>
            </a:r>
            <a:r>
              <a:rPr lang="es-ES" dirty="0" err="1"/>
              <a:t>Service</a:t>
            </a:r>
            <a:r>
              <a:rPr lang="es-ES" dirty="0"/>
              <a:t> desarrollados</a:t>
            </a:r>
            <a:r>
              <a:rPr lang="es-E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s-ES" dirty="0" smtClean="0"/>
              <a:t>- </a:t>
            </a:r>
            <a:r>
              <a:rPr lang="es-ES" dirty="0" err="1" smtClean="0"/>
              <a:t>Postman</a:t>
            </a:r>
            <a:r>
              <a:rPr lang="es-ES" dirty="0" smtClean="0"/>
              <a:t> : Generamos y corremos </a:t>
            </a:r>
            <a:r>
              <a:rPr lang="es-ES" dirty="0"/>
              <a:t>los scripts </a:t>
            </a:r>
            <a:r>
              <a:rPr lang="es-ES" dirty="0" smtClean="0"/>
              <a:t>para </a:t>
            </a:r>
            <a:r>
              <a:rPr lang="es-ES" dirty="0"/>
              <a:t>testear los </a:t>
            </a:r>
            <a:r>
              <a:rPr lang="es-ES" dirty="0" err="1"/>
              <a:t>endpoints</a:t>
            </a:r>
            <a:r>
              <a:rPr lang="es-ES" dirty="0"/>
              <a:t> creados.</a:t>
            </a:r>
            <a:endParaRPr lang="en-US" dirty="0"/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- Generamos casos </a:t>
            </a:r>
            <a:r>
              <a:rPr lang="es-ES" dirty="0"/>
              <a:t>de prueba (positivos y negativos) </a:t>
            </a:r>
            <a:r>
              <a:rPr lang="es-ES" dirty="0" smtClean="0"/>
              <a:t>en base a las </a:t>
            </a:r>
            <a:r>
              <a:rPr lang="es-ES" dirty="0"/>
              <a:t>historias de usuarios.</a:t>
            </a:r>
            <a:endParaRPr lang="en-US" dirty="0"/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- Generamos </a:t>
            </a:r>
            <a:r>
              <a:rPr lang="es-ES" dirty="0"/>
              <a:t>un ciclo de testeos </a:t>
            </a:r>
            <a:r>
              <a:rPr lang="es-ES" dirty="0" smtClean="0"/>
              <a:t>con </a:t>
            </a:r>
            <a:r>
              <a:rPr lang="es-ES" dirty="0"/>
              <a:t>nuevas pruebas (</a:t>
            </a:r>
            <a:r>
              <a:rPr lang="es-ES" dirty="0" err="1"/>
              <a:t>Smoke</a:t>
            </a:r>
            <a:r>
              <a:rPr lang="es-ES" dirty="0"/>
              <a:t>), la repetición de las pruebas </a:t>
            </a:r>
            <a:r>
              <a:rPr lang="es-ES" dirty="0" smtClean="0"/>
              <a:t>fallidas </a:t>
            </a:r>
            <a:r>
              <a:rPr lang="es-ES" dirty="0"/>
              <a:t>anteriormente (regresión) y/o la repetición de pruebas por modificaciones de funcionalidades (regresión). </a:t>
            </a:r>
            <a:endParaRPr lang="es-ES" dirty="0" smtClean="0"/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- Corremos el </a:t>
            </a:r>
            <a:r>
              <a:rPr lang="es-ES" dirty="0"/>
              <a:t>ciclo, se reflejan los </a:t>
            </a:r>
            <a:r>
              <a:rPr lang="es-ES" dirty="0" smtClean="0"/>
              <a:t>resultados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- Creamos y corremos </a:t>
            </a:r>
            <a:r>
              <a:rPr lang="es-ES" dirty="0"/>
              <a:t>en </a:t>
            </a:r>
            <a:r>
              <a:rPr lang="es-ES" dirty="0" err="1"/>
              <a:t>Selenium</a:t>
            </a:r>
            <a:r>
              <a:rPr lang="es-ES" dirty="0"/>
              <a:t> pruebas sobre los desarrollos del sprint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 Se </a:t>
            </a:r>
            <a:r>
              <a:rPr lang="es-ES" dirty="0"/>
              <a:t>retroalimenta al equipo de desarrollo.</a:t>
            </a:r>
            <a:endParaRPr lang="en-US" dirty="0"/>
          </a:p>
          <a:p>
            <a:pPr marL="285750" lvl="0" indent="-285750">
              <a:buFontTx/>
              <a:buChar char="-"/>
            </a:pPr>
            <a:endParaRPr lang="es-ES" dirty="0"/>
          </a:p>
          <a:p>
            <a:pPr marL="285750" lvl="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433532" y="309991"/>
            <a:ext cx="77130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smtClean="0"/>
              <a:t>Planificación de test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384143" y="97127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Smoke</a:t>
            </a:r>
            <a:r>
              <a:rPr lang="es-ES" dirty="0" smtClean="0"/>
              <a:t> Test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1" y="1421271"/>
            <a:ext cx="3026744" cy="125565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234230" y="97127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 Exploratoria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732" y="1423860"/>
            <a:ext cx="2819103" cy="11780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125258" y="2946658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Pruebas Unitarias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6469483" y="311661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Testeos </a:t>
            </a:r>
            <a:r>
              <a:rPr lang="es-ES" dirty="0" err="1" smtClean="0"/>
              <a:t>Postman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940" y="3719149"/>
            <a:ext cx="3034787" cy="9812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83" y="3270506"/>
            <a:ext cx="2997173" cy="150952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104386" y="204909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Selenium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8778" y="2397366"/>
            <a:ext cx="2915010" cy="12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715550" y="324436"/>
            <a:ext cx="77130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Reporte Final de Pruebas</a:t>
            </a:r>
            <a:endParaRPr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29546"/>
              </p:ext>
            </p:extLst>
          </p:nvPr>
        </p:nvGraphicFramePr>
        <p:xfrm>
          <a:off x="1485900" y="1262063"/>
          <a:ext cx="617220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Hoja de cálculo" r:id="rId4" imgW="6172322" imgH="2619178" progId="Excel.Sheet.12">
                  <p:embed/>
                </p:oleObj>
              </mc:Choice>
              <mc:Fallback>
                <p:oleObj name="Hoja de cálculo" r:id="rId4" imgW="6172322" imgH="26191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1262063"/>
                        <a:ext cx="6172200" cy="261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Academia Marble Sculptor Portfolio by Slidesgo">
  <a:themeElements>
    <a:clrScheme name="Simple Light">
      <a:dk1>
        <a:srgbClr val="302E2D"/>
      </a:dk1>
      <a:lt1>
        <a:srgbClr val="FEFEFE"/>
      </a:lt1>
      <a:dk2>
        <a:srgbClr val="D9D9D9"/>
      </a:dk2>
      <a:lt2>
        <a:srgbClr val="F6F2F0"/>
      </a:lt2>
      <a:accent1>
        <a:srgbClr val="E7E2E2"/>
      </a:accent1>
      <a:accent2>
        <a:srgbClr val="A39E9C"/>
      </a:accent2>
      <a:accent3>
        <a:srgbClr val="AF988B"/>
      </a:accent3>
      <a:accent4>
        <a:srgbClr val="FFFFFF"/>
      </a:accent4>
      <a:accent5>
        <a:srgbClr val="FFFFFF"/>
      </a:accent5>
      <a:accent6>
        <a:srgbClr val="FFFFFF"/>
      </a:accent6>
      <a:hlink>
        <a:srgbClr val="302E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132</Words>
  <Application>Microsoft Office PowerPoint</Application>
  <PresentationFormat>Presentación en pantalla (16:9)</PresentationFormat>
  <Paragraphs>23</Paragraphs>
  <Slides>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Bellefair</vt:lpstr>
      <vt:lpstr>Arial</vt:lpstr>
      <vt:lpstr>Alice</vt:lpstr>
      <vt:lpstr>Light Academia Marble Sculptor Portfolio by Slidesgo</vt:lpstr>
      <vt:lpstr>Hoja de cálculo de Microsoft Excel</vt:lpstr>
      <vt:lpstr>Estrategia de Testing</vt:lpstr>
      <vt:lpstr>Planificación de test</vt:lpstr>
      <vt:lpstr>Reporte Final de Pruebas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RENACIMIENTO</dc:title>
  <dc:creator>Walter</dc:creator>
  <cp:lastModifiedBy>Esteban</cp:lastModifiedBy>
  <cp:revision>23</cp:revision>
  <dcterms:modified xsi:type="dcterms:W3CDTF">2022-12-13T17:34:35Z</dcterms:modified>
</cp:coreProperties>
</file>