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"/>
  </p:notesMasterIdLst>
  <p:sldIdLst>
    <p:sldId id="304" r:id="rId2"/>
    <p:sldId id="306" r:id="rId3"/>
  </p:sldIdLst>
  <p:sldSz cx="9144000" cy="5143500" type="screen16x9"/>
  <p:notesSz cx="6858000" cy="9144000"/>
  <p:embeddedFontLst>
    <p:embeddedFont>
      <p:font typeface="Bellefair" panose="020B0604020202020204" charset="-79"/>
      <p:regular r:id="rId5"/>
    </p:embeddedFont>
    <p:embeddedFont>
      <p:font typeface="Alice" panose="020B060402020202020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2FC8DE-D21E-4BB7-ADFA-73DFA89E3724}">
  <a:tblStyle styleId="{B82FC8DE-D21E-4BB7-ADFA-73DFA89E37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ad28241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ad28241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84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ad28241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ad28241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900" y="-76000"/>
            <a:ext cx="9287351" cy="52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87094">
            <a:off x="5903088" y="-920498"/>
            <a:ext cx="5646874" cy="19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490527">
            <a:off x="-3956005" y="2801144"/>
            <a:ext cx="5179558" cy="169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900" y="-76000"/>
            <a:ext cx="9287351" cy="52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6919">
            <a:off x="-1378237" y="4068809"/>
            <a:ext cx="5646874" cy="184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1669">
            <a:off x="4630289" y="-840492"/>
            <a:ext cx="5227297" cy="184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0" y="2286"/>
            <a:ext cx="9144000" cy="513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58331" flipH="1">
            <a:off x="-1176225" y="4254428"/>
            <a:ext cx="5646875" cy="19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23081" flipH="1">
            <a:off x="2801163" y="-763753"/>
            <a:ext cx="5646874" cy="184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 rotWithShape="1">
          <a:blip r:embed="rId2">
            <a:alphaModFix/>
          </a:blip>
          <a:srcRect t="428"/>
          <a:stretch/>
        </p:blipFill>
        <p:spPr>
          <a:xfrm>
            <a:off x="0" y="-19000"/>
            <a:ext cx="9167224" cy="51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1669">
            <a:off x="250100" y="-1047247"/>
            <a:ext cx="5646875" cy="19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6919">
            <a:off x="4227488" y="4115872"/>
            <a:ext cx="5646874" cy="184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0" y="2286"/>
            <a:ext cx="9144000" cy="513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1669" flipH="1">
            <a:off x="4353475" y="-863622"/>
            <a:ext cx="5646875" cy="19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262515">
            <a:off x="4681337" y="3681972"/>
            <a:ext cx="5646875" cy="184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50" y="333587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llefair"/>
              <a:buNone/>
              <a:defRPr sz="39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efair"/>
              <a:buNone/>
              <a:defRPr sz="2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ice"/>
              <a:buChar char="●"/>
              <a:defRPr sz="18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○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■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●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○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■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●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○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■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7" r:id="rId3"/>
    <p:sldLayoutId id="2147483678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715550" y="324436"/>
            <a:ext cx="77130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smtClean="0"/>
              <a:t>Planificación de test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975142" y="93001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Smoke</a:t>
            </a:r>
            <a:r>
              <a:rPr lang="es-ES" dirty="0" smtClean="0"/>
              <a:t> Test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5" y="1388755"/>
            <a:ext cx="4140425" cy="14247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40334" y="98766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 Exploratoria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949" y="1388752"/>
            <a:ext cx="3409601" cy="142478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16257" y="2951208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Pruebas Unitarias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5840334" y="295120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Testeos </a:t>
            </a:r>
            <a:r>
              <a:rPr lang="es-ES" dirty="0" err="1" smtClean="0"/>
              <a:t>Postman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067" y="3396656"/>
            <a:ext cx="3341364" cy="10803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65" y="3332788"/>
            <a:ext cx="3195269" cy="16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715550" y="324436"/>
            <a:ext cx="77130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/>
              <a:t>E</a:t>
            </a:r>
            <a:r>
              <a:rPr lang="es-AR" dirty="0" smtClean="0"/>
              <a:t>jecución de test - Resultados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975142" y="93001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Smoke</a:t>
            </a:r>
            <a:r>
              <a:rPr lang="es-ES" dirty="0" smtClean="0"/>
              <a:t> Test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5840334" y="98766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 Exploratoria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716257" y="2951208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Pruebas Unitarias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5840334" y="295120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Testeos </a:t>
            </a:r>
            <a:r>
              <a:rPr lang="es-ES" dirty="0" err="1" smtClean="0"/>
              <a:t>Postman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15549" y="3436446"/>
            <a:ext cx="38283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Test de Categoría </a:t>
            </a:r>
            <a:r>
              <a:rPr lang="es-ES" dirty="0" err="1" smtClean="0"/>
              <a:t>Controller</a:t>
            </a:r>
            <a:r>
              <a:rPr lang="es-ES" dirty="0" smtClean="0"/>
              <a:t> en 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Test de Categoría </a:t>
            </a:r>
            <a:r>
              <a:rPr lang="es-ES" dirty="0" err="1" smtClean="0"/>
              <a:t>Service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Métodos Listar, </a:t>
            </a:r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Id, Post, </a:t>
            </a:r>
            <a:r>
              <a:rPr lang="es-ES" dirty="0" err="1" smtClean="0"/>
              <a:t>Put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Ambos Test </a:t>
            </a:r>
            <a:r>
              <a:rPr lang="es-ES" dirty="0" err="1" smtClean="0"/>
              <a:t>passed</a:t>
            </a:r>
            <a:r>
              <a:rPr lang="es-ES" dirty="0" smtClean="0"/>
              <a:t>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715014" y="3436446"/>
            <a:ext cx="3828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Test de la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Métodos Post , </a:t>
            </a:r>
            <a:r>
              <a:rPr lang="es-ES" dirty="0" err="1" smtClean="0"/>
              <a:t>GetById</a:t>
            </a:r>
            <a:r>
              <a:rPr lang="es-ES" dirty="0" smtClean="0"/>
              <a:t> , </a:t>
            </a:r>
            <a:r>
              <a:rPr lang="es-ES" dirty="0" err="1" smtClean="0"/>
              <a:t>GetAll</a:t>
            </a:r>
            <a:r>
              <a:rPr lang="es-ES" dirty="0" smtClean="0"/>
              <a:t>,  </a:t>
            </a:r>
            <a:r>
              <a:rPr lang="es-ES" dirty="0" err="1" smtClean="0"/>
              <a:t>Put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Verificación del </a:t>
            </a:r>
            <a:r>
              <a:rPr lang="es-ES" dirty="0" err="1" smtClean="0"/>
              <a:t>body</a:t>
            </a:r>
            <a:r>
              <a:rPr lang="es-ES" dirty="0" smtClean="0"/>
              <a:t> y validación con script.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100% ok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15548" y="1443103"/>
            <a:ext cx="3828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20 Test Planificados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1er Ciclo de Testeo realizado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20 Test Realizados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Xx</a:t>
            </a:r>
            <a:r>
              <a:rPr lang="es-ES" dirty="0" smtClean="0"/>
              <a:t> Test </a:t>
            </a:r>
            <a:r>
              <a:rPr lang="es-ES" dirty="0" err="1" smtClean="0"/>
              <a:t>Passed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Xx</a:t>
            </a:r>
            <a:r>
              <a:rPr lang="es-ES" dirty="0" smtClean="0"/>
              <a:t> Test </a:t>
            </a:r>
            <a:r>
              <a:rPr lang="es-ES" dirty="0" err="1" smtClean="0"/>
              <a:t>Fail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Yy</a:t>
            </a:r>
            <a:r>
              <a:rPr lang="es-ES" dirty="0" smtClean="0"/>
              <a:t> Defectos identificados.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715013" y="1443103"/>
            <a:ext cx="3828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33 Pasos de prueba planificados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 Ciclo de prueba realizado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33 pasos de prueba realizados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Xx</a:t>
            </a:r>
            <a:r>
              <a:rPr lang="es-ES" dirty="0" smtClean="0"/>
              <a:t> pasos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Xx</a:t>
            </a:r>
            <a:r>
              <a:rPr lang="es-ES" dirty="0" smtClean="0"/>
              <a:t> pasos con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Yy</a:t>
            </a:r>
            <a:r>
              <a:rPr lang="es-ES" dirty="0" smtClean="0"/>
              <a:t> Defectos identificados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Academia Marble Sculptor Portfolio by Slidesgo">
  <a:themeElements>
    <a:clrScheme name="Simple Light">
      <a:dk1>
        <a:srgbClr val="302E2D"/>
      </a:dk1>
      <a:lt1>
        <a:srgbClr val="FEFEFE"/>
      </a:lt1>
      <a:dk2>
        <a:srgbClr val="D9D9D9"/>
      </a:dk2>
      <a:lt2>
        <a:srgbClr val="F6F2F0"/>
      </a:lt2>
      <a:accent1>
        <a:srgbClr val="E7E2E2"/>
      </a:accent1>
      <a:accent2>
        <a:srgbClr val="A39E9C"/>
      </a:accent2>
      <a:accent3>
        <a:srgbClr val="AF988B"/>
      </a:accent3>
      <a:accent4>
        <a:srgbClr val="FFFFFF"/>
      </a:accent4>
      <a:accent5>
        <a:srgbClr val="FFFFFF"/>
      </a:accent5>
      <a:accent6>
        <a:srgbClr val="FFFFFF"/>
      </a:accent6>
      <a:hlink>
        <a:srgbClr val="302E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122</Words>
  <Application>Microsoft Office PowerPoint</Application>
  <PresentationFormat>Presentación en pantalla (16:9)</PresentationFormat>
  <Paragraphs>30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Bellefair</vt:lpstr>
      <vt:lpstr>Alice</vt:lpstr>
      <vt:lpstr>Arial</vt:lpstr>
      <vt:lpstr>Light Academia Marble Sculptor Portfolio by Slidesgo</vt:lpstr>
      <vt:lpstr>Planificación de test</vt:lpstr>
      <vt:lpstr>Ejecución de test -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RENACIMIENTO</dc:title>
  <dc:creator>Walter</dc:creator>
  <cp:lastModifiedBy>Esteban</cp:lastModifiedBy>
  <cp:revision>17</cp:revision>
  <dcterms:modified xsi:type="dcterms:W3CDTF">2022-10-25T21:26:48Z</dcterms:modified>
</cp:coreProperties>
</file>