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ableStyles" Target="tableStyle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DDD-DB26-47E8-AA35-66D9E54AE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8D80-477F-4997-9739-078E07686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9CEB-2076-41C7-B60A-2A2E5EC3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25FE-7892-43F3-8D88-3F27CCE2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A866-B1D8-4E31-901E-C5E1417E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382988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E333-992A-4E6C-A635-C53B267F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55B18-524C-4426-9EED-7292182E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3391-7AEF-4379-8277-7AECF3C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6ABC-5398-447E-A28D-65308A3F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BDBF-30C2-4A70-8F5D-5124BAF2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086072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31A13-2CA9-4904-A4DE-92350777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7EC4E-6A94-4496-9591-27625B88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5DE2-AE4C-404F-A5EB-F1A7F7F8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4F33-FEB8-41E9-A19F-6AF7C1F3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1CAB-6381-4C41-8484-3365B983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632290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4A2-A0CD-45FA-B7D5-0EFA0A4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B3B0-A06C-4546-AD5F-0C6A95D1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4A03-7475-4B55-87D5-44DCCDA1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27A7-3A47-422B-88DF-1DE2B813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41A0-8F14-49A0-9FEB-BBBACB03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72760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4DEB-A536-4022-8A26-96E2E2D6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534A-8620-40A8-B000-00930088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2AFC-C2AA-4DC8-9A6D-C69B713D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4CCA-493A-4BFE-B866-0D0AC2D7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C868-8941-46CB-BA57-A6BB87F0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32374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DBB9-705C-4590-919E-E153962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E108-2558-4C8A-A8E1-9F09184A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5FA0-5A59-4BF7-B8BB-9821CD156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941C-BD26-4712-9855-B34C00F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DC3C-05D5-49BE-A83B-D3BFA31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C82D8-2A12-4075-A160-1DB2EC7D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665547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398C-5EAC-4E18-B670-23D0091C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E486-25B2-49F3-BDE7-F427FC5D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C4FD-201A-435D-BAF9-EB1CC046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70D09-64E6-4CD1-8A86-D57A4DD8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7888C-FAB5-46A5-B217-771253579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0F42-7961-47B8-85FB-6FC8434D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A76F-A580-4E22-8469-52963CA1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C9167-281F-4916-BB00-2CA92461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120533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BF19-126F-4708-8AD4-8B9B62B7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F9343-F965-4C44-84BA-E19435B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384D-E980-4BAC-B28C-1D8E101A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3580F-2368-449B-88E6-82F7158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786115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CF254-A415-4233-9014-7C64AA55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6FC87-23DA-486E-A157-6F5AE88A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5CF8-57E5-4A72-92AF-44048DA6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55548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553E-34BE-4EDB-BD17-256C3CE3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E231-16F5-4CE8-B7EC-8E0C5EC8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CEE8-EC61-4990-915F-669675FB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1E43-F971-47EB-B8A8-99A759B6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3679-02CC-4A73-BEBC-DAC34AC6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A82D-EF67-40B0-8C3D-B3C2C907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450161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CB82-F0B5-477F-9AD1-09A76F41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511FD-A490-4358-910D-B5FA6313F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7BC77-8D9E-408F-AAC6-914DD66F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259CF-3E09-4E14-8DA1-3869B26D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6E44-031F-47EA-A245-B9FB5E55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68AC9-9077-419C-8FF9-F9D83A22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181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07DF1-E855-4E91-B761-774F8FF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852C-9C6C-4B8B-BDA0-B614EAF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4826-D644-42AF-91A3-BC8149993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0235D180-9A59-47BE-9DDE-3B8BC25ED2FD}" type="datetimeFigureOut">
              <a:rPr lang="ro-RO" smtClean="0"/>
              <a:t>04.07.2019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496F-444C-4D5C-BE6C-C91DDEF8B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92F4-4008-4EAA-BA60-3480F10A9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D312CF5-B700-451C-8150-D6203DFC9F0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66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www.pyimagesearch.com/" TargetMode="External"/><Relationship Id="rId2" Type="http://purl.oclc.org/ooxml/officeDocument/relationships/image" Target="../media/image1.jpe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hyperlink" Target="https://pdfs.semanticscholar.org/90bc/f0af3d7e9fbc99c76e2b66f4d40dfb1fc42d.pdf" TargetMode="Externa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175F-EAD8-447C-AE98-08B527621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Animal image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EF226-4A17-42E7-8DAF-B9771C9A8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Student: Botez Șerban-Mihai</a:t>
            </a:r>
          </a:p>
          <a:p>
            <a:r>
              <a:rPr lang="ro-RO" dirty="0"/>
              <a:t>Coordonator: Lect. Dr. Ignat Anca</a:t>
            </a:r>
          </a:p>
        </p:txBody>
      </p:sp>
    </p:spTree>
    <p:extLst>
      <p:ext uri="{BB962C8B-B14F-4D97-AF65-F5344CB8AC3E}">
        <p14:creationId xmlns:p14="http://schemas.microsoft.com/office/powerpoint/2010/main" val="272673973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0F58-E9FD-48C1-A29C-6498E88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D603-6E49-4E8E-B86C-B960B857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Antrenarea unui model (clasificator) pentru recunoașterea animalelor</a:t>
            </a:r>
          </a:p>
          <a:p>
            <a:r>
              <a:rPr lang="ro-RO" dirty="0"/>
              <a:t>Direcții de viitor</a:t>
            </a:r>
          </a:p>
          <a:p>
            <a:pPr lvl="1"/>
            <a:r>
              <a:rPr lang="ro-RO" dirty="0"/>
              <a:t>Extinderea aplicației pe web și mobile</a:t>
            </a:r>
          </a:p>
          <a:p>
            <a:pPr lvl="1"/>
            <a:r>
              <a:rPr lang="ro-RO" dirty="0"/>
              <a:t>Îmbunătățirea arhitecturii modelului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332046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AEDD-104A-4D21-BA68-0E38C076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E479-C6F0-43BB-BA81-B0D2FC00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  <a:p>
            <a:r>
              <a:rPr lang="ro-RO" dirty="0"/>
              <a:t>Clasificatori in cascadă</a:t>
            </a:r>
          </a:p>
          <a:p>
            <a:pPr lvl="1"/>
            <a:r>
              <a:rPr lang="ro-RO" dirty="0"/>
              <a:t>Arhitectura  clasificatorilor</a:t>
            </a:r>
          </a:p>
          <a:p>
            <a:pPr lvl="1"/>
            <a:r>
              <a:rPr lang="ro-RO" dirty="0"/>
              <a:t>Detecția pe imagini</a:t>
            </a:r>
          </a:p>
          <a:p>
            <a:r>
              <a:rPr lang="ro-RO" dirty="0"/>
              <a:t>Rețele neuronale convoluționale</a:t>
            </a:r>
          </a:p>
          <a:p>
            <a:pPr lvl="1"/>
            <a:r>
              <a:rPr lang="ro-RO" dirty="0"/>
              <a:t>Arhitectura CNN</a:t>
            </a:r>
          </a:p>
          <a:p>
            <a:pPr lvl="1"/>
            <a:r>
              <a:rPr lang="ro-RO" dirty="0"/>
              <a:t>Recunoașterea animalelor</a:t>
            </a:r>
          </a:p>
          <a:p>
            <a:r>
              <a:rPr lang="ro-RO" dirty="0"/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420013645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F5A7-EB69-499A-8C0C-A9B51B28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problemei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94B1-DF89-41C9-A122-F3ED5682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835702"/>
            <a:ext cx="5522843" cy="4351338"/>
          </a:xfrm>
        </p:spPr>
        <p:txBody>
          <a:bodyPr/>
          <a:lstStyle/>
          <a:p>
            <a:r>
              <a:rPr lang="ro-RO" dirty="0"/>
              <a:t>Detecția și recunoașterea animalelor dintr-o imagine</a:t>
            </a:r>
          </a:p>
          <a:p>
            <a:r>
              <a:rPr lang="ro-RO" dirty="0"/>
              <a:t>Antrenarea intr-un timp optim</a:t>
            </a:r>
          </a:p>
          <a:p>
            <a:r>
              <a:rPr lang="ro-RO" dirty="0"/>
              <a:t>Detecția cu o acuratețe cât mai bună</a:t>
            </a:r>
          </a:p>
        </p:txBody>
      </p:sp>
      <p:pic>
        <p:nvPicPr>
          <p:cNvPr id="1028" name="Picture 4" descr="https://www.pyimagesearch.com/wp-content/uploads/2018/09/keras_tutorial_smallvggnet_02.jpg">
            <a:extLst>
              <a:ext uri="{FF2B5EF4-FFF2-40B4-BE49-F238E27FC236}">
                <a16:creationId xmlns:a16="http://schemas.microsoft.com/office/drawing/2014/main" id="{50BBF2D2-6FE5-4F08-89D6-3BC9A86A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5702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93CE3-49EB-4411-A2EC-A594F1DB5369}"/>
              </a:ext>
            </a:extLst>
          </p:cNvPr>
          <p:cNvSpPr txBox="1"/>
          <p:nvPr/>
        </p:nvSpPr>
        <p:spPr>
          <a:xfrm>
            <a:off x="7382758" y="6002374"/>
            <a:ext cx="40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Sursa : </a:t>
            </a:r>
            <a:r>
              <a:rPr lang="ro-RO" dirty="0">
                <a:hlinkClick r:id="rId3"/>
              </a:rPr>
              <a:t>https://www.pyimagesearch.com/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7798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DE2-7CF5-4AF7-ADA3-47C3C39E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Clasificatori în cascadă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56BB-E04B-4C1A-9708-E9CAC901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56"/>
            <a:ext cx="6980583" cy="3886062"/>
          </a:xfrm>
        </p:spPr>
        <p:txBody>
          <a:bodyPr/>
          <a:lstStyle/>
          <a:p>
            <a:r>
              <a:rPr lang="ro-RO" dirty="0"/>
              <a:t>Sunt folosiți pentru detecție </a:t>
            </a:r>
          </a:p>
          <a:p>
            <a:r>
              <a:rPr lang="ro-RO" dirty="0"/>
              <a:t>Au la bază trăsături de tip Haar</a:t>
            </a:r>
          </a:p>
          <a:p>
            <a:r>
              <a:rPr lang="ro-RO" dirty="0"/>
              <a:t>Antrenarea se bazează pe algoritmul Viola&amp;Jones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9291A-5D8D-46CA-B845-4DEF4CE4BE43}"/>
              </a:ext>
            </a:extLst>
          </p:cNvPr>
          <p:cNvSpPr txBox="1"/>
          <p:nvPr/>
        </p:nvSpPr>
        <p:spPr>
          <a:xfrm>
            <a:off x="8014252" y="4738549"/>
            <a:ext cx="333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Trasaturi Haar aplicate pe o imagine</a:t>
            </a:r>
          </a:p>
          <a:p>
            <a:pPr algn="ctr"/>
            <a:r>
              <a:rPr lang="ro-RO" dirty="0"/>
              <a:t>Sursa: </a:t>
            </a:r>
            <a:r>
              <a:rPr lang="ro-RO" dirty="0">
                <a:hlinkClick r:id="rId2"/>
              </a:rPr>
              <a:t>https://pdfs.semanticscholar.org/90bc/f0af3d7e9fbc99c76e2b66f4d40dfb1fc42d.pdf</a:t>
            </a:r>
            <a:endParaRPr lang="ro-RO" dirty="0"/>
          </a:p>
        </p:txBody>
      </p:sp>
      <p:pic>
        <p:nvPicPr>
          <p:cNvPr id="2052" name="Picture 4" descr="Image result for haar features animals">
            <a:extLst>
              <a:ext uri="{FF2B5EF4-FFF2-40B4-BE49-F238E27FC236}">
                <a16:creationId xmlns:a16="http://schemas.microsoft.com/office/drawing/2014/main" id="{38C50D1D-A7F9-49CC-9FB5-41681054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4" y="1320288"/>
            <a:ext cx="4303644" cy="30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3198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329A-0FC7-41C6-82F0-9127ABA9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clasificatorilor în cascadă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2355-926B-46FD-BFF3-3459AF30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640093"/>
            <a:ext cx="4263887" cy="4351338"/>
          </a:xfrm>
        </p:spPr>
        <p:txBody>
          <a:bodyPr/>
          <a:lstStyle/>
          <a:p>
            <a:r>
              <a:rPr lang="ro-RO" dirty="0"/>
              <a:t>Datele de antrenament</a:t>
            </a:r>
          </a:p>
          <a:p>
            <a:r>
              <a:rPr lang="ro-RO" dirty="0"/>
              <a:t>Procesarea datelor</a:t>
            </a:r>
          </a:p>
          <a:p>
            <a:r>
              <a:rPr lang="ro-RO" dirty="0"/>
              <a:t>Antrenarea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BF41C9B-CA03-4791-828D-A8F3909D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72443"/>
            <a:ext cx="715427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44109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5AC0-5FC2-421C-9619-7D09274C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0"/>
            <a:ext cx="10515600" cy="1325563"/>
          </a:xfrm>
        </p:spPr>
        <p:txBody>
          <a:bodyPr/>
          <a:lstStyle/>
          <a:p>
            <a:r>
              <a:rPr lang="ro-RO" dirty="0"/>
              <a:t>Detecția pe imagini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E88E-5F67-499A-A0D5-C5AF485C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325563"/>
            <a:ext cx="10677939" cy="1444141"/>
          </a:xfrm>
        </p:spPr>
        <p:txBody>
          <a:bodyPr/>
          <a:lstStyle/>
          <a:p>
            <a:r>
              <a:rPr lang="ro-RO" dirty="0"/>
              <a:t>Parametrii folosiți</a:t>
            </a:r>
          </a:p>
          <a:p>
            <a:r>
              <a:rPr lang="ro-RO" dirty="0"/>
              <a:t>Obținerea rezultatului (Demo)</a:t>
            </a:r>
          </a:p>
          <a:p>
            <a:endParaRPr lang="ro-RO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5D995D8-15E1-46AD-A849-B553D6DF6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048000"/>
            <a:ext cx="10677939" cy="36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443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F610-81F1-478E-BDB4-8B61448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Rețele neuronale convoluționale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A50C-AD43-43AE-B6BB-534383CA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.5%" lnSpcReduction="10%"/>
          </a:bodyPr>
          <a:lstStyle/>
          <a:p>
            <a:r>
              <a:rPr lang="ro-RO" dirty="0"/>
              <a:t>Prezentare și caracteristici</a:t>
            </a:r>
          </a:p>
          <a:p>
            <a:r>
              <a:rPr lang="ro-RO" dirty="0"/>
              <a:t>Straturi convoluționale</a:t>
            </a:r>
          </a:p>
          <a:p>
            <a:r>
              <a:rPr lang="ro-RO" dirty="0"/>
              <a:t>Funcția de activare</a:t>
            </a:r>
          </a:p>
          <a:p>
            <a:endParaRPr lang="ro-RO" dirty="0"/>
          </a:p>
        </p:txBody>
      </p:sp>
      <p:pic>
        <p:nvPicPr>
          <p:cNvPr id="3074" name="Picture 2" descr="Image result for convolutional neural networks">
            <a:extLst>
              <a:ext uri="{FF2B5EF4-FFF2-40B4-BE49-F238E27FC236}">
                <a16:creationId xmlns:a16="http://schemas.microsoft.com/office/drawing/2014/main" id="{51621761-2549-418A-8A4F-9A577DF8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92" y="4230757"/>
            <a:ext cx="75152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1973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6B61-0C95-4C54-9322-47BEA416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CNN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6F702-640F-4DEB-B6DE-3A288A68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5591" cy="4351338"/>
          </a:xfrm>
        </p:spPr>
        <p:txBody>
          <a:bodyPr/>
          <a:lstStyle/>
          <a:p>
            <a:r>
              <a:rPr lang="ro-RO" dirty="0"/>
              <a:t>Tipuri de layere folosite</a:t>
            </a:r>
          </a:p>
          <a:p>
            <a:r>
              <a:rPr lang="ro-RO" dirty="0"/>
              <a:t>Pooling și normalizare</a:t>
            </a:r>
          </a:p>
          <a:p>
            <a:r>
              <a:rPr lang="ro-RO" dirty="0"/>
              <a:t>Dropout</a:t>
            </a:r>
          </a:p>
          <a:p>
            <a:endParaRPr lang="ro-RO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6DDCC24-D062-4EF8-A136-4B6FB490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61" y="1825625"/>
            <a:ext cx="6662738" cy="2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897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C567-B457-4CCB-91AA-E85AE03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Recunoașterea animalelor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F68BE-E9EB-429B-83CF-33F74F46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103437"/>
            <a:ext cx="3843130" cy="1325563"/>
          </a:xfrm>
        </p:spPr>
        <p:txBody>
          <a:bodyPr>
            <a:normAutofit lnSpcReduction="10%"/>
          </a:bodyPr>
          <a:lstStyle/>
          <a:p>
            <a:r>
              <a:rPr lang="ro-RO" dirty="0"/>
              <a:t> Antrenarea modelului</a:t>
            </a:r>
          </a:p>
          <a:p>
            <a:r>
              <a:rPr lang="ro-RO" dirty="0"/>
              <a:t>Rezultate obținute (Demo)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21B5997-7EA3-47C1-BE29-29E0C032B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43" y="1849300"/>
            <a:ext cx="7779027" cy="35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2444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53</TotalTime>
  <Words>179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Animal image recognition</vt:lpstr>
      <vt:lpstr>Cuprins</vt:lpstr>
      <vt:lpstr>Descrierea problemei</vt:lpstr>
      <vt:lpstr>Clasificatori în cascadă</vt:lpstr>
      <vt:lpstr>Arhitectura clasificatorilor în cascadă</vt:lpstr>
      <vt:lpstr>Detecția pe imagini</vt:lpstr>
      <vt:lpstr>Rețele neuronale convoluționale</vt:lpstr>
      <vt:lpstr>Arhitectura CNN</vt:lpstr>
      <vt:lpstr>Recunoașterea animalelor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image recognition</dc:title>
  <dc:creator>Serban</dc:creator>
  <cp:lastModifiedBy>Serban</cp:lastModifiedBy>
  <cp:revision>6</cp:revision>
  <dcterms:created xsi:type="dcterms:W3CDTF">2019-07-04T19:21:18Z</dcterms:created>
  <dcterms:modified xsi:type="dcterms:W3CDTF">2019-07-04T20:14:25Z</dcterms:modified>
</cp:coreProperties>
</file>