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6417-7119-4DB2-A184-37FC6137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492B8-0C42-49EB-A55D-B3582133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B5E-63D7-4126-9BF1-B73679CDE984}" type="datetimeFigureOut">
              <a:rPr lang="ro-RO" smtClean="0"/>
              <a:t>27.06.2019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8C2C9-284F-4768-AA03-F490F07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A8243-62BF-4B77-BFEB-899BA25F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BBFC3-9B70-4E3D-A0A3-83D67E3711F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0166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A117A-6B60-451A-B771-1E6203CE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93E6-17DE-4625-BE0F-C039522B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0B03-6E2C-4705-923E-EDB6963C8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D2B5E-63D7-4126-9BF1-B73679CDE984}" type="datetimeFigureOut">
              <a:rPr lang="ro-RO" smtClean="0"/>
              <a:t>27.06.2019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AEC3-0F55-4033-AB73-6B3744DC1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88F4-F307-4528-952C-342573E58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BBFC3-9B70-4E3D-A0A3-83D67E3711F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970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76433E-7E67-4FEB-84D3-7EDD7A86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EDE31-29D4-4A6D-9BDD-961CF616C5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</dc:creator>
  <cp:lastModifiedBy>Serban</cp:lastModifiedBy>
  <cp:revision>1</cp:revision>
  <dcterms:created xsi:type="dcterms:W3CDTF">2019-06-26T21:07:36Z</dcterms:created>
  <dcterms:modified xsi:type="dcterms:W3CDTF">2019-06-26T21:07:36Z</dcterms:modified>
</cp:coreProperties>
</file>