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5E72DB1-1595-4A75-BC7B-81BE48BE8F8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108CB03-41F6-4279-AB60-52141B2A10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Marinescu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Șerban nicolae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30131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medical diagnosis systems – P13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chance of thyroid cancer for patients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 CONFUSION, ROC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125686" cy="444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966" y="1981200"/>
            <a:ext cx="4092435" cy="441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2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GENERARE FUNC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toolboxului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MATLAB 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ecografii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cancer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tiroidian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3581400"/>
            <a:ext cx="8673856" cy="169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7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PROBLEME DE GENERARE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Datorit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nu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generez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care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MATLAB are un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258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ultrasunete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parte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alt toolbox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MATLAB,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„App Designer”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ginile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foloseasc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anterior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dispozi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41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92350"/>
            <a:ext cx="4210007" cy="329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4" y="2286001"/>
            <a:ext cx="421033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23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spuneam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acurate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mic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datorit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ncercare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mbun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255,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255.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duce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dificult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lucreaz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46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perfecte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antrenat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100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cancer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mine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dublez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mbunata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4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constituie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ecografie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tiroid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procentajul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cancer.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dezvolatat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calculator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duce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acurate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nsemna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spitale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tiroidian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14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ecografii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alt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tip. 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reantrenat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 tip,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duce la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universal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canerului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6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60672" cy="103942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 mulțumesc pentru atenție!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7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detecteaz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tiroidian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ultrasunete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glandelor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tiroide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antrenarea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ecografii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tiroida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“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a”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sufer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cancer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care nu.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 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rziu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eficien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	Analiză, proiectare, implementare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MATLAB,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„Deep Learning Toolbox”,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neuronal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cancer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tiroidian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4552442"/>
            <a:ext cx="8368762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5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Poblema</a:t>
            </a:r>
            <a:r>
              <a:rPr lang="en-US" dirty="0" smtClean="0"/>
              <a:t> cu cell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cell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format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array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normal.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703556"/>
            <a:ext cx="7010401" cy="27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0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am creat o matrice „input”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fiecare linie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reprezint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vectorul de numere al unei imagini.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input,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target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asocieze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ncarcate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5" y="4267200"/>
            <a:ext cx="874166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5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EAUA PROPRIU-ZIS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cu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toolboxului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„Deep Learning”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nnstart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4419600" cy="293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6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SELECTAREA VARIABILELOR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553200" cy="478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7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 VALIDATION,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40000" cy="492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4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SELECTAREA 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RULUI DE NEURONI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7795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9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100</TotalTime>
  <Words>1037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Computer aided medical diagnosis systems – P13 Identify chance of thyroid cancer for patients </vt:lpstr>
      <vt:lpstr>Scopul Și obiectivele proiectului</vt:lpstr>
      <vt:lpstr> Analiză, proiectare, implementare</vt:lpstr>
      <vt:lpstr>Poblema cu cell array</vt:lpstr>
      <vt:lpstr>Input și target</vt:lpstr>
      <vt:lpstr>REȚEAUA PROPRIU-ZISĂ</vt:lpstr>
      <vt:lpstr>SELECTAREA VARIABILELOR</vt:lpstr>
      <vt:lpstr>TRAINING, VALIDATION, TESTING</vt:lpstr>
      <vt:lpstr>SELECTAREA NUMăRULUI DE NEURONI</vt:lpstr>
      <vt:lpstr>TRAINING, CONFUSION, ROC</vt:lpstr>
      <vt:lpstr>GENERARE FUNCȚIE</vt:lpstr>
      <vt:lpstr>PROBLEME DE GENERARE</vt:lpstr>
      <vt:lpstr>Partea de design</vt:lpstr>
      <vt:lpstr>PowerPoint Presentation</vt:lpstr>
      <vt:lpstr>Concluzii, rezultate obȚinute</vt:lpstr>
      <vt:lpstr>PowerPoint Presentation</vt:lpstr>
      <vt:lpstr>DirecȚii de dezvoltare</vt:lpstr>
      <vt:lpstr>PowerPoint Presentation</vt:lpstr>
      <vt:lpstr>Vă mulțumesc pentru atenție!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medical diagnosis systems – P13 Identify chance of thyroid cancer for patients</dc:title>
  <dc:creator>Y510</dc:creator>
  <cp:lastModifiedBy>Y510</cp:lastModifiedBy>
  <cp:revision>13</cp:revision>
  <dcterms:created xsi:type="dcterms:W3CDTF">2022-05-22T11:53:55Z</dcterms:created>
  <dcterms:modified xsi:type="dcterms:W3CDTF">2022-05-23T13:00:50Z</dcterms:modified>
</cp:coreProperties>
</file>