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4" r:id="rId4"/>
    <p:sldId id="266" r:id="rId5"/>
    <p:sldId id="257" r:id="rId6"/>
    <p:sldId id="262" r:id="rId7"/>
    <p:sldId id="267" r:id="rId8"/>
    <p:sldId id="268" r:id="rId9"/>
    <p:sldId id="269" r:id="rId10"/>
    <p:sldId id="270" r:id="rId11"/>
    <p:sldId id="258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96EEC-3E9E-4049-AA8B-0C988A900720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0B6AB69-F2A8-4EA8-8C46-7A2D03D129E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ko-KR" altLang="en-US" dirty="0"/>
            <a:t>물</a:t>
          </a:r>
        </a:p>
      </dgm:t>
    </dgm:pt>
    <dgm:pt modelId="{B797A142-2B5F-491F-8BEE-CA9D2A598F7C}" type="parTrans" cxnId="{AD297B75-2226-47E4-A98B-B943009B0302}">
      <dgm:prSet/>
      <dgm:spPr/>
      <dgm:t>
        <a:bodyPr/>
        <a:lstStyle/>
        <a:p>
          <a:pPr latinLnBrk="1"/>
          <a:endParaRPr lang="ko-KR" altLang="en-US"/>
        </a:p>
      </dgm:t>
    </dgm:pt>
    <dgm:pt modelId="{E730A39B-4152-4FE9-9329-DF0205A0E8C5}" type="sibTrans" cxnId="{AD297B75-2226-47E4-A98B-B943009B0302}">
      <dgm:prSet/>
      <dgm:spPr/>
      <dgm:t>
        <a:bodyPr/>
        <a:lstStyle/>
        <a:p>
          <a:pPr latinLnBrk="1"/>
          <a:endParaRPr lang="ko-KR" altLang="en-US"/>
        </a:p>
      </dgm:t>
    </dgm:pt>
    <dgm:pt modelId="{16A07458-6AE3-4C0B-B083-516EBBA15EB8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/>
            <a:t>불</a:t>
          </a:r>
        </a:p>
      </dgm:t>
    </dgm:pt>
    <dgm:pt modelId="{F9BCE12F-A97F-474C-8EE4-6B3850023D23}" type="parTrans" cxnId="{BD5A3F57-E6D6-415E-BD22-BA1B99099490}">
      <dgm:prSet/>
      <dgm:spPr/>
      <dgm:t>
        <a:bodyPr/>
        <a:lstStyle/>
        <a:p>
          <a:pPr latinLnBrk="1"/>
          <a:endParaRPr lang="ko-KR" altLang="en-US"/>
        </a:p>
      </dgm:t>
    </dgm:pt>
    <dgm:pt modelId="{42E18733-7806-4E3B-BF21-A51A9D94C518}" type="sibTrans" cxnId="{BD5A3F57-E6D6-415E-BD22-BA1B99099490}">
      <dgm:prSet/>
      <dgm:spPr/>
      <dgm:t>
        <a:bodyPr/>
        <a:lstStyle/>
        <a:p>
          <a:pPr latinLnBrk="1"/>
          <a:endParaRPr lang="ko-KR" altLang="en-US"/>
        </a:p>
      </dgm:t>
    </dgm:pt>
    <dgm:pt modelId="{134D7502-39B5-4F17-839F-1C1898D13B10}">
      <dgm:prSet phldrT="[텍스트]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dirty="0"/>
            <a:t>풀</a:t>
          </a:r>
        </a:p>
      </dgm:t>
    </dgm:pt>
    <dgm:pt modelId="{BE3F665C-B2D4-4B42-9F50-4B0A2C961068}" type="parTrans" cxnId="{FF5A2FF8-811E-4CE0-B230-6AC19ECCFF06}">
      <dgm:prSet/>
      <dgm:spPr/>
      <dgm:t>
        <a:bodyPr/>
        <a:lstStyle/>
        <a:p>
          <a:pPr latinLnBrk="1"/>
          <a:endParaRPr lang="ko-KR" altLang="en-US"/>
        </a:p>
      </dgm:t>
    </dgm:pt>
    <dgm:pt modelId="{8F000C4E-0621-4934-A205-8A9EA53D833E}" type="sibTrans" cxnId="{FF5A2FF8-811E-4CE0-B230-6AC19ECCFF06}">
      <dgm:prSet/>
      <dgm:spPr/>
      <dgm:t>
        <a:bodyPr/>
        <a:lstStyle/>
        <a:p>
          <a:pPr latinLnBrk="1"/>
          <a:endParaRPr lang="ko-KR" altLang="en-US"/>
        </a:p>
      </dgm:t>
    </dgm:pt>
    <dgm:pt modelId="{D30B4BF7-DE17-4E76-866D-926704306243}" type="pres">
      <dgm:prSet presAssocID="{CC596EEC-3E9E-4049-AA8B-0C988A900720}" presName="cycle" presStyleCnt="0">
        <dgm:presLayoutVars>
          <dgm:dir/>
          <dgm:resizeHandles val="exact"/>
        </dgm:presLayoutVars>
      </dgm:prSet>
      <dgm:spPr/>
    </dgm:pt>
    <dgm:pt modelId="{2BAE30AD-8DAE-49B4-898C-13CE0E8BECFA}" type="pres">
      <dgm:prSet presAssocID="{C0B6AB69-F2A8-4EA8-8C46-7A2D03D129E5}" presName="node" presStyleLbl="node1" presStyleIdx="0" presStyleCnt="3">
        <dgm:presLayoutVars>
          <dgm:bulletEnabled val="1"/>
        </dgm:presLayoutVars>
      </dgm:prSet>
      <dgm:spPr/>
    </dgm:pt>
    <dgm:pt modelId="{6E2FF413-7DC5-4FF3-92A5-EA0100CD0CB7}" type="pres">
      <dgm:prSet presAssocID="{E730A39B-4152-4FE9-9329-DF0205A0E8C5}" presName="sibTrans" presStyleLbl="sibTrans2D1" presStyleIdx="0" presStyleCnt="3"/>
      <dgm:spPr/>
    </dgm:pt>
    <dgm:pt modelId="{8E47253E-F1F0-44D2-A57A-75F79FDC5ED9}" type="pres">
      <dgm:prSet presAssocID="{E730A39B-4152-4FE9-9329-DF0205A0E8C5}" presName="connectorText" presStyleLbl="sibTrans2D1" presStyleIdx="0" presStyleCnt="3"/>
      <dgm:spPr/>
    </dgm:pt>
    <dgm:pt modelId="{FDCE568A-F18B-497C-960D-88BDBDC86942}" type="pres">
      <dgm:prSet presAssocID="{16A07458-6AE3-4C0B-B083-516EBBA15EB8}" presName="node" presStyleLbl="node1" presStyleIdx="1" presStyleCnt="3">
        <dgm:presLayoutVars>
          <dgm:bulletEnabled val="1"/>
        </dgm:presLayoutVars>
      </dgm:prSet>
      <dgm:spPr/>
    </dgm:pt>
    <dgm:pt modelId="{F685DD3C-7A54-4393-8423-1031E3DB2BA6}" type="pres">
      <dgm:prSet presAssocID="{42E18733-7806-4E3B-BF21-A51A9D94C518}" presName="sibTrans" presStyleLbl="sibTrans2D1" presStyleIdx="1" presStyleCnt="3"/>
      <dgm:spPr/>
    </dgm:pt>
    <dgm:pt modelId="{EBC2CB42-6CF0-4D58-9BF4-A3D1743C142F}" type="pres">
      <dgm:prSet presAssocID="{42E18733-7806-4E3B-BF21-A51A9D94C518}" presName="connectorText" presStyleLbl="sibTrans2D1" presStyleIdx="1" presStyleCnt="3"/>
      <dgm:spPr/>
    </dgm:pt>
    <dgm:pt modelId="{62D6FF73-D469-489F-A2FF-392FE3082F9D}" type="pres">
      <dgm:prSet presAssocID="{134D7502-39B5-4F17-839F-1C1898D13B10}" presName="node" presStyleLbl="node1" presStyleIdx="2" presStyleCnt="3">
        <dgm:presLayoutVars>
          <dgm:bulletEnabled val="1"/>
        </dgm:presLayoutVars>
      </dgm:prSet>
      <dgm:spPr/>
    </dgm:pt>
    <dgm:pt modelId="{A1602050-7E9B-4E29-995A-C799075ECE84}" type="pres">
      <dgm:prSet presAssocID="{8F000C4E-0621-4934-A205-8A9EA53D833E}" presName="sibTrans" presStyleLbl="sibTrans2D1" presStyleIdx="2" presStyleCnt="3"/>
      <dgm:spPr/>
    </dgm:pt>
    <dgm:pt modelId="{F53566D5-520A-4508-A2A5-175216574C41}" type="pres">
      <dgm:prSet presAssocID="{8F000C4E-0621-4934-A205-8A9EA53D833E}" presName="connectorText" presStyleLbl="sibTrans2D1" presStyleIdx="2" presStyleCnt="3"/>
      <dgm:spPr/>
    </dgm:pt>
  </dgm:ptLst>
  <dgm:cxnLst>
    <dgm:cxn modelId="{55A5D40F-3C96-471E-AE8C-C778CD386DF8}" type="presOf" srcId="{134D7502-39B5-4F17-839F-1C1898D13B10}" destId="{62D6FF73-D469-489F-A2FF-392FE3082F9D}" srcOrd="0" destOrd="0" presId="urn:microsoft.com/office/officeart/2005/8/layout/cycle2"/>
    <dgm:cxn modelId="{DAC8A61E-35EC-469A-97C2-A2311F30876A}" type="presOf" srcId="{42E18733-7806-4E3B-BF21-A51A9D94C518}" destId="{F685DD3C-7A54-4393-8423-1031E3DB2BA6}" srcOrd="0" destOrd="0" presId="urn:microsoft.com/office/officeart/2005/8/layout/cycle2"/>
    <dgm:cxn modelId="{2734735B-EF60-49F2-8276-D9D03A4C6884}" type="presOf" srcId="{8F000C4E-0621-4934-A205-8A9EA53D833E}" destId="{A1602050-7E9B-4E29-995A-C799075ECE84}" srcOrd="0" destOrd="0" presId="urn:microsoft.com/office/officeart/2005/8/layout/cycle2"/>
    <dgm:cxn modelId="{5607AF5E-39CA-489B-82D9-D86D1927B324}" type="presOf" srcId="{E730A39B-4152-4FE9-9329-DF0205A0E8C5}" destId="{6E2FF413-7DC5-4FF3-92A5-EA0100CD0CB7}" srcOrd="0" destOrd="0" presId="urn:microsoft.com/office/officeart/2005/8/layout/cycle2"/>
    <dgm:cxn modelId="{AD297B75-2226-47E4-A98B-B943009B0302}" srcId="{CC596EEC-3E9E-4049-AA8B-0C988A900720}" destId="{C0B6AB69-F2A8-4EA8-8C46-7A2D03D129E5}" srcOrd="0" destOrd="0" parTransId="{B797A142-2B5F-491F-8BEE-CA9D2A598F7C}" sibTransId="{E730A39B-4152-4FE9-9329-DF0205A0E8C5}"/>
    <dgm:cxn modelId="{BD5A3F57-E6D6-415E-BD22-BA1B99099490}" srcId="{CC596EEC-3E9E-4049-AA8B-0C988A900720}" destId="{16A07458-6AE3-4C0B-B083-516EBBA15EB8}" srcOrd="1" destOrd="0" parTransId="{F9BCE12F-A97F-474C-8EE4-6B3850023D23}" sibTransId="{42E18733-7806-4E3B-BF21-A51A9D94C518}"/>
    <dgm:cxn modelId="{48EAD35A-EEB2-45A0-9BE8-D7FE0409FE23}" type="presOf" srcId="{E730A39B-4152-4FE9-9329-DF0205A0E8C5}" destId="{8E47253E-F1F0-44D2-A57A-75F79FDC5ED9}" srcOrd="1" destOrd="0" presId="urn:microsoft.com/office/officeart/2005/8/layout/cycle2"/>
    <dgm:cxn modelId="{F26DBF8F-4C98-4888-8978-29AF07A0DA02}" type="presOf" srcId="{C0B6AB69-F2A8-4EA8-8C46-7A2D03D129E5}" destId="{2BAE30AD-8DAE-49B4-898C-13CE0E8BECFA}" srcOrd="0" destOrd="0" presId="urn:microsoft.com/office/officeart/2005/8/layout/cycle2"/>
    <dgm:cxn modelId="{6EB1F5CA-154C-4C5A-AC69-53A5E5C4A435}" type="presOf" srcId="{8F000C4E-0621-4934-A205-8A9EA53D833E}" destId="{F53566D5-520A-4508-A2A5-175216574C41}" srcOrd="1" destOrd="0" presId="urn:microsoft.com/office/officeart/2005/8/layout/cycle2"/>
    <dgm:cxn modelId="{DD9A49D6-F338-4460-B952-52C1E66AAE9A}" type="presOf" srcId="{42E18733-7806-4E3B-BF21-A51A9D94C518}" destId="{EBC2CB42-6CF0-4D58-9BF4-A3D1743C142F}" srcOrd="1" destOrd="0" presId="urn:microsoft.com/office/officeart/2005/8/layout/cycle2"/>
    <dgm:cxn modelId="{FF5A2FF8-811E-4CE0-B230-6AC19ECCFF06}" srcId="{CC596EEC-3E9E-4049-AA8B-0C988A900720}" destId="{134D7502-39B5-4F17-839F-1C1898D13B10}" srcOrd="2" destOrd="0" parTransId="{BE3F665C-B2D4-4B42-9F50-4B0A2C961068}" sibTransId="{8F000C4E-0621-4934-A205-8A9EA53D833E}"/>
    <dgm:cxn modelId="{F0E401FC-5721-4541-80B7-C4E397C4708D}" type="presOf" srcId="{16A07458-6AE3-4C0B-B083-516EBBA15EB8}" destId="{FDCE568A-F18B-497C-960D-88BDBDC86942}" srcOrd="0" destOrd="0" presId="urn:microsoft.com/office/officeart/2005/8/layout/cycle2"/>
    <dgm:cxn modelId="{6DC2C0FC-63F0-4AAF-9FDC-6BAD994C053A}" type="presOf" srcId="{CC596EEC-3E9E-4049-AA8B-0C988A900720}" destId="{D30B4BF7-DE17-4E76-866D-926704306243}" srcOrd="0" destOrd="0" presId="urn:microsoft.com/office/officeart/2005/8/layout/cycle2"/>
    <dgm:cxn modelId="{46FC4BAA-640C-42CC-B98D-BFBCAA3A75FC}" type="presParOf" srcId="{D30B4BF7-DE17-4E76-866D-926704306243}" destId="{2BAE30AD-8DAE-49B4-898C-13CE0E8BECFA}" srcOrd="0" destOrd="0" presId="urn:microsoft.com/office/officeart/2005/8/layout/cycle2"/>
    <dgm:cxn modelId="{F7B6D7B6-9B51-4D07-A605-9764020B10DC}" type="presParOf" srcId="{D30B4BF7-DE17-4E76-866D-926704306243}" destId="{6E2FF413-7DC5-4FF3-92A5-EA0100CD0CB7}" srcOrd="1" destOrd="0" presId="urn:microsoft.com/office/officeart/2005/8/layout/cycle2"/>
    <dgm:cxn modelId="{CD1CE40C-D971-48E8-83E3-A47978563E3B}" type="presParOf" srcId="{6E2FF413-7DC5-4FF3-92A5-EA0100CD0CB7}" destId="{8E47253E-F1F0-44D2-A57A-75F79FDC5ED9}" srcOrd="0" destOrd="0" presId="urn:microsoft.com/office/officeart/2005/8/layout/cycle2"/>
    <dgm:cxn modelId="{B5C56AA2-A37C-48B4-B5AB-D1288B02CC47}" type="presParOf" srcId="{D30B4BF7-DE17-4E76-866D-926704306243}" destId="{FDCE568A-F18B-497C-960D-88BDBDC86942}" srcOrd="2" destOrd="0" presId="urn:microsoft.com/office/officeart/2005/8/layout/cycle2"/>
    <dgm:cxn modelId="{252A643A-61F9-4C13-9CCE-4B60AB837462}" type="presParOf" srcId="{D30B4BF7-DE17-4E76-866D-926704306243}" destId="{F685DD3C-7A54-4393-8423-1031E3DB2BA6}" srcOrd="3" destOrd="0" presId="urn:microsoft.com/office/officeart/2005/8/layout/cycle2"/>
    <dgm:cxn modelId="{EA9AFD79-8D62-45AD-87A0-676556F89E2C}" type="presParOf" srcId="{F685DD3C-7A54-4393-8423-1031E3DB2BA6}" destId="{EBC2CB42-6CF0-4D58-9BF4-A3D1743C142F}" srcOrd="0" destOrd="0" presId="urn:microsoft.com/office/officeart/2005/8/layout/cycle2"/>
    <dgm:cxn modelId="{5B0634F0-EAF3-4B3E-9500-C9DCD928332B}" type="presParOf" srcId="{D30B4BF7-DE17-4E76-866D-926704306243}" destId="{62D6FF73-D469-489F-A2FF-392FE3082F9D}" srcOrd="4" destOrd="0" presId="urn:microsoft.com/office/officeart/2005/8/layout/cycle2"/>
    <dgm:cxn modelId="{B2B9180C-D7BA-42AE-AF56-7D25FCF2937E}" type="presParOf" srcId="{D30B4BF7-DE17-4E76-866D-926704306243}" destId="{A1602050-7E9B-4E29-995A-C799075ECE84}" srcOrd="5" destOrd="0" presId="urn:microsoft.com/office/officeart/2005/8/layout/cycle2"/>
    <dgm:cxn modelId="{27280179-137F-4E93-BF31-4F83DC72EFAF}" type="presParOf" srcId="{A1602050-7E9B-4E29-995A-C799075ECE84}" destId="{F53566D5-520A-4508-A2A5-175216574C4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30AD-8DAE-49B4-898C-13CE0E8BECFA}">
      <dsp:nvSpPr>
        <dsp:cNvPr id="0" name=""/>
        <dsp:cNvSpPr/>
      </dsp:nvSpPr>
      <dsp:spPr>
        <a:xfrm>
          <a:off x="2192539" y="12"/>
          <a:ext cx="1018436" cy="101843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물</a:t>
          </a:r>
        </a:p>
      </dsp:txBody>
      <dsp:txXfrm>
        <a:off x="2341685" y="149158"/>
        <a:ext cx="720144" cy="720144"/>
      </dsp:txXfrm>
    </dsp:sp>
    <dsp:sp modelId="{6E2FF413-7DC5-4FF3-92A5-EA0100CD0CB7}">
      <dsp:nvSpPr>
        <dsp:cNvPr id="0" name=""/>
        <dsp:cNvSpPr/>
      </dsp:nvSpPr>
      <dsp:spPr>
        <a:xfrm rot="3600000">
          <a:off x="2944885" y="992695"/>
          <a:ext cx="270450" cy="343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965169" y="1026307"/>
        <a:ext cx="189315" cy="206234"/>
      </dsp:txXfrm>
    </dsp:sp>
    <dsp:sp modelId="{FDCE568A-F18B-497C-960D-88BDBDC86942}">
      <dsp:nvSpPr>
        <dsp:cNvPr id="0" name=""/>
        <dsp:cNvSpPr/>
      </dsp:nvSpPr>
      <dsp:spPr>
        <a:xfrm>
          <a:off x="2956899" y="1323921"/>
          <a:ext cx="1018436" cy="10184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불</a:t>
          </a:r>
        </a:p>
      </dsp:txBody>
      <dsp:txXfrm>
        <a:off x="3106045" y="1473067"/>
        <a:ext cx="720144" cy="720144"/>
      </dsp:txXfrm>
    </dsp:sp>
    <dsp:sp modelId="{F685DD3C-7A54-4393-8423-1031E3DB2BA6}">
      <dsp:nvSpPr>
        <dsp:cNvPr id="0" name=""/>
        <dsp:cNvSpPr/>
      </dsp:nvSpPr>
      <dsp:spPr>
        <a:xfrm rot="10800000">
          <a:off x="2574187" y="1661278"/>
          <a:ext cx="270450" cy="343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10800000">
        <a:off x="2655322" y="1730022"/>
        <a:ext cx="189315" cy="206234"/>
      </dsp:txXfrm>
    </dsp:sp>
    <dsp:sp modelId="{62D6FF73-D469-489F-A2FF-392FE3082F9D}">
      <dsp:nvSpPr>
        <dsp:cNvPr id="0" name=""/>
        <dsp:cNvSpPr/>
      </dsp:nvSpPr>
      <dsp:spPr>
        <a:xfrm>
          <a:off x="1428180" y="1323921"/>
          <a:ext cx="1018436" cy="101843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풀</a:t>
          </a:r>
        </a:p>
      </dsp:txBody>
      <dsp:txXfrm>
        <a:off x="1577326" y="1473067"/>
        <a:ext cx="720144" cy="720144"/>
      </dsp:txXfrm>
    </dsp:sp>
    <dsp:sp modelId="{A1602050-7E9B-4E29-995A-C799075ECE84}">
      <dsp:nvSpPr>
        <dsp:cNvPr id="0" name=""/>
        <dsp:cNvSpPr/>
      </dsp:nvSpPr>
      <dsp:spPr>
        <a:xfrm rot="18000000">
          <a:off x="2180526" y="1005952"/>
          <a:ext cx="270450" cy="343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200810" y="1109828"/>
        <a:ext cx="189315" cy="20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69969-83C9-47C2-BFB6-A7C47385389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7D853-A845-4159-AB45-91FAA86A2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7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5750-006D-4B0A-B4BC-FDF83B9F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260D0-ED87-42C8-AA3B-78B98187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975E7-F576-40F3-B47B-F73762A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0CFA-FA45-4382-B41D-F3A00463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B0C6F-F0ED-4730-8A43-168B15B7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3D87-0492-4F13-B466-FA64CD4D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17DF9-41E7-4B76-A54F-4056BB32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5B496-F3CE-4048-80CF-058C7F7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95E07-DD67-4BEB-88D6-C5B609B2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20165-5213-4C7E-8ACA-8D8EB6F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8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89CD4E-B446-4E3E-96D6-EAE6C4B75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4BEF8-2500-4E56-9130-306C33C61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43E42-3F04-4F07-BCCA-D5F90C47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C544A-3A92-4E4B-9370-05F43A0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C120-D82F-4A6D-A2B2-E5A076BE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C006-EA98-4E5B-A926-90D63EC4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EE9F9-08A4-494E-8679-37C03B91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46829-EDDB-49D4-8DFA-F4EBFCFC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A56E6-21D5-4E1B-9A40-21490B4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BBC42-A2E9-4947-843D-CF479139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F399-27A9-4F67-979F-C6C6A73D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CF897-7C0F-4CC4-927C-AE70027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319D1-E35F-44FF-94C3-F0868F79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F3FA-0D29-419D-AFC3-E61F717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F7790-6ACB-466D-8E77-5F2C85F9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EF047-9129-4660-965C-37EF0212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6EBB-09D5-45D5-BC84-FD7D05542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FF637-F721-4C46-896D-4C951E6E3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29396-63E1-4398-B556-E61979B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7A100-8ABB-433C-82D3-0A4ED2B1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7F85C-1438-4BE2-808E-AA38C21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727F-095E-4EAC-A1CE-49E0E74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AB05C-4EFB-4373-8004-F87B6F1D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10CF6-852F-4F97-AE1F-2A7E7F3A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F0C03-FDE4-4E8F-870E-21012B09D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C458C-3411-4163-8E5D-60A33C817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5D460-BEB5-4987-9533-9586CB68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687BE-E9F4-4FEE-A0C7-11F5D6AF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B9C50-49D4-4573-89AA-C8BE5164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5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9A5A0-EBF9-4F3F-8824-6464968D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D2A8D-4889-4555-86F1-C1C83170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FF25C7-5236-4799-AA5C-E9D28DCF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FEB19-C733-4D1D-A5C8-303F9C16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5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F1F2A-D11B-4B88-BB8A-C55FBB10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6AFA9-ECE3-46E1-8C2C-86F2890E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4972A-2ED4-4B72-9334-EB136B2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0C82-F0FA-48FE-A349-11D26DC5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2FBEB-BEDE-4C40-BC1E-4F43D842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09769-DEC2-4894-AFAF-13AD3131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01DD5-F240-4EA4-8C81-F104ED8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01E1C-FC3A-4674-B6A5-982D510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14DD8-0442-4323-8C92-C9943CCB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DA1EC-C676-4F80-8E30-46F5BFE9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2DDD35-6456-43C2-9C49-7BEE0267B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20068-46D9-4108-AD0A-71BFDB8B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F84D5-A2B7-430C-AC1C-32C02636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8DDF8-D728-4A42-A67E-C6E38571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A31EA-1ADF-4FA9-AE0E-178B816B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31357-32F4-4AFE-969E-85E6E804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65CB-3ABF-4A73-B35D-C890C6E3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CA21B-F87D-4690-A015-7F314455E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5222-7A30-4F93-9522-D05B454A8EF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1762A-AEA2-4CD1-BC48-E0B891440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CD57-5B19-48C3-ADE1-9B2F97C7E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06B2-8762-4B84-833C-FA56E1E1C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5B54-31E9-4023-9AA8-EDC5AA310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066474-8F8E-43B8-BB36-C345C681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trike="sngStrike" dirty="0"/>
              <a:t>Ver20.02.17</a:t>
            </a:r>
          </a:p>
          <a:p>
            <a:r>
              <a:rPr lang="en-US" altLang="ko-KR" dirty="0"/>
              <a:t>Ver20.02.18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trike="sngStrike" dirty="0"/>
              <a:t>노트 시스템 채택 보류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E342B33-C9FA-4FA3-8A66-023900F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이동형 노트</a:t>
            </a:r>
            <a:endParaRPr lang="en-US" altLang="ko-KR" dirty="0"/>
          </a:p>
          <a:p>
            <a:r>
              <a:rPr lang="ko-KR" altLang="en-US" sz="2400" dirty="0"/>
              <a:t>노트의 방향으로 다른 노트를 순차적으로 </a:t>
            </a:r>
            <a:r>
              <a:rPr lang="ko-KR" altLang="en-US" sz="2400" dirty="0" err="1"/>
              <a:t>눌러야하는</a:t>
            </a:r>
            <a:r>
              <a:rPr lang="ko-KR" altLang="en-US" sz="2400" dirty="0"/>
              <a:t> 노트</a:t>
            </a:r>
            <a:endParaRPr lang="en-US" altLang="ko-KR" sz="2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236F05-55C4-4207-A739-305AB3754301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6DB252-8332-472D-9B04-3B0A105431F2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D0844D-0797-4D28-AFC1-88FBFBBE97D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23DA33-1639-4726-91C1-44F7C957F07E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3E5C4C-E5B8-49A2-83D0-46E0518C6408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CD26C6-1FCA-4F30-B5FD-45ACE980D52B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127AAE-8EEC-4916-A6D8-EADE22FAADC8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420113-D131-48BE-B98B-BCC8DB4A7583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F70B29-D44E-4EB2-908C-B7EADA9D7DCD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3E27752-07F8-484D-83C5-AB0DEAE95967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11038101" y="2766035"/>
            <a:ext cx="2" cy="2374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막힌 원호 2">
            <a:extLst>
              <a:ext uri="{FF2B5EF4-FFF2-40B4-BE49-F238E27FC236}">
                <a16:creationId xmlns:a16="http://schemas.microsoft.com/office/drawing/2014/main" id="{AD32938D-873C-40CB-896A-E1AFC6A9171E}"/>
              </a:ext>
            </a:extLst>
          </p:cNvPr>
          <p:cNvSpPr/>
          <p:nvPr/>
        </p:nvSpPr>
        <p:spPr>
          <a:xfrm rot="10800000">
            <a:off x="8045074" y="4650579"/>
            <a:ext cx="3067207" cy="1579264"/>
          </a:xfrm>
          <a:prstGeom prst="blockArc">
            <a:avLst>
              <a:gd name="adj1" fmla="val 10843000"/>
              <a:gd name="adj2" fmla="val 21495085"/>
              <a:gd name="adj3" fmla="val 124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51D28D0A-44C9-4FA6-BF29-59C99E426930}"/>
              </a:ext>
            </a:extLst>
          </p:cNvPr>
          <p:cNvSpPr/>
          <p:nvPr/>
        </p:nvSpPr>
        <p:spPr>
          <a:xfrm rot="3065515">
            <a:off x="7750673" y="5015185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9B6A-9DDE-4C00-80B8-59B0667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처리와 점수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0B109E-80C7-4B34-B165-6C62E2A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노트 처리 등급</a:t>
            </a:r>
            <a:endParaRPr lang="en-US" altLang="ko-KR" dirty="0"/>
          </a:p>
          <a:p>
            <a:r>
              <a:rPr lang="en-US" altLang="ko-KR" sz="2400" dirty="0"/>
              <a:t>Perfect: 90% </a:t>
            </a:r>
            <a:r>
              <a:rPr lang="ko-KR" altLang="en-US" sz="2400" dirty="0"/>
              <a:t>이상 정확</a:t>
            </a:r>
            <a:r>
              <a:rPr lang="en-US" altLang="ko-KR" sz="2400" dirty="0"/>
              <a:t>. 200</a:t>
            </a:r>
            <a:r>
              <a:rPr lang="ko-KR" altLang="en-US" sz="2400" dirty="0"/>
              <a:t>점</a:t>
            </a:r>
            <a:endParaRPr lang="en-US" altLang="ko-KR" sz="2400" dirty="0"/>
          </a:p>
          <a:p>
            <a:r>
              <a:rPr lang="en-US" altLang="ko-KR" sz="2400" dirty="0"/>
              <a:t>Great: 80% </a:t>
            </a:r>
            <a:r>
              <a:rPr lang="ko-KR" altLang="en-US" sz="2400" dirty="0"/>
              <a:t>이상 정확</a:t>
            </a:r>
            <a:r>
              <a:rPr lang="en-US" altLang="ko-KR" sz="2400" dirty="0"/>
              <a:t>. 100</a:t>
            </a:r>
            <a:r>
              <a:rPr lang="ko-KR" altLang="en-US" sz="2400" dirty="0"/>
              <a:t>점</a:t>
            </a:r>
            <a:endParaRPr lang="en-US" altLang="ko-KR" sz="2400" dirty="0"/>
          </a:p>
          <a:p>
            <a:r>
              <a:rPr lang="en-US" altLang="ko-KR" sz="2400" dirty="0"/>
              <a:t>Miss: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마법진</a:t>
            </a:r>
            <a:r>
              <a:rPr lang="ko-KR" altLang="en-US" sz="2400" dirty="0"/>
              <a:t> 취소</a:t>
            </a:r>
            <a:r>
              <a:rPr lang="en-US" altLang="ko-KR" sz="2400" dirty="0"/>
              <a:t>, HP </a:t>
            </a:r>
            <a:r>
              <a:rPr lang="ko-KR" altLang="en-US" sz="2400" dirty="0"/>
              <a:t>감소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콤보 계산</a:t>
            </a:r>
            <a:endParaRPr lang="en-US" altLang="ko-KR" dirty="0"/>
          </a:p>
          <a:p>
            <a:r>
              <a:rPr lang="ko-KR" altLang="en-US" sz="2400" dirty="0"/>
              <a:t>마법진이 완성되면 </a:t>
            </a:r>
            <a:r>
              <a:rPr lang="en-US" altLang="ko-KR" sz="2400" dirty="0"/>
              <a:t>1</a:t>
            </a:r>
            <a:r>
              <a:rPr lang="ko-KR" altLang="en-US" sz="2400" dirty="0"/>
              <a:t>콤보를 계산</a:t>
            </a:r>
            <a:endParaRPr lang="en-US" altLang="ko-KR" sz="2400" dirty="0"/>
          </a:p>
          <a:p>
            <a:r>
              <a:rPr lang="ko-KR" altLang="en-US" sz="2400" dirty="0"/>
              <a:t>해당 마법진을 만들며 얻은 점수를 </a:t>
            </a:r>
            <a:r>
              <a:rPr lang="ko-KR" altLang="en-US" sz="2400" dirty="0" err="1"/>
              <a:t>마법진</a:t>
            </a:r>
            <a:r>
              <a:rPr lang="ko-KR" altLang="en-US" sz="2400" dirty="0"/>
              <a:t> 완성 추가 점수와 합산</a:t>
            </a:r>
            <a:r>
              <a:rPr lang="en-US" altLang="ko-KR" sz="2400" dirty="0"/>
              <a:t>, </a:t>
            </a:r>
            <a:r>
              <a:rPr lang="ko-KR" altLang="en-US" sz="2400" dirty="0"/>
              <a:t>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C20BBF-56B8-4549-82A6-4100EADBBD80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E6D7C4-2ED7-41F1-B419-01736903957C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1CB86C-DC8B-445C-8FF4-38434713CC12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E3883A-0800-4465-A2B8-268343D54D35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834972-08B8-4E12-9F2E-6D7C20FA2EFE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43C203-1A0F-4267-88FB-607860D3B34F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71F6C0-F4C5-469D-8146-787A0BD15DDF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DC20A51-802D-4F91-AAE2-01C4C34A2DC8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FFA652-268F-49DB-B86B-344450B988EA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39F32F-2234-47C3-A3C4-66FCB7DD1B54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8391552" y="2493746"/>
            <a:ext cx="2374259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DD91E2-9081-4F3C-9C1F-50979125C46B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11038101" y="2766035"/>
            <a:ext cx="2" cy="2374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C64954-528B-472A-94F5-F376254C4179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 flipV="1">
            <a:off x="8391549" y="5412585"/>
            <a:ext cx="2374264" cy="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782A7B24-B589-4928-87E7-477D2AF0FACC}"/>
              </a:ext>
            </a:extLst>
          </p:cNvPr>
          <p:cNvSpPr/>
          <p:nvPr/>
        </p:nvSpPr>
        <p:spPr>
          <a:xfrm rot="3065515">
            <a:off x="10654962" y="2068357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8D06A72-F72A-45D1-9FC9-DC6144777C82}"/>
              </a:ext>
            </a:extLst>
          </p:cNvPr>
          <p:cNvSpPr/>
          <p:nvPr/>
        </p:nvSpPr>
        <p:spPr>
          <a:xfrm rot="3065515">
            <a:off x="7761359" y="2080636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0081BF-F007-420A-9CC3-794BB25136D3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 flipH="1">
            <a:off x="8119260" y="2766036"/>
            <a:ext cx="3" cy="23742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18D5B2-0451-407D-A063-2A647BF7037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8311798" y="2686284"/>
            <a:ext cx="2533765" cy="25337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A16BF7-973F-4026-89D7-464DAACCD4B3}"/>
              </a:ext>
            </a:extLst>
          </p:cNvPr>
          <p:cNvSpPr/>
          <p:nvPr/>
        </p:nvSpPr>
        <p:spPr>
          <a:xfrm>
            <a:off x="7010331" y="2032511"/>
            <a:ext cx="90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Perfect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EECC6C-AAAE-490F-8326-2D05596BA59A}"/>
              </a:ext>
            </a:extLst>
          </p:cNvPr>
          <p:cNvSpPr/>
          <p:nvPr/>
        </p:nvSpPr>
        <p:spPr>
          <a:xfrm>
            <a:off x="10893749" y="1834165"/>
            <a:ext cx="74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Great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39AD9-8741-458D-A408-8FBC4663BAAB}"/>
              </a:ext>
            </a:extLst>
          </p:cNvPr>
          <p:cNvSpPr/>
          <p:nvPr/>
        </p:nvSpPr>
        <p:spPr>
          <a:xfrm rot="20805991">
            <a:off x="6854084" y="910708"/>
            <a:ext cx="474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정상 처리된 노트는 이펙트와 소리로 피드백</a:t>
            </a:r>
            <a:endParaRPr lang="en-US" altLang="ko-KR" b="1" dirty="0">
              <a:highlight>
                <a:srgbClr val="FFFF00"/>
              </a:highlight>
            </a:endParaRPr>
          </a:p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EX) </a:t>
            </a:r>
            <a:r>
              <a:rPr lang="ko-KR" altLang="en-US" b="1" dirty="0" err="1">
                <a:highlight>
                  <a:srgbClr val="FFFF00"/>
                </a:highlight>
              </a:rPr>
              <a:t>마법봉</a:t>
            </a:r>
            <a:r>
              <a:rPr lang="ko-KR" altLang="en-US" b="1" dirty="0">
                <a:highlight>
                  <a:srgbClr val="FFFF00"/>
                </a:highlight>
              </a:rPr>
              <a:t> 소리 </a:t>
            </a:r>
            <a:r>
              <a:rPr lang="en-US" altLang="ko-KR" b="1" dirty="0">
                <a:highlight>
                  <a:srgbClr val="FFFF00"/>
                </a:highlight>
              </a:rPr>
              <a:t>vs </a:t>
            </a:r>
            <a:r>
              <a:rPr lang="ko-KR" altLang="en-US" b="1" dirty="0">
                <a:highlight>
                  <a:srgbClr val="FFFF00"/>
                </a:highlight>
              </a:rPr>
              <a:t>필기 소리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72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9B6A-9DDE-4C00-80B8-59B0667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처리와 점수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0B109E-80C7-4B34-B165-6C62E2A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피버타임</a:t>
            </a:r>
            <a:r>
              <a:rPr lang="en-US" altLang="ko-KR" dirty="0"/>
              <a:t>(</a:t>
            </a:r>
            <a:r>
              <a:rPr lang="ko-KR" altLang="en-US" dirty="0"/>
              <a:t>보류</a:t>
            </a:r>
            <a:r>
              <a:rPr lang="en-US" altLang="ko-KR" dirty="0"/>
              <a:t>)</a:t>
            </a:r>
          </a:p>
          <a:p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29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9B6A-9DDE-4C00-80B8-59B0667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0B109E-80C7-4B34-B165-6C62E2A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스토리를 진행할 스테이지를 고르는 시스템</a:t>
            </a:r>
            <a:endParaRPr lang="en-US" altLang="ko-KR" dirty="0"/>
          </a:p>
          <a:p>
            <a:r>
              <a:rPr lang="ko-KR" altLang="en-US" sz="2400" dirty="0"/>
              <a:t>한 곡당 한 스테이지를 매치</a:t>
            </a:r>
            <a:endParaRPr lang="en-US" altLang="ko-KR" sz="2400" dirty="0"/>
          </a:p>
          <a:p>
            <a:r>
              <a:rPr lang="ko-KR" altLang="en-US" sz="2400" dirty="0"/>
              <a:t>한 곡은 </a:t>
            </a:r>
            <a:r>
              <a:rPr lang="en-US" altLang="ko-KR" sz="2400" dirty="0"/>
              <a:t>(3)</a:t>
            </a:r>
            <a:r>
              <a:rPr lang="ko-KR" altLang="en-US" sz="2400" dirty="0"/>
              <a:t>개의 난이도를 가짐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개의 스테이지는 각 속성을 이미지화</a:t>
            </a:r>
            <a:endParaRPr lang="en-US" altLang="ko-KR" sz="2400" dirty="0"/>
          </a:p>
          <a:p>
            <a:pPr lvl="1"/>
            <a:r>
              <a:rPr lang="en-US" altLang="ko-KR" dirty="0"/>
              <a:t>Plot Twist</a:t>
            </a:r>
            <a:r>
              <a:rPr lang="ko-KR" altLang="en-US" dirty="0"/>
              <a:t>는 숲</a:t>
            </a:r>
            <a:r>
              <a:rPr lang="en-US" altLang="ko-KR" dirty="0"/>
              <a:t>(</a:t>
            </a:r>
            <a:r>
              <a:rPr lang="ko-KR" altLang="en-US" dirty="0" err="1"/>
              <a:t>풀속성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Precision Strike </a:t>
            </a:r>
            <a:r>
              <a:rPr lang="ko-KR" altLang="en-US" dirty="0"/>
              <a:t>강</a:t>
            </a:r>
            <a:r>
              <a:rPr lang="en-US" altLang="ko-KR" dirty="0"/>
              <a:t>(</a:t>
            </a:r>
            <a:r>
              <a:rPr lang="ko-KR" altLang="en-US" dirty="0" err="1"/>
              <a:t>물속성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Introspect </a:t>
            </a:r>
            <a:r>
              <a:rPr lang="ko-KR" altLang="en-US" dirty="0"/>
              <a:t>화산</a:t>
            </a:r>
            <a:r>
              <a:rPr lang="en-US" altLang="ko-KR" dirty="0"/>
              <a:t>(</a:t>
            </a:r>
            <a:r>
              <a:rPr lang="ko-KR" altLang="en-US" dirty="0" err="1"/>
              <a:t>불속성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109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9B6A-9DDE-4C00-80B8-59B0667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업적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0B109E-80C7-4B34-B165-6C62E2A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542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플레이어가 목표를 가지고 플레이할 수 있도록 유도하는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항목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풀 콤보</a:t>
            </a:r>
            <a:r>
              <a:rPr lang="en-US" altLang="ko-KR" dirty="0"/>
              <a:t>/ x</a:t>
            </a:r>
            <a:r>
              <a:rPr lang="ko-KR" altLang="en-US" dirty="0"/>
              <a:t>점 이상 </a:t>
            </a:r>
            <a:r>
              <a:rPr lang="en-US" altLang="ko-KR" dirty="0"/>
              <a:t>/ </a:t>
            </a:r>
            <a:r>
              <a:rPr lang="ko-KR" altLang="en-US" dirty="0"/>
              <a:t>모든 곡을 클리어</a:t>
            </a:r>
            <a:r>
              <a:rPr lang="en-US" altLang="ko-KR" dirty="0"/>
              <a:t>/ </a:t>
            </a:r>
            <a:r>
              <a:rPr lang="ko-KR" altLang="en-US" dirty="0"/>
              <a:t>모든 난이도를 클리어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기록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75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9B6A-9DDE-4C00-80B8-59B0667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필수 요소</a:t>
            </a:r>
            <a:r>
              <a:rPr lang="en-US" altLang="ko-KR" sz="2400" dirty="0"/>
              <a:t>(</a:t>
            </a:r>
            <a:r>
              <a:rPr lang="ko-KR" altLang="en-US" sz="2400" dirty="0"/>
              <a:t>모두 키보드 버튼으로 해결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E6892A7-7147-455C-B3AC-9B247496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1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인 게임</a:t>
            </a:r>
            <a:endParaRPr lang="en-US" altLang="ko-KR" dirty="0"/>
          </a:p>
          <a:p>
            <a:r>
              <a:rPr lang="ko-KR" altLang="en-US" sz="2400" dirty="0"/>
              <a:t>플레이어 </a:t>
            </a:r>
            <a:r>
              <a:rPr lang="en-US" altLang="ko-KR" sz="2400" dirty="0"/>
              <a:t>HP</a:t>
            </a:r>
          </a:p>
          <a:p>
            <a:r>
              <a:rPr lang="ko-KR" altLang="en-US" sz="2400" dirty="0"/>
              <a:t>곡 진행도</a:t>
            </a:r>
            <a:endParaRPr lang="en-US" altLang="ko-KR" sz="2400" dirty="0"/>
          </a:p>
          <a:p>
            <a:r>
              <a:rPr lang="en-US" altLang="ko-KR" sz="2400" dirty="0"/>
              <a:t>PGM </a:t>
            </a:r>
            <a:r>
              <a:rPr lang="ko-KR" altLang="en-US" sz="2400" dirty="0"/>
              <a:t>판정</a:t>
            </a:r>
            <a:endParaRPr lang="en-US" altLang="ko-KR" sz="2400" dirty="0"/>
          </a:p>
          <a:p>
            <a:r>
              <a:rPr lang="ko-KR" altLang="en-US" sz="2400" dirty="0"/>
              <a:t>점수</a:t>
            </a:r>
            <a:endParaRPr lang="en-US" altLang="ko-KR" sz="2400" dirty="0"/>
          </a:p>
          <a:p>
            <a:r>
              <a:rPr lang="ko-KR" altLang="en-US" sz="2400" dirty="0"/>
              <a:t>콤보</a:t>
            </a:r>
            <a:endParaRPr lang="en-US" altLang="ko-KR" sz="2400" dirty="0"/>
          </a:p>
          <a:p>
            <a:r>
              <a:rPr lang="ko-KR" altLang="en-US" sz="2400" dirty="0"/>
              <a:t>일시정지</a:t>
            </a:r>
            <a:r>
              <a:rPr lang="en-US" altLang="ko-KR" sz="2400" dirty="0"/>
              <a:t>(esc</a:t>
            </a:r>
            <a:r>
              <a:rPr lang="ko-KR" altLang="en-US" sz="2400" dirty="0"/>
              <a:t>로 활성화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재개</a:t>
            </a:r>
            <a:endParaRPr lang="en-US" altLang="ko-KR" sz="2000" dirty="0"/>
          </a:p>
          <a:p>
            <a:pPr lvl="1"/>
            <a:r>
              <a:rPr lang="ko-KR" altLang="en-US" sz="2000" dirty="0"/>
              <a:t>로비로</a:t>
            </a:r>
            <a:endParaRPr lang="en-US" altLang="ko-KR" sz="2000" dirty="0"/>
          </a:p>
          <a:p>
            <a:pPr lvl="1"/>
            <a:r>
              <a:rPr lang="ko-KR" altLang="en-US" sz="2000" dirty="0"/>
              <a:t>처음부터 다시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BE141C-998A-4E50-B81F-263ECE05ACEC}"/>
              </a:ext>
            </a:extLst>
          </p:cNvPr>
          <p:cNvSpPr txBox="1">
            <a:spLocks/>
          </p:cNvSpPr>
          <p:nvPr/>
        </p:nvSpPr>
        <p:spPr>
          <a:xfrm>
            <a:off x="4555958" y="1825625"/>
            <a:ext cx="3547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로비</a:t>
            </a:r>
            <a:endParaRPr lang="en-US" altLang="ko-KR" dirty="0"/>
          </a:p>
          <a:p>
            <a:r>
              <a:rPr lang="ko-KR" altLang="en-US" sz="2400" dirty="0"/>
              <a:t>스테이지 선택</a:t>
            </a:r>
            <a:endParaRPr lang="en-US" altLang="ko-KR" sz="2400" dirty="0"/>
          </a:p>
          <a:p>
            <a:pPr lvl="1"/>
            <a:r>
              <a:rPr lang="ko-KR" altLang="en-US" sz="2000" dirty="0"/>
              <a:t>난이도 선택</a:t>
            </a:r>
            <a:endParaRPr lang="en-US" altLang="ko-KR" sz="2000" dirty="0"/>
          </a:p>
          <a:p>
            <a:pPr lvl="1"/>
            <a:r>
              <a:rPr lang="ko-KR" altLang="en-US" sz="2000" dirty="0"/>
              <a:t>이전 기록</a:t>
            </a:r>
            <a:endParaRPr lang="en-US" altLang="ko-KR" sz="2000" dirty="0"/>
          </a:p>
          <a:p>
            <a:r>
              <a:rPr lang="ko-KR" altLang="en-US" sz="2400" dirty="0"/>
              <a:t>옵션</a:t>
            </a:r>
            <a:endParaRPr lang="en-US" altLang="ko-KR" sz="2400" dirty="0"/>
          </a:p>
          <a:p>
            <a:pPr lvl="1"/>
            <a:r>
              <a:rPr lang="ko-KR" altLang="en-US" sz="2000" dirty="0"/>
              <a:t>노트 타이밍 조절</a:t>
            </a:r>
            <a:endParaRPr lang="en-US" altLang="ko-KR" sz="2000" dirty="0"/>
          </a:p>
          <a:p>
            <a:pPr lvl="1"/>
            <a:r>
              <a:rPr lang="ko-KR" altLang="en-US" sz="2000" dirty="0"/>
              <a:t>소리조절</a:t>
            </a:r>
            <a:endParaRPr lang="en-US" altLang="ko-KR" sz="2000" dirty="0"/>
          </a:p>
          <a:p>
            <a:pPr lvl="2"/>
            <a:r>
              <a:rPr lang="ko-KR" altLang="en-US" sz="1600" dirty="0" err="1"/>
              <a:t>배경음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연주음</a:t>
            </a:r>
            <a:endParaRPr lang="en-US" altLang="ko-KR" sz="1600" dirty="0"/>
          </a:p>
          <a:p>
            <a:pPr lvl="2"/>
            <a:r>
              <a:rPr lang="ko-KR" altLang="en-US" sz="1600" dirty="0"/>
              <a:t>효과음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3CFA2E-B625-442D-B56C-DC6C6E6D3489}"/>
              </a:ext>
            </a:extLst>
          </p:cNvPr>
          <p:cNvSpPr txBox="1">
            <a:spLocks/>
          </p:cNvSpPr>
          <p:nvPr/>
        </p:nvSpPr>
        <p:spPr>
          <a:xfrm>
            <a:off x="8273716" y="1825625"/>
            <a:ext cx="3547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sz="2400" dirty="0"/>
              <a:t>타이틀 화면</a:t>
            </a:r>
            <a:endParaRPr lang="en-US" altLang="ko-KR" sz="2400" dirty="0"/>
          </a:p>
          <a:p>
            <a:r>
              <a:rPr lang="ko-KR" altLang="en-US" sz="2400" dirty="0"/>
              <a:t>로딩 화면</a:t>
            </a:r>
            <a:endParaRPr lang="en-US" altLang="ko-KR" sz="2400" dirty="0"/>
          </a:p>
          <a:p>
            <a:r>
              <a:rPr lang="ko-KR" altLang="en-US" sz="2400" dirty="0"/>
              <a:t>성공</a:t>
            </a:r>
            <a:endParaRPr lang="en-US" altLang="ko-KR" sz="2400" dirty="0"/>
          </a:p>
          <a:p>
            <a:r>
              <a:rPr lang="ko-KR" altLang="en-US" sz="2400" dirty="0"/>
              <a:t>실패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22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EF40D-C5E2-4039-8D20-FFA36472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정의</a:t>
            </a:r>
            <a:endParaRPr lang="en-US" altLang="ko-KR" dirty="0"/>
          </a:p>
          <a:p>
            <a:r>
              <a:rPr lang="ko-KR" altLang="en-US" sz="2400" dirty="0"/>
              <a:t>음악에 맞춰 움직이는 노트를 제때 처리해</a:t>
            </a:r>
            <a:r>
              <a:rPr lang="en-US" altLang="ko-KR" sz="2400" dirty="0"/>
              <a:t> </a:t>
            </a:r>
            <a:r>
              <a:rPr lang="ko-KR" altLang="en-US" sz="2400" dirty="0"/>
              <a:t>마법진을 그리고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그린 마법진으로 다가오는 몬스터를 처리하는 시스템</a:t>
            </a:r>
            <a:endParaRPr lang="en-US" altLang="ko-KR" sz="2400" dirty="0"/>
          </a:p>
          <a:p>
            <a:r>
              <a:rPr lang="ko-KR" altLang="en-US" sz="2400" dirty="0"/>
              <a:t>각 마법은 최초 노트가 생성될 때 속성을 부여할 수 있음</a:t>
            </a:r>
            <a:endParaRPr lang="en-US" altLang="ko-KR" sz="2400" dirty="0"/>
          </a:p>
          <a:p>
            <a:pPr lvl="1"/>
            <a:r>
              <a:rPr lang="ko-KR" altLang="en-US" sz="2000" dirty="0"/>
              <a:t>속성은 </a:t>
            </a:r>
            <a:r>
              <a:rPr lang="en-US" altLang="ko-KR" sz="2000" dirty="0" err="1"/>
              <a:t>zxc</a:t>
            </a:r>
            <a:r>
              <a:rPr lang="en-US" altLang="ko-KR" sz="2000" dirty="0"/>
              <a:t> </a:t>
            </a:r>
            <a:r>
              <a:rPr lang="ko-KR" altLang="en-US" sz="2000" dirty="0"/>
              <a:t>키 중 하나를 눌러 선택함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불속성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물속성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풀속성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4837E55-8F5B-4002-A41C-21A161FC3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421781"/>
              </p:ext>
            </p:extLst>
          </p:nvPr>
        </p:nvGraphicFramePr>
        <p:xfrm>
          <a:off x="5864058" y="3765884"/>
          <a:ext cx="5403516" cy="234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8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EF40D-C5E2-4039-8D20-FFA36472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규칙</a:t>
            </a:r>
            <a:endParaRPr lang="en-US" altLang="ko-KR" dirty="0"/>
          </a:p>
          <a:p>
            <a:r>
              <a:rPr lang="ko-KR" altLang="en-US" sz="2400" dirty="0"/>
              <a:t>마법진이 완성되는 순간 이펙트가 발현</a:t>
            </a:r>
            <a:r>
              <a:rPr lang="en-US" altLang="ko-KR" sz="2400" dirty="0"/>
              <a:t>,</a:t>
            </a:r>
            <a:r>
              <a:rPr lang="ko-KR" altLang="en-US" sz="2400" dirty="0"/>
              <a:t> 적을 공격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노트 미스로 완성되지 않은 마법진은 소실됨</a:t>
            </a:r>
            <a:endParaRPr lang="en-US" altLang="ko-KR" sz="2400" dirty="0"/>
          </a:p>
          <a:p>
            <a:pPr lvl="1"/>
            <a:r>
              <a:rPr lang="ko-KR" altLang="en-US" sz="2000" dirty="0"/>
              <a:t>콤보는 완성된 마법진을 기준으로 판정됨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마법진은 노트를 </a:t>
            </a:r>
            <a:r>
              <a:rPr lang="en-US" altLang="ko-KR" sz="2400" dirty="0"/>
              <a:t>4,8,16</a:t>
            </a:r>
            <a:r>
              <a:rPr lang="ko-KR" altLang="en-US" sz="2400" dirty="0"/>
              <a:t>번 처리하는 것으로 완성됨</a:t>
            </a:r>
            <a:endParaRPr lang="en-US" altLang="ko-KR" sz="2400" dirty="0"/>
          </a:p>
          <a:p>
            <a:pPr lvl="1"/>
            <a:r>
              <a:rPr lang="ko-KR" altLang="en-US" sz="2000" dirty="0"/>
              <a:t>노트 종류에 의해 그려지는 선과는 별개</a:t>
            </a:r>
            <a:r>
              <a:rPr lang="en-US" altLang="ko-KR" sz="2000" dirty="0"/>
              <a:t>(</a:t>
            </a:r>
            <a:r>
              <a:rPr lang="ko-KR" altLang="en-US" sz="2000" dirty="0"/>
              <a:t>동시 노트에서 설명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4,8,16</a:t>
            </a:r>
            <a:r>
              <a:rPr lang="ko-KR" altLang="en-US" sz="2000" dirty="0"/>
              <a:t> 노트 구성은 몬스터의 강함과 매치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307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EF40D-C5E2-4039-8D20-FFA36472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sz="2400" dirty="0"/>
              <a:t>마법진을 구성하는 </a:t>
            </a:r>
            <a:r>
              <a:rPr lang="en-US" altLang="ko-KR" sz="2400" dirty="0"/>
              <a:t>8</a:t>
            </a:r>
            <a:r>
              <a:rPr lang="ko-KR" altLang="en-US" sz="2400" dirty="0"/>
              <a:t>개의 포인트 중</a:t>
            </a:r>
            <a:br>
              <a:rPr lang="en-US" altLang="ko-KR" sz="2400" dirty="0"/>
            </a:br>
            <a:r>
              <a:rPr lang="ko-KR" altLang="en-US" sz="2400" dirty="0"/>
              <a:t>사전에 설정된 임의의 위치에 나타남</a:t>
            </a:r>
            <a:endParaRPr lang="en-US" altLang="ko-KR" sz="2400" dirty="0"/>
          </a:p>
          <a:p>
            <a:pPr lvl="1"/>
            <a:r>
              <a:rPr lang="ko-KR" altLang="en-US" sz="1600" dirty="0"/>
              <a:t>최초 위치가 설정되는 동안 상성을 설정해야 속성 부여 가능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종류의 모양을 취하며</a:t>
            </a:r>
            <a:br>
              <a:rPr lang="en-US" altLang="ko-KR" sz="2400" dirty="0"/>
            </a:br>
            <a:r>
              <a:rPr lang="ko-KR" altLang="en-US" sz="2400" dirty="0"/>
              <a:t>다른 포인트로 이동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포인트에 도달한 노트를 처리하면 마법진의 선이 그려 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54D38E6-BF07-404D-B749-F51D0AFABFCA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CBECB2-FAE6-4500-BD93-9B6C4B8A594B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E91606-DA5F-49DB-AEA3-BE72B24F4C9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A8851E-8A5A-42C5-A61C-CBF141CF5E41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11019C-2F6E-43CD-AA4A-0A22292AD42F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8ACA17-CBC0-4937-8736-F5DA88E7D8E7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48064A-820D-48C7-8496-918BD402EE3A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A15C12-B714-44DE-9EA4-5990C1DB7D2F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DD19C7-8D99-4D3D-992C-233B7994881E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CF79AC-D1DE-4E4F-B6A6-4CDC915C812A}"/>
              </a:ext>
            </a:extLst>
          </p:cNvPr>
          <p:cNvSpPr/>
          <p:nvPr/>
        </p:nvSpPr>
        <p:spPr>
          <a:xfrm rot="2700000">
            <a:off x="7707009" y="2085865"/>
            <a:ext cx="824500" cy="8245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649B46B7-0C9F-4A05-88D0-2E0481F7DA10}"/>
              </a:ext>
            </a:extLst>
          </p:cNvPr>
          <p:cNvSpPr/>
          <p:nvPr/>
        </p:nvSpPr>
        <p:spPr>
          <a:xfrm rot="3065515">
            <a:off x="9646151" y="2124892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EF40D-C5E2-4039-8D20-FFA36472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노트의 종류</a:t>
            </a:r>
            <a:endParaRPr lang="en-US" altLang="ko-KR" sz="2400" dirty="0"/>
          </a:p>
          <a:p>
            <a:r>
              <a:rPr lang="ko-KR" altLang="en-US" sz="2400" dirty="0"/>
              <a:t>원터치 노트</a:t>
            </a:r>
            <a:endParaRPr lang="en-US" altLang="ko-KR" sz="2400" dirty="0"/>
          </a:p>
          <a:p>
            <a:r>
              <a:rPr lang="ko-KR" altLang="en-US" sz="2400" dirty="0"/>
              <a:t>연타형 노트</a:t>
            </a:r>
            <a:endParaRPr lang="en-US" altLang="ko-KR" sz="2400" dirty="0"/>
          </a:p>
          <a:p>
            <a:r>
              <a:rPr lang="ko-KR" altLang="en-US" sz="2400" dirty="0"/>
              <a:t>유지형 노트</a:t>
            </a:r>
            <a:endParaRPr lang="en-US" altLang="ko-KR" sz="2400" dirty="0"/>
          </a:p>
          <a:p>
            <a:r>
              <a:rPr lang="ko-KR" altLang="en-US" sz="2400" dirty="0"/>
              <a:t>동시형 노트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7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E342B33-C9FA-4FA3-8A66-023900F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원터치 노트</a:t>
            </a:r>
            <a:endParaRPr lang="en-US" altLang="ko-KR" dirty="0"/>
          </a:p>
          <a:p>
            <a:r>
              <a:rPr lang="ko-KR" altLang="en-US" sz="2400" dirty="0"/>
              <a:t>한 번만 눌러 처리할 수 있는 노트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42CF10-6B81-47E9-9975-CCCCE6FDD08C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9B0010-06A2-42A4-B98A-C6A136C23B74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3F317A-CCDD-4CEA-A670-3A596A46BDB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6AE043-96EE-4F3D-A219-16CC650920AC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7C3B11-8A9C-4390-A625-514C22864FB9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21A52A-272E-42FF-B42A-55AECAD05916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7F920D-89D4-4500-9A6C-D84AF7268621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FCBE34-9CAE-4C60-9B4C-6E6E10C6A58A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04D1C2-E75B-4B3E-A5AB-FD1AFA356EE4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4361F75-62A5-479F-978A-A3F54C4BA8C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8391552" y="2493746"/>
            <a:ext cx="2374259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339D6D0-7F1A-4992-AE9C-837770CF365A}"/>
              </a:ext>
            </a:extLst>
          </p:cNvPr>
          <p:cNvSpPr/>
          <p:nvPr/>
        </p:nvSpPr>
        <p:spPr>
          <a:xfrm rot="3065515">
            <a:off x="10686374" y="2050669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E342B33-C9FA-4FA3-8A66-023900F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연타형 노트</a:t>
            </a:r>
            <a:endParaRPr lang="en-US" altLang="ko-KR" dirty="0"/>
          </a:p>
          <a:p>
            <a:r>
              <a:rPr lang="ko-KR" altLang="en-US" sz="2400" dirty="0"/>
              <a:t>형태 수 만큼 빠르게 눌러 처리할 수 있는 노트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236F05-55C4-4207-A739-305AB3754301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6DB252-8332-472D-9B04-3B0A105431F2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D0844D-0797-4D28-AFC1-88FBFBBE97D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23DA33-1639-4726-91C1-44F7C957F07E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3E5C4C-E5B8-49A2-83D0-46E0518C6408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CD26C6-1FCA-4F30-B5FD-45ACE980D52B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127AAE-8EEC-4916-A6D8-EADE22FAADC8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420113-D131-48BE-B98B-BCC8DB4A7583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F70B29-D44E-4EB2-908C-B7EADA9D7DCD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8D07F9-86E8-4E4E-B44E-6B26E10C7742}"/>
              </a:ext>
            </a:extLst>
          </p:cNvPr>
          <p:cNvCxnSpPr>
            <a:cxnSpLocks/>
            <a:stCxn id="35" idx="7"/>
            <a:endCxn id="32" idx="3"/>
          </p:cNvCxnSpPr>
          <p:nvPr/>
        </p:nvCxnSpPr>
        <p:spPr>
          <a:xfrm flipV="1">
            <a:off x="8391552" y="2493746"/>
            <a:ext cx="2374259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3E27752-07F8-484D-83C5-AB0DEAE95967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11038101" y="2766035"/>
            <a:ext cx="2" cy="2374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F37CEF36-C5BD-4C20-BCDF-0E992B464105}"/>
              </a:ext>
            </a:extLst>
          </p:cNvPr>
          <p:cNvSpPr/>
          <p:nvPr/>
        </p:nvSpPr>
        <p:spPr>
          <a:xfrm>
            <a:off x="10707152" y="5343916"/>
            <a:ext cx="483026" cy="48302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F374F773-9823-45F5-8555-30E2251DD2AE}"/>
              </a:ext>
            </a:extLst>
          </p:cNvPr>
          <p:cNvSpPr/>
          <p:nvPr/>
        </p:nvSpPr>
        <p:spPr>
          <a:xfrm>
            <a:off x="11081921" y="5255706"/>
            <a:ext cx="483026" cy="48302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6A04AC8B-CEE8-410E-B7E1-9ADE306C1022}"/>
              </a:ext>
            </a:extLst>
          </p:cNvPr>
          <p:cNvSpPr/>
          <p:nvPr/>
        </p:nvSpPr>
        <p:spPr>
          <a:xfrm>
            <a:off x="10737474" y="4915715"/>
            <a:ext cx="483026" cy="48302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9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E342B33-C9FA-4FA3-8A66-023900F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유지형 노트</a:t>
            </a:r>
            <a:endParaRPr lang="en-US" altLang="ko-KR" dirty="0"/>
          </a:p>
          <a:p>
            <a:r>
              <a:rPr lang="ko-KR" altLang="en-US" sz="2400" dirty="0"/>
              <a:t>길게 생성되는 노트가 끝날 때까지 누른 상태를 유지해야하는 노트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236F05-55C4-4207-A739-305AB3754301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6DB252-8332-472D-9B04-3B0A105431F2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D0844D-0797-4D28-AFC1-88FBFBBE97D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23DA33-1639-4726-91C1-44F7C957F07E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3E5C4C-E5B8-49A2-83D0-46E0518C6408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CD26C6-1FCA-4F30-B5FD-45ACE980D52B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127AAE-8EEC-4916-A6D8-EADE22FAADC8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420113-D131-48BE-B98B-BCC8DB4A7583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F70B29-D44E-4EB2-908C-B7EADA9D7DCD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8D07F9-86E8-4E4E-B44E-6B26E10C7742}"/>
              </a:ext>
            </a:extLst>
          </p:cNvPr>
          <p:cNvCxnSpPr>
            <a:cxnSpLocks/>
            <a:stCxn id="35" idx="7"/>
            <a:endCxn id="32" idx="3"/>
          </p:cNvCxnSpPr>
          <p:nvPr/>
        </p:nvCxnSpPr>
        <p:spPr>
          <a:xfrm flipV="1">
            <a:off x="8391552" y="2493746"/>
            <a:ext cx="2374259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3E27752-07F8-484D-83C5-AB0DEAE95967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11038101" y="2766035"/>
            <a:ext cx="2" cy="2374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CDFBAE9-CBBF-45AD-B885-4E6F9FABB57B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 flipV="1">
            <a:off x="8391549" y="5412585"/>
            <a:ext cx="2374264" cy="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F5156F-8777-46DF-B8F7-10476CAB2537}"/>
              </a:ext>
            </a:extLst>
          </p:cNvPr>
          <p:cNvGrpSpPr/>
          <p:nvPr/>
        </p:nvGrpSpPr>
        <p:grpSpPr>
          <a:xfrm rot="16200000">
            <a:off x="8031812" y="4572864"/>
            <a:ext cx="794799" cy="1679440"/>
            <a:chOff x="9654560" y="1564544"/>
            <a:chExt cx="794799" cy="1679440"/>
          </a:xfrm>
        </p:grpSpPr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C0BE579E-6641-4D93-B06D-C9DCBF390AAE}"/>
                </a:ext>
              </a:extLst>
            </p:cNvPr>
            <p:cNvSpPr/>
            <p:nvPr/>
          </p:nvSpPr>
          <p:spPr>
            <a:xfrm>
              <a:off x="9654560" y="1564544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B14FA652-85A8-457C-BDE4-CA50E6A69A79}"/>
                </a:ext>
              </a:extLst>
            </p:cNvPr>
            <p:cNvSpPr/>
            <p:nvPr/>
          </p:nvSpPr>
          <p:spPr>
            <a:xfrm>
              <a:off x="9654560" y="1613691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B8C4A466-BDA8-4144-A51A-CD74681E0E27}"/>
                </a:ext>
              </a:extLst>
            </p:cNvPr>
            <p:cNvSpPr/>
            <p:nvPr/>
          </p:nvSpPr>
          <p:spPr>
            <a:xfrm>
              <a:off x="9654560" y="1711985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AA19D71F-5621-4A9E-B5FC-64CE5B8CCA17}"/>
                </a:ext>
              </a:extLst>
            </p:cNvPr>
            <p:cNvSpPr/>
            <p:nvPr/>
          </p:nvSpPr>
          <p:spPr>
            <a:xfrm>
              <a:off x="9654560" y="1810279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2CD54D52-74C0-4F2C-AE65-6E0CBC2D7B1F}"/>
                </a:ext>
              </a:extLst>
            </p:cNvPr>
            <p:cNvSpPr/>
            <p:nvPr/>
          </p:nvSpPr>
          <p:spPr>
            <a:xfrm>
              <a:off x="9654560" y="1908573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FAB66E35-D082-4296-B903-A8C0309234FC}"/>
                </a:ext>
              </a:extLst>
            </p:cNvPr>
            <p:cNvSpPr/>
            <p:nvPr/>
          </p:nvSpPr>
          <p:spPr>
            <a:xfrm>
              <a:off x="9654560" y="2006867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B2E719C8-0EF6-4D76-A12C-C94A7B563D47}"/>
                </a:ext>
              </a:extLst>
            </p:cNvPr>
            <p:cNvSpPr/>
            <p:nvPr/>
          </p:nvSpPr>
          <p:spPr>
            <a:xfrm>
              <a:off x="9654560" y="2105161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BCD14063-B3B2-44A2-8F12-3EA12DB50BE5}"/>
                </a:ext>
              </a:extLst>
            </p:cNvPr>
            <p:cNvSpPr/>
            <p:nvPr/>
          </p:nvSpPr>
          <p:spPr>
            <a:xfrm>
              <a:off x="9654560" y="2154308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C6CD9951-1055-4742-8314-B0A22285CF08}"/>
                </a:ext>
              </a:extLst>
            </p:cNvPr>
            <p:cNvSpPr/>
            <p:nvPr/>
          </p:nvSpPr>
          <p:spPr>
            <a:xfrm>
              <a:off x="9654560" y="2252602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0AC95F9D-E281-48B3-9C9E-EBC956940868}"/>
                </a:ext>
              </a:extLst>
            </p:cNvPr>
            <p:cNvSpPr/>
            <p:nvPr/>
          </p:nvSpPr>
          <p:spPr>
            <a:xfrm>
              <a:off x="9654560" y="2301749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E5867BCE-910A-415E-BE50-057A5280347A}"/>
                </a:ext>
              </a:extLst>
            </p:cNvPr>
            <p:cNvSpPr/>
            <p:nvPr/>
          </p:nvSpPr>
          <p:spPr>
            <a:xfrm>
              <a:off x="9654560" y="2350896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832B381A-7706-4637-BD03-89FC37A90D83}"/>
                </a:ext>
              </a:extLst>
            </p:cNvPr>
            <p:cNvSpPr/>
            <p:nvPr/>
          </p:nvSpPr>
          <p:spPr>
            <a:xfrm>
              <a:off x="9654560" y="2400043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10E4D3D5-981E-4C45-B907-ACB0613A0E5F}"/>
                </a:ext>
              </a:extLst>
            </p:cNvPr>
            <p:cNvSpPr/>
            <p:nvPr/>
          </p:nvSpPr>
          <p:spPr>
            <a:xfrm>
              <a:off x="9654560" y="2449185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CA4AB015-6C27-42C7-8F1F-0FC1DDC207BC}"/>
                </a:ext>
              </a:extLst>
            </p:cNvPr>
            <p:cNvSpPr/>
            <p:nvPr/>
          </p:nvSpPr>
          <p:spPr>
            <a:xfrm>
              <a:off x="9654560" y="1662838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9057CC18-D77B-4B58-BE9A-8DEAB596988B}"/>
                </a:ext>
              </a:extLst>
            </p:cNvPr>
            <p:cNvSpPr/>
            <p:nvPr/>
          </p:nvSpPr>
          <p:spPr>
            <a:xfrm>
              <a:off x="9654560" y="1761132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0E7309F0-82A5-4C57-9D76-15ED1C7E9D82}"/>
                </a:ext>
              </a:extLst>
            </p:cNvPr>
            <p:cNvSpPr/>
            <p:nvPr/>
          </p:nvSpPr>
          <p:spPr>
            <a:xfrm>
              <a:off x="9654560" y="1859426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931131F2-1420-49AF-94E6-B50254ABAE9C}"/>
                </a:ext>
              </a:extLst>
            </p:cNvPr>
            <p:cNvSpPr/>
            <p:nvPr/>
          </p:nvSpPr>
          <p:spPr>
            <a:xfrm>
              <a:off x="9654560" y="1957720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9B4D3D44-0C86-4B77-9E62-32A03984D80C}"/>
                </a:ext>
              </a:extLst>
            </p:cNvPr>
            <p:cNvSpPr/>
            <p:nvPr/>
          </p:nvSpPr>
          <p:spPr>
            <a:xfrm>
              <a:off x="9654560" y="2056014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68DCBDB7-2946-4EBE-A315-5960595884C4}"/>
                </a:ext>
              </a:extLst>
            </p:cNvPr>
            <p:cNvSpPr/>
            <p:nvPr/>
          </p:nvSpPr>
          <p:spPr>
            <a:xfrm>
              <a:off x="9654560" y="2203455"/>
              <a:ext cx="794799" cy="794799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0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7886-0ED1-4D25-B01A-312B99E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시스템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E342B33-C9FA-4FA3-8A66-023900F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2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동시형 노트</a:t>
            </a:r>
            <a:endParaRPr lang="en-US" altLang="ko-KR" dirty="0"/>
          </a:p>
          <a:p>
            <a:r>
              <a:rPr lang="ko-KR" altLang="en-US" sz="2400" dirty="0"/>
              <a:t>동시에 두 버튼으로 처리해야하는 노트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236F05-55C4-4207-A739-305AB3754301}"/>
              </a:ext>
            </a:extLst>
          </p:cNvPr>
          <p:cNvSpPr/>
          <p:nvPr/>
        </p:nvSpPr>
        <p:spPr>
          <a:xfrm>
            <a:off x="7514751" y="1889236"/>
            <a:ext cx="4127863" cy="412786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6DB252-8332-472D-9B04-3B0A105431F2}"/>
              </a:ext>
            </a:extLst>
          </p:cNvPr>
          <p:cNvSpPr/>
          <p:nvPr/>
        </p:nvSpPr>
        <p:spPr>
          <a:xfrm>
            <a:off x="9306390" y="161694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D0844D-0797-4D28-AFC1-88FBFBBE97D5}"/>
              </a:ext>
            </a:extLst>
          </p:cNvPr>
          <p:cNvSpPr/>
          <p:nvPr/>
        </p:nvSpPr>
        <p:spPr>
          <a:xfrm>
            <a:off x="9306389" y="5744809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23DA33-1639-4726-91C1-44F7C957F07E}"/>
              </a:ext>
            </a:extLst>
          </p:cNvPr>
          <p:cNvSpPr/>
          <p:nvPr/>
        </p:nvSpPr>
        <p:spPr>
          <a:xfrm>
            <a:off x="11370324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3E5C4C-E5B8-49A2-83D0-46E0518C6408}"/>
              </a:ext>
            </a:extLst>
          </p:cNvPr>
          <p:cNvSpPr/>
          <p:nvPr/>
        </p:nvSpPr>
        <p:spPr>
          <a:xfrm>
            <a:off x="7242461" y="368087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CD26C6-1FCA-4F30-B5FD-45ACE980D52B}"/>
              </a:ext>
            </a:extLst>
          </p:cNvPr>
          <p:cNvSpPr/>
          <p:nvPr/>
        </p:nvSpPr>
        <p:spPr>
          <a:xfrm rot="2700000">
            <a:off x="10765811" y="2221456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127AAE-8EEC-4916-A6D8-EADE22FAADC8}"/>
              </a:ext>
            </a:extLst>
          </p:cNvPr>
          <p:cNvSpPr/>
          <p:nvPr/>
        </p:nvSpPr>
        <p:spPr>
          <a:xfrm rot="2700000">
            <a:off x="7846970" y="5140295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420113-D131-48BE-B98B-BCC8DB4A7583}"/>
              </a:ext>
            </a:extLst>
          </p:cNvPr>
          <p:cNvSpPr/>
          <p:nvPr/>
        </p:nvSpPr>
        <p:spPr>
          <a:xfrm rot="2700000">
            <a:off x="10765813" y="514029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F70B29-D44E-4EB2-908C-B7EADA9D7DCD}"/>
              </a:ext>
            </a:extLst>
          </p:cNvPr>
          <p:cNvSpPr/>
          <p:nvPr/>
        </p:nvSpPr>
        <p:spPr>
          <a:xfrm rot="2700000">
            <a:off x="7846973" y="2221457"/>
            <a:ext cx="544579" cy="54457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8D07F9-86E8-4E4E-B44E-6B26E10C7742}"/>
              </a:ext>
            </a:extLst>
          </p:cNvPr>
          <p:cNvCxnSpPr>
            <a:cxnSpLocks/>
            <a:stCxn id="35" idx="7"/>
            <a:endCxn id="32" idx="3"/>
          </p:cNvCxnSpPr>
          <p:nvPr/>
        </p:nvCxnSpPr>
        <p:spPr>
          <a:xfrm flipV="1">
            <a:off x="8391552" y="2493746"/>
            <a:ext cx="2374259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3E27752-07F8-484D-83C5-AB0DEAE95967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11038101" y="2766035"/>
            <a:ext cx="2" cy="2374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CDFBAE9-CBBF-45AD-B885-4E6F9FABB57B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 flipV="1">
            <a:off x="8391549" y="5412585"/>
            <a:ext cx="2374264" cy="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9754455F-EF6E-47FC-AE4F-7B570B3C5028}"/>
              </a:ext>
            </a:extLst>
          </p:cNvPr>
          <p:cNvSpPr/>
          <p:nvPr/>
        </p:nvSpPr>
        <p:spPr>
          <a:xfrm rot="3065515">
            <a:off x="10686374" y="2050669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51D28D0A-44C9-4FA6-BF29-59C99E426930}"/>
              </a:ext>
            </a:extLst>
          </p:cNvPr>
          <p:cNvSpPr/>
          <p:nvPr/>
        </p:nvSpPr>
        <p:spPr>
          <a:xfrm rot="3065515">
            <a:off x="7761359" y="2080636"/>
            <a:ext cx="794799" cy="794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463671-EF84-49FD-9FDA-3F3D51A0AC4F}"/>
              </a:ext>
            </a:extLst>
          </p:cNvPr>
          <p:cNvCxnSpPr>
            <a:cxnSpLocks/>
            <a:stCxn id="35" idx="5"/>
            <a:endCxn id="33" idx="1"/>
          </p:cNvCxnSpPr>
          <p:nvPr/>
        </p:nvCxnSpPr>
        <p:spPr>
          <a:xfrm flipH="1">
            <a:off x="8119260" y="2766036"/>
            <a:ext cx="3" cy="23742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37B8FE0-6ABB-40BA-8D9C-AD482DAD0DAB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 flipH="1">
            <a:off x="8311798" y="2686284"/>
            <a:ext cx="2533765" cy="25337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398</Words>
  <Application>Microsoft Office PowerPoint</Application>
  <PresentationFormat>와이드스크린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시스템 기획안</vt:lpstr>
      <vt:lpstr>노트 시스템</vt:lpstr>
      <vt:lpstr>노트 시스템</vt:lpstr>
      <vt:lpstr>노트 시스템</vt:lpstr>
      <vt:lpstr>노트 시스템</vt:lpstr>
      <vt:lpstr>노트 시스템</vt:lpstr>
      <vt:lpstr>노트 시스템</vt:lpstr>
      <vt:lpstr>노트 시스템</vt:lpstr>
      <vt:lpstr>노트 시스템</vt:lpstr>
      <vt:lpstr>노트 시스템 채택 보류</vt:lpstr>
      <vt:lpstr>처리와 점수</vt:lpstr>
      <vt:lpstr>처리와 점수</vt:lpstr>
      <vt:lpstr>스테이지</vt:lpstr>
      <vt:lpstr>업적</vt:lpstr>
      <vt:lpstr>UI 필수 요소(모두 키보드 버튼으로 해결)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기획안</dc:title>
  <dc:creator>lunaticluna002@gmail.com</dc:creator>
  <cp:lastModifiedBy>최 은준</cp:lastModifiedBy>
  <cp:revision>26</cp:revision>
  <dcterms:created xsi:type="dcterms:W3CDTF">2020-02-16T15:41:22Z</dcterms:created>
  <dcterms:modified xsi:type="dcterms:W3CDTF">2020-02-18T12:07:06Z</dcterms:modified>
</cp:coreProperties>
</file>