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79CC"/>
    <a:srgbClr val="2B2B2B"/>
    <a:srgbClr val="B639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 varScale="1">
        <p:scale>
          <a:sx n="87" d="100"/>
          <a:sy n="87" d="100"/>
        </p:scale>
        <p:origin x="57" y="1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782A2-7D94-42A1-9539-2DB5CE0F8390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F7AD5-DDC0-4C3D-ADDE-787E8019C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299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782A2-7D94-42A1-9539-2DB5CE0F8390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F7AD5-DDC0-4C3D-ADDE-787E8019C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732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782A2-7D94-42A1-9539-2DB5CE0F8390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F7AD5-DDC0-4C3D-ADDE-787E8019C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72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782A2-7D94-42A1-9539-2DB5CE0F8390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F7AD5-DDC0-4C3D-ADDE-787E8019C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496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782A2-7D94-42A1-9539-2DB5CE0F8390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F7AD5-DDC0-4C3D-ADDE-787E8019C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945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782A2-7D94-42A1-9539-2DB5CE0F8390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F7AD5-DDC0-4C3D-ADDE-787E8019C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396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782A2-7D94-42A1-9539-2DB5CE0F8390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F7AD5-DDC0-4C3D-ADDE-787E8019C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160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782A2-7D94-42A1-9539-2DB5CE0F8390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F7AD5-DDC0-4C3D-ADDE-787E8019C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4805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782A2-7D94-42A1-9539-2DB5CE0F8390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F7AD5-DDC0-4C3D-ADDE-787E8019C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049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782A2-7D94-42A1-9539-2DB5CE0F8390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F7AD5-DDC0-4C3D-ADDE-787E8019C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5127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782A2-7D94-42A1-9539-2DB5CE0F8390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F7AD5-DDC0-4C3D-ADDE-787E8019C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510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782A2-7D94-42A1-9539-2DB5CE0F8390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F7AD5-DDC0-4C3D-ADDE-787E8019C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44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그룹 169"/>
          <p:cNvGrpSpPr/>
          <p:nvPr/>
        </p:nvGrpSpPr>
        <p:grpSpPr>
          <a:xfrm>
            <a:off x="965977" y="2792166"/>
            <a:ext cx="3504602" cy="3504602"/>
            <a:chOff x="4021278" y="1406876"/>
            <a:chExt cx="2742836" cy="2742836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63D2C7F4-7C58-4560-8225-B36F3E668E4B}"/>
                </a:ext>
              </a:extLst>
            </p:cNvPr>
            <p:cNvSpPr/>
            <p:nvPr/>
          </p:nvSpPr>
          <p:spPr>
            <a:xfrm>
              <a:off x="4021278" y="1406876"/>
              <a:ext cx="391834" cy="391834"/>
            </a:xfrm>
            <a:prstGeom prst="rect">
              <a:avLst/>
            </a:prstGeom>
            <a:gradFill rotWithShape="1">
              <a:gsLst>
                <a:gs pos="0">
                  <a:srgbClr val="C0504D">
                    <a:shade val="51000"/>
                    <a:satMod val="130000"/>
                  </a:srgbClr>
                </a:gs>
                <a:gs pos="80000">
                  <a:srgbClr val="C0504D">
                    <a:shade val="93000"/>
                    <a:satMod val="130000"/>
                  </a:srgbClr>
                </a:gs>
                <a:gs pos="100000">
                  <a:srgbClr val="C0504D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48680C6D-7287-462F-99F4-7663927F286E}"/>
                </a:ext>
              </a:extLst>
            </p:cNvPr>
            <p:cNvSpPr/>
            <p:nvPr/>
          </p:nvSpPr>
          <p:spPr>
            <a:xfrm>
              <a:off x="4413112" y="1406876"/>
              <a:ext cx="391834" cy="391834"/>
            </a:xfrm>
            <a:prstGeom prst="rect">
              <a:avLst/>
            </a:prstGeom>
            <a:gradFill rotWithShape="1">
              <a:gsLst>
                <a:gs pos="0">
                  <a:srgbClr val="C0504D">
                    <a:shade val="51000"/>
                    <a:satMod val="130000"/>
                  </a:srgbClr>
                </a:gs>
                <a:gs pos="80000">
                  <a:srgbClr val="C0504D">
                    <a:shade val="93000"/>
                    <a:satMod val="130000"/>
                  </a:srgbClr>
                </a:gs>
                <a:gs pos="100000">
                  <a:srgbClr val="C0504D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8235B48E-CE8D-4F35-8A78-E71366C89135}"/>
                </a:ext>
              </a:extLst>
            </p:cNvPr>
            <p:cNvSpPr/>
            <p:nvPr/>
          </p:nvSpPr>
          <p:spPr>
            <a:xfrm>
              <a:off x="4804945" y="1406876"/>
              <a:ext cx="391834" cy="39183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50AA6560-3E7F-46DA-92E4-7B5CAB76A758}"/>
                </a:ext>
              </a:extLst>
            </p:cNvPr>
            <p:cNvSpPr/>
            <p:nvPr/>
          </p:nvSpPr>
          <p:spPr>
            <a:xfrm>
              <a:off x="5196779" y="1406876"/>
              <a:ext cx="391834" cy="39183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9631F4EF-1A6D-45A1-A282-20881A609DBD}"/>
                </a:ext>
              </a:extLst>
            </p:cNvPr>
            <p:cNvSpPr/>
            <p:nvPr/>
          </p:nvSpPr>
          <p:spPr>
            <a:xfrm>
              <a:off x="5588613" y="1406876"/>
              <a:ext cx="391834" cy="391834"/>
            </a:xfrm>
            <a:prstGeom prst="rect">
              <a:avLst/>
            </a:prstGeom>
            <a:solidFill>
              <a:srgbClr val="0579CC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367FB93D-5B08-4834-9412-4F861C4DFBDF}"/>
                </a:ext>
              </a:extLst>
            </p:cNvPr>
            <p:cNvSpPr/>
            <p:nvPr/>
          </p:nvSpPr>
          <p:spPr>
            <a:xfrm>
              <a:off x="5980446" y="1406876"/>
              <a:ext cx="391834" cy="391834"/>
            </a:xfrm>
            <a:prstGeom prst="rect">
              <a:avLst/>
            </a:prstGeom>
            <a:gradFill rotWithShape="1">
              <a:gsLst>
                <a:gs pos="0">
                  <a:srgbClr val="C0504D">
                    <a:shade val="51000"/>
                    <a:satMod val="130000"/>
                  </a:srgbClr>
                </a:gs>
                <a:gs pos="80000">
                  <a:srgbClr val="C0504D">
                    <a:shade val="93000"/>
                    <a:satMod val="130000"/>
                  </a:srgbClr>
                </a:gs>
                <a:gs pos="100000">
                  <a:srgbClr val="C0504D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A10CC1B7-EF02-4D8C-BC7E-E4B0130F41BE}"/>
                </a:ext>
              </a:extLst>
            </p:cNvPr>
            <p:cNvSpPr/>
            <p:nvPr/>
          </p:nvSpPr>
          <p:spPr>
            <a:xfrm>
              <a:off x="6372280" y="1406876"/>
              <a:ext cx="391834" cy="391834"/>
            </a:xfrm>
            <a:prstGeom prst="rect">
              <a:avLst/>
            </a:prstGeom>
            <a:solidFill>
              <a:srgbClr val="9BBB59">
                <a:lumMod val="75000"/>
              </a:srgb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37195E79-9A65-4FC4-8FD0-79E5E3CFDE44}"/>
                </a:ext>
              </a:extLst>
            </p:cNvPr>
            <p:cNvSpPr/>
            <p:nvPr/>
          </p:nvSpPr>
          <p:spPr>
            <a:xfrm>
              <a:off x="4021278" y="1798710"/>
              <a:ext cx="391834" cy="391834"/>
            </a:xfrm>
            <a:prstGeom prst="rect">
              <a:avLst/>
            </a:prstGeom>
            <a:solidFill>
              <a:srgbClr val="0579CC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C2C03472-E2EF-41EC-B83A-8D73DBF4CF52}"/>
                </a:ext>
              </a:extLst>
            </p:cNvPr>
            <p:cNvSpPr/>
            <p:nvPr/>
          </p:nvSpPr>
          <p:spPr>
            <a:xfrm>
              <a:off x="4413112" y="1798710"/>
              <a:ext cx="391834" cy="39183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325E138B-9150-49A4-B790-3CB91F948941}"/>
                </a:ext>
              </a:extLst>
            </p:cNvPr>
            <p:cNvSpPr/>
            <p:nvPr/>
          </p:nvSpPr>
          <p:spPr>
            <a:xfrm>
              <a:off x="4804945" y="1798710"/>
              <a:ext cx="391834" cy="391834"/>
            </a:xfrm>
            <a:prstGeom prst="rect">
              <a:avLst/>
            </a:prstGeom>
            <a:solidFill>
              <a:srgbClr val="9BBB59">
                <a:lumMod val="75000"/>
              </a:srgb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45D579CF-3817-48D1-93DF-3B8E6644FF39}"/>
                </a:ext>
              </a:extLst>
            </p:cNvPr>
            <p:cNvSpPr/>
            <p:nvPr/>
          </p:nvSpPr>
          <p:spPr>
            <a:xfrm>
              <a:off x="5196779" y="1798710"/>
              <a:ext cx="391834" cy="391834"/>
            </a:xfrm>
            <a:prstGeom prst="rect">
              <a:avLst/>
            </a:prstGeom>
            <a:solidFill>
              <a:srgbClr val="0579CC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06A6EC51-0604-48A9-9AA6-1D31DE23BC07}"/>
                </a:ext>
              </a:extLst>
            </p:cNvPr>
            <p:cNvSpPr/>
            <p:nvPr/>
          </p:nvSpPr>
          <p:spPr>
            <a:xfrm>
              <a:off x="5588613" y="1798710"/>
              <a:ext cx="391834" cy="391834"/>
            </a:xfrm>
            <a:prstGeom prst="rect">
              <a:avLst/>
            </a:prstGeom>
            <a:solidFill>
              <a:srgbClr val="0579CC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2F2D8A44-C7C4-4DBF-B3B1-662D4A0CB449}"/>
                </a:ext>
              </a:extLst>
            </p:cNvPr>
            <p:cNvSpPr/>
            <p:nvPr/>
          </p:nvSpPr>
          <p:spPr>
            <a:xfrm>
              <a:off x="5980446" y="1798710"/>
              <a:ext cx="391834" cy="391834"/>
            </a:xfrm>
            <a:prstGeom prst="rect">
              <a:avLst/>
            </a:prstGeom>
            <a:solidFill>
              <a:srgbClr val="9BBB59">
                <a:lumMod val="75000"/>
              </a:srgb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1B706689-E787-4810-8983-F9BE99CFD5F6}"/>
                </a:ext>
              </a:extLst>
            </p:cNvPr>
            <p:cNvSpPr/>
            <p:nvPr/>
          </p:nvSpPr>
          <p:spPr>
            <a:xfrm>
              <a:off x="6372280" y="1798710"/>
              <a:ext cx="391834" cy="391834"/>
            </a:xfrm>
            <a:prstGeom prst="rect">
              <a:avLst/>
            </a:prstGeom>
            <a:solidFill>
              <a:srgbClr val="0579CC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209CF922-7929-4A4B-86B8-27BD75632C1A}"/>
                </a:ext>
              </a:extLst>
            </p:cNvPr>
            <p:cNvSpPr/>
            <p:nvPr/>
          </p:nvSpPr>
          <p:spPr>
            <a:xfrm>
              <a:off x="4021278" y="2190543"/>
              <a:ext cx="391834" cy="391834"/>
            </a:xfrm>
            <a:prstGeom prst="rect">
              <a:avLst/>
            </a:prstGeom>
            <a:solidFill>
              <a:srgbClr val="2B2B2B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4373C14A-D478-4DC1-A483-AEB79C751927}"/>
                </a:ext>
              </a:extLst>
            </p:cNvPr>
            <p:cNvSpPr/>
            <p:nvPr/>
          </p:nvSpPr>
          <p:spPr>
            <a:xfrm>
              <a:off x="4413112" y="2190543"/>
              <a:ext cx="391834" cy="39183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33142E4C-5FEB-48E1-8DAF-B83194AE5221}"/>
                </a:ext>
              </a:extLst>
            </p:cNvPr>
            <p:cNvSpPr/>
            <p:nvPr/>
          </p:nvSpPr>
          <p:spPr>
            <a:xfrm>
              <a:off x="4804945" y="2190543"/>
              <a:ext cx="391834" cy="391834"/>
            </a:xfrm>
            <a:prstGeom prst="rect">
              <a:avLst/>
            </a:prstGeom>
            <a:solidFill>
              <a:srgbClr val="9BBB59">
                <a:lumMod val="75000"/>
              </a:srgb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21DCF486-7C96-4360-8059-AEC44506F56D}"/>
                </a:ext>
              </a:extLst>
            </p:cNvPr>
            <p:cNvSpPr/>
            <p:nvPr/>
          </p:nvSpPr>
          <p:spPr>
            <a:xfrm>
              <a:off x="5196779" y="2190543"/>
              <a:ext cx="391834" cy="39183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94974F54-45AF-4214-B43B-9DD0B0B23243}"/>
                </a:ext>
              </a:extLst>
            </p:cNvPr>
            <p:cNvSpPr/>
            <p:nvPr/>
          </p:nvSpPr>
          <p:spPr>
            <a:xfrm>
              <a:off x="5588613" y="2190543"/>
              <a:ext cx="391834" cy="391834"/>
            </a:xfrm>
            <a:prstGeom prst="rect">
              <a:avLst/>
            </a:prstGeom>
            <a:gradFill rotWithShape="1">
              <a:gsLst>
                <a:gs pos="0">
                  <a:srgbClr val="C0504D">
                    <a:shade val="51000"/>
                    <a:satMod val="130000"/>
                  </a:srgbClr>
                </a:gs>
                <a:gs pos="80000">
                  <a:srgbClr val="C0504D">
                    <a:shade val="93000"/>
                    <a:satMod val="130000"/>
                  </a:srgbClr>
                </a:gs>
                <a:gs pos="100000">
                  <a:srgbClr val="C0504D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A9F40799-1BB8-43E8-8883-0FDE1075E08C}"/>
                </a:ext>
              </a:extLst>
            </p:cNvPr>
            <p:cNvSpPr/>
            <p:nvPr/>
          </p:nvSpPr>
          <p:spPr>
            <a:xfrm>
              <a:off x="5980446" y="2190543"/>
              <a:ext cx="391834" cy="391834"/>
            </a:xfrm>
            <a:prstGeom prst="rect">
              <a:avLst/>
            </a:prstGeom>
            <a:solidFill>
              <a:srgbClr val="9BBB59">
                <a:lumMod val="75000"/>
              </a:srgb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AB1F3570-15A9-4E94-BD28-B590E94E518B}"/>
                </a:ext>
              </a:extLst>
            </p:cNvPr>
            <p:cNvSpPr/>
            <p:nvPr/>
          </p:nvSpPr>
          <p:spPr>
            <a:xfrm>
              <a:off x="6372280" y="2190543"/>
              <a:ext cx="391834" cy="39183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6D308AE2-D2ED-426E-A740-0E7CAAE70186}"/>
                </a:ext>
              </a:extLst>
            </p:cNvPr>
            <p:cNvSpPr/>
            <p:nvPr/>
          </p:nvSpPr>
          <p:spPr>
            <a:xfrm>
              <a:off x="4021278" y="2582377"/>
              <a:ext cx="391834" cy="391834"/>
            </a:xfrm>
            <a:prstGeom prst="rect">
              <a:avLst/>
            </a:prstGeom>
            <a:solidFill>
              <a:srgbClr val="9BBB59">
                <a:lumMod val="75000"/>
              </a:srgb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637EF79E-4C57-45E5-A80A-962CFDED5BC1}"/>
                </a:ext>
              </a:extLst>
            </p:cNvPr>
            <p:cNvSpPr/>
            <p:nvPr/>
          </p:nvSpPr>
          <p:spPr>
            <a:xfrm>
              <a:off x="4413112" y="2582377"/>
              <a:ext cx="391834" cy="39183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6B080424-4438-4B82-990A-7A6E55E03EF4}"/>
                </a:ext>
              </a:extLst>
            </p:cNvPr>
            <p:cNvSpPr/>
            <p:nvPr/>
          </p:nvSpPr>
          <p:spPr>
            <a:xfrm>
              <a:off x="4804945" y="2582377"/>
              <a:ext cx="391834" cy="391834"/>
            </a:xfrm>
            <a:prstGeom prst="rect">
              <a:avLst/>
            </a:prstGeom>
            <a:solidFill>
              <a:srgbClr val="0579CC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2A12F33A-E7B2-4FA6-952E-C33F44948083}"/>
                </a:ext>
              </a:extLst>
            </p:cNvPr>
            <p:cNvSpPr/>
            <p:nvPr/>
          </p:nvSpPr>
          <p:spPr>
            <a:xfrm>
              <a:off x="5196779" y="2582377"/>
              <a:ext cx="391834" cy="391834"/>
            </a:xfrm>
            <a:prstGeom prst="rect">
              <a:avLst/>
            </a:prstGeom>
            <a:gradFill rotWithShape="1">
              <a:gsLst>
                <a:gs pos="0">
                  <a:srgbClr val="C0504D">
                    <a:shade val="51000"/>
                    <a:satMod val="130000"/>
                  </a:srgbClr>
                </a:gs>
                <a:gs pos="80000">
                  <a:srgbClr val="C0504D">
                    <a:shade val="93000"/>
                    <a:satMod val="130000"/>
                  </a:srgbClr>
                </a:gs>
                <a:gs pos="100000">
                  <a:srgbClr val="C0504D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E02BA5D8-B1ED-4712-9EAE-7F0B64101F2C}"/>
                </a:ext>
              </a:extLst>
            </p:cNvPr>
            <p:cNvSpPr/>
            <p:nvPr/>
          </p:nvSpPr>
          <p:spPr>
            <a:xfrm>
              <a:off x="5588613" y="2582377"/>
              <a:ext cx="391834" cy="391834"/>
            </a:xfrm>
            <a:prstGeom prst="rect">
              <a:avLst/>
            </a:prstGeom>
            <a:solidFill>
              <a:srgbClr val="0579CC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F320A763-E820-41AA-B44E-A5A54BFC2EEE}"/>
                </a:ext>
              </a:extLst>
            </p:cNvPr>
            <p:cNvSpPr/>
            <p:nvPr/>
          </p:nvSpPr>
          <p:spPr>
            <a:xfrm>
              <a:off x="5980446" y="2582377"/>
              <a:ext cx="391834" cy="391834"/>
            </a:xfrm>
            <a:prstGeom prst="rect">
              <a:avLst/>
            </a:prstGeom>
            <a:gradFill rotWithShape="1">
              <a:gsLst>
                <a:gs pos="0">
                  <a:srgbClr val="C0504D">
                    <a:shade val="51000"/>
                    <a:satMod val="130000"/>
                  </a:srgbClr>
                </a:gs>
                <a:gs pos="80000">
                  <a:srgbClr val="C0504D">
                    <a:shade val="93000"/>
                    <a:satMod val="130000"/>
                  </a:srgbClr>
                </a:gs>
                <a:gs pos="100000">
                  <a:srgbClr val="C0504D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CFD5D3E4-59BC-46D1-A339-BB75759DF8AC}"/>
                </a:ext>
              </a:extLst>
            </p:cNvPr>
            <p:cNvSpPr/>
            <p:nvPr/>
          </p:nvSpPr>
          <p:spPr>
            <a:xfrm>
              <a:off x="6372280" y="2582377"/>
              <a:ext cx="391834" cy="39183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FCA69A45-7569-4D9E-8ECF-198E898016C6}"/>
                </a:ext>
              </a:extLst>
            </p:cNvPr>
            <p:cNvSpPr/>
            <p:nvPr/>
          </p:nvSpPr>
          <p:spPr>
            <a:xfrm>
              <a:off x="4021278" y="2974211"/>
              <a:ext cx="391834" cy="391834"/>
            </a:xfrm>
            <a:prstGeom prst="rect">
              <a:avLst/>
            </a:prstGeom>
            <a:gradFill rotWithShape="1">
              <a:gsLst>
                <a:gs pos="0">
                  <a:srgbClr val="C0504D">
                    <a:shade val="51000"/>
                    <a:satMod val="130000"/>
                  </a:srgbClr>
                </a:gs>
                <a:gs pos="80000">
                  <a:srgbClr val="C0504D">
                    <a:shade val="93000"/>
                    <a:satMod val="130000"/>
                  </a:srgbClr>
                </a:gs>
                <a:gs pos="100000">
                  <a:srgbClr val="C0504D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B6E09C1F-5123-448C-B9F8-721887AF6021}"/>
                </a:ext>
              </a:extLst>
            </p:cNvPr>
            <p:cNvSpPr/>
            <p:nvPr/>
          </p:nvSpPr>
          <p:spPr>
            <a:xfrm>
              <a:off x="4413112" y="2974211"/>
              <a:ext cx="391834" cy="391834"/>
            </a:xfrm>
            <a:prstGeom prst="rect">
              <a:avLst/>
            </a:prstGeom>
            <a:solidFill>
              <a:srgbClr val="B63936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276CEBF8-888E-4678-B31A-3DBC7CC12960}"/>
                </a:ext>
              </a:extLst>
            </p:cNvPr>
            <p:cNvSpPr/>
            <p:nvPr/>
          </p:nvSpPr>
          <p:spPr>
            <a:xfrm>
              <a:off x="4804945" y="2974211"/>
              <a:ext cx="391834" cy="391834"/>
            </a:xfrm>
            <a:prstGeom prst="rect">
              <a:avLst/>
            </a:prstGeom>
            <a:solidFill>
              <a:srgbClr val="2B2B2B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C0DD3CBC-DABB-4BF0-81D8-291029540D44}"/>
                </a:ext>
              </a:extLst>
            </p:cNvPr>
            <p:cNvSpPr/>
            <p:nvPr/>
          </p:nvSpPr>
          <p:spPr>
            <a:xfrm>
              <a:off x="5196779" y="2974211"/>
              <a:ext cx="391834" cy="391834"/>
            </a:xfrm>
            <a:prstGeom prst="rect">
              <a:avLst/>
            </a:prstGeom>
            <a:solidFill>
              <a:srgbClr val="B63936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E80D22A0-C91C-4126-ABB0-9234B9EDB8B6}"/>
                </a:ext>
              </a:extLst>
            </p:cNvPr>
            <p:cNvSpPr/>
            <p:nvPr/>
          </p:nvSpPr>
          <p:spPr>
            <a:xfrm>
              <a:off x="5588613" y="2974211"/>
              <a:ext cx="391834" cy="39183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753426BA-F367-4A37-BE7D-A99EBB145B78}"/>
                </a:ext>
              </a:extLst>
            </p:cNvPr>
            <p:cNvSpPr/>
            <p:nvPr/>
          </p:nvSpPr>
          <p:spPr>
            <a:xfrm>
              <a:off x="5980446" y="2974211"/>
              <a:ext cx="391834" cy="391834"/>
            </a:xfrm>
            <a:prstGeom prst="rect">
              <a:avLst/>
            </a:prstGeom>
            <a:solidFill>
              <a:srgbClr val="0579CC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01B5B181-D8FD-482C-99BA-8137111D9794}"/>
                </a:ext>
              </a:extLst>
            </p:cNvPr>
            <p:cNvSpPr/>
            <p:nvPr/>
          </p:nvSpPr>
          <p:spPr>
            <a:xfrm>
              <a:off x="6372280" y="2974211"/>
              <a:ext cx="391834" cy="391834"/>
            </a:xfrm>
            <a:prstGeom prst="rect">
              <a:avLst/>
            </a:prstGeom>
            <a:solidFill>
              <a:srgbClr val="0579CC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FC3BB95A-E71F-4723-98FD-0359682800DD}"/>
                </a:ext>
              </a:extLst>
            </p:cNvPr>
            <p:cNvSpPr/>
            <p:nvPr/>
          </p:nvSpPr>
          <p:spPr>
            <a:xfrm>
              <a:off x="4021278" y="3366044"/>
              <a:ext cx="391834" cy="391834"/>
            </a:xfrm>
            <a:prstGeom prst="rect">
              <a:avLst/>
            </a:prstGeom>
            <a:solidFill>
              <a:srgbClr val="9BBB59">
                <a:lumMod val="75000"/>
              </a:srgb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3CCF30FF-9378-46A9-8BA2-9FFA75252D53}"/>
                </a:ext>
              </a:extLst>
            </p:cNvPr>
            <p:cNvSpPr/>
            <p:nvPr/>
          </p:nvSpPr>
          <p:spPr>
            <a:xfrm>
              <a:off x="4413112" y="3366044"/>
              <a:ext cx="391834" cy="391834"/>
            </a:xfrm>
            <a:prstGeom prst="rect">
              <a:avLst/>
            </a:prstGeom>
            <a:gradFill rotWithShape="1">
              <a:gsLst>
                <a:gs pos="0">
                  <a:srgbClr val="C0504D">
                    <a:shade val="51000"/>
                    <a:satMod val="130000"/>
                  </a:srgbClr>
                </a:gs>
                <a:gs pos="80000">
                  <a:srgbClr val="C0504D">
                    <a:shade val="93000"/>
                    <a:satMod val="130000"/>
                  </a:srgbClr>
                </a:gs>
                <a:gs pos="100000">
                  <a:srgbClr val="C0504D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57936B91-97A2-4AC3-A798-9CB7D5FAB8CC}"/>
                </a:ext>
              </a:extLst>
            </p:cNvPr>
            <p:cNvSpPr/>
            <p:nvPr/>
          </p:nvSpPr>
          <p:spPr>
            <a:xfrm>
              <a:off x="4804945" y="3366044"/>
              <a:ext cx="391834" cy="391834"/>
            </a:xfrm>
            <a:prstGeom prst="rect">
              <a:avLst/>
            </a:prstGeom>
            <a:gradFill rotWithShape="1">
              <a:gsLst>
                <a:gs pos="0">
                  <a:srgbClr val="C0504D">
                    <a:shade val="51000"/>
                    <a:satMod val="130000"/>
                  </a:srgbClr>
                </a:gs>
                <a:gs pos="80000">
                  <a:srgbClr val="C0504D">
                    <a:shade val="93000"/>
                    <a:satMod val="130000"/>
                  </a:srgbClr>
                </a:gs>
                <a:gs pos="100000">
                  <a:srgbClr val="C0504D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44AE40FD-633A-4B7B-B399-B8BC31E0639E}"/>
                </a:ext>
              </a:extLst>
            </p:cNvPr>
            <p:cNvSpPr/>
            <p:nvPr/>
          </p:nvSpPr>
          <p:spPr>
            <a:xfrm>
              <a:off x="5196779" y="3366044"/>
              <a:ext cx="391834" cy="39183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1C2984F0-C412-4C38-88A8-9BD015A7882B}"/>
                </a:ext>
              </a:extLst>
            </p:cNvPr>
            <p:cNvSpPr/>
            <p:nvPr/>
          </p:nvSpPr>
          <p:spPr>
            <a:xfrm>
              <a:off x="5588613" y="3366044"/>
              <a:ext cx="391834" cy="391834"/>
            </a:xfrm>
            <a:prstGeom prst="rect">
              <a:avLst/>
            </a:prstGeom>
            <a:gradFill rotWithShape="1">
              <a:gsLst>
                <a:gs pos="0">
                  <a:srgbClr val="C0504D">
                    <a:shade val="51000"/>
                    <a:satMod val="130000"/>
                  </a:srgbClr>
                </a:gs>
                <a:gs pos="80000">
                  <a:srgbClr val="C0504D">
                    <a:shade val="93000"/>
                    <a:satMod val="130000"/>
                  </a:srgbClr>
                </a:gs>
                <a:gs pos="100000">
                  <a:srgbClr val="C0504D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57278C26-BF75-4E99-A876-F781AAC39DE5}"/>
                </a:ext>
              </a:extLst>
            </p:cNvPr>
            <p:cNvSpPr/>
            <p:nvPr/>
          </p:nvSpPr>
          <p:spPr>
            <a:xfrm>
              <a:off x="5980446" y="3366044"/>
              <a:ext cx="391834" cy="39183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74A354E1-B799-4EE5-AF1F-DE5D4DCF2C1F}"/>
                </a:ext>
              </a:extLst>
            </p:cNvPr>
            <p:cNvSpPr/>
            <p:nvPr/>
          </p:nvSpPr>
          <p:spPr>
            <a:xfrm>
              <a:off x="6372280" y="3366044"/>
              <a:ext cx="391834" cy="391834"/>
            </a:xfrm>
            <a:prstGeom prst="rect">
              <a:avLst/>
            </a:prstGeom>
            <a:gradFill rotWithShape="1">
              <a:gsLst>
                <a:gs pos="0">
                  <a:srgbClr val="C0504D">
                    <a:shade val="51000"/>
                    <a:satMod val="130000"/>
                  </a:srgbClr>
                </a:gs>
                <a:gs pos="80000">
                  <a:srgbClr val="C0504D">
                    <a:shade val="93000"/>
                    <a:satMod val="130000"/>
                  </a:srgbClr>
                </a:gs>
                <a:gs pos="100000">
                  <a:srgbClr val="C0504D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68423CDC-EC46-4954-AC54-D8F9AAD97831}"/>
                </a:ext>
              </a:extLst>
            </p:cNvPr>
            <p:cNvSpPr/>
            <p:nvPr/>
          </p:nvSpPr>
          <p:spPr>
            <a:xfrm>
              <a:off x="4021278" y="3757878"/>
              <a:ext cx="391834" cy="391834"/>
            </a:xfrm>
            <a:prstGeom prst="rect">
              <a:avLst/>
            </a:prstGeom>
            <a:solidFill>
              <a:srgbClr val="9BBB59">
                <a:lumMod val="75000"/>
              </a:srgb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2AD23D40-9B17-484F-80BF-4A0BE33BAF07}"/>
                </a:ext>
              </a:extLst>
            </p:cNvPr>
            <p:cNvSpPr/>
            <p:nvPr/>
          </p:nvSpPr>
          <p:spPr>
            <a:xfrm>
              <a:off x="4413112" y="3757878"/>
              <a:ext cx="391834" cy="39183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E7D88D11-1EB6-46D0-88AE-32BB02E97E7E}"/>
                </a:ext>
              </a:extLst>
            </p:cNvPr>
            <p:cNvSpPr/>
            <p:nvPr/>
          </p:nvSpPr>
          <p:spPr>
            <a:xfrm>
              <a:off x="4804945" y="3757878"/>
              <a:ext cx="391834" cy="39183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F3AA7A9B-E299-4188-B875-A10D7B51FCA5}"/>
                </a:ext>
              </a:extLst>
            </p:cNvPr>
            <p:cNvSpPr/>
            <p:nvPr/>
          </p:nvSpPr>
          <p:spPr>
            <a:xfrm>
              <a:off x="5196779" y="3757878"/>
              <a:ext cx="391834" cy="391834"/>
            </a:xfrm>
            <a:prstGeom prst="rect">
              <a:avLst/>
            </a:prstGeom>
            <a:solidFill>
              <a:srgbClr val="0579CC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07596BE1-77DB-4E33-B871-BAF7A89648F1}"/>
                </a:ext>
              </a:extLst>
            </p:cNvPr>
            <p:cNvSpPr/>
            <p:nvPr/>
          </p:nvSpPr>
          <p:spPr>
            <a:xfrm>
              <a:off x="5588613" y="3757878"/>
              <a:ext cx="391834" cy="391834"/>
            </a:xfrm>
            <a:prstGeom prst="rect">
              <a:avLst/>
            </a:prstGeom>
            <a:solidFill>
              <a:srgbClr val="0579CC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8D9ABBA9-31D3-4B48-A8A5-C180DF5714A4}"/>
                </a:ext>
              </a:extLst>
            </p:cNvPr>
            <p:cNvSpPr/>
            <p:nvPr/>
          </p:nvSpPr>
          <p:spPr>
            <a:xfrm>
              <a:off x="5980446" y="3757878"/>
              <a:ext cx="391834" cy="39183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828DA9D2-E839-43F4-BF87-F37154008D2A}"/>
                </a:ext>
              </a:extLst>
            </p:cNvPr>
            <p:cNvSpPr/>
            <p:nvPr/>
          </p:nvSpPr>
          <p:spPr>
            <a:xfrm>
              <a:off x="6372280" y="3757878"/>
              <a:ext cx="391834" cy="39183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71" name="타원 170"/>
          <p:cNvSpPr/>
          <p:nvPr/>
        </p:nvSpPr>
        <p:spPr>
          <a:xfrm>
            <a:off x="2288455" y="1155318"/>
            <a:ext cx="859646" cy="1478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플레이어</a:t>
            </a:r>
          </a:p>
        </p:txBody>
      </p:sp>
      <p:sp>
        <p:nvSpPr>
          <p:cNvPr id="174" name="타원 173"/>
          <p:cNvSpPr/>
          <p:nvPr/>
        </p:nvSpPr>
        <p:spPr>
          <a:xfrm>
            <a:off x="6979463" y="4301545"/>
            <a:ext cx="528498" cy="90888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소환수</a:t>
            </a:r>
            <a:endParaRPr lang="ko-KR" altLang="en-US" dirty="0"/>
          </a:p>
        </p:txBody>
      </p:sp>
      <p:sp>
        <p:nvSpPr>
          <p:cNvPr id="175" name="타원 174"/>
          <p:cNvSpPr/>
          <p:nvPr/>
        </p:nvSpPr>
        <p:spPr>
          <a:xfrm>
            <a:off x="5609407" y="4101111"/>
            <a:ext cx="645047" cy="110931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소환수</a:t>
            </a:r>
            <a:endParaRPr lang="ko-KR" altLang="en-US" dirty="0"/>
          </a:p>
        </p:txBody>
      </p:sp>
      <p:sp>
        <p:nvSpPr>
          <p:cNvPr id="176" name="타원 175"/>
          <p:cNvSpPr/>
          <p:nvPr/>
        </p:nvSpPr>
        <p:spPr>
          <a:xfrm>
            <a:off x="8983977" y="4301545"/>
            <a:ext cx="528498" cy="90888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몬스터</a:t>
            </a:r>
            <a:endParaRPr lang="ko-KR" altLang="en-US" dirty="0"/>
          </a:p>
        </p:txBody>
      </p:sp>
      <p:sp>
        <p:nvSpPr>
          <p:cNvPr id="179" name="타원 178"/>
          <p:cNvSpPr/>
          <p:nvPr/>
        </p:nvSpPr>
        <p:spPr>
          <a:xfrm>
            <a:off x="10214260" y="4101111"/>
            <a:ext cx="645047" cy="11093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몬스터</a:t>
            </a:r>
            <a:endParaRPr lang="ko-KR" altLang="en-US" dirty="0"/>
          </a:p>
        </p:txBody>
      </p:sp>
      <p:sp>
        <p:nvSpPr>
          <p:cNvPr id="180" name="타원 179"/>
          <p:cNvSpPr/>
          <p:nvPr/>
        </p:nvSpPr>
        <p:spPr>
          <a:xfrm>
            <a:off x="11238113" y="4477216"/>
            <a:ext cx="426348" cy="73321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몬스터</a:t>
            </a:r>
            <a:endParaRPr lang="ko-KR" altLang="en-US" dirty="0"/>
          </a:p>
        </p:txBody>
      </p:sp>
      <p:sp>
        <p:nvSpPr>
          <p:cNvPr id="182" name="직사각형 181"/>
          <p:cNvSpPr/>
          <p:nvPr/>
        </p:nvSpPr>
        <p:spPr>
          <a:xfrm>
            <a:off x="456402" y="2830494"/>
            <a:ext cx="312413" cy="35046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콤보</a:t>
            </a:r>
            <a:r>
              <a:rPr lang="ko-KR" altLang="en-US" dirty="0"/>
              <a:t> 게이지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967B028-70F1-4BBE-BF26-48FBEDD35DB2}"/>
              </a:ext>
            </a:extLst>
          </p:cNvPr>
          <p:cNvGrpSpPr/>
          <p:nvPr/>
        </p:nvGrpSpPr>
        <p:grpSpPr>
          <a:xfrm>
            <a:off x="420556" y="307217"/>
            <a:ext cx="4674094" cy="356332"/>
            <a:chOff x="456402" y="298328"/>
            <a:chExt cx="4674094" cy="356332"/>
          </a:xfrm>
        </p:grpSpPr>
        <p:sp>
          <p:nvSpPr>
            <p:cNvPr id="183" name="직사각형 182"/>
            <p:cNvSpPr/>
            <p:nvPr/>
          </p:nvSpPr>
          <p:spPr>
            <a:xfrm rot="5400000">
              <a:off x="2615283" y="-1860553"/>
              <a:ext cx="356332" cy="467409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2343209" y="316106"/>
              <a:ext cx="25460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err="1">
                  <a:solidFill>
                    <a:schemeClr val="bg1"/>
                  </a:solidFill>
                </a:rPr>
                <a:t>체력바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185" name="타원 184"/>
          <p:cNvSpPr/>
          <p:nvPr/>
        </p:nvSpPr>
        <p:spPr>
          <a:xfrm>
            <a:off x="6364322" y="4301545"/>
            <a:ext cx="528498" cy="90888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소환수</a:t>
            </a:r>
            <a:endParaRPr lang="ko-KR" altLang="en-US" dirty="0"/>
          </a:p>
        </p:txBody>
      </p:sp>
      <p:sp>
        <p:nvSpPr>
          <p:cNvPr id="186" name="타원 185"/>
          <p:cNvSpPr/>
          <p:nvPr/>
        </p:nvSpPr>
        <p:spPr>
          <a:xfrm>
            <a:off x="8368836" y="4301545"/>
            <a:ext cx="528498" cy="90888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몬스터</a:t>
            </a:r>
            <a:endParaRPr lang="ko-KR" altLang="en-US" dirty="0"/>
          </a:p>
        </p:txBody>
      </p:sp>
      <p:sp>
        <p:nvSpPr>
          <p:cNvPr id="187" name="타원 186"/>
          <p:cNvSpPr/>
          <p:nvPr/>
        </p:nvSpPr>
        <p:spPr>
          <a:xfrm>
            <a:off x="9660391" y="4477216"/>
            <a:ext cx="426348" cy="73321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몬스터</a:t>
            </a:r>
            <a:endParaRPr lang="ko-KR" altLang="en-US" dirty="0"/>
          </a:p>
        </p:txBody>
      </p:sp>
      <p:sp>
        <p:nvSpPr>
          <p:cNvPr id="188" name="TextBox 187"/>
          <p:cNvSpPr txBox="1"/>
          <p:nvPr/>
        </p:nvSpPr>
        <p:spPr>
          <a:xfrm>
            <a:off x="7737700" y="3674477"/>
            <a:ext cx="4299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소환수와</a:t>
            </a:r>
            <a:r>
              <a:rPr lang="ko-KR" altLang="en-US" dirty="0"/>
              <a:t> </a:t>
            </a:r>
            <a:r>
              <a:rPr lang="ko-KR" altLang="en-US" dirty="0" err="1"/>
              <a:t>몬스터</a:t>
            </a:r>
            <a:r>
              <a:rPr lang="ko-KR" altLang="en-US" dirty="0"/>
              <a:t> 크기 비율은 미정</a:t>
            </a:r>
          </a:p>
        </p:txBody>
      </p:sp>
      <p:sp>
        <p:nvSpPr>
          <p:cNvPr id="189" name="TextBox 188"/>
          <p:cNvSpPr txBox="1"/>
          <p:nvPr/>
        </p:nvSpPr>
        <p:spPr>
          <a:xfrm>
            <a:off x="4479067" y="5297529"/>
            <a:ext cx="4299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몬스터가</a:t>
            </a:r>
            <a:r>
              <a:rPr lang="ko-KR" altLang="en-US" sz="1400" dirty="0"/>
              <a:t> 퍼즐영역을</a:t>
            </a:r>
            <a:endParaRPr lang="en-US" altLang="ko-KR" sz="1400" dirty="0"/>
          </a:p>
          <a:p>
            <a:r>
              <a:rPr lang="ko-KR" altLang="en-US" sz="1400" dirty="0"/>
              <a:t>직접 공격하는 </a:t>
            </a:r>
            <a:r>
              <a:rPr lang="ko-KR" altLang="en-US" sz="1400" dirty="0" err="1"/>
              <a:t>컨셉</a:t>
            </a:r>
            <a:endParaRPr lang="ko-KR" altLang="en-US" sz="1400" dirty="0"/>
          </a:p>
        </p:txBody>
      </p:sp>
      <p:sp>
        <p:nvSpPr>
          <p:cNvPr id="190" name="타원 189"/>
          <p:cNvSpPr/>
          <p:nvPr/>
        </p:nvSpPr>
        <p:spPr>
          <a:xfrm>
            <a:off x="4508777" y="4477216"/>
            <a:ext cx="426348" cy="73321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몬스터</a:t>
            </a:r>
            <a:endParaRPr lang="ko-KR" altLang="en-US" dirty="0"/>
          </a:p>
        </p:txBody>
      </p:sp>
      <p:sp>
        <p:nvSpPr>
          <p:cNvPr id="191" name="폭발 2 190"/>
          <p:cNvSpPr/>
          <p:nvPr/>
        </p:nvSpPr>
        <p:spPr>
          <a:xfrm>
            <a:off x="4479067" y="3980263"/>
            <a:ext cx="330272" cy="448488"/>
          </a:xfrm>
          <a:prstGeom prst="irregularSeal2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828DA9D2-E839-43F4-BF87-F37154008D2A}"/>
              </a:ext>
            </a:extLst>
          </p:cNvPr>
          <p:cNvSpPr/>
          <p:nvPr/>
        </p:nvSpPr>
        <p:spPr>
          <a:xfrm>
            <a:off x="11876249" y="3674476"/>
            <a:ext cx="315750" cy="162097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포탈</a:t>
            </a:r>
          </a:p>
        </p:txBody>
      </p:sp>
      <p:sp>
        <p:nvSpPr>
          <p:cNvPr id="195" name="직사각형 194"/>
          <p:cNvSpPr/>
          <p:nvPr/>
        </p:nvSpPr>
        <p:spPr>
          <a:xfrm rot="5400000">
            <a:off x="9306282" y="-1860553"/>
            <a:ext cx="356332" cy="467409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6" name="TextBox 195"/>
          <p:cNvSpPr txBox="1"/>
          <p:nvPr/>
        </p:nvSpPr>
        <p:spPr>
          <a:xfrm>
            <a:off x="8778199" y="316106"/>
            <a:ext cx="25460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적 포탈 </a:t>
            </a:r>
            <a:r>
              <a:rPr lang="ko-KR" altLang="en-US" sz="1600" dirty="0" err="1">
                <a:solidFill>
                  <a:schemeClr val="bg1"/>
                </a:solidFill>
              </a:rPr>
              <a:t>체력바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783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그룹 169"/>
          <p:cNvGrpSpPr/>
          <p:nvPr/>
        </p:nvGrpSpPr>
        <p:grpSpPr>
          <a:xfrm>
            <a:off x="8716514" y="2324239"/>
            <a:ext cx="2900950" cy="2900950"/>
            <a:chOff x="4021278" y="1406876"/>
            <a:chExt cx="2742836" cy="2742836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63D2C7F4-7C58-4560-8225-B36F3E668E4B}"/>
                </a:ext>
              </a:extLst>
            </p:cNvPr>
            <p:cNvSpPr/>
            <p:nvPr/>
          </p:nvSpPr>
          <p:spPr>
            <a:xfrm>
              <a:off x="4021278" y="1406876"/>
              <a:ext cx="391834" cy="391834"/>
            </a:xfrm>
            <a:prstGeom prst="rect">
              <a:avLst/>
            </a:prstGeom>
            <a:gradFill rotWithShape="1">
              <a:gsLst>
                <a:gs pos="0">
                  <a:srgbClr val="C0504D">
                    <a:shade val="51000"/>
                    <a:satMod val="130000"/>
                  </a:srgbClr>
                </a:gs>
                <a:gs pos="80000">
                  <a:srgbClr val="C0504D">
                    <a:shade val="93000"/>
                    <a:satMod val="130000"/>
                  </a:srgbClr>
                </a:gs>
                <a:gs pos="100000">
                  <a:srgbClr val="C0504D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48680C6D-7287-462F-99F4-7663927F286E}"/>
                </a:ext>
              </a:extLst>
            </p:cNvPr>
            <p:cNvSpPr/>
            <p:nvPr/>
          </p:nvSpPr>
          <p:spPr>
            <a:xfrm>
              <a:off x="4413112" y="1406876"/>
              <a:ext cx="391834" cy="391834"/>
            </a:xfrm>
            <a:prstGeom prst="rect">
              <a:avLst/>
            </a:prstGeom>
            <a:gradFill rotWithShape="1">
              <a:gsLst>
                <a:gs pos="0">
                  <a:srgbClr val="C0504D">
                    <a:shade val="51000"/>
                    <a:satMod val="130000"/>
                  </a:srgbClr>
                </a:gs>
                <a:gs pos="80000">
                  <a:srgbClr val="C0504D">
                    <a:shade val="93000"/>
                    <a:satMod val="130000"/>
                  </a:srgbClr>
                </a:gs>
                <a:gs pos="100000">
                  <a:srgbClr val="C0504D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8235B48E-CE8D-4F35-8A78-E71366C89135}"/>
                </a:ext>
              </a:extLst>
            </p:cNvPr>
            <p:cNvSpPr/>
            <p:nvPr/>
          </p:nvSpPr>
          <p:spPr>
            <a:xfrm>
              <a:off x="4804945" y="1406876"/>
              <a:ext cx="391834" cy="39183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50AA6560-3E7F-46DA-92E4-7B5CAB76A758}"/>
                </a:ext>
              </a:extLst>
            </p:cNvPr>
            <p:cNvSpPr/>
            <p:nvPr/>
          </p:nvSpPr>
          <p:spPr>
            <a:xfrm>
              <a:off x="5196779" y="1406876"/>
              <a:ext cx="391834" cy="39183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9631F4EF-1A6D-45A1-A282-20881A609DBD}"/>
                </a:ext>
              </a:extLst>
            </p:cNvPr>
            <p:cNvSpPr/>
            <p:nvPr/>
          </p:nvSpPr>
          <p:spPr>
            <a:xfrm>
              <a:off x="5588613" y="1406876"/>
              <a:ext cx="391834" cy="391834"/>
            </a:xfrm>
            <a:prstGeom prst="rect">
              <a:avLst/>
            </a:prstGeom>
            <a:solidFill>
              <a:srgbClr val="0579CC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367FB93D-5B08-4834-9412-4F861C4DFBDF}"/>
                </a:ext>
              </a:extLst>
            </p:cNvPr>
            <p:cNvSpPr/>
            <p:nvPr/>
          </p:nvSpPr>
          <p:spPr>
            <a:xfrm>
              <a:off x="5980446" y="1406876"/>
              <a:ext cx="391834" cy="391834"/>
            </a:xfrm>
            <a:prstGeom prst="rect">
              <a:avLst/>
            </a:prstGeom>
            <a:gradFill rotWithShape="1">
              <a:gsLst>
                <a:gs pos="0">
                  <a:srgbClr val="C0504D">
                    <a:shade val="51000"/>
                    <a:satMod val="130000"/>
                  </a:srgbClr>
                </a:gs>
                <a:gs pos="80000">
                  <a:srgbClr val="C0504D">
                    <a:shade val="93000"/>
                    <a:satMod val="130000"/>
                  </a:srgbClr>
                </a:gs>
                <a:gs pos="100000">
                  <a:srgbClr val="C0504D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A10CC1B7-EF02-4D8C-BC7E-E4B0130F41BE}"/>
                </a:ext>
              </a:extLst>
            </p:cNvPr>
            <p:cNvSpPr/>
            <p:nvPr/>
          </p:nvSpPr>
          <p:spPr>
            <a:xfrm>
              <a:off x="6372280" y="1406876"/>
              <a:ext cx="391834" cy="391834"/>
            </a:xfrm>
            <a:prstGeom prst="rect">
              <a:avLst/>
            </a:prstGeom>
            <a:solidFill>
              <a:srgbClr val="9BBB59">
                <a:lumMod val="75000"/>
              </a:srgb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37195E79-9A65-4FC4-8FD0-79E5E3CFDE44}"/>
                </a:ext>
              </a:extLst>
            </p:cNvPr>
            <p:cNvSpPr/>
            <p:nvPr/>
          </p:nvSpPr>
          <p:spPr>
            <a:xfrm>
              <a:off x="4021278" y="1798710"/>
              <a:ext cx="391834" cy="391834"/>
            </a:xfrm>
            <a:prstGeom prst="rect">
              <a:avLst/>
            </a:prstGeom>
            <a:solidFill>
              <a:srgbClr val="0579CC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C2C03472-E2EF-41EC-B83A-8D73DBF4CF52}"/>
                </a:ext>
              </a:extLst>
            </p:cNvPr>
            <p:cNvSpPr/>
            <p:nvPr/>
          </p:nvSpPr>
          <p:spPr>
            <a:xfrm>
              <a:off x="4413112" y="1798710"/>
              <a:ext cx="391834" cy="39183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325E138B-9150-49A4-B790-3CB91F948941}"/>
                </a:ext>
              </a:extLst>
            </p:cNvPr>
            <p:cNvSpPr/>
            <p:nvPr/>
          </p:nvSpPr>
          <p:spPr>
            <a:xfrm>
              <a:off x="4804945" y="1798710"/>
              <a:ext cx="391834" cy="391834"/>
            </a:xfrm>
            <a:prstGeom prst="rect">
              <a:avLst/>
            </a:prstGeom>
            <a:solidFill>
              <a:srgbClr val="9BBB59">
                <a:lumMod val="75000"/>
              </a:srgb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45D579CF-3817-48D1-93DF-3B8E6644FF39}"/>
                </a:ext>
              </a:extLst>
            </p:cNvPr>
            <p:cNvSpPr/>
            <p:nvPr/>
          </p:nvSpPr>
          <p:spPr>
            <a:xfrm>
              <a:off x="5196779" y="1798710"/>
              <a:ext cx="391834" cy="391834"/>
            </a:xfrm>
            <a:prstGeom prst="rect">
              <a:avLst/>
            </a:prstGeom>
            <a:solidFill>
              <a:srgbClr val="0579CC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06A6EC51-0604-48A9-9AA6-1D31DE23BC07}"/>
                </a:ext>
              </a:extLst>
            </p:cNvPr>
            <p:cNvSpPr/>
            <p:nvPr/>
          </p:nvSpPr>
          <p:spPr>
            <a:xfrm>
              <a:off x="5588613" y="1798710"/>
              <a:ext cx="391834" cy="391834"/>
            </a:xfrm>
            <a:prstGeom prst="rect">
              <a:avLst/>
            </a:prstGeom>
            <a:solidFill>
              <a:srgbClr val="0579CC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2F2D8A44-C7C4-4DBF-B3B1-662D4A0CB449}"/>
                </a:ext>
              </a:extLst>
            </p:cNvPr>
            <p:cNvSpPr/>
            <p:nvPr/>
          </p:nvSpPr>
          <p:spPr>
            <a:xfrm>
              <a:off x="5980446" y="1798710"/>
              <a:ext cx="391834" cy="391834"/>
            </a:xfrm>
            <a:prstGeom prst="rect">
              <a:avLst/>
            </a:prstGeom>
            <a:solidFill>
              <a:srgbClr val="9BBB59">
                <a:lumMod val="75000"/>
              </a:srgb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1B706689-E787-4810-8983-F9BE99CFD5F6}"/>
                </a:ext>
              </a:extLst>
            </p:cNvPr>
            <p:cNvSpPr/>
            <p:nvPr/>
          </p:nvSpPr>
          <p:spPr>
            <a:xfrm>
              <a:off x="6372280" y="1798710"/>
              <a:ext cx="391834" cy="391834"/>
            </a:xfrm>
            <a:prstGeom prst="rect">
              <a:avLst/>
            </a:prstGeom>
            <a:solidFill>
              <a:srgbClr val="0579CC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209CF922-7929-4A4B-86B8-27BD75632C1A}"/>
                </a:ext>
              </a:extLst>
            </p:cNvPr>
            <p:cNvSpPr/>
            <p:nvPr/>
          </p:nvSpPr>
          <p:spPr>
            <a:xfrm>
              <a:off x="4021278" y="2190543"/>
              <a:ext cx="391834" cy="391834"/>
            </a:xfrm>
            <a:prstGeom prst="rect">
              <a:avLst/>
            </a:prstGeom>
            <a:solidFill>
              <a:srgbClr val="2B2B2B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4373C14A-D478-4DC1-A483-AEB79C751927}"/>
                </a:ext>
              </a:extLst>
            </p:cNvPr>
            <p:cNvSpPr/>
            <p:nvPr/>
          </p:nvSpPr>
          <p:spPr>
            <a:xfrm>
              <a:off x="4413112" y="2190543"/>
              <a:ext cx="391834" cy="39183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33142E4C-5FEB-48E1-8DAF-B83194AE5221}"/>
                </a:ext>
              </a:extLst>
            </p:cNvPr>
            <p:cNvSpPr/>
            <p:nvPr/>
          </p:nvSpPr>
          <p:spPr>
            <a:xfrm>
              <a:off x="4804945" y="2190543"/>
              <a:ext cx="391834" cy="391834"/>
            </a:xfrm>
            <a:prstGeom prst="rect">
              <a:avLst/>
            </a:prstGeom>
            <a:solidFill>
              <a:srgbClr val="9BBB59">
                <a:lumMod val="75000"/>
              </a:srgb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21DCF486-7C96-4360-8059-AEC44506F56D}"/>
                </a:ext>
              </a:extLst>
            </p:cNvPr>
            <p:cNvSpPr/>
            <p:nvPr/>
          </p:nvSpPr>
          <p:spPr>
            <a:xfrm>
              <a:off x="5196779" y="2190543"/>
              <a:ext cx="391834" cy="39183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94974F54-45AF-4214-B43B-9DD0B0B23243}"/>
                </a:ext>
              </a:extLst>
            </p:cNvPr>
            <p:cNvSpPr/>
            <p:nvPr/>
          </p:nvSpPr>
          <p:spPr>
            <a:xfrm>
              <a:off x="5588613" y="2190543"/>
              <a:ext cx="391834" cy="391834"/>
            </a:xfrm>
            <a:prstGeom prst="rect">
              <a:avLst/>
            </a:prstGeom>
            <a:gradFill rotWithShape="1">
              <a:gsLst>
                <a:gs pos="0">
                  <a:srgbClr val="C0504D">
                    <a:shade val="51000"/>
                    <a:satMod val="130000"/>
                  </a:srgbClr>
                </a:gs>
                <a:gs pos="80000">
                  <a:srgbClr val="C0504D">
                    <a:shade val="93000"/>
                    <a:satMod val="130000"/>
                  </a:srgbClr>
                </a:gs>
                <a:gs pos="100000">
                  <a:srgbClr val="C0504D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A9F40799-1BB8-43E8-8883-0FDE1075E08C}"/>
                </a:ext>
              </a:extLst>
            </p:cNvPr>
            <p:cNvSpPr/>
            <p:nvPr/>
          </p:nvSpPr>
          <p:spPr>
            <a:xfrm>
              <a:off x="5980446" y="2190543"/>
              <a:ext cx="391834" cy="391834"/>
            </a:xfrm>
            <a:prstGeom prst="rect">
              <a:avLst/>
            </a:prstGeom>
            <a:solidFill>
              <a:srgbClr val="9BBB59">
                <a:lumMod val="75000"/>
              </a:srgb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AB1F3570-15A9-4E94-BD28-B590E94E518B}"/>
                </a:ext>
              </a:extLst>
            </p:cNvPr>
            <p:cNvSpPr/>
            <p:nvPr/>
          </p:nvSpPr>
          <p:spPr>
            <a:xfrm>
              <a:off x="6372280" y="2190543"/>
              <a:ext cx="391834" cy="39183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6D308AE2-D2ED-426E-A740-0E7CAAE70186}"/>
                </a:ext>
              </a:extLst>
            </p:cNvPr>
            <p:cNvSpPr/>
            <p:nvPr/>
          </p:nvSpPr>
          <p:spPr>
            <a:xfrm>
              <a:off x="4021278" y="2582377"/>
              <a:ext cx="391834" cy="391834"/>
            </a:xfrm>
            <a:prstGeom prst="rect">
              <a:avLst/>
            </a:prstGeom>
            <a:solidFill>
              <a:srgbClr val="9BBB59">
                <a:lumMod val="75000"/>
              </a:srgb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637EF79E-4C57-45E5-A80A-962CFDED5BC1}"/>
                </a:ext>
              </a:extLst>
            </p:cNvPr>
            <p:cNvSpPr/>
            <p:nvPr/>
          </p:nvSpPr>
          <p:spPr>
            <a:xfrm>
              <a:off x="4413112" y="2582377"/>
              <a:ext cx="391834" cy="39183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6B080424-4438-4B82-990A-7A6E55E03EF4}"/>
                </a:ext>
              </a:extLst>
            </p:cNvPr>
            <p:cNvSpPr/>
            <p:nvPr/>
          </p:nvSpPr>
          <p:spPr>
            <a:xfrm>
              <a:off x="4804945" y="2582377"/>
              <a:ext cx="391834" cy="391834"/>
            </a:xfrm>
            <a:prstGeom prst="rect">
              <a:avLst/>
            </a:prstGeom>
            <a:solidFill>
              <a:srgbClr val="0579CC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2A12F33A-E7B2-4FA6-952E-C33F44948083}"/>
                </a:ext>
              </a:extLst>
            </p:cNvPr>
            <p:cNvSpPr/>
            <p:nvPr/>
          </p:nvSpPr>
          <p:spPr>
            <a:xfrm>
              <a:off x="5196779" y="2582377"/>
              <a:ext cx="391834" cy="391834"/>
            </a:xfrm>
            <a:prstGeom prst="rect">
              <a:avLst/>
            </a:prstGeom>
            <a:gradFill rotWithShape="1">
              <a:gsLst>
                <a:gs pos="0">
                  <a:srgbClr val="C0504D">
                    <a:shade val="51000"/>
                    <a:satMod val="130000"/>
                  </a:srgbClr>
                </a:gs>
                <a:gs pos="80000">
                  <a:srgbClr val="C0504D">
                    <a:shade val="93000"/>
                    <a:satMod val="130000"/>
                  </a:srgbClr>
                </a:gs>
                <a:gs pos="100000">
                  <a:srgbClr val="C0504D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E02BA5D8-B1ED-4712-9EAE-7F0B64101F2C}"/>
                </a:ext>
              </a:extLst>
            </p:cNvPr>
            <p:cNvSpPr/>
            <p:nvPr/>
          </p:nvSpPr>
          <p:spPr>
            <a:xfrm>
              <a:off x="5588613" y="2582377"/>
              <a:ext cx="391834" cy="391834"/>
            </a:xfrm>
            <a:prstGeom prst="rect">
              <a:avLst/>
            </a:prstGeom>
            <a:solidFill>
              <a:srgbClr val="0579CC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F320A763-E820-41AA-B44E-A5A54BFC2EEE}"/>
                </a:ext>
              </a:extLst>
            </p:cNvPr>
            <p:cNvSpPr/>
            <p:nvPr/>
          </p:nvSpPr>
          <p:spPr>
            <a:xfrm>
              <a:off x="5980446" y="2582377"/>
              <a:ext cx="391834" cy="391834"/>
            </a:xfrm>
            <a:prstGeom prst="rect">
              <a:avLst/>
            </a:prstGeom>
            <a:gradFill rotWithShape="1">
              <a:gsLst>
                <a:gs pos="0">
                  <a:srgbClr val="C0504D">
                    <a:shade val="51000"/>
                    <a:satMod val="130000"/>
                  </a:srgbClr>
                </a:gs>
                <a:gs pos="80000">
                  <a:srgbClr val="C0504D">
                    <a:shade val="93000"/>
                    <a:satMod val="130000"/>
                  </a:srgbClr>
                </a:gs>
                <a:gs pos="100000">
                  <a:srgbClr val="C0504D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CFD5D3E4-59BC-46D1-A339-BB75759DF8AC}"/>
                </a:ext>
              </a:extLst>
            </p:cNvPr>
            <p:cNvSpPr/>
            <p:nvPr/>
          </p:nvSpPr>
          <p:spPr>
            <a:xfrm>
              <a:off x="6372280" y="2582377"/>
              <a:ext cx="391834" cy="39183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FCA69A45-7569-4D9E-8ECF-198E898016C6}"/>
                </a:ext>
              </a:extLst>
            </p:cNvPr>
            <p:cNvSpPr/>
            <p:nvPr/>
          </p:nvSpPr>
          <p:spPr>
            <a:xfrm>
              <a:off x="4021278" y="2974211"/>
              <a:ext cx="391834" cy="391834"/>
            </a:xfrm>
            <a:prstGeom prst="rect">
              <a:avLst/>
            </a:prstGeom>
            <a:gradFill rotWithShape="1">
              <a:gsLst>
                <a:gs pos="0">
                  <a:srgbClr val="C0504D">
                    <a:shade val="51000"/>
                    <a:satMod val="130000"/>
                  </a:srgbClr>
                </a:gs>
                <a:gs pos="80000">
                  <a:srgbClr val="C0504D">
                    <a:shade val="93000"/>
                    <a:satMod val="130000"/>
                  </a:srgbClr>
                </a:gs>
                <a:gs pos="100000">
                  <a:srgbClr val="C0504D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B6E09C1F-5123-448C-B9F8-721887AF6021}"/>
                </a:ext>
              </a:extLst>
            </p:cNvPr>
            <p:cNvSpPr/>
            <p:nvPr/>
          </p:nvSpPr>
          <p:spPr>
            <a:xfrm>
              <a:off x="4413112" y="2974211"/>
              <a:ext cx="391834" cy="391834"/>
            </a:xfrm>
            <a:prstGeom prst="rect">
              <a:avLst/>
            </a:prstGeom>
            <a:solidFill>
              <a:srgbClr val="B63936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276CEBF8-888E-4678-B31A-3DBC7CC12960}"/>
                </a:ext>
              </a:extLst>
            </p:cNvPr>
            <p:cNvSpPr/>
            <p:nvPr/>
          </p:nvSpPr>
          <p:spPr>
            <a:xfrm>
              <a:off x="4804945" y="2974211"/>
              <a:ext cx="391834" cy="391834"/>
            </a:xfrm>
            <a:prstGeom prst="rect">
              <a:avLst/>
            </a:prstGeom>
            <a:solidFill>
              <a:srgbClr val="2B2B2B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C0DD3CBC-DABB-4BF0-81D8-291029540D44}"/>
                </a:ext>
              </a:extLst>
            </p:cNvPr>
            <p:cNvSpPr/>
            <p:nvPr/>
          </p:nvSpPr>
          <p:spPr>
            <a:xfrm>
              <a:off x="5196779" y="2974211"/>
              <a:ext cx="391834" cy="391834"/>
            </a:xfrm>
            <a:prstGeom prst="rect">
              <a:avLst/>
            </a:prstGeom>
            <a:solidFill>
              <a:srgbClr val="B63936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E80D22A0-C91C-4126-ABB0-9234B9EDB8B6}"/>
                </a:ext>
              </a:extLst>
            </p:cNvPr>
            <p:cNvSpPr/>
            <p:nvPr/>
          </p:nvSpPr>
          <p:spPr>
            <a:xfrm>
              <a:off x="5588613" y="2974211"/>
              <a:ext cx="391834" cy="39183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753426BA-F367-4A37-BE7D-A99EBB145B78}"/>
                </a:ext>
              </a:extLst>
            </p:cNvPr>
            <p:cNvSpPr/>
            <p:nvPr/>
          </p:nvSpPr>
          <p:spPr>
            <a:xfrm>
              <a:off x="5980446" y="2974211"/>
              <a:ext cx="391834" cy="391834"/>
            </a:xfrm>
            <a:prstGeom prst="rect">
              <a:avLst/>
            </a:prstGeom>
            <a:solidFill>
              <a:srgbClr val="0579CC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01B5B181-D8FD-482C-99BA-8137111D9794}"/>
                </a:ext>
              </a:extLst>
            </p:cNvPr>
            <p:cNvSpPr/>
            <p:nvPr/>
          </p:nvSpPr>
          <p:spPr>
            <a:xfrm>
              <a:off x="6372280" y="2974211"/>
              <a:ext cx="391834" cy="391834"/>
            </a:xfrm>
            <a:prstGeom prst="rect">
              <a:avLst/>
            </a:prstGeom>
            <a:solidFill>
              <a:srgbClr val="0579CC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FC3BB95A-E71F-4723-98FD-0359682800DD}"/>
                </a:ext>
              </a:extLst>
            </p:cNvPr>
            <p:cNvSpPr/>
            <p:nvPr/>
          </p:nvSpPr>
          <p:spPr>
            <a:xfrm>
              <a:off x="4021278" y="3366044"/>
              <a:ext cx="391834" cy="391834"/>
            </a:xfrm>
            <a:prstGeom prst="rect">
              <a:avLst/>
            </a:prstGeom>
            <a:solidFill>
              <a:srgbClr val="9BBB59">
                <a:lumMod val="75000"/>
              </a:srgb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3CCF30FF-9378-46A9-8BA2-9FFA75252D53}"/>
                </a:ext>
              </a:extLst>
            </p:cNvPr>
            <p:cNvSpPr/>
            <p:nvPr/>
          </p:nvSpPr>
          <p:spPr>
            <a:xfrm>
              <a:off x="4413112" y="3366044"/>
              <a:ext cx="391834" cy="391834"/>
            </a:xfrm>
            <a:prstGeom prst="rect">
              <a:avLst/>
            </a:prstGeom>
            <a:gradFill rotWithShape="1">
              <a:gsLst>
                <a:gs pos="0">
                  <a:srgbClr val="C0504D">
                    <a:shade val="51000"/>
                    <a:satMod val="130000"/>
                  </a:srgbClr>
                </a:gs>
                <a:gs pos="80000">
                  <a:srgbClr val="C0504D">
                    <a:shade val="93000"/>
                    <a:satMod val="130000"/>
                  </a:srgbClr>
                </a:gs>
                <a:gs pos="100000">
                  <a:srgbClr val="C0504D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57936B91-97A2-4AC3-A798-9CB7D5FAB8CC}"/>
                </a:ext>
              </a:extLst>
            </p:cNvPr>
            <p:cNvSpPr/>
            <p:nvPr/>
          </p:nvSpPr>
          <p:spPr>
            <a:xfrm>
              <a:off x="4804945" y="3366044"/>
              <a:ext cx="391834" cy="391834"/>
            </a:xfrm>
            <a:prstGeom prst="rect">
              <a:avLst/>
            </a:prstGeom>
            <a:gradFill rotWithShape="1">
              <a:gsLst>
                <a:gs pos="0">
                  <a:srgbClr val="C0504D">
                    <a:shade val="51000"/>
                    <a:satMod val="130000"/>
                  </a:srgbClr>
                </a:gs>
                <a:gs pos="80000">
                  <a:srgbClr val="C0504D">
                    <a:shade val="93000"/>
                    <a:satMod val="130000"/>
                  </a:srgbClr>
                </a:gs>
                <a:gs pos="100000">
                  <a:srgbClr val="C0504D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44AE40FD-633A-4B7B-B399-B8BC31E0639E}"/>
                </a:ext>
              </a:extLst>
            </p:cNvPr>
            <p:cNvSpPr/>
            <p:nvPr/>
          </p:nvSpPr>
          <p:spPr>
            <a:xfrm>
              <a:off x="5196779" y="3366044"/>
              <a:ext cx="391834" cy="39183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1C2984F0-C412-4C38-88A8-9BD015A7882B}"/>
                </a:ext>
              </a:extLst>
            </p:cNvPr>
            <p:cNvSpPr/>
            <p:nvPr/>
          </p:nvSpPr>
          <p:spPr>
            <a:xfrm>
              <a:off x="5588613" y="3366044"/>
              <a:ext cx="391834" cy="391834"/>
            </a:xfrm>
            <a:prstGeom prst="rect">
              <a:avLst/>
            </a:prstGeom>
            <a:gradFill rotWithShape="1">
              <a:gsLst>
                <a:gs pos="0">
                  <a:srgbClr val="C0504D">
                    <a:shade val="51000"/>
                    <a:satMod val="130000"/>
                  </a:srgbClr>
                </a:gs>
                <a:gs pos="80000">
                  <a:srgbClr val="C0504D">
                    <a:shade val="93000"/>
                    <a:satMod val="130000"/>
                  </a:srgbClr>
                </a:gs>
                <a:gs pos="100000">
                  <a:srgbClr val="C0504D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57278C26-BF75-4E99-A876-F781AAC39DE5}"/>
                </a:ext>
              </a:extLst>
            </p:cNvPr>
            <p:cNvSpPr/>
            <p:nvPr/>
          </p:nvSpPr>
          <p:spPr>
            <a:xfrm>
              <a:off x="5980446" y="3366044"/>
              <a:ext cx="391834" cy="39183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74A354E1-B799-4EE5-AF1F-DE5D4DCF2C1F}"/>
                </a:ext>
              </a:extLst>
            </p:cNvPr>
            <p:cNvSpPr/>
            <p:nvPr/>
          </p:nvSpPr>
          <p:spPr>
            <a:xfrm>
              <a:off x="6372280" y="3366044"/>
              <a:ext cx="391834" cy="391834"/>
            </a:xfrm>
            <a:prstGeom prst="rect">
              <a:avLst/>
            </a:prstGeom>
            <a:gradFill rotWithShape="1">
              <a:gsLst>
                <a:gs pos="0">
                  <a:srgbClr val="C0504D">
                    <a:shade val="51000"/>
                    <a:satMod val="130000"/>
                  </a:srgbClr>
                </a:gs>
                <a:gs pos="80000">
                  <a:srgbClr val="C0504D">
                    <a:shade val="93000"/>
                    <a:satMod val="130000"/>
                  </a:srgbClr>
                </a:gs>
                <a:gs pos="100000">
                  <a:srgbClr val="C0504D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68423CDC-EC46-4954-AC54-D8F9AAD97831}"/>
                </a:ext>
              </a:extLst>
            </p:cNvPr>
            <p:cNvSpPr/>
            <p:nvPr/>
          </p:nvSpPr>
          <p:spPr>
            <a:xfrm>
              <a:off x="4021278" y="3757878"/>
              <a:ext cx="391834" cy="391834"/>
            </a:xfrm>
            <a:prstGeom prst="rect">
              <a:avLst/>
            </a:prstGeom>
            <a:solidFill>
              <a:srgbClr val="9BBB59">
                <a:lumMod val="75000"/>
              </a:srgb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2AD23D40-9B17-484F-80BF-4A0BE33BAF07}"/>
                </a:ext>
              </a:extLst>
            </p:cNvPr>
            <p:cNvSpPr/>
            <p:nvPr/>
          </p:nvSpPr>
          <p:spPr>
            <a:xfrm>
              <a:off x="4413112" y="3757878"/>
              <a:ext cx="391834" cy="39183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E7D88D11-1EB6-46D0-88AE-32BB02E97E7E}"/>
                </a:ext>
              </a:extLst>
            </p:cNvPr>
            <p:cNvSpPr/>
            <p:nvPr/>
          </p:nvSpPr>
          <p:spPr>
            <a:xfrm>
              <a:off x="4804945" y="3757878"/>
              <a:ext cx="391834" cy="39183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F3AA7A9B-E299-4188-B875-A10D7B51FCA5}"/>
                </a:ext>
              </a:extLst>
            </p:cNvPr>
            <p:cNvSpPr/>
            <p:nvPr/>
          </p:nvSpPr>
          <p:spPr>
            <a:xfrm>
              <a:off x="5196779" y="3757878"/>
              <a:ext cx="391834" cy="391834"/>
            </a:xfrm>
            <a:prstGeom prst="rect">
              <a:avLst/>
            </a:prstGeom>
            <a:solidFill>
              <a:srgbClr val="0579CC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07596BE1-77DB-4E33-B871-BAF7A89648F1}"/>
                </a:ext>
              </a:extLst>
            </p:cNvPr>
            <p:cNvSpPr/>
            <p:nvPr/>
          </p:nvSpPr>
          <p:spPr>
            <a:xfrm>
              <a:off x="5588613" y="3757878"/>
              <a:ext cx="391834" cy="391834"/>
            </a:xfrm>
            <a:prstGeom prst="rect">
              <a:avLst/>
            </a:prstGeom>
            <a:solidFill>
              <a:srgbClr val="0579CC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8D9ABBA9-31D3-4B48-A8A5-C180DF5714A4}"/>
                </a:ext>
              </a:extLst>
            </p:cNvPr>
            <p:cNvSpPr/>
            <p:nvPr/>
          </p:nvSpPr>
          <p:spPr>
            <a:xfrm>
              <a:off x="5980446" y="3757878"/>
              <a:ext cx="391834" cy="39183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828DA9D2-E839-43F4-BF87-F37154008D2A}"/>
                </a:ext>
              </a:extLst>
            </p:cNvPr>
            <p:cNvSpPr/>
            <p:nvPr/>
          </p:nvSpPr>
          <p:spPr>
            <a:xfrm>
              <a:off x="6372280" y="3757878"/>
              <a:ext cx="391834" cy="39183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74" name="타원 173"/>
          <p:cNvSpPr/>
          <p:nvPr/>
        </p:nvSpPr>
        <p:spPr>
          <a:xfrm>
            <a:off x="3095899" y="3647508"/>
            <a:ext cx="528498" cy="90888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소환수</a:t>
            </a:r>
            <a:endParaRPr lang="ko-KR" altLang="en-US" dirty="0"/>
          </a:p>
        </p:txBody>
      </p:sp>
      <p:sp>
        <p:nvSpPr>
          <p:cNvPr id="175" name="타원 174"/>
          <p:cNvSpPr/>
          <p:nvPr/>
        </p:nvSpPr>
        <p:spPr>
          <a:xfrm>
            <a:off x="1725843" y="3447074"/>
            <a:ext cx="645047" cy="110931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소환수</a:t>
            </a:r>
            <a:endParaRPr lang="ko-KR" altLang="en-US" dirty="0"/>
          </a:p>
        </p:txBody>
      </p:sp>
      <p:sp>
        <p:nvSpPr>
          <p:cNvPr id="176" name="타원 175"/>
          <p:cNvSpPr/>
          <p:nvPr/>
        </p:nvSpPr>
        <p:spPr>
          <a:xfrm>
            <a:off x="5100413" y="3647508"/>
            <a:ext cx="528498" cy="90888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몬스터</a:t>
            </a:r>
            <a:endParaRPr lang="ko-KR" altLang="en-US" dirty="0"/>
          </a:p>
        </p:txBody>
      </p:sp>
      <p:sp>
        <p:nvSpPr>
          <p:cNvPr id="179" name="타원 178"/>
          <p:cNvSpPr/>
          <p:nvPr/>
        </p:nvSpPr>
        <p:spPr>
          <a:xfrm>
            <a:off x="6330696" y="3447074"/>
            <a:ext cx="645047" cy="11093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몬스터</a:t>
            </a:r>
            <a:endParaRPr lang="ko-KR" altLang="en-US" dirty="0"/>
          </a:p>
        </p:txBody>
      </p:sp>
      <p:sp>
        <p:nvSpPr>
          <p:cNvPr id="180" name="타원 179"/>
          <p:cNvSpPr/>
          <p:nvPr/>
        </p:nvSpPr>
        <p:spPr>
          <a:xfrm>
            <a:off x="7354549" y="3823179"/>
            <a:ext cx="426348" cy="73321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몬스터</a:t>
            </a:r>
            <a:endParaRPr lang="ko-KR" altLang="en-US" dirty="0"/>
          </a:p>
        </p:txBody>
      </p:sp>
      <p:sp>
        <p:nvSpPr>
          <p:cNvPr id="182" name="직사각형 181"/>
          <p:cNvSpPr/>
          <p:nvPr/>
        </p:nvSpPr>
        <p:spPr>
          <a:xfrm>
            <a:off x="11697491" y="2324239"/>
            <a:ext cx="364457" cy="2900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콤보</a:t>
            </a:r>
            <a:r>
              <a:rPr lang="ko-KR" altLang="en-US" dirty="0"/>
              <a:t> 게이지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967B028-70F1-4BBE-BF26-48FBEDD35DB2}"/>
              </a:ext>
            </a:extLst>
          </p:cNvPr>
          <p:cNvGrpSpPr/>
          <p:nvPr/>
        </p:nvGrpSpPr>
        <p:grpSpPr>
          <a:xfrm>
            <a:off x="7415520" y="167655"/>
            <a:ext cx="4674094" cy="356332"/>
            <a:chOff x="456402" y="298328"/>
            <a:chExt cx="4674094" cy="356332"/>
          </a:xfrm>
        </p:grpSpPr>
        <p:sp>
          <p:nvSpPr>
            <p:cNvPr id="183" name="직사각형 182"/>
            <p:cNvSpPr/>
            <p:nvPr/>
          </p:nvSpPr>
          <p:spPr>
            <a:xfrm rot="5400000">
              <a:off x="2615283" y="-1860553"/>
              <a:ext cx="356332" cy="467409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2343209" y="316106"/>
              <a:ext cx="25460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err="1">
                  <a:solidFill>
                    <a:schemeClr val="bg1"/>
                  </a:solidFill>
                </a:rPr>
                <a:t>체력바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185" name="타원 184"/>
          <p:cNvSpPr/>
          <p:nvPr/>
        </p:nvSpPr>
        <p:spPr>
          <a:xfrm>
            <a:off x="2480758" y="3647508"/>
            <a:ext cx="528498" cy="90888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소환수</a:t>
            </a:r>
            <a:endParaRPr lang="ko-KR" altLang="en-US" dirty="0"/>
          </a:p>
        </p:txBody>
      </p:sp>
      <p:sp>
        <p:nvSpPr>
          <p:cNvPr id="186" name="타원 185"/>
          <p:cNvSpPr/>
          <p:nvPr/>
        </p:nvSpPr>
        <p:spPr>
          <a:xfrm>
            <a:off x="4485272" y="3647508"/>
            <a:ext cx="528498" cy="90888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몬스터</a:t>
            </a:r>
            <a:endParaRPr lang="ko-KR" altLang="en-US" dirty="0"/>
          </a:p>
        </p:txBody>
      </p:sp>
      <p:sp>
        <p:nvSpPr>
          <p:cNvPr id="187" name="타원 186"/>
          <p:cNvSpPr/>
          <p:nvPr/>
        </p:nvSpPr>
        <p:spPr>
          <a:xfrm>
            <a:off x="5776827" y="3823179"/>
            <a:ext cx="426348" cy="73321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몬스터</a:t>
            </a:r>
            <a:endParaRPr lang="ko-KR" altLang="en-US" dirty="0"/>
          </a:p>
        </p:txBody>
      </p:sp>
      <p:sp>
        <p:nvSpPr>
          <p:cNvPr id="188" name="TextBox 187"/>
          <p:cNvSpPr txBox="1"/>
          <p:nvPr/>
        </p:nvSpPr>
        <p:spPr>
          <a:xfrm>
            <a:off x="3854136" y="3020440"/>
            <a:ext cx="4299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소환수와</a:t>
            </a:r>
            <a:r>
              <a:rPr lang="ko-KR" altLang="en-US" dirty="0"/>
              <a:t> </a:t>
            </a:r>
            <a:r>
              <a:rPr lang="ko-KR" altLang="en-US" dirty="0" err="1"/>
              <a:t>몬스터</a:t>
            </a:r>
            <a:r>
              <a:rPr lang="ko-KR" altLang="en-US" dirty="0"/>
              <a:t> 크기 비율은 미정</a:t>
            </a:r>
          </a:p>
        </p:txBody>
      </p:sp>
      <p:sp>
        <p:nvSpPr>
          <p:cNvPr id="189" name="TextBox 188"/>
          <p:cNvSpPr txBox="1"/>
          <p:nvPr/>
        </p:nvSpPr>
        <p:spPr>
          <a:xfrm>
            <a:off x="595441" y="4641414"/>
            <a:ext cx="4299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몬스터가</a:t>
            </a:r>
            <a:r>
              <a:rPr lang="ko-KR" altLang="en-US" sz="1400" dirty="0"/>
              <a:t> 퍼즐영역을</a:t>
            </a:r>
            <a:endParaRPr lang="en-US" altLang="ko-KR" sz="1400" dirty="0"/>
          </a:p>
          <a:p>
            <a:r>
              <a:rPr lang="ko-KR" altLang="en-US" sz="1400" dirty="0"/>
              <a:t>직접 공격하는 </a:t>
            </a:r>
            <a:r>
              <a:rPr lang="ko-KR" altLang="en-US" sz="1400" dirty="0" err="1"/>
              <a:t>컨셉</a:t>
            </a:r>
            <a:endParaRPr lang="ko-KR" altLang="en-US" sz="1400" dirty="0"/>
          </a:p>
        </p:txBody>
      </p:sp>
      <p:sp>
        <p:nvSpPr>
          <p:cNvPr id="190" name="타원 189"/>
          <p:cNvSpPr/>
          <p:nvPr/>
        </p:nvSpPr>
        <p:spPr>
          <a:xfrm>
            <a:off x="625213" y="3823179"/>
            <a:ext cx="426348" cy="73321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몬스터</a:t>
            </a:r>
            <a:endParaRPr lang="ko-KR" altLang="en-US" dirty="0"/>
          </a:p>
        </p:txBody>
      </p:sp>
      <p:sp>
        <p:nvSpPr>
          <p:cNvPr id="191" name="폭발 2 190"/>
          <p:cNvSpPr/>
          <p:nvPr/>
        </p:nvSpPr>
        <p:spPr>
          <a:xfrm>
            <a:off x="595503" y="3326226"/>
            <a:ext cx="330272" cy="448488"/>
          </a:xfrm>
          <a:prstGeom prst="irregularSeal2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828DA9D2-E839-43F4-BF87-F37154008D2A}"/>
              </a:ext>
            </a:extLst>
          </p:cNvPr>
          <p:cNvSpPr/>
          <p:nvPr/>
        </p:nvSpPr>
        <p:spPr>
          <a:xfrm>
            <a:off x="0" y="3052929"/>
            <a:ext cx="315750" cy="162097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포탈</a:t>
            </a:r>
          </a:p>
        </p:txBody>
      </p:sp>
      <p:sp>
        <p:nvSpPr>
          <p:cNvPr id="195" name="직사각형 194"/>
          <p:cNvSpPr/>
          <p:nvPr/>
        </p:nvSpPr>
        <p:spPr>
          <a:xfrm rot="5400000">
            <a:off x="2261268" y="-1991226"/>
            <a:ext cx="356332" cy="467409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6" name="TextBox 195"/>
          <p:cNvSpPr txBox="1"/>
          <p:nvPr/>
        </p:nvSpPr>
        <p:spPr>
          <a:xfrm>
            <a:off x="1733185" y="185433"/>
            <a:ext cx="25460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적 포탈 </a:t>
            </a:r>
            <a:r>
              <a:rPr lang="ko-KR" altLang="en-US" sz="1600" dirty="0" err="1">
                <a:solidFill>
                  <a:schemeClr val="bg1"/>
                </a:solidFill>
              </a:rPr>
              <a:t>체력바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2F5FAB67-1750-43F4-A21E-2F25690374BE}"/>
              </a:ext>
            </a:extLst>
          </p:cNvPr>
          <p:cNvGrpSpPr/>
          <p:nvPr/>
        </p:nvGrpSpPr>
        <p:grpSpPr>
          <a:xfrm>
            <a:off x="11027003" y="611930"/>
            <a:ext cx="1046835" cy="746674"/>
            <a:chOff x="1424395" y="1478589"/>
            <a:chExt cx="1499730" cy="1069708"/>
          </a:xfrm>
        </p:grpSpPr>
        <p:pic>
          <p:nvPicPr>
            <p:cNvPr id="105" name="그림 104" descr="그리기이(가) 표시된 사진&#10;&#10;자동 생성된 설명">
              <a:extLst>
                <a:ext uri="{FF2B5EF4-FFF2-40B4-BE49-F238E27FC236}">
                  <a16:creationId xmlns:a16="http://schemas.microsoft.com/office/drawing/2014/main" id="{299B1B21-3453-454D-862C-DEBA8D3FE4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6136"/>
            <a:stretch/>
          </p:blipFill>
          <p:spPr>
            <a:xfrm>
              <a:off x="1945798" y="1533676"/>
              <a:ext cx="538964" cy="454745"/>
            </a:xfrm>
            <a:prstGeom prst="rect">
              <a:avLst/>
            </a:prstGeom>
          </p:spPr>
        </p:pic>
        <p:pic>
          <p:nvPicPr>
            <p:cNvPr id="106" name="그림 105" descr="그리기이(가) 표시된 사진&#10;&#10;자동 생성된 설명">
              <a:extLst>
                <a:ext uri="{FF2B5EF4-FFF2-40B4-BE49-F238E27FC236}">
                  <a16:creationId xmlns:a16="http://schemas.microsoft.com/office/drawing/2014/main" id="{838A1ECB-4E50-4362-BBBD-D36D54262F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8393" r="59302"/>
            <a:stretch/>
          </p:blipFill>
          <p:spPr>
            <a:xfrm>
              <a:off x="1424395" y="2132868"/>
              <a:ext cx="394319" cy="404576"/>
            </a:xfrm>
            <a:prstGeom prst="rect">
              <a:avLst/>
            </a:prstGeom>
          </p:spPr>
        </p:pic>
        <p:cxnSp>
          <p:nvCxnSpPr>
            <p:cNvPr id="114" name="직선 화살표 연결선 113">
              <a:extLst>
                <a:ext uri="{FF2B5EF4-FFF2-40B4-BE49-F238E27FC236}">
                  <a16:creationId xmlns:a16="http://schemas.microsoft.com/office/drawing/2014/main" id="{C3F4BA1E-A3AA-4A6B-B233-B211E780B1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42390" y="1986100"/>
              <a:ext cx="186371" cy="174362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화살표 연결선 114">
              <a:extLst>
                <a:ext uri="{FF2B5EF4-FFF2-40B4-BE49-F238E27FC236}">
                  <a16:creationId xmlns:a16="http://schemas.microsoft.com/office/drawing/2014/main" id="{D2FB064B-CB43-476A-9EA5-9F1BB0524B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76060" y="2063740"/>
              <a:ext cx="187165" cy="171659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3" name="그림 122" descr="그리기이(가) 표시된 사진&#10;&#10;자동 생성된 설명">
              <a:extLst>
                <a:ext uri="{FF2B5EF4-FFF2-40B4-BE49-F238E27FC236}">
                  <a16:creationId xmlns:a16="http://schemas.microsoft.com/office/drawing/2014/main" id="{1A49F8CC-0872-4456-BF7A-ACFFABA8B4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963" t="68393"/>
            <a:stretch/>
          </p:blipFill>
          <p:spPr>
            <a:xfrm>
              <a:off x="2555651" y="2132868"/>
              <a:ext cx="368474" cy="415429"/>
            </a:xfrm>
            <a:prstGeom prst="rect">
              <a:avLst/>
            </a:prstGeom>
          </p:spPr>
        </p:pic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366BEDED-0BD3-49D1-ADAC-F3C17D7900AC}"/>
                </a:ext>
              </a:extLst>
            </p:cNvPr>
            <p:cNvSpPr/>
            <p:nvPr/>
          </p:nvSpPr>
          <p:spPr>
            <a:xfrm>
              <a:off x="1892676" y="1478589"/>
              <a:ext cx="617004" cy="61700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2" name="직선 화살표 연결선 131">
              <a:extLst>
                <a:ext uri="{FF2B5EF4-FFF2-40B4-BE49-F238E27FC236}">
                  <a16:creationId xmlns:a16="http://schemas.microsoft.com/office/drawing/2014/main" id="{6ABA91CA-16A0-4064-B77E-D5577BE0B85B}"/>
                </a:ext>
              </a:extLst>
            </p:cNvPr>
            <p:cNvCxnSpPr>
              <a:cxnSpLocks/>
            </p:cNvCxnSpPr>
            <p:nvPr/>
          </p:nvCxnSpPr>
          <p:spPr>
            <a:xfrm>
              <a:off x="2484148" y="1982456"/>
              <a:ext cx="179943" cy="181107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직선 화살표 연결선 132">
              <a:extLst>
                <a:ext uri="{FF2B5EF4-FFF2-40B4-BE49-F238E27FC236}">
                  <a16:creationId xmlns:a16="http://schemas.microsoft.com/office/drawing/2014/main" id="{B1F5B067-2978-4F0A-A8DA-D222CCA4510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23460" y="2035966"/>
              <a:ext cx="167578" cy="171659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직선 화살표 연결선 140">
              <a:extLst>
                <a:ext uri="{FF2B5EF4-FFF2-40B4-BE49-F238E27FC236}">
                  <a16:creationId xmlns:a16="http://schemas.microsoft.com/office/drawing/2014/main" id="{1432D353-7B71-4152-9C92-B93993197FB3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835308" y="2402841"/>
              <a:ext cx="707945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직선 화살표 연결선 141">
              <a:extLst>
                <a:ext uri="{FF2B5EF4-FFF2-40B4-BE49-F238E27FC236}">
                  <a16:creationId xmlns:a16="http://schemas.microsoft.com/office/drawing/2014/main" id="{AB90207D-7604-4636-8B3D-3FA841332731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1828288" y="2330682"/>
              <a:ext cx="704876" cy="0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FF8E4229-3EEB-4112-981D-7D8D6F400246}"/>
              </a:ext>
            </a:extLst>
          </p:cNvPr>
          <p:cNvSpPr/>
          <p:nvPr/>
        </p:nvSpPr>
        <p:spPr>
          <a:xfrm>
            <a:off x="5473625" y="145785"/>
            <a:ext cx="1127942" cy="4661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시간</a:t>
            </a:r>
          </a:p>
        </p:txBody>
      </p:sp>
    </p:spTree>
    <p:extLst>
      <p:ext uri="{BB962C8B-B14F-4D97-AF65-F5344CB8AC3E}">
        <p14:creationId xmlns:p14="http://schemas.microsoft.com/office/powerpoint/2010/main" val="417650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 descr="음식이(가) 표시된 사진&#10;&#10;자동 생성된 설명">
            <a:extLst>
              <a:ext uri="{FF2B5EF4-FFF2-40B4-BE49-F238E27FC236}">
                <a16:creationId xmlns:a16="http://schemas.microsoft.com/office/drawing/2014/main" id="{757EC4E9-2FE8-47C2-865E-BB7B28FAFA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5929" y="3070460"/>
            <a:ext cx="1950876" cy="211727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994324D-A161-476D-B24E-7655AD9FA6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990" y="3090214"/>
            <a:ext cx="2097520" cy="2097520"/>
          </a:xfrm>
          <a:prstGeom prst="rect">
            <a:avLst/>
          </a:prstGeom>
        </p:spPr>
      </p:pic>
      <p:pic>
        <p:nvPicPr>
          <p:cNvPr id="11" name="그림 10" descr="그리기이(가) 표시된 사진&#10;&#10;자동 생성된 설명">
            <a:extLst>
              <a:ext uri="{FF2B5EF4-FFF2-40B4-BE49-F238E27FC236}">
                <a16:creationId xmlns:a16="http://schemas.microsoft.com/office/drawing/2014/main" id="{C5A3A880-9696-4F0E-9F05-6B2F6C33CC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1455" y="2863146"/>
            <a:ext cx="2253102" cy="2445278"/>
          </a:xfrm>
          <a:prstGeom prst="rect">
            <a:avLst/>
          </a:prstGeom>
        </p:spPr>
      </p:pic>
      <p:pic>
        <p:nvPicPr>
          <p:cNvPr id="13" name="그림 12" descr="그래피티이(가) 표시된 사진&#10;&#10;자동 생성된 설명">
            <a:extLst>
              <a:ext uri="{FF2B5EF4-FFF2-40B4-BE49-F238E27FC236}">
                <a16:creationId xmlns:a16="http://schemas.microsoft.com/office/drawing/2014/main" id="{44FDEBE6-7D68-4DBA-B38C-ACD8015DCB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635" y="3090214"/>
            <a:ext cx="2020274" cy="2097520"/>
          </a:xfrm>
          <a:prstGeom prst="rect">
            <a:avLst/>
          </a:prstGeom>
        </p:spPr>
      </p:pic>
      <p:pic>
        <p:nvPicPr>
          <p:cNvPr id="7" name="그림 6" descr="테이블, 꽃이(가) 표시된 사진&#10;&#10;자동 생성된 설명">
            <a:extLst>
              <a:ext uri="{FF2B5EF4-FFF2-40B4-BE49-F238E27FC236}">
                <a16:creationId xmlns:a16="http://schemas.microsoft.com/office/drawing/2014/main" id="{631973C3-12DF-412D-BFCE-ED7CBE4C2F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052" y="2870891"/>
            <a:ext cx="2017407" cy="251641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5F56E93-4383-4C2F-8888-94E64E6D9F0C}"/>
              </a:ext>
            </a:extLst>
          </p:cNvPr>
          <p:cNvSpPr txBox="1"/>
          <p:nvPr/>
        </p:nvSpPr>
        <p:spPr>
          <a:xfrm>
            <a:off x="345741" y="255337"/>
            <a:ext cx="4299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몬스터 겹칠 시 노출 순서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81D33FF-E99C-4374-9941-19CDB21254C8}"/>
              </a:ext>
            </a:extLst>
          </p:cNvPr>
          <p:cNvSpPr txBox="1"/>
          <p:nvPr/>
        </p:nvSpPr>
        <p:spPr>
          <a:xfrm>
            <a:off x="3456052" y="1432560"/>
            <a:ext cx="78836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등급 몬스터 </a:t>
            </a:r>
            <a:r>
              <a:rPr lang="en-US" altLang="ko-KR" dirty="0"/>
              <a:t>&gt; 2</a:t>
            </a:r>
            <a:r>
              <a:rPr lang="ko-KR" altLang="en-US" dirty="0"/>
              <a:t>등급 몬스터 </a:t>
            </a:r>
            <a:r>
              <a:rPr lang="en-US" altLang="ko-KR" dirty="0"/>
              <a:t>&gt; 3</a:t>
            </a:r>
            <a:r>
              <a:rPr lang="ko-KR" altLang="en-US" dirty="0"/>
              <a:t>등급 몬스터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동일 등급 몬스터 간 노출 순서는 아래와 같음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DC2CBA-EDF8-4514-BFC1-CD9837BFF9D9}"/>
              </a:ext>
            </a:extLst>
          </p:cNvPr>
          <p:cNvSpPr txBox="1"/>
          <p:nvPr/>
        </p:nvSpPr>
        <p:spPr>
          <a:xfrm>
            <a:off x="3538440" y="5363562"/>
            <a:ext cx="4299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불 </a:t>
            </a:r>
            <a:r>
              <a:rPr lang="en-US" altLang="ko-KR" dirty="0"/>
              <a:t>&gt; </a:t>
            </a:r>
            <a:r>
              <a:rPr lang="ko-KR" altLang="en-US" dirty="0"/>
              <a:t>물 </a:t>
            </a:r>
            <a:r>
              <a:rPr lang="en-US" altLang="ko-KR" dirty="0"/>
              <a:t>&gt; </a:t>
            </a:r>
            <a:r>
              <a:rPr lang="ko-KR" altLang="en-US" dirty="0"/>
              <a:t>빛 </a:t>
            </a:r>
            <a:r>
              <a:rPr lang="en-US" altLang="ko-KR" dirty="0"/>
              <a:t>&gt; </a:t>
            </a:r>
            <a:r>
              <a:rPr lang="ko-KR" altLang="en-US" dirty="0"/>
              <a:t>어둠 </a:t>
            </a:r>
            <a:r>
              <a:rPr lang="en-US" altLang="ko-KR" dirty="0"/>
              <a:t>&gt; </a:t>
            </a:r>
            <a:r>
              <a:rPr lang="ko-KR" altLang="en-US" dirty="0"/>
              <a:t>숲</a:t>
            </a:r>
          </a:p>
        </p:txBody>
      </p:sp>
    </p:spTree>
    <p:extLst>
      <p:ext uri="{BB962C8B-B14F-4D97-AF65-F5344CB8AC3E}">
        <p14:creationId xmlns:p14="http://schemas.microsoft.com/office/powerpoint/2010/main" val="1254268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AE78A658-A421-47EF-8E78-BB9C6A243BA7}"/>
              </a:ext>
            </a:extLst>
          </p:cNvPr>
          <p:cNvGrpSpPr/>
          <p:nvPr/>
        </p:nvGrpSpPr>
        <p:grpSpPr>
          <a:xfrm>
            <a:off x="4178635" y="2277253"/>
            <a:ext cx="2449625" cy="2449625"/>
            <a:chOff x="954607" y="133462"/>
            <a:chExt cx="3049825" cy="3049825"/>
          </a:xfrm>
        </p:grpSpPr>
        <p:pic>
          <p:nvPicPr>
            <p:cNvPr id="5" name="그림 4" descr="그리기이(가) 표시된 사진&#10;&#10;자동 생성된 설명">
              <a:extLst>
                <a:ext uri="{FF2B5EF4-FFF2-40B4-BE49-F238E27FC236}">
                  <a16:creationId xmlns:a16="http://schemas.microsoft.com/office/drawing/2014/main" id="{4936F438-12AA-4955-8764-EFB22D812A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6136"/>
            <a:stretch/>
          </p:blipFill>
          <p:spPr>
            <a:xfrm>
              <a:off x="1217184" y="405754"/>
              <a:ext cx="2664077" cy="2247784"/>
            </a:xfrm>
            <a:prstGeom prst="rect">
              <a:avLst/>
            </a:prstGeom>
          </p:spPr>
        </p:pic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50BE66FB-83C4-4DA3-BF07-DE710C069494}"/>
                </a:ext>
              </a:extLst>
            </p:cNvPr>
            <p:cNvSpPr/>
            <p:nvPr/>
          </p:nvSpPr>
          <p:spPr>
            <a:xfrm>
              <a:off x="954607" y="133462"/>
              <a:ext cx="3049825" cy="3049825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7" name="그림 6" descr="그리기이(가) 표시된 사진&#10;&#10;자동 생성된 설명">
            <a:extLst>
              <a:ext uri="{FF2B5EF4-FFF2-40B4-BE49-F238E27FC236}">
                <a16:creationId xmlns:a16="http://schemas.microsoft.com/office/drawing/2014/main" id="{681E672B-C7AC-43E7-A66A-593774C981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393" r="59302"/>
          <a:stretch/>
        </p:blipFill>
        <p:spPr>
          <a:xfrm>
            <a:off x="2609808" y="3060292"/>
            <a:ext cx="873495" cy="896216"/>
          </a:xfrm>
          <a:prstGeom prst="rect">
            <a:avLst/>
          </a:prstGeom>
        </p:spPr>
      </p:pic>
      <p:pic>
        <p:nvPicPr>
          <p:cNvPr id="8" name="그림 7" descr="그리기이(가) 표시된 사진&#10;&#10;자동 생성된 설명">
            <a:extLst>
              <a:ext uri="{FF2B5EF4-FFF2-40B4-BE49-F238E27FC236}">
                <a16:creationId xmlns:a16="http://schemas.microsoft.com/office/drawing/2014/main" id="{5BE5A157-5969-4B88-8FEB-70C17082B3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63" t="68393"/>
          <a:stretch/>
        </p:blipFill>
        <p:spPr>
          <a:xfrm>
            <a:off x="7323592" y="3047627"/>
            <a:ext cx="806152" cy="908881"/>
          </a:xfrm>
          <a:prstGeom prst="rect">
            <a:avLst/>
          </a:prstGeom>
        </p:spPr>
      </p:pic>
      <p:sp>
        <p:nvSpPr>
          <p:cNvPr id="9" name="화살표: 갈매기형 수장 8">
            <a:extLst>
              <a:ext uri="{FF2B5EF4-FFF2-40B4-BE49-F238E27FC236}">
                <a16:creationId xmlns:a16="http://schemas.microsoft.com/office/drawing/2014/main" id="{216C8173-F0AC-48F4-9284-C3DEA251E3C1}"/>
              </a:ext>
            </a:extLst>
          </p:cNvPr>
          <p:cNvSpPr/>
          <p:nvPr/>
        </p:nvSpPr>
        <p:spPr>
          <a:xfrm>
            <a:off x="3707771" y="3175311"/>
            <a:ext cx="246396" cy="653511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화살표: 갈매기형 수장 9">
            <a:extLst>
              <a:ext uri="{FF2B5EF4-FFF2-40B4-BE49-F238E27FC236}">
                <a16:creationId xmlns:a16="http://schemas.microsoft.com/office/drawing/2014/main" id="{6ADF930E-502F-48E0-93B3-FBCBE23AA841}"/>
              </a:ext>
            </a:extLst>
          </p:cNvPr>
          <p:cNvSpPr/>
          <p:nvPr/>
        </p:nvSpPr>
        <p:spPr>
          <a:xfrm>
            <a:off x="6852728" y="3175311"/>
            <a:ext cx="246396" cy="653511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1" name="그림 10" descr="그리기이(가) 표시된 사진&#10;&#10;자동 생성된 설명">
            <a:extLst>
              <a:ext uri="{FF2B5EF4-FFF2-40B4-BE49-F238E27FC236}">
                <a16:creationId xmlns:a16="http://schemas.microsoft.com/office/drawing/2014/main" id="{848F024A-D153-424A-8935-DE39D31F69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393" r="59302"/>
          <a:stretch/>
        </p:blipFill>
        <p:spPr>
          <a:xfrm>
            <a:off x="8825076" y="3060292"/>
            <a:ext cx="873495" cy="896216"/>
          </a:xfrm>
          <a:prstGeom prst="rect">
            <a:avLst/>
          </a:prstGeom>
        </p:spPr>
      </p:pic>
      <p:sp>
        <p:nvSpPr>
          <p:cNvPr id="12" name="화살표: 갈매기형 수장 11">
            <a:extLst>
              <a:ext uri="{FF2B5EF4-FFF2-40B4-BE49-F238E27FC236}">
                <a16:creationId xmlns:a16="http://schemas.microsoft.com/office/drawing/2014/main" id="{B1021398-4A7E-402A-8329-EB83CA40C03E}"/>
              </a:ext>
            </a:extLst>
          </p:cNvPr>
          <p:cNvSpPr/>
          <p:nvPr/>
        </p:nvSpPr>
        <p:spPr>
          <a:xfrm>
            <a:off x="8354212" y="3175311"/>
            <a:ext cx="246396" cy="653511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9935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AE78A658-A421-47EF-8E78-BB9C6A243BA7}"/>
              </a:ext>
            </a:extLst>
          </p:cNvPr>
          <p:cNvGrpSpPr/>
          <p:nvPr/>
        </p:nvGrpSpPr>
        <p:grpSpPr>
          <a:xfrm>
            <a:off x="4874017" y="207533"/>
            <a:ext cx="2449625" cy="2449625"/>
            <a:chOff x="954607" y="133462"/>
            <a:chExt cx="3049825" cy="3049825"/>
          </a:xfrm>
        </p:grpSpPr>
        <p:pic>
          <p:nvPicPr>
            <p:cNvPr id="5" name="그림 4" descr="그리기이(가) 표시된 사진&#10;&#10;자동 생성된 설명">
              <a:extLst>
                <a:ext uri="{FF2B5EF4-FFF2-40B4-BE49-F238E27FC236}">
                  <a16:creationId xmlns:a16="http://schemas.microsoft.com/office/drawing/2014/main" id="{4936F438-12AA-4955-8764-EFB22D812A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6136"/>
            <a:stretch/>
          </p:blipFill>
          <p:spPr>
            <a:xfrm>
              <a:off x="1217184" y="405754"/>
              <a:ext cx="2664077" cy="2247784"/>
            </a:xfrm>
            <a:prstGeom prst="rect">
              <a:avLst/>
            </a:prstGeom>
          </p:spPr>
        </p:pic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50BE66FB-83C4-4DA3-BF07-DE710C069494}"/>
                </a:ext>
              </a:extLst>
            </p:cNvPr>
            <p:cNvSpPr/>
            <p:nvPr/>
          </p:nvSpPr>
          <p:spPr>
            <a:xfrm>
              <a:off x="954607" y="133462"/>
              <a:ext cx="3049825" cy="3049825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7" name="그림 6" descr="그리기이(가) 표시된 사진&#10;&#10;자동 생성된 설명">
            <a:extLst>
              <a:ext uri="{FF2B5EF4-FFF2-40B4-BE49-F238E27FC236}">
                <a16:creationId xmlns:a16="http://schemas.microsoft.com/office/drawing/2014/main" id="{681E672B-C7AC-43E7-A66A-593774C981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393" r="59302"/>
          <a:stretch/>
        </p:blipFill>
        <p:spPr>
          <a:xfrm>
            <a:off x="2707106" y="3371386"/>
            <a:ext cx="2767793" cy="2839787"/>
          </a:xfrm>
          <a:prstGeom prst="rect">
            <a:avLst/>
          </a:prstGeom>
        </p:spPr>
      </p:pic>
      <p:pic>
        <p:nvPicPr>
          <p:cNvPr id="8" name="그림 7" descr="그리기이(가) 표시된 사진&#10;&#10;자동 생성된 설명">
            <a:extLst>
              <a:ext uri="{FF2B5EF4-FFF2-40B4-BE49-F238E27FC236}">
                <a16:creationId xmlns:a16="http://schemas.microsoft.com/office/drawing/2014/main" id="{5BE5A157-5969-4B88-8FEB-70C17082B3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63" t="68393"/>
          <a:stretch/>
        </p:blipFill>
        <p:spPr>
          <a:xfrm>
            <a:off x="6717103" y="3461031"/>
            <a:ext cx="2518812" cy="2839787"/>
          </a:xfrm>
          <a:prstGeom prst="rect">
            <a:avLst/>
          </a:prstGeom>
        </p:spPr>
      </p:pic>
      <p:sp>
        <p:nvSpPr>
          <p:cNvPr id="2" name="화살표: 위쪽 1">
            <a:extLst>
              <a:ext uri="{FF2B5EF4-FFF2-40B4-BE49-F238E27FC236}">
                <a16:creationId xmlns:a16="http://schemas.microsoft.com/office/drawing/2014/main" id="{79842A39-9267-4444-BD9A-E798FA0BC02B}"/>
              </a:ext>
            </a:extLst>
          </p:cNvPr>
          <p:cNvSpPr/>
          <p:nvPr/>
        </p:nvSpPr>
        <p:spPr>
          <a:xfrm rot="2063770">
            <a:off x="5104269" y="2624514"/>
            <a:ext cx="217315" cy="1075509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위쪽 23">
            <a:extLst>
              <a:ext uri="{FF2B5EF4-FFF2-40B4-BE49-F238E27FC236}">
                <a16:creationId xmlns:a16="http://schemas.microsoft.com/office/drawing/2014/main" id="{AC4745D6-1700-41AC-9578-EB1D07306A27}"/>
              </a:ext>
            </a:extLst>
          </p:cNvPr>
          <p:cNvSpPr/>
          <p:nvPr/>
        </p:nvSpPr>
        <p:spPr>
          <a:xfrm rot="9005055">
            <a:off x="6970818" y="2653607"/>
            <a:ext cx="217315" cy="1075509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화살표: 위쪽 24">
            <a:extLst>
              <a:ext uri="{FF2B5EF4-FFF2-40B4-BE49-F238E27FC236}">
                <a16:creationId xmlns:a16="http://schemas.microsoft.com/office/drawing/2014/main" id="{14ACB0FC-A212-463A-A25D-956BA0CA9B63}"/>
              </a:ext>
            </a:extLst>
          </p:cNvPr>
          <p:cNvSpPr/>
          <p:nvPr/>
        </p:nvSpPr>
        <p:spPr>
          <a:xfrm rot="16200000">
            <a:off x="5983693" y="4337060"/>
            <a:ext cx="217315" cy="1075509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2105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FBDC172A-4DAF-47DF-961C-4A3667FAE08C}"/>
              </a:ext>
            </a:extLst>
          </p:cNvPr>
          <p:cNvGrpSpPr/>
          <p:nvPr/>
        </p:nvGrpSpPr>
        <p:grpSpPr>
          <a:xfrm>
            <a:off x="2199816" y="698501"/>
            <a:ext cx="7413100" cy="5287518"/>
            <a:chOff x="2199816" y="698501"/>
            <a:chExt cx="7413100" cy="5287518"/>
          </a:xfrm>
        </p:grpSpPr>
        <p:pic>
          <p:nvPicPr>
            <p:cNvPr id="3" name="그림 2" descr="그리기이(가) 표시된 사진&#10;&#10;자동 생성된 설명">
              <a:extLst>
                <a:ext uri="{FF2B5EF4-FFF2-40B4-BE49-F238E27FC236}">
                  <a16:creationId xmlns:a16="http://schemas.microsoft.com/office/drawing/2014/main" id="{84FB8650-DC9C-48D1-9CF0-5C9202B519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6136"/>
            <a:stretch/>
          </p:blipFill>
          <p:spPr>
            <a:xfrm>
              <a:off x="4777088" y="970793"/>
              <a:ext cx="2664077" cy="2247784"/>
            </a:xfrm>
            <a:prstGeom prst="rect">
              <a:avLst/>
            </a:prstGeom>
          </p:spPr>
        </p:pic>
        <p:pic>
          <p:nvPicPr>
            <p:cNvPr id="8" name="그림 7" descr="그리기이(가) 표시된 사진&#10;&#10;자동 생성된 설명">
              <a:extLst>
                <a:ext uri="{FF2B5EF4-FFF2-40B4-BE49-F238E27FC236}">
                  <a16:creationId xmlns:a16="http://schemas.microsoft.com/office/drawing/2014/main" id="{075711E1-DFF9-44EE-B640-A331229F24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8393" r="59302"/>
            <a:stretch/>
          </p:blipFill>
          <p:spPr>
            <a:xfrm>
              <a:off x="2199816" y="3932571"/>
              <a:ext cx="1949103" cy="1999801"/>
            </a:xfrm>
            <a:prstGeom prst="rect">
              <a:avLst/>
            </a:prstGeom>
          </p:spPr>
        </p:pic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58129F6F-4857-40AE-8B18-37434CB328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0084" y="3396237"/>
              <a:ext cx="921223" cy="861864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6CD2757D-BF5A-450D-860A-5BA4E1D60B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28198" y="3319617"/>
              <a:ext cx="925148" cy="848501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그림 12" descr="그리기이(가) 표시된 사진&#10;&#10;자동 생성된 설명">
              <a:extLst>
                <a:ext uri="{FF2B5EF4-FFF2-40B4-BE49-F238E27FC236}">
                  <a16:creationId xmlns:a16="http://schemas.microsoft.com/office/drawing/2014/main" id="{CB481223-D3BA-4D99-AC08-3EEE36326A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963" t="68393"/>
            <a:stretch/>
          </p:blipFill>
          <p:spPr>
            <a:xfrm>
              <a:off x="7791565" y="3932571"/>
              <a:ext cx="1821351" cy="2053448"/>
            </a:xfrm>
            <a:prstGeom prst="rect">
              <a:avLst/>
            </a:prstGeom>
          </p:spPr>
        </p:pic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BED76B72-8966-44F4-8957-7AB5FFC3ED32}"/>
                </a:ext>
              </a:extLst>
            </p:cNvPr>
            <p:cNvSpPr/>
            <p:nvPr/>
          </p:nvSpPr>
          <p:spPr>
            <a:xfrm>
              <a:off x="4514511" y="698501"/>
              <a:ext cx="3049825" cy="3049825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9591EF1B-60DE-4A18-96CA-C1B08F2B5317}"/>
                </a:ext>
              </a:extLst>
            </p:cNvPr>
            <p:cNvCxnSpPr>
              <a:cxnSpLocks/>
            </p:cNvCxnSpPr>
            <p:nvPr/>
          </p:nvCxnSpPr>
          <p:spPr>
            <a:xfrm>
              <a:off x="7285559" y="3218577"/>
              <a:ext cx="889450" cy="895202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F903FC38-4902-470C-98C8-AAC94F7B42D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14750" y="3319617"/>
              <a:ext cx="828333" cy="848501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B1418E65-1758-4640-BBEA-412B477AF59A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4237919" y="5063320"/>
              <a:ext cx="3499343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7CA89720-A4B4-494C-9C87-5406F4BF5D87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4192696" y="4932471"/>
              <a:ext cx="3484170" cy="0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5547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87</Words>
  <Application>Microsoft Office PowerPoint</Application>
  <PresentationFormat>와이드스크린</PresentationFormat>
  <Paragraphs>39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kocca</dc:creator>
  <cp:lastModifiedBy>콘 인캠</cp:lastModifiedBy>
  <cp:revision>14</cp:revision>
  <dcterms:created xsi:type="dcterms:W3CDTF">2019-11-25T02:55:27Z</dcterms:created>
  <dcterms:modified xsi:type="dcterms:W3CDTF">2019-12-03T02:05:32Z</dcterms:modified>
</cp:coreProperties>
</file>