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4" d="100"/>
          <a:sy n="44" d="100"/>
        </p:scale>
        <p:origin x="3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E821-A312-42DF-B72C-D98CD77DE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9FE53-88ED-482C-BF62-A407A9951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62A87-18EB-41D7-82BC-E6A0EE31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7ABA6-B7F4-4BBC-B6AA-22876D7B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987A-BB2B-430B-AAB1-3BE2940A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57380-3FFB-4680-816C-DC0EB21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F1368-E2B8-412F-A2B1-F558AAC5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BC5FA-694A-49C8-A309-A092DCDB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E29A0-7DD2-410D-AAC5-DF05E29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3F515-B82F-45B6-9AE1-67BBE6B8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8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DBC76-13D1-4366-A197-413ED6B8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DD3CA-2B0F-4C18-90A2-627675F4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1394-5139-48B6-AD33-1736F392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B8559-041D-43CB-BD9B-A0464EF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279CB-402A-41DA-B76F-9354CC32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AE6E-AA90-49D6-9FF2-49FF907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21716-AF44-4ECF-8052-E687C8F3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E8125-5296-4B7F-8899-D112A4C1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40CCD-D658-4580-B24E-9F5E758F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877E0-8432-4D58-A18C-9B35823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1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2CE2C-69B5-43E1-9244-0760F43F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F3DF6-2E56-4EE4-ADC0-0F51B9DF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A0CD5-DE87-43AF-A9C2-4C8F364B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03E64-A394-4E4F-8799-D11D20D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C7622-9F53-43BE-BD17-3C7AB330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A53F-1F9D-48AA-9C7D-173BB86F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BAB5-D741-4F20-B9EF-113D320A5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FE180-8609-462E-A61D-AF8CDCD4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CA57-817F-47E2-9A84-09380421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CB9AE-2310-4637-A529-861A467A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2E342-A79A-4085-8081-054F6D36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6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1ABB-B832-402E-A577-B6E90C87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7A83E-6F04-4C63-94F8-E44EB58C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7ACC-791D-4A2D-80CE-C2ACAB72A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AF361-D9BF-4E47-9F3B-C6DA62137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290EA1-B71A-4498-9E16-528F4CB4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014442-0C03-4234-A452-B32E4E2B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0DE6D-5AF7-4B67-A223-F71BCE97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E5FCC-8EF8-4BF5-BBF5-399A0C38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2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20B61-6BD1-4ABC-AC83-72272579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02783-903B-4447-8025-E2F9DA0A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5B63E-49A0-4F3F-BA21-0BA7CDAB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DAF260-79A1-4ECC-B4F6-6A08FF6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0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D514A-BFDB-4012-93E2-0FAFCB0B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C9C23-604C-4461-A4DA-267EB8FC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3EDF2-66A0-4038-982D-179A216A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CCFA4-2875-4288-9A35-DA608240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29D74-AB99-40A4-B932-1478CED4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D40FB3-C322-4C6F-9717-B53D2C56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D1DCF-8167-4FE7-B0EE-4ABAA6AB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D3F0D-C9C0-4929-8249-2DD79254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4FF4F-2FF1-481C-B3C9-2372C428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456D2-B81E-4A76-A55A-7E96E3A5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31AC1-C008-4486-AC66-D2825691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BFBC8-79BC-4844-A44B-9AC9E1F0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030D6-1CE5-46A4-AB4C-FB3859D2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9404C-E9B4-4ECE-85DF-2E8F3C32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FFFC1-6695-4200-8FA0-CDEFB931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D53FE1-CA32-4EAB-A2D0-C7DDEA10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B7A3A-05D7-455C-80A3-7BEBAA35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C0BCD-0720-4282-8486-2248E2AA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BFB0-94A8-4CAE-B1AD-55386DC62A7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6EFED-7C53-40C0-862D-7FD13BFC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428B8-E690-4C73-ACAA-6E71EA11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1F91-F14D-4816-A155-59C46A93E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2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0E368-4E33-4363-B907-B9175ADC0FD2}"/>
              </a:ext>
            </a:extLst>
          </p:cNvPr>
          <p:cNvSpPr txBox="1"/>
          <p:nvPr/>
        </p:nvSpPr>
        <p:spPr>
          <a:xfrm>
            <a:off x="478221" y="373117"/>
            <a:ext cx="113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Puzzle Move Limit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7334C-8D52-4396-8EED-1D4F4AE420CA}"/>
              </a:ext>
            </a:extLst>
          </p:cNvPr>
          <p:cNvSpPr txBox="1"/>
          <p:nvPr/>
        </p:nvSpPr>
        <p:spPr>
          <a:xfrm>
            <a:off x="793531" y="166589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부여 이동횟수</a:t>
            </a:r>
            <a:r>
              <a:rPr lang="en-US" altLang="ko-KR" dirty="0"/>
              <a:t>: 10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5</a:t>
            </a:r>
            <a:r>
              <a:rPr lang="ko-KR" altLang="en-US" dirty="0"/>
              <a:t>초당 </a:t>
            </a:r>
            <a:r>
              <a:rPr lang="en-US" altLang="ko-KR" dirty="0"/>
              <a:t>3</a:t>
            </a:r>
            <a:r>
              <a:rPr lang="ko-KR" altLang="en-US" dirty="0"/>
              <a:t>회의 이동횟수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 보유 이동횟수 </a:t>
            </a:r>
            <a:r>
              <a:rPr lang="en-US" altLang="ko-KR" dirty="0"/>
              <a:t>15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9822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음식이(가) 표시된 사진&#10;&#10;자동 생성된 설명">
            <a:extLst>
              <a:ext uri="{FF2B5EF4-FFF2-40B4-BE49-F238E27FC236}">
                <a16:creationId xmlns:a16="http://schemas.microsoft.com/office/drawing/2014/main" id="{878BE73D-E5CA-49BC-95DC-BBB19F5E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29" y="3070460"/>
            <a:ext cx="1950876" cy="2117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1DFC5C-2776-49EB-9CD0-276AC8216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90" y="3090214"/>
            <a:ext cx="2097520" cy="2097520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F9742BED-C80F-4AFA-8D40-BE62B6C5A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5" y="2863146"/>
            <a:ext cx="2253102" cy="2445278"/>
          </a:xfrm>
          <a:prstGeom prst="rect">
            <a:avLst/>
          </a:prstGeom>
        </p:spPr>
      </p:pic>
      <p:pic>
        <p:nvPicPr>
          <p:cNvPr id="7" name="그림 6" descr="그래피티이(가) 표시된 사진&#10;&#10;자동 생성된 설명">
            <a:extLst>
              <a:ext uri="{FF2B5EF4-FFF2-40B4-BE49-F238E27FC236}">
                <a16:creationId xmlns:a16="http://schemas.microsoft.com/office/drawing/2014/main" id="{24BD58AA-D82D-4A80-BC52-FEEA5AC9E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35" y="3090214"/>
            <a:ext cx="2020274" cy="2097520"/>
          </a:xfrm>
          <a:prstGeom prst="rect">
            <a:avLst/>
          </a:prstGeom>
        </p:spPr>
      </p:pic>
      <p:pic>
        <p:nvPicPr>
          <p:cNvPr id="8" name="그림 7" descr="테이블, 꽃이(가) 표시된 사진&#10;&#10;자동 생성된 설명">
            <a:extLst>
              <a:ext uri="{FF2B5EF4-FFF2-40B4-BE49-F238E27FC236}">
                <a16:creationId xmlns:a16="http://schemas.microsoft.com/office/drawing/2014/main" id="{B28892C9-C425-425C-B021-039B1AA3B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2" y="2870891"/>
            <a:ext cx="2017407" cy="2516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2D6DD-D0AB-4384-8CA3-7A1C16D0FED4}"/>
              </a:ext>
            </a:extLst>
          </p:cNvPr>
          <p:cNvSpPr txBox="1"/>
          <p:nvPr/>
        </p:nvSpPr>
        <p:spPr>
          <a:xfrm>
            <a:off x="345741" y="255337"/>
            <a:ext cx="4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 겹칠 시 노출 순서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C3022-B49D-4D81-B751-7DCAAFCAC0A0}"/>
              </a:ext>
            </a:extLst>
          </p:cNvPr>
          <p:cNvSpPr txBox="1"/>
          <p:nvPr/>
        </p:nvSpPr>
        <p:spPr>
          <a:xfrm>
            <a:off x="3456052" y="1432560"/>
            <a:ext cx="788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등급 몬스터 </a:t>
            </a:r>
            <a:r>
              <a:rPr lang="en-US" altLang="ko-KR" dirty="0"/>
              <a:t>&gt; 2</a:t>
            </a:r>
            <a:r>
              <a:rPr lang="ko-KR" altLang="en-US" dirty="0"/>
              <a:t>등급 몬스터 </a:t>
            </a:r>
            <a:r>
              <a:rPr lang="en-US" altLang="ko-KR" dirty="0"/>
              <a:t>&gt; 3</a:t>
            </a:r>
            <a:r>
              <a:rPr lang="ko-KR" altLang="en-US" dirty="0"/>
              <a:t>등급 몬스터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동일 등급 몬스터 간 노출 순서는 아래와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A5E67-9CB2-4912-9F31-01A02CC04047}"/>
              </a:ext>
            </a:extLst>
          </p:cNvPr>
          <p:cNvSpPr txBox="1"/>
          <p:nvPr/>
        </p:nvSpPr>
        <p:spPr>
          <a:xfrm>
            <a:off x="3538440" y="5363562"/>
            <a:ext cx="4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 </a:t>
            </a:r>
            <a:r>
              <a:rPr lang="en-US" altLang="ko-KR" dirty="0"/>
              <a:t>&gt; </a:t>
            </a:r>
            <a:r>
              <a:rPr lang="ko-KR" altLang="en-US" dirty="0"/>
              <a:t>물 </a:t>
            </a:r>
            <a:r>
              <a:rPr lang="en-US" altLang="ko-KR" dirty="0"/>
              <a:t>&gt; </a:t>
            </a:r>
            <a:r>
              <a:rPr lang="ko-KR" altLang="en-US" dirty="0"/>
              <a:t>빛 </a:t>
            </a:r>
            <a:r>
              <a:rPr lang="en-US" altLang="ko-KR" dirty="0"/>
              <a:t>&gt; </a:t>
            </a:r>
            <a:r>
              <a:rPr lang="ko-KR" altLang="en-US" dirty="0"/>
              <a:t>어둠 </a:t>
            </a:r>
            <a:r>
              <a:rPr lang="en-US" altLang="ko-KR" dirty="0"/>
              <a:t>&gt; </a:t>
            </a:r>
            <a:r>
              <a:rPr lang="ko-KR" altLang="en-US" dirty="0"/>
              <a:t>숲</a:t>
            </a:r>
          </a:p>
        </p:txBody>
      </p:sp>
    </p:spTree>
    <p:extLst>
      <p:ext uri="{BB962C8B-B14F-4D97-AF65-F5344CB8AC3E}">
        <p14:creationId xmlns:p14="http://schemas.microsoft.com/office/powerpoint/2010/main" val="1935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콘 인캠</dc:creator>
  <cp:lastModifiedBy>콘 인캠</cp:lastModifiedBy>
  <cp:revision>1</cp:revision>
  <dcterms:created xsi:type="dcterms:W3CDTF">2019-12-03T02:06:39Z</dcterms:created>
  <dcterms:modified xsi:type="dcterms:W3CDTF">2019-12-03T02:09:40Z</dcterms:modified>
</cp:coreProperties>
</file>