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60" r:id="rId6"/>
    <p:sldId id="264" r:id="rId7"/>
    <p:sldId id="266" r:id="rId8"/>
    <p:sldId id="267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B43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95F2-3DC5-4DF0-BC65-D329F0D8F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F340BF-EB48-4D7F-B361-9B106FCB8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EAD84-23DF-4B88-8B03-BA985397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F5390-E411-483F-8099-DF61BAB2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ECBC8-E41A-4D4A-A4E2-C476F289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5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E618A-1852-4E1C-8D30-BAF5765D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74B02F-D7D3-4C9F-BA60-2B92B7117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464EB-F5E2-4040-92AB-1DFA2741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E7249-A4EE-42B9-A7A6-988F3C87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C17E6-92A8-483A-92AE-19388C98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51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BA1F3F-1CD7-4626-B45F-DC22E8A7C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2D16D-23E7-4FE6-A0A7-46E96F7C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84A30-EBC6-466D-99D3-A622605A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F4CDD-3F3E-4DBC-AFF0-08AF0AD4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B7181-8AED-45DE-BD7C-1C23F753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FEC21-0AF5-4F36-ADB4-05B11DEF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CD061-5CA7-4245-BCC0-0DAFEBD0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BDC8F-2295-47FA-9F60-427CB77F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34DDC-B1A5-424B-AF3B-1BE24794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2A306-E734-43F7-B95E-56E5FE50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8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3756A-00F6-4D8C-85FE-C4FDB912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D1B57-3F3B-4B6A-8E9E-0CE156B4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D5A2-BF52-4578-A25E-F548ABF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13A09-8F08-447F-A49A-8CCC4513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1AD09-1D25-4912-A604-CDFCFF7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9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EE349-440B-4132-8AB0-52C5E7CF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A81E0-C4C4-48E5-983E-B32046FDF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0D7DF-D272-4312-BD5A-95A5D76F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4CB3A-633C-440C-B239-FEDC7CF0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DF86B-D939-4FC8-B343-A643751F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DF600-A060-4117-8052-3EEBED95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06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A7B7D-CE15-4805-A184-9E8E5EAD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113CE-7BDF-4F79-81A9-3ECC6411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AB63E1-EC03-4883-A12F-D08F48AA0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2547E2-3876-4902-993B-F9DD25CC6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08186B-B807-4053-B389-BA5147318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FE17ED-3BB7-44A4-A2A6-8B6F71A1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715AFC-1024-4E2D-83BC-1A491CAF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0D7811-ACB5-49BE-B737-87E313FC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F5D44-51BD-4FF8-9C70-CDF6245E7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28B383-7777-4C1B-89BD-1868205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49619-7407-47A5-BF2F-E57AAA7B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C3F0A8-CA01-462D-BD4F-E6792C16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8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26943A-7782-4908-BC3A-FD426845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A5E15-FD0B-4153-A71F-B2EDE091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0E60A-1990-439B-AC53-1212E7E42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D37A-834F-4A81-988E-5098D4E0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2B8DD-5802-4739-BA3F-88A37193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8AE131-C210-442D-BEBD-246E5FAC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9EC1E-942F-4683-AB1C-070EF6DC5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8AFA6-F18A-4611-B7F0-883AC49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3DC39-34D9-43F8-8665-6FE57FF9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3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0EE76-B2F5-46D4-A2F7-9493DB7D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4BD87F-5939-4352-A1BD-07F3EF2CB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F6F849-0BF9-4B86-B47C-D5C11169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B3DDE4-FA73-4204-B1D8-FE6BDB60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7250E-1728-465D-9271-BD3D887E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6377C-36AE-4956-BA28-E32D3FCD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6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8A258C-0862-4EF2-A2C3-61441FD0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2F3F9C-1DAE-4E9A-8901-653263AA4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50A35-88AA-49F9-96FF-C4C8BA777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158A1-9794-471E-9DB7-44B2F26340A2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BC25A-EAE2-4F60-82AD-A51F9585D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0AA92-49F1-4145-92B0-36EA334DF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7D5D-D127-4A1B-8399-A8F5D48A0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7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D17A-91C1-412E-B19A-250DA0A4E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퍼즐시스템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9ADC7-218C-4A0D-B327-E4761C23B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특수블럭</a:t>
            </a:r>
            <a:r>
              <a:rPr lang="ko-KR" altLang="en-US" dirty="0"/>
              <a:t> 시스템</a:t>
            </a:r>
          </a:p>
        </p:txBody>
      </p:sp>
    </p:spTree>
    <p:extLst>
      <p:ext uri="{BB962C8B-B14F-4D97-AF65-F5344CB8AC3E}">
        <p14:creationId xmlns:p14="http://schemas.microsoft.com/office/powerpoint/2010/main" val="345574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A20F4-C109-4A41-84E4-E63AF2DDFDA0}"/>
              </a:ext>
            </a:extLst>
          </p:cNvPr>
          <p:cNvSpPr txBox="1"/>
          <p:nvPr/>
        </p:nvSpPr>
        <p:spPr>
          <a:xfrm>
            <a:off x="381000" y="413657"/>
            <a:ext cx="1133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 err="1"/>
              <a:t>특수블럭</a:t>
            </a:r>
            <a:r>
              <a:rPr lang="ko-KR" altLang="en-US" sz="2800" b="1" dirty="0"/>
              <a:t> 생성위치</a:t>
            </a:r>
            <a:endParaRPr lang="en-US" altLang="ko-KR" sz="2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356710"/>
              </p:ext>
            </p:extLst>
          </p:nvPr>
        </p:nvGraphicFramePr>
        <p:xfrm>
          <a:off x="381000" y="2476161"/>
          <a:ext cx="7459237" cy="190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5514232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95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직접공격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퍼즐 내 랜덤위치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  <a:tr h="95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궁극기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퍼즐 내 랜덤위치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20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A20F4-C109-4A41-84E4-E63AF2DDFDA0}"/>
              </a:ext>
            </a:extLst>
          </p:cNvPr>
          <p:cNvSpPr txBox="1"/>
          <p:nvPr/>
        </p:nvSpPr>
        <p:spPr>
          <a:xfrm>
            <a:off x="381000" y="413657"/>
            <a:ext cx="1133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 err="1"/>
              <a:t>특수블럭</a:t>
            </a:r>
            <a:r>
              <a:rPr lang="ko-KR" altLang="en-US" sz="2800" b="1" dirty="0"/>
              <a:t> 속성</a:t>
            </a:r>
            <a:endParaRPr lang="en-US" altLang="ko-KR" sz="2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44662"/>
              </p:ext>
            </p:extLst>
          </p:nvPr>
        </p:nvGraphicFramePr>
        <p:xfrm>
          <a:off x="381000" y="2476161"/>
          <a:ext cx="10322194" cy="190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8377189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95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직접공격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콤보게이지를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 만든 마지막 퍼즐의 속성과 같은 속성으로 생성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  <a:tr h="95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궁극기공격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콤보게이지를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로 만든 마지막 퍼즐의 속성과 같은 속성으로 생성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61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8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32" y="304800"/>
            <a:ext cx="9406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191125 </a:t>
            </a:r>
            <a:r>
              <a:rPr lang="ko-KR" altLang="en-US" dirty="0"/>
              <a:t>오후 </a:t>
            </a:r>
            <a:r>
              <a:rPr lang="en-US" altLang="ko-KR" dirty="0"/>
              <a:t>2:30</a:t>
            </a:r>
          </a:p>
          <a:p>
            <a:r>
              <a:rPr lang="ko-KR" altLang="en-US" dirty="0" err="1"/>
              <a:t>이서우</a:t>
            </a:r>
            <a:r>
              <a:rPr lang="en-US" altLang="ko-KR" dirty="0"/>
              <a:t> – </a:t>
            </a:r>
            <a:r>
              <a:rPr lang="ko-KR" altLang="en-US" dirty="0" err="1"/>
              <a:t>특수블럭</a:t>
            </a:r>
            <a:r>
              <a:rPr lang="ko-KR" altLang="en-US" dirty="0"/>
              <a:t> 작동 과정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3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83416C-CA23-4B9E-9F38-FD156AA37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312432"/>
            <a:ext cx="8296430" cy="50193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EA008E-FFCB-4A72-87D9-B9B4B55EFBE3}"/>
              </a:ext>
            </a:extLst>
          </p:cNvPr>
          <p:cNvSpPr txBox="1"/>
          <p:nvPr/>
        </p:nvSpPr>
        <p:spPr>
          <a:xfrm>
            <a:off x="337456" y="304800"/>
            <a:ext cx="11321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타일 종류 </a:t>
            </a:r>
            <a:r>
              <a:rPr lang="en-US" altLang="ko-KR" dirty="0"/>
              <a:t>5</a:t>
            </a:r>
            <a:r>
              <a:rPr lang="ko-KR" altLang="en-US" dirty="0"/>
              <a:t>종</a:t>
            </a:r>
            <a:endParaRPr lang="en-US" altLang="ko-KR" dirty="0"/>
          </a:p>
          <a:p>
            <a:r>
              <a:rPr lang="ko-KR" altLang="en-US" dirty="0"/>
              <a:t>물</a:t>
            </a:r>
            <a:r>
              <a:rPr lang="en-US" altLang="ko-KR" dirty="0"/>
              <a:t>, </a:t>
            </a:r>
            <a:r>
              <a:rPr lang="ko-KR" altLang="en-US" dirty="0"/>
              <a:t>불</a:t>
            </a:r>
            <a:r>
              <a:rPr lang="en-US" altLang="ko-KR" dirty="0"/>
              <a:t>, </a:t>
            </a:r>
            <a:r>
              <a:rPr lang="ko-KR" altLang="en-US" dirty="0"/>
              <a:t>숲</a:t>
            </a:r>
            <a:r>
              <a:rPr lang="en-US" altLang="ko-KR" dirty="0"/>
              <a:t>, </a:t>
            </a:r>
            <a:r>
              <a:rPr lang="ko-KR" altLang="en-US" dirty="0"/>
              <a:t>빛</a:t>
            </a:r>
            <a:r>
              <a:rPr lang="en-US" altLang="ko-KR" dirty="0"/>
              <a:t>, </a:t>
            </a:r>
            <a:r>
              <a:rPr lang="ko-KR" altLang="en-US" dirty="0"/>
              <a:t>어둠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715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A20F4-C109-4A41-84E4-E63AF2DDFDA0}"/>
              </a:ext>
            </a:extLst>
          </p:cNvPr>
          <p:cNvSpPr txBox="1"/>
          <p:nvPr/>
        </p:nvSpPr>
        <p:spPr>
          <a:xfrm>
            <a:off x="381000" y="413657"/>
            <a:ext cx="1133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 err="1"/>
              <a:t>특수블럭</a:t>
            </a:r>
            <a:r>
              <a:rPr lang="ko-KR" altLang="en-US" sz="2800" b="1" dirty="0"/>
              <a:t> 종류</a:t>
            </a:r>
            <a:endParaRPr lang="en-US" altLang="ko-KR" sz="2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64634"/>
              </p:ext>
            </p:extLst>
          </p:nvPr>
        </p:nvGraphicFramePr>
        <p:xfrm>
          <a:off x="381000" y="2476161"/>
          <a:ext cx="6576360" cy="190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913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4458447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95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직접공격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단일 타겟 속성공격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  <a:tr h="95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궁극기공격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필드 위 모든 타겟 속성공격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61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91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A20F4-C109-4A41-84E4-E63AF2DDFDA0}"/>
              </a:ext>
            </a:extLst>
          </p:cNvPr>
          <p:cNvSpPr txBox="1"/>
          <p:nvPr/>
        </p:nvSpPr>
        <p:spPr>
          <a:xfrm>
            <a:off x="381000" y="413657"/>
            <a:ext cx="1133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 err="1"/>
              <a:t>특수블럭</a:t>
            </a:r>
            <a:r>
              <a:rPr lang="ko-KR" altLang="en-US" sz="2800" b="1" dirty="0"/>
              <a:t> 생성조건</a:t>
            </a:r>
            <a:endParaRPr lang="en-US" altLang="ko-KR" sz="2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94029"/>
              </p:ext>
            </p:extLst>
          </p:nvPr>
        </p:nvGraphicFramePr>
        <p:xfrm>
          <a:off x="381000" y="2476161"/>
          <a:ext cx="7459237" cy="190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5005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5514232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95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직접공격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콤보게이지가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에 도달 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2/3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확률로 생성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  <a:tr h="952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궁극기공격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콤보게이지가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100%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에 도달 시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1/3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확률로 생성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614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01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3561316" y="2187365"/>
            <a:ext cx="500658" cy="500658"/>
            <a:chOff x="1844810" y="1844089"/>
            <a:chExt cx="500658" cy="50065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13D1D5-9DE7-43BC-9AC9-87DFFDBCF67F}"/>
                </a:ext>
              </a:extLst>
            </p:cNvPr>
            <p:cNvSpPr/>
            <p:nvPr/>
          </p:nvSpPr>
          <p:spPr>
            <a:xfrm>
              <a:off x="1844810" y="1844089"/>
              <a:ext cx="500658" cy="500658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포인트가 4개인 별 4"/>
            <p:cNvSpPr/>
            <p:nvPr/>
          </p:nvSpPr>
          <p:spPr>
            <a:xfrm>
              <a:off x="1896771" y="1896050"/>
              <a:ext cx="396735" cy="396735"/>
            </a:xfrm>
            <a:prstGeom prst="star4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BB3174-4803-4CAD-B913-1E25BE09163E}"/>
              </a:ext>
            </a:extLst>
          </p:cNvPr>
          <p:cNvSpPr/>
          <p:nvPr/>
        </p:nvSpPr>
        <p:spPr>
          <a:xfrm>
            <a:off x="3060657" y="2187365"/>
            <a:ext cx="500658" cy="5006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A18698-1F63-496F-BF21-5A195C539E21}"/>
              </a:ext>
            </a:extLst>
          </p:cNvPr>
          <p:cNvSpPr/>
          <p:nvPr/>
        </p:nvSpPr>
        <p:spPr>
          <a:xfrm>
            <a:off x="3561315" y="2688022"/>
            <a:ext cx="500658" cy="500658"/>
          </a:xfrm>
          <a:prstGeom prst="rect">
            <a:avLst/>
          </a:prstGeom>
          <a:solidFill>
            <a:srgbClr val="0579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A18698-1F63-496F-BF21-5A195C539E21}"/>
              </a:ext>
            </a:extLst>
          </p:cNvPr>
          <p:cNvSpPr/>
          <p:nvPr/>
        </p:nvSpPr>
        <p:spPr>
          <a:xfrm>
            <a:off x="4061973" y="2187365"/>
            <a:ext cx="500658" cy="500658"/>
          </a:xfrm>
          <a:prstGeom prst="rect">
            <a:avLst/>
          </a:prstGeom>
          <a:solidFill>
            <a:srgbClr val="0579CC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E07492-9AFF-456A-847F-8C25A9BE286C}"/>
              </a:ext>
            </a:extLst>
          </p:cNvPr>
          <p:cNvSpPr/>
          <p:nvPr/>
        </p:nvSpPr>
        <p:spPr>
          <a:xfrm>
            <a:off x="3561315" y="1686708"/>
            <a:ext cx="500658" cy="50065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200453" y="2187364"/>
            <a:ext cx="500658" cy="500658"/>
            <a:chOff x="1844810" y="1844089"/>
            <a:chExt cx="500658" cy="50065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3D1D5-9DE7-43BC-9AC9-87DFFDBCF67F}"/>
                </a:ext>
              </a:extLst>
            </p:cNvPr>
            <p:cNvSpPr/>
            <p:nvPr/>
          </p:nvSpPr>
          <p:spPr>
            <a:xfrm>
              <a:off x="1844810" y="1844089"/>
              <a:ext cx="500658" cy="500658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포인트가 4개인 별 12"/>
            <p:cNvSpPr/>
            <p:nvPr/>
          </p:nvSpPr>
          <p:spPr>
            <a:xfrm>
              <a:off x="1896771" y="1896050"/>
              <a:ext cx="396735" cy="396735"/>
            </a:xfrm>
            <a:prstGeom prst="star4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578546" y="2187365"/>
            <a:ext cx="500658" cy="500658"/>
            <a:chOff x="1844810" y="1844089"/>
            <a:chExt cx="500658" cy="5006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13D1D5-9DE7-43BC-9AC9-87DFFDBCF67F}"/>
                </a:ext>
              </a:extLst>
            </p:cNvPr>
            <p:cNvSpPr/>
            <p:nvPr/>
          </p:nvSpPr>
          <p:spPr>
            <a:xfrm>
              <a:off x="1844810" y="1844089"/>
              <a:ext cx="500658" cy="500658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포인트가 4개인 별 15"/>
            <p:cNvSpPr/>
            <p:nvPr/>
          </p:nvSpPr>
          <p:spPr>
            <a:xfrm>
              <a:off x="1896771" y="1896050"/>
              <a:ext cx="396735" cy="396735"/>
            </a:xfrm>
            <a:prstGeom prst="star4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BB3174-4803-4CAD-B913-1E25BE09163E}"/>
              </a:ext>
            </a:extLst>
          </p:cNvPr>
          <p:cNvSpPr/>
          <p:nvPr/>
        </p:nvSpPr>
        <p:spPr>
          <a:xfrm>
            <a:off x="6077887" y="2187365"/>
            <a:ext cx="500658" cy="500658"/>
          </a:xfrm>
          <a:prstGeom prst="rect">
            <a:avLst/>
          </a:prstGeom>
          <a:solidFill>
            <a:srgbClr val="B4393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A18698-1F63-496F-BF21-5A195C539E21}"/>
              </a:ext>
            </a:extLst>
          </p:cNvPr>
          <p:cNvSpPr/>
          <p:nvPr/>
        </p:nvSpPr>
        <p:spPr>
          <a:xfrm>
            <a:off x="6578545" y="2688022"/>
            <a:ext cx="500658" cy="500658"/>
          </a:xfrm>
          <a:prstGeom prst="rect">
            <a:avLst/>
          </a:prstGeom>
          <a:solidFill>
            <a:srgbClr val="B4393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A18698-1F63-496F-BF21-5A195C539E21}"/>
              </a:ext>
            </a:extLst>
          </p:cNvPr>
          <p:cNvSpPr/>
          <p:nvPr/>
        </p:nvSpPr>
        <p:spPr>
          <a:xfrm>
            <a:off x="7079203" y="2187365"/>
            <a:ext cx="500658" cy="500658"/>
          </a:xfrm>
          <a:prstGeom prst="rect">
            <a:avLst/>
          </a:prstGeom>
          <a:solidFill>
            <a:srgbClr val="B43936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07492-9AFF-456A-847F-8C25A9BE286C}"/>
              </a:ext>
            </a:extLst>
          </p:cNvPr>
          <p:cNvSpPr/>
          <p:nvPr/>
        </p:nvSpPr>
        <p:spPr>
          <a:xfrm>
            <a:off x="6578545" y="1686708"/>
            <a:ext cx="500658" cy="500658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200453" y="5140078"/>
            <a:ext cx="500658" cy="500658"/>
            <a:chOff x="1200453" y="4350011"/>
            <a:chExt cx="500658" cy="50065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A38769-558C-422F-A429-A2B71081452B}"/>
                </a:ext>
              </a:extLst>
            </p:cNvPr>
            <p:cNvSpPr/>
            <p:nvPr/>
          </p:nvSpPr>
          <p:spPr>
            <a:xfrm>
              <a:off x="1200453" y="4350011"/>
              <a:ext cx="500658" cy="500658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번개 21"/>
            <p:cNvSpPr/>
            <p:nvPr/>
          </p:nvSpPr>
          <p:spPr>
            <a:xfrm>
              <a:off x="1282015" y="4442592"/>
              <a:ext cx="337532" cy="315495"/>
            </a:xfrm>
            <a:prstGeom prst="lightningBol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47746"/>
              </p:ext>
            </p:extLst>
          </p:nvPr>
        </p:nvGraphicFramePr>
        <p:xfrm>
          <a:off x="1083341" y="1005465"/>
          <a:ext cx="9408196" cy="525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198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6954998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직접공격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클릭 시 상하좌우 블록이 같은 색상으로 변경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이후 제거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</a:tbl>
          </a:graphicData>
        </a:graphic>
      </p:graphicFrame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432706"/>
              </p:ext>
            </p:extLst>
          </p:nvPr>
        </p:nvGraphicFramePr>
        <p:xfrm>
          <a:off x="1099384" y="3680507"/>
          <a:ext cx="9408196" cy="525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198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6954998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궁극기공격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게임판에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존재하는 같은 색상의 모든 블록이 제거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9970F7BE-7D37-4EA8-878D-9C8D709FADD5}"/>
              </a:ext>
            </a:extLst>
          </p:cNvPr>
          <p:cNvGrpSpPr/>
          <p:nvPr/>
        </p:nvGrpSpPr>
        <p:grpSpPr>
          <a:xfrm>
            <a:off x="3060657" y="4451579"/>
            <a:ext cx="1927798" cy="1927798"/>
            <a:chOff x="4021278" y="1406876"/>
            <a:chExt cx="2742836" cy="27428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D8C0FB-0CD2-4389-B27A-70D48CF8FA3D}"/>
                </a:ext>
              </a:extLst>
            </p:cNvPr>
            <p:cNvSpPr/>
            <p:nvPr/>
          </p:nvSpPr>
          <p:spPr>
            <a:xfrm>
              <a:off x="4021278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1E07492-9AFF-456A-847F-8C25A9BE286C}"/>
                </a:ext>
              </a:extLst>
            </p:cNvPr>
            <p:cNvSpPr/>
            <p:nvPr/>
          </p:nvSpPr>
          <p:spPr>
            <a:xfrm>
              <a:off x="4413112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EBB3174-4803-4CAD-B913-1E25BE09163E}"/>
                </a:ext>
              </a:extLst>
            </p:cNvPr>
            <p:cNvSpPr/>
            <p:nvPr/>
          </p:nvSpPr>
          <p:spPr>
            <a:xfrm>
              <a:off x="4804945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67834D9-C9D8-42A4-BB4D-67B8AF772622}"/>
                </a:ext>
              </a:extLst>
            </p:cNvPr>
            <p:cNvSpPr/>
            <p:nvPr/>
          </p:nvSpPr>
          <p:spPr>
            <a:xfrm>
              <a:off x="5196779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F3FAFA1-689D-406E-A35B-DFB9668A2500}"/>
                </a:ext>
              </a:extLst>
            </p:cNvPr>
            <p:cNvSpPr/>
            <p:nvPr/>
          </p:nvSpPr>
          <p:spPr>
            <a:xfrm>
              <a:off x="5588613" y="1406876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E891471-12F4-42D4-8185-EDD8D61CE19F}"/>
                </a:ext>
              </a:extLst>
            </p:cNvPr>
            <p:cNvSpPr/>
            <p:nvPr/>
          </p:nvSpPr>
          <p:spPr>
            <a:xfrm>
              <a:off x="5980446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BEBE774-8857-414D-B02F-73ED4981B09A}"/>
                </a:ext>
              </a:extLst>
            </p:cNvPr>
            <p:cNvSpPr/>
            <p:nvPr/>
          </p:nvSpPr>
          <p:spPr>
            <a:xfrm>
              <a:off x="6372280" y="1406876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232F4D6-BAF9-4FFA-99CB-6401294AC7BB}"/>
                </a:ext>
              </a:extLst>
            </p:cNvPr>
            <p:cNvSpPr/>
            <p:nvPr/>
          </p:nvSpPr>
          <p:spPr>
            <a:xfrm>
              <a:off x="4021278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42039A8-C889-41A4-A072-DD709B7E6A16}"/>
                </a:ext>
              </a:extLst>
            </p:cNvPr>
            <p:cNvSpPr/>
            <p:nvPr/>
          </p:nvSpPr>
          <p:spPr>
            <a:xfrm>
              <a:off x="4413112" y="1798710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6A028BC-033B-4CF3-9A2E-F52E62F7256D}"/>
                </a:ext>
              </a:extLst>
            </p:cNvPr>
            <p:cNvSpPr/>
            <p:nvPr/>
          </p:nvSpPr>
          <p:spPr>
            <a:xfrm>
              <a:off x="4804945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8A18698-1F63-496F-BF21-5A195C539E21}"/>
                </a:ext>
              </a:extLst>
            </p:cNvPr>
            <p:cNvSpPr/>
            <p:nvPr/>
          </p:nvSpPr>
          <p:spPr>
            <a:xfrm>
              <a:off x="5196779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2D7E544-3D5F-42E5-851D-29424B935FA7}"/>
                </a:ext>
              </a:extLst>
            </p:cNvPr>
            <p:cNvSpPr/>
            <p:nvPr/>
          </p:nvSpPr>
          <p:spPr>
            <a:xfrm>
              <a:off x="5588613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C831BC2-5368-40DC-BB8B-275C14F324CA}"/>
                </a:ext>
              </a:extLst>
            </p:cNvPr>
            <p:cNvSpPr/>
            <p:nvPr/>
          </p:nvSpPr>
          <p:spPr>
            <a:xfrm>
              <a:off x="5980446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F6B8ADB-72E3-4332-8F74-BC3B30F473B7}"/>
                </a:ext>
              </a:extLst>
            </p:cNvPr>
            <p:cNvSpPr/>
            <p:nvPr/>
          </p:nvSpPr>
          <p:spPr>
            <a:xfrm>
              <a:off x="6372280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AD52D5-2C58-42A3-9464-19381D470CC9}"/>
                </a:ext>
              </a:extLst>
            </p:cNvPr>
            <p:cNvSpPr/>
            <p:nvPr/>
          </p:nvSpPr>
          <p:spPr>
            <a:xfrm>
              <a:off x="4021278" y="2190543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B78330-D553-4761-9AAF-3951D49F6280}"/>
                </a:ext>
              </a:extLst>
            </p:cNvPr>
            <p:cNvSpPr/>
            <p:nvPr/>
          </p:nvSpPr>
          <p:spPr>
            <a:xfrm>
              <a:off x="4413112" y="2190543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5350D60-0DFE-4DA3-9DD5-B06DCB0C7FC0}"/>
                </a:ext>
              </a:extLst>
            </p:cNvPr>
            <p:cNvSpPr/>
            <p:nvPr/>
          </p:nvSpPr>
          <p:spPr>
            <a:xfrm>
              <a:off x="4804945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606684C-DF64-41A2-AC1E-1A387F06B7C7}"/>
                </a:ext>
              </a:extLst>
            </p:cNvPr>
            <p:cNvSpPr/>
            <p:nvPr/>
          </p:nvSpPr>
          <p:spPr>
            <a:xfrm>
              <a:off x="5196779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13D1D5-9DE7-43BC-9AC9-87DFFDBCF67F}"/>
                </a:ext>
              </a:extLst>
            </p:cNvPr>
            <p:cNvSpPr/>
            <p:nvPr/>
          </p:nvSpPr>
          <p:spPr>
            <a:xfrm>
              <a:off x="5588613" y="2190543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8A326C0-7FBA-41A0-96B1-0147326E6620}"/>
                </a:ext>
              </a:extLst>
            </p:cNvPr>
            <p:cNvSpPr/>
            <p:nvPr/>
          </p:nvSpPr>
          <p:spPr>
            <a:xfrm>
              <a:off x="5980446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B3F23A-E708-47B9-AD7D-A7A20891441E}"/>
                </a:ext>
              </a:extLst>
            </p:cNvPr>
            <p:cNvSpPr/>
            <p:nvPr/>
          </p:nvSpPr>
          <p:spPr>
            <a:xfrm>
              <a:off x="6372280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E86A245-102C-4BEE-B01B-DC77A72CF556}"/>
                </a:ext>
              </a:extLst>
            </p:cNvPr>
            <p:cNvSpPr/>
            <p:nvPr/>
          </p:nvSpPr>
          <p:spPr>
            <a:xfrm>
              <a:off x="4021278" y="2582377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CBD8EE3-9DB0-4449-AC49-C740F479455D}"/>
                </a:ext>
              </a:extLst>
            </p:cNvPr>
            <p:cNvSpPr/>
            <p:nvPr/>
          </p:nvSpPr>
          <p:spPr>
            <a:xfrm>
              <a:off x="4413112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6A38769-558C-422F-A429-A2B71081452B}"/>
                </a:ext>
              </a:extLst>
            </p:cNvPr>
            <p:cNvSpPr/>
            <p:nvPr/>
          </p:nvSpPr>
          <p:spPr>
            <a:xfrm>
              <a:off x="4804945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0F9874A-F5F5-4D49-B6BB-CA19DABF52F0}"/>
                </a:ext>
              </a:extLst>
            </p:cNvPr>
            <p:cNvSpPr/>
            <p:nvPr/>
          </p:nvSpPr>
          <p:spPr>
            <a:xfrm>
              <a:off x="5196779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7ADA1E5-C08C-4B3F-94FE-651088719020}"/>
                </a:ext>
              </a:extLst>
            </p:cNvPr>
            <p:cNvSpPr/>
            <p:nvPr/>
          </p:nvSpPr>
          <p:spPr>
            <a:xfrm>
              <a:off x="5588613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FDC363A-2FD5-4661-84A3-468D056C9696}"/>
                </a:ext>
              </a:extLst>
            </p:cNvPr>
            <p:cNvSpPr/>
            <p:nvPr/>
          </p:nvSpPr>
          <p:spPr>
            <a:xfrm>
              <a:off x="5980446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F2F6E40-C9F1-4253-9BBC-4FEEC774DE60}"/>
                </a:ext>
              </a:extLst>
            </p:cNvPr>
            <p:cNvSpPr/>
            <p:nvPr/>
          </p:nvSpPr>
          <p:spPr>
            <a:xfrm>
              <a:off x="6372280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4357286-F375-49C0-859A-6DC08DA2957D}"/>
                </a:ext>
              </a:extLst>
            </p:cNvPr>
            <p:cNvSpPr/>
            <p:nvPr/>
          </p:nvSpPr>
          <p:spPr>
            <a:xfrm>
              <a:off x="4021278" y="2974211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75ED230-4E05-48D2-8A34-FF8702D0CF03}"/>
                </a:ext>
              </a:extLst>
            </p:cNvPr>
            <p:cNvSpPr/>
            <p:nvPr/>
          </p:nvSpPr>
          <p:spPr>
            <a:xfrm>
              <a:off x="4413112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F92BB8E-67CD-44F8-AE83-5155AEDD1B62}"/>
                </a:ext>
              </a:extLst>
            </p:cNvPr>
            <p:cNvSpPr/>
            <p:nvPr/>
          </p:nvSpPr>
          <p:spPr>
            <a:xfrm>
              <a:off x="4804945" y="2974211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CC83FF-6525-495E-896C-44678EF54ACA}"/>
                </a:ext>
              </a:extLst>
            </p:cNvPr>
            <p:cNvSpPr/>
            <p:nvPr/>
          </p:nvSpPr>
          <p:spPr>
            <a:xfrm>
              <a:off x="5196779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59C8C84-75C0-456B-A0A1-A4990A1B3CE4}"/>
                </a:ext>
              </a:extLst>
            </p:cNvPr>
            <p:cNvSpPr/>
            <p:nvPr/>
          </p:nvSpPr>
          <p:spPr>
            <a:xfrm>
              <a:off x="5588613" y="2974211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240D042-9BE6-45E9-B9A3-4E7BF0DEAEB3}"/>
                </a:ext>
              </a:extLst>
            </p:cNvPr>
            <p:cNvSpPr/>
            <p:nvPr/>
          </p:nvSpPr>
          <p:spPr>
            <a:xfrm>
              <a:off x="5980446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D205009-9808-42A3-8CF8-24612FE1BBFA}"/>
                </a:ext>
              </a:extLst>
            </p:cNvPr>
            <p:cNvSpPr/>
            <p:nvPr/>
          </p:nvSpPr>
          <p:spPr>
            <a:xfrm>
              <a:off x="6372280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4B311C-31D5-4148-B39D-60FA1AE18532}"/>
                </a:ext>
              </a:extLst>
            </p:cNvPr>
            <p:cNvSpPr/>
            <p:nvPr/>
          </p:nvSpPr>
          <p:spPr>
            <a:xfrm>
              <a:off x="4021278" y="3366044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EDE3A16-297A-46ED-A233-229C8869486A}"/>
                </a:ext>
              </a:extLst>
            </p:cNvPr>
            <p:cNvSpPr/>
            <p:nvPr/>
          </p:nvSpPr>
          <p:spPr>
            <a:xfrm>
              <a:off x="4413112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0CFCA5E-EA56-41D3-9CE3-40A3476C7ED9}"/>
                </a:ext>
              </a:extLst>
            </p:cNvPr>
            <p:cNvSpPr/>
            <p:nvPr/>
          </p:nvSpPr>
          <p:spPr>
            <a:xfrm>
              <a:off x="4804945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810DDC4-738C-472D-8FE3-3EE311F8386D}"/>
                </a:ext>
              </a:extLst>
            </p:cNvPr>
            <p:cNvSpPr/>
            <p:nvPr/>
          </p:nvSpPr>
          <p:spPr>
            <a:xfrm>
              <a:off x="5196779" y="3366044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7B7B965-3FBE-4A42-86C6-6A51C02D0FBB}"/>
                </a:ext>
              </a:extLst>
            </p:cNvPr>
            <p:cNvSpPr/>
            <p:nvPr/>
          </p:nvSpPr>
          <p:spPr>
            <a:xfrm>
              <a:off x="5588613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D19AAB-382B-4A06-9114-795EEE02909E}"/>
                </a:ext>
              </a:extLst>
            </p:cNvPr>
            <p:cNvSpPr/>
            <p:nvPr/>
          </p:nvSpPr>
          <p:spPr>
            <a:xfrm>
              <a:off x="5980446" y="3366044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2CBF559-B5A5-4201-8659-B70952F794AE}"/>
                </a:ext>
              </a:extLst>
            </p:cNvPr>
            <p:cNvSpPr/>
            <p:nvPr/>
          </p:nvSpPr>
          <p:spPr>
            <a:xfrm>
              <a:off x="6372280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6638C1A-E65A-4D47-839A-8284E0E5FDD9}"/>
                </a:ext>
              </a:extLst>
            </p:cNvPr>
            <p:cNvSpPr/>
            <p:nvPr/>
          </p:nvSpPr>
          <p:spPr>
            <a:xfrm>
              <a:off x="4021278" y="3757878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CFFD93D-D213-4B50-B938-9B8169F4E582}"/>
                </a:ext>
              </a:extLst>
            </p:cNvPr>
            <p:cNvSpPr/>
            <p:nvPr/>
          </p:nvSpPr>
          <p:spPr>
            <a:xfrm>
              <a:off x="4413112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05FCDE-088B-4C37-8EB9-B5D201CBA644}"/>
                </a:ext>
              </a:extLst>
            </p:cNvPr>
            <p:cNvSpPr/>
            <p:nvPr/>
          </p:nvSpPr>
          <p:spPr>
            <a:xfrm>
              <a:off x="4804945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FDCE811-6D70-4E3A-BCC1-4465B06F2C8D}"/>
                </a:ext>
              </a:extLst>
            </p:cNvPr>
            <p:cNvSpPr/>
            <p:nvPr/>
          </p:nvSpPr>
          <p:spPr>
            <a:xfrm>
              <a:off x="5196779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AA644FD-F01B-4369-89E4-A3EC6455734D}"/>
                </a:ext>
              </a:extLst>
            </p:cNvPr>
            <p:cNvSpPr/>
            <p:nvPr/>
          </p:nvSpPr>
          <p:spPr>
            <a:xfrm>
              <a:off x="5588613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7FCB517-BC99-467D-8982-E50BDC09C1A4}"/>
                </a:ext>
              </a:extLst>
            </p:cNvPr>
            <p:cNvSpPr/>
            <p:nvPr/>
          </p:nvSpPr>
          <p:spPr>
            <a:xfrm>
              <a:off x="5980446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37E9D0C-4DAE-4DF1-AC30-3BF1B95D5CEF}"/>
                </a:ext>
              </a:extLst>
            </p:cNvPr>
            <p:cNvSpPr/>
            <p:nvPr/>
          </p:nvSpPr>
          <p:spPr>
            <a:xfrm>
              <a:off x="6372280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3" name="번개 82"/>
          <p:cNvSpPr/>
          <p:nvPr/>
        </p:nvSpPr>
        <p:spPr>
          <a:xfrm>
            <a:off x="4205534" y="5327220"/>
            <a:ext cx="188844" cy="176515"/>
          </a:xfrm>
          <a:prstGeom prst="lightningBolt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9970F7BE-7D37-4EA8-878D-9C8D709FADD5}"/>
              </a:ext>
            </a:extLst>
          </p:cNvPr>
          <p:cNvGrpSpPr/>
          <p:nvPr/>
        </p:nvGrpSpPr>
        <p:grpSpPr>
          <a:xfrm>
            <a:off x="6077887" y="4451579"/>
            <a:ext cx="1927798" cy="1927798"/>
            <a:chOff x="4021278" y="1406876"/>
            <a:chExt cx="2742836" cy="274283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CD8C0FB-0CD2-4389-B27A-70D48CF8FA3D}"/>
                </a:ext>
              </a:extLst>
            </p:cNvPr>
            <p:cNvSpPr/>
            <p:nvPr/>
          </p:nvSpPr>
          <p:spPr>
            <a:xfrm>
              <a:off x="4021278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1E07492-9AFF-456A-847F-8C25A9BE286C}"/>
                </a:ext>
              </a:extLst>
            </p:cNvPr>
            <p:cNvSpPr/>
            <p:nvPr/>
          </p:nvSpPr>
          <p:spPr>
            <a:xfrm>
              <a:off x="4413112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6EBB3174-4803-4CAD-B913-1E25BE09163E}"/>
                </a:ext>
              </a:extLst>
            </p:cNvPr>
            <p:cNvSpPr/>
            <p:nvPr/>
          </p:nvSpPr>
          <p:spPr>
            <a:xfrm>
              <a:off x="4804945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67834D9-C9D8-42A4-BB4D-67B8AF772622}"/>
                </a:ext>
              </a:extLst>
            </p:cNvPr>
            <p:cNvSpPr/>
            <p:nvPr/>
          </p:nvSpPr>
          <p:spPr>
            <a:xfrm>
              <a:off x="5196779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9E891471-12F4-42D4-8185-EDD8D61CE19F}"/>
                </a:ext>
              </a:extLst>
            </p:cNvPr>
            <p:cNvSpPr/>
            <p:nvPr/>
          </p:nvSpPr>
          <p:spPr>
            <a:xfrm>
              <a:off x="5980446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FBEBE774-8857-414D-B02F-73ED4981B09A}"/>
                </a:ext>
              </a:extLst>
            </p:cNvPr>
            <p:cNvSpPr/>
            <p:nvPr/>
          </p:nvSpPr>
          <p:spPr>
            <a:xfrm>
              <a:off x="6372280" y="1406876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842039A8-C889-41A4-A072-DD709B7E6A16}"/>
                </a:ext>
              </a:extLst>
            </p:cNvPr>
            <p:cNvSpPr/>
            <p:nvPr/>
          </p:nvSpPr>
          <p:spPr>
            <a:xfrm>
              <a:off x="4413112" y="1798710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6A028BC-033B-4CF3-9A2E-F52E62F7256D}"/>
                </a:ext>
              </a:extLst>
            </p:cNvPr>
            <p:cNvSpPr/>
            <p:nvPr/>
          </p:nvSpPr>
          <p:spPr>
            <a:xfrm>
              <a:off x="4804945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C831BC2-5368-40DC-BB8B-275C14F324CA}"/>
                </a:ext>
              </a:extLst>
            </p:cNvPr>
            <p:cNvSpPr/>
            <p:nvPr/>
          </p:nvSpPr>
          <p:spPr>
            <a:xfrm>
              <a:off x="5980446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8AD52D5-2C58-42A3-9464-19381D470CC9}"/>
                </a:ext>
              </a:extLst>
            </p:cNvPr>
            <p:cNvSpPr/>
            <p:nvPr/>
          </p:nvSpPr>
          <p:spPr>
            <a:xfrm>
              <a:off x="4021278" y="2190543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48B78330-D553-4761-9AAF-3951D49F6280}"/>
                </a:ext>
              </a:extLst>
            </p:cNvPr>
            <p:cNvSpPr/>
            <p:nvPr/>
          </p:nvSpPr>
          <p:spPr>
            <a:xfrm>
              <a:off x="4413112" y="2190543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5350D60-0DFE-4DA3-9DD5-B06DCB0C7FC0}"/>
                </a:ext>
              </a:extLst>
            </p:cNvPr>
            <p:cNvSpPr/>
            <p:nvPr/>
          </p:nvSpPr>
          <p:spPr>
            <a:xfrm>
              <a:off x="4804945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606684C-DF64-41A2-AC1E-1A387F06B7C7}"/>
                </a:ext>
              </a:extLst>
            </p:cNvPr>
            <p:cNvSpPr/>
            <p:nvPr/>
          </p:nvSpPr>
          <p:spPr>
            <a:xfrm>
              <a:off x="5196779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A13D1D5-9DE7-43BC-9AC9-87DFFDBCF67F}"/>
                </a:ext>
              </a:extLst>
            </p:cNvPr>
            <p:cNvSpPr/>
            <p:nvPr/>
          </p:nvSpPr>
          <p:spPr>
            <a:xfrm>
              <a:off x="5588613" y="2190543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8A326C0-7FBA-41A0-96B1-0147326E6620}"/>
                </a:ext>
              </a:extLst>
            </p:cNvPr>
            <p:cNvSpPr/>
            <p:nvPr/>
          </p:nvSpPr>
          <p:spPr>
            <a:xfrm>
              <a:off x="5980446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7B3F23A-E708-47B9-AD7D-A7A20891441E}"/>
                </a:ext>
              </a:extLst>
            </p:cNvPr>
            <p:cNvSpPr/>
            <p:nvPr/>
          </p:nvSpPr>
          <p:spPr>
            <a:xfrm>
              <a:off x="6372280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E86A245-102C-4BEE-B01B-DC77A72CF556}"/>
                </a:ext>
              </a:extLst>
            </p:cNvPr>
            <p:cNvSpPr/>
            <p:nvPr/>
          </p:nvSpPr>
          <p:spPr>
            <a:xfrm>
              <a:off x="4021278" y="2582377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CBD8EE3-9DB0-4449-AC49-C740F479455D}"/>
                </a:ext>
              </a:extLst>
            </p:cNvPr>
            <p:cNvSpPr/>
            <p:nvPr/>
          </p:nvSpPr>
          <p:spPr>
            <a:xfrm>
              <a:off x="4413112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0F9874A-F5F5-4D49-B6BB-CA19DABF52F0}"/>
                </a:ext>
              </a:extLst>
            </p:cNvPr>
            <p:cNvSpPr/>
            <p:nvPr/>
          </p:nvSpPr>
          <p:spPr>
            <a:xfrm>
              <a:off x="5196779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FDC363A-2FD5-4661-84A3-468D056C9696}"/>
                </a:ext>
              </a:extLst>
            </p:cNvPr>
            <p:cNvSpPr/>
            <p:nvPr/>
          </p:nvSpPr>
          <p:spPr>
            <a:xfrm>
              <a:off x="5980446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F2F6E40-C9F1-4253-9BBC-4FEEC774DE60}"/>
                </a:ext>
              </a:extLst>
            </p:cNvPr>
            <p:cNvSpPr/>
            <p:nvPr/>
          </p:nvSpPr>
          <p:spPr>
            <a:xfrm>
              <a:off x="6372280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54357286-F375-49C0-859A-6DC08DA2957D}"/>
                </a:ext>
              </a:extLst>
            </p:cNvPr>
            <p:cNvSpPr/>
            <p:nvPr/>
          </p:nvSpPr>
          <p:spPr>
            <a:xfrm>
              <a:off x="4021278" y="2974211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75ED230-4E05-48D2-8A34-FF8702D0CF03}"/>
                </a:ext>
              </a:extLst>
            </p:cNvPr>
            <p:cNvSpPr/>
            <p:nvPr/>
          </p:nvSpPr>
          <p:spPr>
            <a:xfrm>
              <a:off x="4413112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F92BB8E-67CD-44F8-AE83-5155AEDD1B62}"/>
                </a:ext>
              </a:extLst>
            </p:cNvPr>
            <p:cNvSpPr/>
            <p:nvPr/>
          </p:nvSpPr>
          <p:spPr>
            <a:xfrm>
              <a:off x="4804945" y="2974211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BCC83FF-6525-495E-896C-44678EF54ACA}"/>
                </a:ext>
              </a:extLst>
            </p:cNvPr>
            <p:cNvSpPr/>
            <p:nvPr/>
          </p:nvSpPr>
          <p:spPr>
            <a:xfrm>
              <a:off x="5196779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59C8C84-75C0-456B-A0A1-A4990A1B3CE4}"/>
                </a:ext>
              </a:extLst>
            </p:cNvPr>
            <p:cNvSpPr/>
            <p:nvPr/>
          </p:nvSpPr>
          <p:spPr>
            <a:xfrm>
              <a:off x="5588613" y="2974211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B4B311C-31D5-4148-B39D-60FA1AE18532}"/>
                </a:ext>
              </a:extLst>
            </p:cNvPr>
            <p:cNvSpPr/>
            <p:nvPr/>
          </p:nvSpPr>
          <p:spPr>
            <a:xfrm>
              <a:off x="4021278" y="3366044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EDE3A16-297A-46ED-A233-229C8869486A}"/>
                </a:ext>
              </a:extLst>
            </p:cNvPr>
            <p:cNvSpPr/>
            <p:nvPr/>
          </p:nvSpPr>
          <p:spPr>
            <a:xfrm>
              <a:off x="4413112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0CFCA5E-EA56-41D3-9CE3-40A3476C7ED9}"/>
                </a:ext>
              </a:extLst>
            </p:cNvPr>
            <p:cNvSpPr/>
            <p:nvPr/>
          </p:nvSpPr>
          <p:spPr>
            <a:xfrm>
              <a:off x="4804945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810DDC4-738C-472D-8FE3-3EE311F8386D}"/>
                </a:ext>
              </a:extLst>
            </p:cNvPr>
            <p:cNvSpPr/>
            <p:nvPr/>
          </p:nvSpPr>
          <p:spPr>
            <a:xfrm>
              <a:off x="5196779" y="3366044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7B7B965-3FBE-4A42-86C6-6A51C02D0FBB}"/>
                </a:ext>
              </a:extLst>
            </p:cNvPr>
            <p:cNvSpPr/>
            <p:nvPr/>
          </p:nvSpPr>
          <p:spPr>
            <a:xfrm>
              <a:off x="5588613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ED19AAB-382B-4A06-9114-795EEE02909E}"/>
                </a:ext>
              </a:extLst>
            </p:cNvPr>
            <p:cNvSpPr/>
            <p:nvPr/>
          </p:nvSpPr>
          <p:spPr>
            <a:xfrm>
              <a:off x="5980446" y="3366044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2CBF559-B5A5-4201-8659-B70952F794AE}"/>
                </a:ext>
              </a:extLst>
            </p:cNvPr>
            <p:cNvSpPr/>
            <p:nvPr/>
          </p:nvSpPr>
          <p:spPr>
            <a:xfrm>
              <a:off x="6372280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6638C1A-E65A-4D47-839A-8284E0E5FDD9}"/>
                </a:ext>
              </a:extLst>
            </p:cNvPr>
            <p:cNvSpPr/>
            <p:nvPr/>
          </p:nvSpPr>
          <p:spPr>
            <a:xfrm>
              <a:off x="4021278" y="3757878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CFFD93D-D213-4B50-B938-9B8169F4E582}"/>
                </a:ext>
              </a:extLst>
            </p:cNvPr>
            <p:cNvSpPr/>
            <p:nvPr/>
          </p:nvSpPr>
          <p:spPr>
            <a:xfrm>
              <a:off x="4413112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305FCDE-088B-4C37-8EB9-B5D201CBA644}"/>
                </a:ext>
              </a:extLst>
            </p:cNvPr>
            <p:cNvSpPr/>
            <p:nvPr/>
          </p:nvSpPr>
          <p:spPr>
            <a:xfrm>
              <a:off x="4804945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7FCB517-BC99-467D-8982-E50BDC09C1A4}"/>
                </a:ext>
              </a:extLst>
            </p:cNvPr>
            <p:cNvSpPr/>
            <p:nvPr/>
          </p:nvSpPr>
          <p:spPr>
            <a:xfrm>
              <a:off x="5980446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37E9D0C-4DAE-4DF1-AC30-3BF1B95D5CEF}"/>
                </a:ext>
              </a:extLst>
            </p:cNvPr>
            <p:cNvSpPr/>
            <p:nvPr/>
          </p:nvSpPr>
          <p:spPr>
            <a:xfrm>
              <a:off x="6372280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97AA20F4-C109-4A41-84E4-E63AF2DDFDA0}"/>
              </a:ext>
            </a:extLst>
          </p:cNvPr>
          <p:cNvSpPr txBox="1"/>
          <p:nvPr/>
        </p:nvSpPr>
        <p:spPr>
          <a:xfrm>
            <a:off x="466558" y="344865"/>
            <a:ext cx="11332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err="1"/>
              <a:t>특수블럭</a:t>
            </a:r>
            <a:r>
              <a:rPr lang="ko-KR" altLang="en-US" b="1" dirty="0"/>
              <a:t> 작동 과정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6455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965977" y="2792166"/>
            <a:ext cx="3504602" cy="3504602"/>
            <a:chOff x="4021278" y="1406876"/>
            <a:chExt cx="2742836" cy="274283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3D2C7F4-7C58-4560-8225-B36F3E668E4B}"/>
                </a:ext>
              </a:extLst>
            </p:cNvPr>
            <p:cNvSpPr/>
            <p:nvPr/>
          </p:nvSpPr>
          <p:spPr>
            <a:xfrm>
              <a:off x="4021278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680C6D-7287-462F-99F4-7663927F286E}"/>
                </a:ext>
              </a:extLst>
            </p:cNvPr>
            <p:cNvSpPr/>
            <p:nvPr/>
          </p:nvSpPr>
          <p:spPr>
            <a:xfrm>
              <a:off x="4413112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235B48E-CE8D-4F35-8A78-E71366C89135}"/>
                </a:ext>
              </a:extLst>
            </p:cNvPr>
            <p:cNvSpPr/>
            <p:nvPr/>
          </p:nvSpPr>
          <p:spPr>
            <a:xfrm>
              <a:off x="4804945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0AA6560-3E7F-46DA-92E4-7B5CAB76A758}"/>
                </a:ext>
              </a:extLst>
            </p:cNvPr>
            <p:cNvSpPr/>
            <p:nvPr/>
          </p:nvSpPr>
          <p:spPr>
            <a:xfrm>
              <a:off x="5196779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631F4EF-1A6D-45A1-A282-20881A609DBD}"/>
                </a:ext>
              </a:extLst>
            </p:cNvPr>
            <p:cNvSpPr/>
            <p:nvPr/>
          </p:nvSpPr>
          <p:spPr>
            <a:xfrm>
              <a:off x="5588613" y="1406876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67FB93D-5B08-4834-9412-4F861C4DFBDF}"/>
                </a:ext>
              </a:extLst>
            </p:cNvPr>
            <p:cNvSpPr/>
            <p:nvPr/>
          </p:nvSpPr>
          <p:spPr>
            <a:xfrm>
              <a:off x="5980446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10CC1B7-EF02-4D8C-BC7E-E4B0130F41BE}"/>
                </a:ext>
              </a:extLst>
            </p:cNvPr>
            <p:cNvSpPr/>
            <p:nvPr/>
          </p:nvSpPr>
          <p:spPr>
            <a:xfrm>
              <a:off x="6372280" y="1406876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7195E79-9A65-4FC4-8FD0-79E5E3CFDE44}"/>
                </a:ext>
              </a:extLst>
            </p:cNvPr>
            <p:cNvSpPr/>
            <p:nvPr/>
          </p:nvSpPr>
          <p:spPr>
            <a:xfrm>
              <a:off x="4021278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2C03472-E2EF-41EC-B83A-8D73DBF4CF52}"/>
                </a:ext>
              </a:extLst>
            </p:cNvPr>
            <p:cNvSpPr/>
            <p:nvPr/>
          </p:nvSpPr>
          <p:spPr>
            <a:xfrm>
              <a:off x="4413112" y="1798710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25E138B-9150-49A4-B790-3CB91F948941}"/>
                </a:ext>
              </a:extLst>
            </p:cNvPr>
            <p:cNvSpPr/>
            <p:nvPr/>
          </p:nvSpPr>
          <p:spPr>
            <a:xfrm>
              <a:off x="4804945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5D579CF-3817-48D1-93DF-3B8E6644FF39}"/>
                </a:ext>
              </a:extLst>
            </p:cNvPr>
            <p:cNvSpPr/>
            <p:nvPr/>
          </p:nvSpPr>
          <p:spPr>
            <a:xfrm>
              <a:off x="5196779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6A6EC51-0604-48A9-9AA6-1D31DE23BC07}"/>
                </a:ext>
              </a:extLst>
            </p:cNvPr>
            <p:cNvSpPr/>
            <p:nvPr/>
          </p:nvSpPr>
          <p:spPr>
            <a:xfrm>
              <a:off x="5588613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F2D8A44-C7C4-4DBF-B3B1-662D4A0CB449}"/>
                </a:ext>
              </a:extLst>
            </p:cNvPr>
            <p:cNvSpPr/>
            <p:nvPr/>
          </p:nvSpPr>
          <p:spPr>
            <a:xfrm>
              <a:off x="5980446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B706689-E787-4810-8983-F9BE99CFD5F6}"/>
                </a:ext>
              </a:extLst>
            </p:cNvPr>
            <p:cNvSpPr/>
            <p:nvPr/>
          </p:nvSpPr>
          <p:spPr>
            <a:xfrm>
              <a:off x="6372280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09CF922-7929-4A4B-86B8-27BD75632C1A}"/>
                </a:ext>
              </a:extLst>
            </p:cNvPr>
            <p:cNvSpPr/>
            <p:nvPr/>
          </p:nvSpPr>
          <p:spPr>
            <a:xfrm>
              <a:off x="4021278" y="2190543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373C14A-D478-4DC1-A483-AEB79C751927}"/>
                </a:ext>
              </a:extLst>
            </p:cNvPr>
            <p:cNvSpPr/>
            <p:nvPr/>
          </p:nvSpPr>
          <p:spPr>
            <a:xfrm>
              <a:off x="4413112" y="2190543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3142E4C-5FEB-48E1-8DAF-B83194AE5221}"/>
                </a:ext>
              </a:extLst>
            </p:cNvPr>
            <p:cNvSpPr/>
            <p:nvPr/>
          </p:nvSpPr>
          <p:spPr>
            <a:xfrm>
              <a:off x="4804945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1DCF486-7C96-4360-8059-AEC44506F56D}"/>
                </a:ext>
              </a:extLst>
            </p:cNvPr>
            <p:cNvSpPr/>
            <p:nvPr/>
          </p:nvSpPr>
          <p:spPr>
            <a:xfrm>
              <a:off x="5196779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4974F54-45AF-4214-B43B-9DD0B0B23243}"/>
                </a:ext>
              </a:extLst>
            </p:cNvPr>
            <p:cNvSpPr/>
            <p:nvPr/>
          </p:nvSpPr>
          <p:spPr>
            <a:xfrm>
              <a:off x="5588613" y="2190543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9F40799-1BB8-43E8-8883-0FDE1075E08C}"/>
                </a:ext>
              </a:extLst>
            </p:cNvPr>
            <p:cNvSpPr/>
            <p:nvPr/>
          </p:nvSpPr>
          <p:spPr>
            <a:xfrm>
              <a:off x="5980446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B1F3570-15A9-4E94-BD28-B590E94E518B}"/>
                </a:ext>
              </a:extLst>
            </p:cNvPr>
            <p:cNvSpPr/>
            <p:nvPr/>
          </p:nvSpPr>
          <p:spPr>
            <a:xfrm>
              <a:off x="6372280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308AE2-D2ED-426E-A740-0E7CAAE70186}"/>
                </a:ext>
              </a:extLst>
            </p:cNvPr>
            <p:cNvSpPr/>
            <p:nvPr/>
          </p:nvSpPr>
          <p:spPr>
            <a:xfrm>
              <a:off x="4021278" y="2582377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37EF79E-4C57-45E5-A80A-962CFDED5BC1}"/>
                </a:ext>
              </a:extLst>
            </p:cNvPr>
            <p:cNvSpPr/>
            <p:nvPr/>
          </p:nvSpPr>
          <p:spPr>
            <a:xfrm>
              <a:off x="4413112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B080424-4438-4B82-990A-7A6E55E03EF4}"/>
                </a:ext>
              </a:extLst>
            </p:cNvPr>
            <p:cNvSpPr/>
            <p:nvPr/>
          </p:nvSpPr>
          <p:spPr>
            <a:xfrm>
              <a:off x="4804945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A12F33A-E7B2-4FA6-952E-C33F44948083}"/>
                </a:ext>
              </a:extLst>
            </p:cNvPr>
            <p:cNvSpPr/>
            <p:nvPr/>
          </p:nvSpPr>
          <p:spPr>
            <a:xfrm>
              <a:off x="5196779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02BA5D8-B1ED-4712-9EAE-7F0B64101F2C}"/>
                </a:ext>
              </a:extLst>
            </p:cNvPr>
            <p:cNvSpPr/>
            <p:nvPr/>
          </p:nvSpPr>
          <p:spPr>
            <a:xfrm>
              <a:off x="5588613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320A763-E820-41AA-B44E-A5A54BFC2EEE}"/>
                </a:ext>
              </a:extLst>
            </p:cNvPr>
            <p:cNvSpPr/>
            <p:nvPr/>
          </p:nvSpPr>
          <p:spPr>
            <a:xfrm>
              <a:off x="5980446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FD5D3E4-59BC-46D1-A339-BB75759DF8AC}"/>
                </a:ext>
              </a:extLst>
            </p:cNvPr>
            <p:cNvSpPr/>
            <p:nvPr/>
          </p:nvSpPr>
          <p:spPr>
            <a:xfrm>
              <a:off x="6372280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A69A45-7569-4D9E-8ECF-198E898016C6}"/>
                </a:ext>
              </a:extLst>
            </p:cNvPr>
            <p:cNvSpPr/>
            <p:nvPr/>
          </p:nvSpPr>
          <p:spPr>
            <a:xfrm>
              <a:off x="4021278" y="2974211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6E09C1F-5123-448C-B9F8-721887AF6021}"/>
                </a:ext>
              </a:extLst>
            </p:cNvPr>
            <p:cNvSpPr/>
            <p:nvPr/>
          </p:nvSpPr>
          <p:spPr>
            <a:xfrm>
              <a:off x="4413112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76CEBF8-888E-4678-B31A-3DBC7CC12960}"/>
                </a:ext>
              </a:extLst>
            </p:cNvPr>
            <p:cNvSpPr/>
            <p:nvPr/>
          </p:nvSpPr>
          <p:spPr>
            <a:xfrm>
              <a:off x="4804945" y="2974211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0DD3CBC-DABB-4BF0-81D8-291029540D44}"/>
                </a:ext>
              </a:extLst>
            </p:cNvPr>
            <p:cNvSpPr/>
            <p:nvPr/>
          </p:nvSpPr>
          <p:spPr>
            <a:xfrm>
              <a:off x="5196779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80D22A0-C91C-4126-ABB0-9234B9EDB8B6}"/>
                </a:ext>
              </a:extLst>
            </p:cNvPr>
            <p:cNvSpPr/>
            <p:nvPr/>
          </p:nvSpPr>
          <p:spPr>
            <a:xfrm>
              <a:off x="5588613" y="2974211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53426BA-F367-4A37-BE7D-A99EBB145B78}"/>
                </a:ext>
              </a:extLst>
            </p:cNvPr>
            <p:cNvSpPr/>
            <p:nvPr/>
          </p:nvSpPr>
          <p:spPr>
            <a:xfrm>
              <a:off x="5980446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1B5B181-D8FD-482C-99BA-8137111D9794}"/>
                </a:ext>
              </a:extLst>
            </p:cNvPr>
            <p:cNvSpPr/>
            <p:nvPr/>
          </p:nvSpPr>
          <p:spPr>
            <a:xfrm>
              <a:off x="6372280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C3BB95A-E71F-4723-98FD-0359682800DD}"/>
                </a:ext>
              </a:extLst>
            </p:cNvPr>
            <p:cNvSpPr/>
            <p:nvPr/>
          </p:nvSpPr>
          <p:spPr>
            <a:xfrm>
              <a:off x="4021278" y="3366044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CCF30FF-9378-46A9-8BA2-9FFA75252D53}"/>
                </a:ext>
              </a:extLst>
            </p:cNvPr>
            <p:cNvSpPr/>
            <p:nvPr/>
          </p:nvSpPr>
          <p:spPr>
            <a:xfrm>
              <a:off x="4413112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936B91-97A2-4AC3-A798-9CB7D5FAB8CC}"/>
                </a:ext>
              </a:extLst>
            </p:cNvPr>
            <p:cNvSpPr/>
            <p:nvPr/>
          </p:nvSpPr>
          <p:spPr>
            <a:xfrm>
              <a:off x="4804945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AE40FD-633A-4B7B-B399-B8BC31E0639E}"/>
                </a:ext>
              </a:extLst>
            </p:cNvPr>
            <p:cNvSpPr/>
            <p:nvPr/>
          </p:nvSpPr>
          <p:spPr>
            <a:xfrm>
              <a:off x="5196779" y="3366044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C2984F0-C412-4C38-88A8-9BD015A7882B}"/>
                </a:ext>
              </a:extLst>
            </p:cNvPr>
            <p:cNvSpPr/>
            <p:nvPr/>
          </p:nvSpPr>
          <p:spPr>
            <a:xfrm>
              <a:off x="5588613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278C26-BF75-4E99-A876-F781AAC39DE5}"/>
                </a:ext>
              </a:extLst>
            </p:cNvPr>
            <p:cNvSpPr/>
            <p:nvPr/>
          </p:nvSpPr>
          <p:spPr>
            <a:xfrm>
              <a:off x="5980446" y="3366044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4A354E1-B799-4EE5-AF1F-DE5D4DCF2C1F}"/>
                </a:ext>
              </a:extLst>
            </p:cNvPr>
            <p:cNvSpPr/>
            <p:nvPr/>
          </p:nvSpPr>
          <p:spPr>
            <a:xfrm>
              <a:off x="6372280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8423CDC-EC46-4954-AC54-D8F9AAD97831}"/>
                </a:ext>
              </a:extLst>
            </p:cNvPr>
            <p:cNvSpPr/>
            <p:nvPr/>
          </p:nvSpPr>
          <p:spPr>
            <a:xfrm>
              <a:off x="4021278" y="3757878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AD23D40-9B17-484F-80BF-4A0BE33BAF07}"/>
                </a:ext>
              </a:extLst>
            </p:cNvPr>
            <p:cNvSpPr/>
            <p:nvPr/>
          </p:nvSpPr>
          <p:spPr>
            <a:xfrm>
              <a:off x="4413112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7D88D11-1EB6-46D0-88AE-32BB02E97E7E}"/>
                </a:ext>
              </a:extLst>
            </p:cNvPr>
            <p:cNvSpPr/>
            <p:nvPr/>
          </p:nvSpPr>
          <p:spPr>
            <a:xfrm>
              <a:off x="4804945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3AA7A9B-E299-4188-B875-A10D7B51FCA5}"/>
                </a:ext>
              </a:extLst>
            </p:cNvPr>
            <p:cNvSpPr/>
            <p:nvPr/>
          </p:nvSpPr>
          <p:spPr>
            <a:xfrm>
              <a:off x="5196779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7596BE1-77DB-4E33-B871-BAF7A89648F1}"/>
                </a:ext>
              </a:extLst>
            </p:cNvPr>
            <p:cNvSpPr/>
            <p:nvPr/>
          </p:nvSpPr>
          <p:spPr>
            <a:xfrm>
              <a:off x="5588613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D9ABBA9-31D3-4B48-A8A5-C180DF5714A4}"/>
                </a:ext>
              </a:extLst>
            </p:cNvPr>
            <p:cNvSpPr/>
            <p:nvPr/>
          </p:nvSpPr>
          <p:spPr>
            <a:xfrm>
              <a:off x="5980446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28DA9D2-E839-43F4-BF87-F37154008D2A}"/>
                </a:ext>
              </a:extLst>
            </p:cNvPr>
            <p:cNvSpPr/>
            <p:nvPr/>
          </p:nvSpPr>
          <p:spPr>
            <a:xfrm>
              <a:off x="6372280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2288455" y="1155318"/>
            <a:ext cx="859646" cy="147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174" name="타원 173"/>
          <p:cNvSpPr/>
          <p:nvPr/>
        </p:nvSpPr>
        <p:spPr>
          <a:xfrm>
            <a:off x="6979463" y="4301545"/>
            <a:ext cx="528498" cy="908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소환수</a:t>
            </a:r>
            <a:endParaRPr lang="ko-KR" altLang="en-US" dirty="0"/>
          </a:p>
        </p:txBody>
      </p:sp>
      <p:sp>
        <p:nvSpPr>
          <p:cNvPr id="175" name="타원 174"/>
          <p:cNvSpPr/>
          <p:nvPr/>
        </p:nvSpPr>
        <p:spPr>
          <a:xfrm>
            <a:off x="5609407" y="4101111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8983977" y="4301545"/>
            <a:ext cx="528498" cy="908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10214260" y="4101111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1238113" y="4477216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456402" y="2830494"/>
            <a:ext cx="312413" cy="35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콤보</a:t>
            </a:r>
            <a:r>
              <a:rPr lang="ko-KR" altLang="en-US" dirty="0"/>
              <a:t> 게이지</a:t>
            </a:r>
          </a:p>
        </p:txBody>
      </p:sp>
      <p:sp>
        <p:nvSpPr>
          <p:cNvPr id="185" name="타원 184"/>
          <p:cNvSpPr/>
          <p:nvPr/>
        </p:nvSpPr>
        <p:spPr>
          <a:xfrm>
            <a:off x="6364322" y="4301545"/>
            <a:ext cx="528498" cy="908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소환수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8368836" y="4301545"/>
            <a:ext cx="528498" cy="908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9660391" y="4477216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28DA9D2-E839-43F4-BF87-F37154008D2A}"/>
              </a:ext>
            </a:extLst>
          </p:cNvPr>
          <p:cNvSpPr/>
          <p:nvPr/>
        </p:nvSpPr>
        <p:spPr>
          <a:xfrm>
            <a:off x="11876249" y="3674476"/>
            <a:ext cx="315750" cy="1620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포탈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2968607" y="3800887"/>
            <a:ext cx="500658" cy="500658"/>
            <a:chOff x="1844810" y="1844089"/>
            <a:chExt cx="500658" cy="50065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CA13D1D5-9DE7-43BC-9AC9-87DFFDBCF67F}"/>
                </a:ext>
              </a:extLst>
            </p:cNvPr>
            <p:cNvSpPr/>
            <p:nvPr/>
          </p:nvSpPr>
          <p:spPr>
            <a:xfrm>
              <a:off x="1844810" y="1844089"/>
              <a:ext cx="500658" cy="500658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포인트가 4개인 별 72"/>
            <p:cNvSpPr/>
            <p:nvPr/>
          </p:nvSpPr>
          <p:spPr>
            <a:xfrm>
              <a:off x="1896771" y="1896050"/>
              <a:ext cx="396735" cy="396735"/>
            </a:xfrm>
            <a:prstGeom prst="star4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907" y="3030645"/>
            <a:ext cx="2438400" cy="2438400"/>
          </a:xfrm>
          <a:prstGeom prst="rect">
            <a:avLst/>
          </a:prstGeom>
        </p:spPr>
      </p:pic>
      <p:graphicFrame>
        <p:nvGraphicFramePr>
          <p:cNvPr id="76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11292"/>
              </p:ext>
            </p:extLst>
          </p:nvPr>
        </p:nvGraphicFramePr>
        <p:xfrm>
          <a:off x="612608" y="459292"/>
          <a:ext cx="9408196" cy="525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198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6954998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직접공격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클릭 시 가장 앞에 있는 적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몬스터에게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공격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이펙트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</a:tbl>
          </a:graphicData>
        </a:graphic>
      </p:graphicFrame>
      <p:sp>
        <p:nvSpPr>
          <p:cNvPr id="4" name="폭발 1 3"/>
          <p:cNvSpPr/>
          <p:nvPr/>
        </p:nvSpPr>
        <p:spPr>
          <a:xfrm>
            <a:off x="2500851" y="3133460"/>
            <a:ext cx="951831" cy="94552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64" y="970270"/>
            <a:ext cx="1219200" cy="2438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48" y="1738972"/>
            <a:ext cx="1532386" cy="15323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594" y="1048028"/>
            <a:ext cx="1219200" cy="2438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724" b="66769"/>
          <a:stretch/>
        </p:blipFill>
        <p:spPr>
          <a:xfrm>
            <a:off x="9847518" y="1269814"/>
            <a:ext cx="2311261" cy="22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8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그룹 169"/>
          <p:cNvGrpSpPr/>
          <p:nvPr/>
        </p:nvGrpSpPr>
        <p:grpSpPr>
          <a:xfrm>
            <a:off x="965977" y="2792166"/>
            <a:ext cx="3504602" cy="3504602"/>
            <a:chOff x="4021278" y="1406876"/>
            <a:chExt cx="2742836" cy="274283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3D2C7F4-7C58-4560-8225-B36F3E668E4B}"/>
                </a:ext>
              </a:extLst>
            </p:cNvPr>
            <p:cNvSpPr/>
            <p:nvPr/>
          </p:nvSpPr>
          <p:spPr>
            <a:xfrm>
              <a:off x="4021278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8680C6D-7287-462F-99F4-7663927F286E}"/>
                </a:ext>
              </a:extLst>
            </p:cNvPr>
            <p:cNvSpPr/>
            <p:nvPr/>
          </p:nvSpPr>
          <p:spPr>
            <a:xfrm>
              <a:off x="4413112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235B48E-CE8D-4F35-8A78-E71366C89135}"/>
                </a:ext>
              </a:extLst>
            </p:cNvPr>
            <p:cNvSpPr/>
            <p:nvPr/>
          </p:nvSpPr>
          <p:spPr>
            <a:xfrm>
              <a:off x="4804945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0AA6560-3E7F-46DA-92E4-7B5CAB76A758}"/>
                </a:ext>
              </a:extLst>
            </p:cNvPr>
            <p:cNvSpPr/>
            <p:nvPr/>
          </p:nvSpPr>
          <p:spPr>
            <a:xfrm>
              <a:off x="5196779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9631F4EF-1A6D-45A1-A282-20881A609DBD}"/>
                </a:ext>
              </a:extLst>
            </p:cNvPr>
            <p:cNvSpPr/>
            <p:nvPr/>
          </p:nvSpPr>
          <p:spPr>
            <a:xfrm>
              <a:off x="5588613" y="1406876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67FB93D-5B08-4834-9412-4F861C4DFBDF}"/>
                </a:ext>
              </a:extLst>
            </p:cNvPr>
            <p:cNvSpPr/>
            <p:nvPr/>
          </p:nvSpPr>
          <p:spPr>
            <a:xfrm>
              <a:off x="5980446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10CC1B7-EF02-4D8C-BC7E-E4B0130F41BE}"/>
                </a:ext>
              </a:extLst>
            </p:cNvPr>
            <p:cNvSpPr/>
            <p:nvPr/>
          </p:nvSpPr>
          <p:spPr>
            <a:xfrm>
              <a:off x="6372280" y="1406876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7195E79-9A65-4FC4-8FD0-79E5E3CFDE44}"/>
                </a:ext>
              </a:extLst>
            </p:cNvPr>
            <p:cNvSpPr/>
            <p:nvPr/>
          </p:nvSpPr>
          <p:spPr>
            <a:xfrm>
              <a:off x="4021278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2C03472-E2EF-41EC-B83A-8D73DBF4CF52}"/>
                </a:ext>
              </a:extLst>
            </p:cNvPr>
            <p:cNvSpPr/>
            <p:nvPr/>
          </p:nvSpPr>
          <p:spPr>
            <a:xfrm>
              <a:off x="4413112" y="1798710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25E138B-9150-49A4-B790-3CB91F948941}"/>
                </a:ext>
              </a:extLst>
            </p:cNvPr>
            <p:cNvSpPr/>
            <p:nvPr/>
          </p:nvSpPr>
          <p:spPr>
            <a:xfrm>
              <a:off x="4804945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5D579CF-3817-48D1-93DF-3B8E6644FF39}"/>
                </a:ext>
              </a:extLst>
            </p:cNvPr>
            <p:cNvSpPr/>
            <p:nvPr/>
          </p:nvSpPr>
          <p:spPr>
            <a:xfrm>
              <a:off x="5196779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6A6EC51-0604-48A9-9AA6-1D31DE23BC07}"/>
                </a:ext>
              </a:extLst>
            </p:cNvPr>
            <p:cNvSpPr/>
            <p:nvPr/>
          </p:nvSpPr>
          <p:spPr>
            <a:xfrm>
              <a:off x="5588613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F2D8A44-C7C4-4DBF-B3B1-662D4A0CB449}"/>
                </a:ext>
              </a:extLst>
            </p:cNvPr>
            <p:cNvSpPr/>
            <p:nvPr/>
          </p:nvSpPr>
          <p:spPr>
            <a:xfrm>
              <a:off x="5980446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B706689-E787-4810-8983-F9BE99CFD5F6}"/>
                </a:ext>
              </a:extLst>
            </p:cNvPr>
            <p:cNvSpPr/>
            <p:nvPr/>
          </p:nvSpPr>
          <p:spPr>
            <a:xfrm>
              <a:off x="6372280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09CF922-7929-4A4B-86B8-27BD75632C1A}"/>
                </a:ext>
              </a:extLst>
            </p:cNvPr>
            <p:cNvSpPr/>
            <p:nvPr/>
          </p:nvSpPr>
          <p:spPr>
            <a:xfrm>
              <a:off x="4021278" y="2190543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373C14A-D478-4DC1-A483-AEB79C751927}"/>
                </a:ext>
              </a:extLst>
            </p:cNvPr>
            <p:cNvSpPr/>
            <p:nvPr/>
          </p:nvSpPr>
          <p:spPr>
            <a:xfrm>
              <a:off x="4413112" y="2190543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33142E4C-5FEB-48E1-8DAF-B83194AE5221}"/>
                </a:ext>
              </a:extLst>
            </p:cNvPr>
            <p:cNvSpPr/>
            <p:nvPr/>
          </p:nvSpPr>
          <p:spPr>
            <a:xfrm>
              <a:off x="4804945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1DCF486-7C96-4360-8059-AEC44506F56D}"/>
                </a:ext>
              </a:extLst>
            </p:cNvPr>
            <p:cNvSpPr/>
            <p:nvPr/>
          </p:nvSpPr>
          <p:spPr>
            <a:xfrm>
              <a:off x="5196779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4974F54-45AF-4214-B43B-9DD0B0B23243}"/>
                </a:ext>
              </a:extLst>
            </p:cNvPr>
            <p:cNvSpPr/>
            <p:nvPr/>
          </p:nvSpPr>
          <p:spPr>
            <a:xfrm>
              <a:off x="5588613" y="2190543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9F40799-1BB8-43E8-8883-0FDE1075E08C}"/>
                </a:ext>
              </a:extLst>
            </p:cNvPr>
            <p:cNvSpPr/>
            <p:nvPr/>
          </p:nvSpPr>
          <p:spPr>
            <a:xfrm>
              <a:off x="5980446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B1F3570-15A9-4E94-BD28-B590E94E518B}"/>
                </a:ext>
              </a:extLst>
            </p:cNvPr>
            <p:cNvSpPr/>
            <p:nvPr/>
          </p:nvSpPr>
          <p:spPr>
            <a:xfrm>
              <a:off x="6372280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D308AE2-D2ED-426E-A740-0E7CAAE70186}"/>
                </a:ext>
              </a:extLst>
            </p:cNvPr>
            <p:cNvSpPr/>
            <p:nvPr/>
          </p:nvSpPr>
          <p:spPr>
            <a:xfrm>
              <a:off x="4021278" y="2582377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37EF79E-4C57-45E5-A80A-962CFDED5BC1}"/>
                </a:ext>
              </a:extLst>
            </p:cNvPr>
            <p:cNvSpPr/>
            <p:nvPr/>
          </p:nvSpPr>
          <p:spPr>
            <a:xfrm>
              <a:off x="4413112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B080424-4438-4B82-990A-7A6E55E03EF4}"/>
                </a:ext>
              </a:extLst>
            </p:cNvPr>
            <p:cNvSpPr/>
            <p:nvPr/>
          </p:nvSpPr>
          <p:spPr>
            <a:xfrm>
              <a:off x="4804945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A12F33A-E7B2-4FA6-952E-C33F44948083}"/>
                </a:ext>
              </a:extLst>
            </p:cNvPr>
            <p:cNvSpPr/>
            <p:nvPr/>
          </p:nvSpPr>
          <p:spPr>
            <a:xfrm>
              <a:off x="5196779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E02BA5D8-B1ED-4712-9EAE-7F0B64101F2C}"/>
                </a:ext>
              </a:extLst>
            </p:cNvPr>
            <p:cNvSpPr/>
            <p:nvPr/>
          </p:nvSpPr>
          <p:spPr>
            <a:xfrm>
              <a:off x="5588613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320A763-E820-41AA-B44E-A5A54BFC2EEE}"/>
                </a:ext>
              </a:extLst>
            </p:cNvPr>
            <p:cNvSpPr/>
            <p:nvPr/>
          </p:nvSpPr>
          <p:spPr>
            <a:xfrm>
              <a:off x="5980446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FD5D3E4-59BC-46D1-A339-BB75759DF8AC}"/>
                </a:ext>
              </a:extLst>
            </p:cNvPr>
            <p:cNvSpPr/>
            <p:nvPr/>
          </p:nvSpPr>
          <p:spPr>
            <a:xfrm>
              <a:off x="6372280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A69A45-7569-4D9E-8ECF-198E898016C6}"/>
                </a:ext>
              </a:extLst>
            </p:cNvPr>
            <p:cNvSpPr/>
            <p:nvPr/>
          </p:nvSpPr>
          <p:spPr>
            <a:xfrm>
              <a:off x="4021278" y="2974211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6E09C1F-5123-448C-B9F8-721887AF6021}"/>
                </a:ext>
              </a:extLst>
            </p:cNvPr>
            <p:cNvSpPr/>
            <p:nvPr/>
          </p:nvSpPr>
          <p:spPr>
            <a:xfrm>
              <a:off x="4413112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76CEBF8-888E-4678-B31A-3DBC7CC12960}"/>
                </a:ext>
              </a:extLst>
            </p:cNvPr>
            <p:cNvSpPr/>
            <p:nvPr/>
          </p:nvSpPr>
          <p:spPr>
            <a:xfrm>
              <a:off x="4804945" y="2974211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C0DD3CBC-DABB-4BF0-81D8-291029540D44}"/>
                </a:ext>
              </a:extLst>
            </p:cNvPr>
            <p:cNvSpPr/>
            <p:nvPr/>
          </p:nvSpPr>
          <p:spPr>
            <a:xfrm>
              <a:off x="5196779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80D22A0-C91C-4126-ABB0-9234B9EDB8B6}"/>
                </a:ext>
              </a:extLst>
            </p:cNvPr>
            <p:cNvSpPr/>
            <p:nvPr/>
          </p:nvSpPr>
          <p:spPr>
            <a:xfrm>
              <a:off x="5588613" y="2974211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53426BA-F367-4A37-BE7D-A99EBB145B78}"/>
                </a:ext>
              </a:extLst>
            </p:cNvPr>
            <p:cNvSpPr/>
            <p:nvPr/>
          </p:nvSpPr>
          <p:spPr>
            <a:xfrm>
              <a:off x="5980446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1B5B181-D8FD-482C-99BA-8137111D9794}"/>
                </a:ext>
              </a:extLst>
            </p:cNvPr>
            <p:cNvSpPr/>
            <p:nvPr/>
          </p:nvSpPr>
          <p:spPr>
            <a:xfrm>
              <a:off x="6372280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C3BB95A-E71F-4723-98FD-0359682800DD}"/>
                </a:ext>
              </a:extLst>
            </p:cNvPr>
            <p:cNvSpPr/>
            <p:nvPr/>
          </p:nvSpPr>
          <p:spPr>
            <a:xfrm>
              <a:off x="4021278" y="3366044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CCF30FF-9378-46A9-8BA2-9FFA75252D53}"/>
                </a:ext>
              </a:extLst>
            </p:cNvPr>
            <p:cNvSpPr/>
            <p:nvPr/>
          </p:nvSpPr>
          <p:spPr>
            <a:xfrm>
              <a:off x="4413112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57936B91-97A2-4AC3-A798-9CB7D5FAB8CC}"/>
                </a:ext>
              </a:extLst>
            </p:cNvPr>
            <p:cNvSpPr/>
            <p:nvPr/>
          </p:nvSpPr>
          <p:spPr>
            <a:xfrm>
              <a:off x="4804945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4AE40FD-633A-4B7B-B399-B8BC31E0639E}"/>
                </a:ext>
              </a:extLst>
            </p:cNvPr>
            <p:cNvSpPr/>
            <p:nvPr/>
          </p:nvSpPr>
          <p:spPr>
            <a:xfrm>
              <a:off x="5196779" y="3366044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C2984F0-C412-4C38-88A8-9BD015A7882B}"/>
                </a:ext>
              </a:extLst>
            </p:cNvPr>
            <p:cNvSpPr/>
            <p:nvPr/>
          </p:nvSpPr>
          <p:spPr>
            <a:xfrm>
              <a:off x="5588613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278C26-BF75-4E99-A876-F781AAC39DE5}"/>
                </a:ext>
              </a:extLst>
            </p:cNvPr>
            <p:cNvSpPr/>
            <p:nvPr/>
          </p:nvSpPr>
          <p:spPr>
            <a:xfrm>
              <a:off x="5980446" y="3366044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4A354E1-B799-4EE5-AF1F-DE5D4DCF2C1F}"/>
                </a:ext>
              </a:extLst>
            </p:cNvPr>
            <p:cNvSpPr/>
            <p:nvPr/>
          </p:nvSpPr>
          <p:spPr>
            <a:xfrm>
              <a:off x="6372280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8423CDC-EC46-4954-AC54-D8F9AAD97831}"/>
                </a:ext>
              </a:extLst>
            </p:cNvPr>
            <p:cNvSpPr/>
            <p:nvPr/>
          </p:nvSpPr>
          <p:spPr>
            <a:xfrm>
              <a:off x="4021278" y="3757878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2AD23D40-9B17-484F-80BF-4A0BE33BAF07}"/>
                </a:ext>
              </a:extLst>
            </p:cNvPr>
            <p:cNvSpPr/>
            <p:nvPr/>
          </p:nvSpPr>
          <p:spPr>
            <a:xfrm>
              <a:off x="4413112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7D88D11-1EB6-46D0-88AE-32BB02E97E7E}"/>
                </a:ext>
              </a:extLst>
            </p:cNvPr>
            <p:cNvSpPr/>
            <p:nvPr/>
          </p:nvSpPr>
          <p:spPr>
            <a:xfrm>
              <a:off x="4804945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3AA7A9B-E299-4188-B875-A10D7B51FCA5}"/>
                </a:ext>
              </a:extLst>
            </p:cNvPr>
            <p:cNvSpPr/>
            <p:nvPr/>
          </p:nvSpPr>
          <p:spPr>
            <a:xfrm>
              <a:off x="5196779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07596BE1-77DB-4E33-B871-BAF7A89648F1}"/>
                </a:ext>
              </a:extLst>
            </p:cNvPr>
            <p:cNvSpPr/>
            <p:nvPr/>
          </p:nvSpPr>
          <p:spPr>
            <a:xfrm>
              <a:off x="5588613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D9ABBA9-31D3-4B48-A8A5-C180DF5714A4}"/>
                </a:ext>
              </a:extLst>
            </p:cNvPr>
            <p:cNvSpPr/>
            <p:nvPr/>
          </p:nvSpPr>
          <p:spPr>
            <a:xfrm>
              <a:off x="5980446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28DA9D2-E839-43F4-BF87-F37154008D2A}"/>
                </a:ext>
              </a:extLst>
            </p:cNvPr>
            <p:cNvSpPr/>
            <p:nvPr/>
          </p:nvSpPr>
          <p:spPr>
            <a:xfrm>
              <a:off x="6372280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1" name="타원 170"/>
          <p:cNvSpPr/>
          <p:nvPr/>
        </p:nvSpPr>
        <p:spPr>
          <a:xfrm>
            <a:off x="2288455" y="1155318"/>
            <a:ext cx="859646" cy="14783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</a:t>
            </a:r>
          </a:p>
        </p:txBody>
      </p:sp>
      <p:sp>
        <p:nvSpPr>
          <p:cNvPr id="174" name="타원 173"/>
          <p:cNvSpPr/>
          <p:nvPr/>
        </p:nvSpPr>
        <p:spPr>
          <a:xfrm>
            <a:off x="6979463" y="4301545"/>
            <a:ext cx="528498" cy="908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소환수</a:t>
            </a:r>
            <a:endParaRPr lang="ko-KR" altLang="en-US" dirty="0"/>
          </a:p>
        </p:txBody>
      </p:sp>
      <p:sp>
        <p:nvSpPr>
          <p:cNvPr id="175" name="타원 174"/>
          <p:cNvSpPr/>
          <p:nvPr/>
        </p:nvSpPr>
        <p:spPr>
          <a:xfrm>
            <a:off x="5609407" y="4101111"/>
            <a:ext cx="645047" cy="110931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소환수</a:t>
            </a:r>
            <a:endParaRPr lang="ko-KR" altLang="en-US" dirty="0"/>
          </a:p>
        </p:txBody>
      </p:sp>
      <p:sp>
        <p:nvSpPr>
          <p:cNvPr id="176" name="타원 175"/>
          <p:cNvSpPr/>
          <p:nvPr/>
        </p:nvSpPr>
        <p:spPr>
          <a:xfrm>
            <a:off x="8983977" y="4301545"/>
            <a:ext cx="528498" cy="908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79" name="타원 178"/>
          <p:cNvSpPr/>
          <p:nvPr/>
        </p:nvSpPr>
        <p:spPr>
          <a:xfrm>
            <a:off x="10214260" y="4101111"/>
            <a:ext cx="645047" cy="11093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180" name="타원 179"/>
          <p:cNvSpPr/>
          <p:nvPr/>
        </p:nvSpPr>
        <p:spPr>
          <a:xfrm>
            <a:off x="11238113" y="4477216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82" name="직사각형 181"/>
          <p:cNvSpPr/>
          <p:nvPr/>
        </p:nvSpPr>
        <p:spPr>
          <a:xfrm>
            <a:off x="456402" y="2830494"/>
            <a:ext cx="312413" cy="35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콤보</a:t>
            </a:r>
            <a:r>
              <a:rPr lang="ko-KR" altLang="en-US" dirty="0"/>
              <a:t> 게이지</a:t>
            </a:r>
          </a:p>
        </p:txBody>
      </p:sp>
      <p:sp>
        <p:nvSpPr>
          <p:cNvPr id="185" name="타원 184"/>
          <p:cNvSpPr/>
          <p:nvPr/>
        </p:nvSpPr>
        <p:spPr>
          <a:xfrm>
            <a:off x="6364322" y="4301545"/>
            <a:ext cx="528498" cy="9088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소환수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8368836" y="4301545"/>
            <a:ext cx="528498" cy="90888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</a:t>
            </a:r>
            <a:endParaRPr lang="ko-KR" altLang="en-US" dirty="0"/>
          </a:p>
        </p:txBody>
      </p:sp>
      <p:sp>
        <p:nvSpPr>
          <p:cNvPr id="187" name="타원 186"/>
          <p:cNvSpPr/>
          <p:nvPr/>
        </p:nvSpPr>
        <p:spPr>
          <a:xfrm>
            <a:off x="9660391" y="4477216"/>
            <a:ext cx="426348" cy="73321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몬스터</a:t>
            </a:r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28DA9D2-E839-43F4-BF87-F37154008D2A}"/>
              </a:ext>
            </a:extLst>
          </p:cNvPr>
          <p:cNvSpPr/>
          <p:nvPr/>
        </p:nvSpPr>
        <p:spPr>
          <a:xfrm>
            <a:off x="11876249" y="3674476"/>
            <a:ext cx="315750" cy="16209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포탈</a:t>
            </a:r>
          </a:p>
        </p:txBody>
      </p:sp>
      <p:graphicFrame>
        <p:nvGraphicFramePr>
          <p:cNvPr id="76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8963"/>
              </p:ext>
            </p:extLst>
          </p:nvPr>
        </p:nvGraphicFramePr>
        <p:xfrm>
          <a:off x="612608" y="459292"/>
          <a:ext cx="9408196" cy="525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198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6954998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525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궁극기공격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블록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클릭 시 적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영역 전체에 </a:t>
                      </a:r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이펙트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b="66985"/>
          <a:stretch/>
        </p:blipFill>
        <p:spPr>
          <a:xfrm>
            <a:off x="7657432" y="3271087"/>
            <a:ext cx="4628295" cy="206091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7" b="66985"/>
          <a:stretch/>
        </p:blipFill>
        <p:spPr>
          <a:xfrm>
            <a:off x="8165432" y="3271087"/>
            <a:ext cx="4628295" cy="2060915"/>
          </a:xfrm>
          <a:prstGeom prst="rect">
            <a:avLst/>
          </a:prstGeom>
        </p:spPr>
      </p:pic>
      <p:grpSp>
        <p:nvGrpSpPr>
          <p:cNvPr id="74" name="그룹 73"/>
          <p:cNvGrpSpPr/>
          <p:nvPr/>
        </p:nvGrpSpPr>
        <p:grpSpPr>
          <a:xfrm>
            <a:off x="2968607" y="3793479"/>
            <a:ext cx="500658" cy="500658"/>
            <a:chOff x="1200453" y="4350011"/>
            <a:chExt cx="500658" cy="50065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6A38769-558C-422F-A429-A2B71081452B}"/>
                </a:ext>
              </a:extLst>
            </p:cNvPr>
            <p:cNvSpPr/>
            <p:nvPr/>
          </p:nvSpPr>
          <p:spPr>
            <a:xfrm>
              <a:off x="1200453" y="4350011"/>
              <a:ext cx="500658" cy="500658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번개 76"/>
            <p:cNvSpPr/>
            <p:nvPr/>
          </p:nvSpPr>
          <p:spPr>
            <a:xfrm>
              <a:off x="1282015" y="4442592"/>
              <a:ext cx="337532" cy="315495"/>
            </a:xfrm>
            <a:prstGeom prst="lightningBol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폭발 1 3"/>
          <p:cNvSpPr/>
          <p:nvPr/>
        </p:nvSpPr>
        <p:spPr>
          <a:xfrm>
            <a:off x="2500851" y="3133460"/>
            <a:ext cx="951831" cy="945525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9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A20F4-C109-4A41-84E4-E63AF2DDFDA0}"/>
              </a:ext>
            </a:extLst>
          </p:cNvPr>
          <p:cNvSpPr txBox="1"/>
          <p:nvPr/>
        </p:nvSpPr>
        <p:spPr>
          <a:xfrm>
            <a:off x="381000" y="413657"/>
            <a:ext cx="1133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800" b="1" dirty="0"/>
              <a:t>콤보 게이지 </a:t>
            </a:r>
            <a:endParaRPr lang="en-US" altLang="ko-KR" sz="28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92CAA0-A1DE-420A-A665-C226C29DE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26359"/>
              </p:ext>
            </p:extLst>
          </p:nvPr>
        </p:nvGraphicFramePr>
        <p:xfrm>
          <a:off x="4781774" y="2256064"/>
          <a:ext cx="7060664" cy="298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207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5566457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587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tx1"/>
                          </a:solidFill>
                        </a:rPr>
                        <a:t>콤보수</a:t>
                      </a:r>
                      <a:endParaRPr lang="en-US" altLang="ko-K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게이지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614112"/>
                  </a:ext>
                </a:extLst>
              </a:tr>
              <a:tr h="58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2combo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466499"/>
                  </a:ext>
                </a:extLst>
              </a:tr>
              <a:tr h="58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3combo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807548"/>
                  </a:ext>
                </a:extLst>
              </a:tr>
              <a:tr h="58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4combo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624902"/>
                  </a:ext>
                </a:extLst>
              </a:tr>
              <a:tr h="587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5combo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21440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970F7BE-7D37-4EA8-878D-9C8D709FADD5}"/>
              </a:ext>
            </a:extLst>
          </p:cNvPr>
          <p:cNvGrpSpPr/>
          <p:nvPr/>
        </p:nvGrpSpPr>
        <p:grpSpPr>
          <a:xfrm>
            <a:off x="820749" y="1960375"/>
            <a:ext cx="3504602" cy="3504602"/>
            <a:chOff x="4021278" y="1406876"/>
            <a:chExt cx="2742836" cy="274283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D8C0FB-0CD2-4389-B27A-70D48CF8FA3D}"/>
                </a:ext>
              </a:extLst>
            </p:cNvPr>
            <p:cNvSpPr/>
            <p:nvPr/>
          </p:nvSpPr>
          <p:spPr>
            <a:xfrm>
              <a:off x="4021278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E07492-9AFF-456A-847F-8C25A9BE286C}"/>
                </a:ext>
              </a:extLst>
            </p:cNvPr>
            <p:cNvSpPr/>
            <p:nvPr/>
          </p:nvSpPr>
          <p:spPr>
            <a:xfrm>
              <a:off x="4413112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EBB3174-4803-4CAD-B913-1E25BE09163E}"/>
                </a:ext>
              </a:extLst>
            </p:cNvPr>
            <p:cNvSpPr/>
            <p:nvPr/>
          </p:nvSpPr>
          <p:spPr>
            <a:xfrm>
              <a:off x="4804945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67834D9-C9D8-42A4-BB4D-67B8AF772622}"/>
                </a:ext>
              </a:extLst>
            </p:cNvPr>
            <p:cNvSpPr/>
            <p:nvPr/>
          </p:nvSpPr>
          <p:spPr>
            <a:xfrm>
              <a:off x="5196779" y="1406876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3FAFA1-689D-406E-A35B-DFB9668A2500}"/>
                </a:ext>
              </a:extLst>
            </p:cNvPr>
            <p:cNvSpPr/>
            <p:nvPr/>
          </p:nvSpPr>
          <p:spPr>
            <a:xfrm>
              <a:off x="5588613" y="1406876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891471-12F4-42D4-8185-EDD8D61CE19F}"/>
                </a:ext>
              </a:extLst>
            </p:cNvPr>
            <p:cNvSpPr/>
            <p:nvPr/>
          </p:nvSpPr>
          <p:spPr>
            <a:xfrm>
              <a:off x="5980446" y="1406876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BEBE774-8857-414D-B02F-73ED4981B09A}"/>
                </a:ext>
              </a:extLst>
            </p:cNvPr>
            <p:cNvSpPr/>
            <p:nvPr/>
          </p:nvSpPr>
          <p:spPr>
            <a:xfrm>
              <a:off x="6372280" y="1406876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32F4D6-BAF9-4FFA-99CB-6401294AC7BB}"/>
                </a:ext>
              </a:extLst>
            </p:cNvPr>
            <p:cNvSpPr/>
            <p:nvPr/>
          </p:nvSpPr>
          <p:spPr>
            <a:xfrm>
              <a:off x="4021278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2039A8-C889-41A4-A072-DD709B7E6A16}"/>
                </a:ext>
              </a:extLst>
            </p:cNvPr>
            <p:cNvSpPr/>
            <p:nvPr/>
          </p:nvSpPr>
          <p:spPr>
            <a:xfrm>
              <a:off x="4413112" y="1798710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A028BC-033B-4CF3-9A2E-F52E62F7256D}"/>
                </a:ext>
              </a:extLst>
            </p:cNvPr>
            <p:cNvSpPr/>
            <p:nvPr/>
          </p:nvSpPr>
          <p:spPr>
            <a:xfrm>
              <a:off x="4804945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8A18698-1F63-496F-BF21-5A195C539E21}"/>
                </a:ext>
              </a:extLst>
            </p:cNvPr>
            <p:cNvSpPr/>
            <p:nvPr/>
          </p:nvSpPr>
          <p:spPr>
            <a:xfrm>
              <a:off x="5196779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2D7E544-3D5F-42E5-851D-29424B935FA7}"/>
                </a:ext>
              </a:extLst>
            </p:cNvPr>
            <p:cNvSpPr/>
            <p:nvPr/>
          </p:nvSpPr>
          <p:spPr>
            <a:xfrm>
              <a:off x="5588613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C831BC2-5368-40DC-BB8B-275C14F324CA}"/>
                </a:ext>
              </a:extLst>
            </p:cNvPr>
            <p:cNvSpPr/>
            <p:nvPr/>
          </p:nvSpPr>
          <p:spPr>
            <a:xfrm>
              <a:off x="5980446" y="1798710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F6B8ADB-72E3-4332-8F74-BC3B30F473B7}"/>
                </a:ext>
              </a:extLst>
            </p:cNvPr>
            <p:cNvSpPr/>
            <p:nvPr/>
          </p:nvSpPr>
          <p:spPr>
            <a:xfrm>
              <a:off x="6372280" y="1798710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8AD52D5-2C58-42A3-9464-19381D470CC9}"/>
                </a:ext>
              </a:extLst>
            </p:cNvPr>
            <p:cNvSpPr/>
            <p:nvPr/>
          </p:nvSpPr>
          <p:spPr>
            <a:xfrm>
              <a:off x="4021278" y="2190543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B78330-D553-4761-9AAF-3951D49F6280}"/>
                </a:ext>
              </a:extLst>
            </p:cNvPr>
            <p:cNvSpPr/>
            <p:nvPr/>
          </p:nvSpPr>
          <p:spPr>
            <a:xfrm>
              <a:off x="4413112" y="2190543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5350D60-0DFE-4DA3-9DD5-B06DCB0C7FC0}"/>
                </a:ext>
              </a:extLst>
            </p:cNvPr>
            <p:cNvSpPr/>
            <p:nvPr/>
          </p:nvSpPr>
          <p:spPr>
            <a:xfrm>
              <a:off x="4804945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06684C-DF64-41A2-AC1E-1A387F06B7C7}"/>
                </a:ext>
              </a:extLst>
            </p:cNvPr>
            <p:cNvSpPr/>
            <p:nvPr/>
          </p:nvSpPr>
          <p:spPr>
            <a:xfrm>
              <a:off x="5196779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A13D1D5-9DE7-43BC-9AC9-87DFFDBCF67F}"/>
                </a:ext>
              </a:extLst>
            </p:cNvPr>
            <p:cNvSpPr/>
            <p:nvPr/>
          </p:nvSpPr>
          <p:spPr>
            <a:xfrm>
              <a:off x="5588613" y="2190543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8A326C0-7FBA-41A0-96B1-0147326E6620}"/>
                </a:ext>
              </a:extLst>
            </p:cNvPr>
            <p:cNvSpPr/>
            <p:nvPr/>
          </p:nvSpPr>
          <p:spPr>
            <a:xfrm>
              <a:off x="5980446" y="2190543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B3F23A-E708-47B9-AD7D-A7A20891441E}"/>
                </a:ext>
              </a:extLst>
            </p:cNvPr>
            <p:cNvSpPr/>
            <p:nvPr/>
          </p:nvSpPr>
          <p:spPr>
            <a:xfrm>
              <a:off x="6372280" y="2190543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E86A245-102C-4BEE-B01B-DC77A72CF556}"/>
                </a:ext>
              </a:extLst>
            </p:cNvPr>
            <p:cNvSpPr/>
            <p:nvPr/>
          </p:nvSpPr>
          <p:spPr>
            <a:xfrm>
              <a:off x="4021278" y="2582377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CBD8EE3-9DB0-4449-AC49-C740F479455D}"/>
                </a:ext>
              </a:extLst>
            </p:cNvPr>
            <p:cNvSpPr/>
            <p:nvPr/>
          </p:nvSpPr>
          <p:spPr>
            <a:xfrm>
              <a:off x="4413112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6A38769-558C-422F-A429-A2B71081452B}"/>
                </a:ext>
              </a:extLst>
            </p:cNvPr>
            <p:cNvSpPr/>
            <p:nvPr/>
          </p:nvSpPr>
          <p:spPr>
            <a:xfrm>
              <a:off x="4804945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0F9874A-F5F5-4D49-B6BB-CA19DABF52F0}"/>
                </a:ext>
              </a:extLst>
            </p:cNvPr>
            <p:cNvSpPr/>
            <p:nvPr/>
          </p:nvSpPr>
          <p:spPr>
            <a:xfrm>
              <a:off x="5196779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7ADA1E5-C08C-4B3F-94FE-651088719020}"/>
                </a:ext>
              </a:extLst>
            </p:cNvPr>
            <p:cNvSpPr/>
            <p:nvPr/>
          </p:nvSpPr>
          <p:spPr>
            <a:xfrm>
              <a:off x="5588613" y="2582377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DC363A-2FD5-4661-84A3-468D056C9696}"/>
                </a:ext>
              </a:extLst>
            </p:cNvPr>
            <p:cNvSpPr/>
            <p:nvPr/>
          </p:nvSpPr>
          <p:spPr>
            <a:xfrm>
              <a:off x="5980446" y="2582377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F2F6E40-C9F1-4253-9BBC-4FEEC774DE60}"/>
                </a:ext>
              </a:extLst>
            </p:cNvPr>
            <p:cNvSpPr/>
            <p:nvPr/>
          </p:nvSpPr>
          <p:spPr>
            <a:xfrm>
              <a:off x="6372280" y="2582377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4357286-F375-49C0-859A-6DC08DA2957D}"/>
                </a:ext>
              </a:extLst>
            </p:cNvPr>
            <p:cNvSpPr/>
            <p:nvPr/>
          </p:nvSpPr>
          <p:spPr>
            <a:xfrm>
              <a:off x="4021278" y="2974211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75ED230-4E05-48D2-8A34-FF8702D0CF03}"/>
                </a:ext>
              </a:extLst>
            </p:cNvPr>
            <p:cNvSpPr/>
            <p:nvPr/>
          </p:nvSpPr>
          <p:spPr>
            <a:xfrm>
              <a:off x="4413112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92BB8E-67CD-44F8-AE83-5155AEDD1B62}"/>
                </a:ext>
              </a:extLst>
            </p:cNvPr>
            <p:cNvSpPr/>
            <p:nvPr/>
          </p:nvSpPr>
          <p:spPr>
            <a:xfrm>
              <a:off x="4804945" y="2974211"/>
              <a:ext cx="391834" cy="391834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BCC83FF-6525-495E-896C-44678EF54ACA}"/>
                </a:ext>
              </a:extLst>
            </p:cNvPr>
            <p:cNvSpPr/>
            <p:nvPr/>
          </p:nvSpPr>
          <p:spPr>
            <a:xfrm>
              <a:off x="5196779" y="2974211"/>
              <a:ext cx="391834" cy="391834"/>
            </a:xfrm>
            <a:prstGeom prst="rect">
              <a:avLst/>
            </a:prstGeom>
            <a:solidFill>
              <a:srgbClr val="B6393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59C8C84-75C0-456B-A0A1-A4990A1B3CE4}"/>
                </a:ext>
              </a:extLst>
            </p:cNvPr>
            <p:cNvSpPr/>
            <p:nvPr/>
          </p:nvSpPr>
          <p:spPr>
            <a:xfrm>
              <a:off x="5588613" y="2974211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40D042-9BE6-45E9-B9A3-4E7BF0DEAEB3}"/>
                </a:ext>
              </a:extLst>
            </p:cNvPr>
            <p:cNvSpPr/>
            <p:nvPr/>
          </p:nvSpPr>
          <p:spPr>
            <a:xfrm>
              <a:off x="5980446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D205009-9808-42A3-8CF8-24612FE1BBFA}"/>
                </a:ext>
              </a:extLst>
            </p:cNvPr>
            <p:cNvSpPr/>
            <p:nvPr/>
          </p:nvSpPr>
          <p:spPr>
            <a:xfrm>
              <a:off x="6372280" y="2974211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B4B311C-31D5-4148-B39D-60FA1AE18532}"/>
                </a:ext>
              </a:extLst>
            </p:cNvPr>
            <p:cNvSpPr/>
            <p:nvPr/>
          </p:nvSpPr>
          <p:spPr>
            <a:xfrm>
              <a:off x="4021278" y="3366044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EDE3A16-297A-46ED-A233-229C8869486A}"/>
                </a:ext>
              </a:extLst>
            </p:cNvPr>
            <p:cNvSpPr/>
            <p:nvPr/>
          </p:nvSpPr>
          <p:spPr>
            <a:xfrm>
              <a:off x="4413112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0CFCA5E-EA56-41D3-9CE3-40A3476C7ED9}"/>
                </a:ext>
              </a:extLst>
            </p:cNvPr>
            <p:cNvSpPr/>
            <p:nvPr/>
          </p:nvSpPr>
          <p:spPr>
            <a:xfrm>
              <a:off x="4804945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810DDC4-738C-472D-8FE3-3EE311F8386D}"/>
                </a:ext>
              </a:extLst>
            </p:cNvPr>
            <p:cNvSpPr/>
            <p:nvPr/>
          </p:nvSpPr>
          <p:spPr>
            <a:xfrm>
              <a:off x="5196779" y="3366044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7B7B965-3FBE-4A42-86C6-6A51C02D0FBB}"/>
                </a:ext>
              </a:extLst>
            </p:cNvPr>
            <p:cNvSpPr/>
            <p:nvPr/>
          </p:nvSpPr>
          <p:spPr>
            <a:xfrm>
              <a:off x="5588613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ED19AAB-382B-4A06-9114-795EEE02909E}"/>
                </a:ext>
              </a:extLst>
            </p:cNvPr>
            <p:cNvSpPr/>
            <p:nvPr/>
          </p:nvSpPr>
          <p:spPr>
            <a:xfrm>
              <a:off x="5980446" y="3366044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CBF559-B5A5-4201-8659-B70952F794AE}"/>
                </a:ext>
              </a:extLst>
            </p:cNvPr>
            <p:cNvSpPr/>
            <p:nvPr/>
          </p:nvSpPr>
          <p:spPr>
            <a:xfrm>
              <a:off x="6372280" y="3366044"/>
              <a:ext cx="391834" cy="391834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638C1A-E65A-4D47-839A-8284E0E5FDD9}"/>
                </a:ext>
              </a:extLst>
            </p:cNvPr>
            <p:cNvSpPr/>
            <p:nvPr/>
          </p:nvSpPr>
          <p:spPr>
            <a:xfrm>
              <a:off x="4021278" y="3757878"/>
              <a:ext cx="391834" cy="391834"/>
            </a:xfrm>
            <a:prstGeom prst="rect">
              <a:avLst/>
            </a:prstGeom>
            <a:solidFill>
              <a:srgbClr val="9BBB59">
                <a:lumMod val="75000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CFFD93D-D213-4B50-B938-9B8169F4E582}"/>
                </a:ext>
              </a:extLst>
            </p:cNvPr>
            <p:cNvSpPr/>
            <p:nvPr/>
          </p:nvSpPr>
          <p:spPr>
            <a:xfrm>
              <a:off x="4413112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305FCDE-088B-4C37-8EB9-B5D201CBA644}"/>
                </a:ext>
              </a:extLst>
            </p:cNvPr>
            <p:cNvSpPr/>
            <p:nvPr/>
          </p:nvSpPr>
          <p:spPr>
            <a:xfrm>
              <a:off x="4804945" y="3757878"/>
              <a:ext cx="391834" cy="3918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FDCE811-6D70-4E3A-BCC1-4465B06F2C8D}"/>
                </a:ext>
              </a:extLst>
            </p:cNvPr>
            <p:cNvSpPr/>
            <p:nvPr/>
          </p:nvSpPr>
          <p:spPr>
            <a:xfrm>
              <a:off x="5196779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AA644FD-F01B-4369-89E4-A3EC6455734D}"/>
                </a:ext>
              </a:extLst>
            </p:cNvPr>
            <p:cNvSpPr/>
            <p:nvPr/>
          </p:nvSpPr>
          <p:spPr>
            <a:xfrm>
              <a:off x="5588613" y="3757878"/>
              <a:ext cx="391834" cy="391834"/>
            </a:xfrm>
            <a:prstGeom prst="rect">
              <a:avLst/>
            </a:prstGeom>
            <a:solidFill>
              <a:srgbClr val="0579C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7FCB517-BC99-467D-8982-E50BDC09C1A4}"/>
                </a:ext>
              </a:extLst>
            </p:cNvPr>
            <p:cNvSpPr/>
            <p:nvPr/>
          </p:nvSpPr>
          <p:spPr>
            <a:xfrm>
              <a:off x="5980446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7E9D0C-4DAE-4DF1-AC30-3BF1B95D5CEF}"/>
                </a:ext>
              </a:extLst>
            </p:cNvPr>
            <p:cNvSpPr/>
            <p:nvPr/>
          </p:nvSpPr>
          <p:spPr>
            <a:xfrm>
              <a:off x="6372280" y="3757878"/>
              <a:ext cx="391834" cy="39183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DE4FB7A-4FE8-4362-B8DA-42B9DB8CD026}"/>
              </a:ext>
            </a:extLst>
          </p:cNvPr>
          <p:cNvSpPr/>
          <p:nvPr/>
        </p:nvSpPr>
        <p:spPr>
          <a:xfrm>
            <a:off x="311174" y="1998703"/>
            <a:ext cx="312413" cy="3504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콤보</a:t>
            </a:r>
            <a:r>
              <a:rPr lang="ko-KR" altLang="en-US" dirty="0"/>
              <a:t> 게이지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A930D07-A3D4-433B-8B5F-7CB2226BD2AB}"/>
              </a:ext>
            </a:extLst>
          </p:cNvPr>
          <p:cNvSpPr/>
          <p:nvPr/>
        </p:nvSpPr>
        <p:spPr>
          <a:xfrm>
            <a:off x="142464" y="1854292"/>
            <a:ext cx="649831" cy="371676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A14B6F0-38ED-4538-A239-2CEAB08E14B6}"/>
              </a:ext>
            </a:extLst>
          </p:cNvPr>
          <p:cNvCxnSpPr>
            <a:cxnSpLocks/>
            <a:endCxn id="2" idx="4"/>
          </p:cNvCxnSpPr>
          <p:nvPr/>
        </p:nvCxnSpPr>
        <p:spPr>
          <a:xfrm rot="10800000" flipV="1">
            <a:off x="467381" y="5259889"/>
            <a:ext cx="8579229" cy="311170"/>
          </a:xfrm>
          <a:prstGeom prst="bentConnector4">
            <a:avLst>
              <a:gd name="adj1" fmla="val 144"/>
              <a:gd name="adj2" fmla="val 173465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">
            <a:extLst>
              <a:ext uri="{FF2B5EF4-FFF2-40B4-BE49-F238E27FC236}">
                <a16:creationId xmlns:a16="http://schemas.microsoft.com/office/drawing/2014/main" id="{1BB25026-61A9-469C-9758-17B5CA68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950446"/>
              </p:ext>
            </p:extLst>
          </p:nvPr>
        </p:nvGraphicFramePr>
        <p:xfrm>
          <a:off x="563406" y="1169619"/>
          <a:ext cx="11305925" cy="69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714">
                  <a:extLst>
                    <a:ext uri="{9D8B030D-6E8A-4147-A177-3AD203B41FA5}">
                      <a16:colId xmlns:a16="http://schemas.microsoft.com/office/drawing/2014/main" val="1026206130"/>
                    </a:ext>
                  </a:extLst>
                </a:gridCol>
                <a:gridCol w="9766211">
                  <a:extLst>
                    <a:ext uri="{9D8B030D-6E8A-4147-A177-3AD203B41FA5}">
                      <a16:colId xmlns:a16="http://schemas.microsoft.com/office/drawing/2014/main" val="3327504469"/>
                    </a:ext>
                  </a:extLst>
                </a:gridCol>
              </a:tblGrid>
              <a:tr h="695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콤보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회의 블록 이동으로 블록이 연속 격파될 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 연속 격파 되는 횟수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콤보가 진행 되는 동안 다른 블록 이동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36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37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224</Words>
  <Application>Microsoft Office PowerPoint</Application>
  <PresentationFormat>와이드스크린</PresentationFormat>
  <Paragraphs>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퍼즐시스템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퍼즐시스템</dc:title>
  <dc:creator>콘 인캠</dc:creator>
  <cp:lastModifiedBy>콘 인캠</cp:lastModifiedBy>
  <cp:revision>20</cp:revision>
  <dcterms:created xsi:type="dcterms:W3CDTF">2019-11-25T03:14:33Z</dcterms:created>
  <dcterms:modified xsi:type="dcterms:W3CDTF">2019-12-04T07:11:32Z</dcterms:modified>
</cp:coreProperties>
</file>