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7004-42DE-4282-9A75-3283AD5C27A0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47796FA-9B89-47CA-BC61-75F8226FEF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894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7004-42DE-4282-9A75-3283AD5C27A0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47796FA-9B89-47CA-BC61-75F8226FEF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76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7004-42DE-4282-9A75-3283AD5C27A0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47796FA-9B89-47CA-BC61-75F8226FEFB3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5432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7004-42DE-4282-9A75-3283AD5C27A0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7796FA-9B89-47CA-BC61-75F8226FEF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885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7004-42DE-4282-9A75-3283AD5C27A0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7796FA-9B89-47CA-BC61-75F8226FEFB3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4368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7004-42DE-4282-9A75-3283AD5C27A0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7796FA-9B89-47CA-BC61-75F8226FEF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320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7004-42DE-4282-9A75-3283AD5C27A0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96FA-9B89-47CA-BC61-75F8226FEF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222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7004-42DE-4282-9A75-3283AD5C27A0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96FA-9B89-47CA-BC61-75F8226FEF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397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7004-42DE-4282-9A75-3283AD5C27A0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96FA-9B89-47CA-BC61-75F8226FEF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059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7004-42DE-4282-9A75-3283AD5C27A0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47796FA-9B89-47CA-BC61-75F8226FEF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754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7004-42DE-4282-9A75-3283AD5C27A0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47796FA-9B89-47CA-BC61-75F8226FEF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559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7004-42DE-4282-9A75-3283AD5C27A0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47796FA-9B89-47CA-BC61-75F8226FEF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60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7004-42DE-4282-9A75-3283AD5C27A0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96FA-9B89-47CA-BC61-75F8226FEF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426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7004-42DE-4282-9A75-3283AD5C27A0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96FA-9B89-47CA-BC61-75F8226FEF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687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7004-42DE-4282-9A75-3283AD5C27A0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96FA-9B89-47CA-BC61-75F8226FEF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10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7004-42DE-4282-9A75-3283AD5C27A0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7796FA-9B89-47CA-BC61-75F8226FEF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872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F7004-42DE-4282-9A75-3283AD5C27A0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47796FA-9B89-47CA-BC61-75F8226FEF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08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89213" y="1343025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Разработка системы базы данных на тему </a:t>
            </a:r>
            <a:r>
              <a:rPr lang="en-US" dirty="0" smtClean="0"/>
              <a:t>“</a:t>
            </a:r>
            <a:r>
              <a:rPr lang="ru-RU" dirty="0" smtClean="0"/>
              <a:t>Больница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Работу выполнил: </a:t>
            </a:r>
            <a:r>
              <a:rPr lang="ru-RU" dirty="0" smtClean="0"/>
              <a:t>Сербин М.М.</a:t>
            </a:r>
            <a:endParaRPr lang="ru-RU" dirty="0"/>
          </a:p>
          <a:p>
            <a:pPr algn="r"/>
            <a:r>
              <a:rPr lang="ru-RU" dirty="0"/>
              <a:t>Группа: </a:t>
            </a:r>
            <a:r>
              <a:rPr lang="ru-RU" dirty="0" smtClean="0"/>
              <a:t>И-</a:t>
            </a:r>
            <a:r>
              <a:rPr lang="en-US" dirty="0" smtClean="0"/>
              <a:t>94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Руководитель: Сафаров Р.А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5440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3375" y="1986185"/>
            <a:ext cx="8911687" cy="1280890"/>
          </a:xfrm>
        </p:spPr>
        <p:txBody>
          <a:bodyPr>
            <a:normAutofit/>
          </a:bodyPr>
          <a:lstStyle/>
          <a:p>
            <a:r>
              <a:rPr lang="ru-RU" sz="1800" dirty="0" smtClean="0"/>
              <a:t>Пример добавление пациента</a:t>
            </a:r>
            <a:endParaRPr lang="ru-RU" sz="1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10" y="2828926"/>
            <a:ext cx="5615640" cy="377825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098" y="2828926"/>
            <a:ext cx="6086602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438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выполнения данной работы были выполнены следующие шаги: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сайт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Bolnica.ru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структура БД.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скрипты на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добавления, редактирования и удаления информации, загружаемой из </a:t>
            </a:r>
            <a:r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базы данных.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990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92925" y="1714500"/>
            <a:ext cx="8915400" cy="3777622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данной работы является создание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сайта и связанной с ним базы данных для учета сотрудников и пациентов в общественной больнице.</a:t>
            </a:r>
          </a:p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совокупность данных, хранимых в соответствии со схемой данных, манипулирование которыми выполняют в соответствии с правилами средств моделирования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470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данные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Сначала я написал </a:t>
            </a:r>
            <a:r>
              <a:rPr lang="en-US" dirty="0" smtClean="0"/>
              <a:t>“</a:t>
            </a:r>
            <a:r>
              <a:rPr lang="ru-RU" dirty="0" smtClean="0"/>
              <a:t>шапку</a:t>
            </a:r>
            <a:r>
              <a:rPr lang="en-US" dirty="0" smtClean="0"/>
              <a:t>”</a:t>
            </a:r>
            <a:r>
              <a:rPr lang="ru-RU" dirty="0" smtClean="0"/>
              <a:t> сайта, на котором поставил меню для перехода между страницами.</a:t>
            </a:r>
            <a:r>
              <a:rPr lang="en-US" dirty="0" smtClean="0"/>
              <a:t> </a:t>
            </a:r>
            <a:r>
              <a:rPr lang="ru-RU" dirty="0" smtClean="0"/>
              <a:t>Меню я заполнил столбцами: </a:t>
            </a:r>
            <a:r>
              <a:rPr lang="en-US" dirty="0" smtClean="0"/>
              <a:t>“</a:t>
            </a:r>
            <a:r>
              <a:rPr lang="ru-RU" dirty="0" smtClean="0"/>
              <a:t>Главная</a:t>
            </a:r>
            <a:r>
              <a:rPr lang="en-US" dirty="0" smtClean="0"/>
              <a:t>”</a:t>
            </a:r>
            <a:r>
              <a:rPr lang="ru-RU" dirty="0" smtClean="0"/>
              <a:t>,</a:t>
            </a:r>
            <a:r>
              <a:rPr lang="en-US" dirty="0" smtClean="0"/>
              <a:t>”</a:t>
            </a:r>
            <a:r>
              <a:rPr lang="ru-RU" dirty="0" smtClean="0"/>
              <a:t>Пациенты</a:t>
            </a:r>
            <a:r>
              <a:rPr lang="en-US" dirty="0" smtClean="0"/>
              <a:t>”,”</a:t>
            </a:r>
            <a:r>
              <a:rPr lang="ru-RU" dirty="0" smtClean="0"/>
              <a:t>Сотрудники</a:t>
            </a:r>
            <a:r>
              <a:rPr lang="en-US" dirty="0" smtClean="0"/>
              <a:t>”,”</a:t>
            </a:r>
            <a:r>
              <a:rPr lang="ru-RU" dirty="0" smtClean="0"/>
              <a:t>Об организации</a:t>
            </a:r>
            <a:r>
              <a:rPr lang="en-US" dirty="0" smtClean="0"/>
              <a:t>”.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885" y="4025586"/>
            <a:ext cx="7550727" cy="69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340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данные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Раздел </a:t>
            </a:r>
            <a:r>
              <a:rPr lang="en-US" dirty="0" smtClean="0"/>
              <a:t>“</a:t>
            </a:r>
            <a:r>
              <a:rPr lang="ru-RU" dirty="0" smtClean="0"/>
              <a:t>Главная</a:t>
            </a:r>
            <a:r>
              <a:rPr lang="en-US" dirty="0" smtClean="0"/>
              <a:t>”</a:t>
            </a:r>
            <a:r>
              <a:rPr lang="ru-RU" dirty="0" smtClean="0"/>
              <a:t> я заполнил разделами медицины, для представления разнообразия и специализации предприятия.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275" y="2933577"/>
            <a:ext cx="6060509" cy="377762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79" y="2933577"/>
            <a:ext cx="5602145" cy="377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687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данные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разделе </a:t>
            </a:r>
            <a:r>
              <a:rPr lang="en-US" dirty="0" smtClean="0"/>
              <a:t>“</a:t>
            </a:r>
            <a:r>
              <a:rPr lang="ru-RU" dirty="0" smtClean="0"/>
              <a:t>Пациенты</a:t>
            </a:r>
            <a:r>
              <a:rPr lang="en-US" dirty="0" smtClean="0"/>
              <a:t>”</a:t>
            </a:r>
            <a:r>
              <a:rPr lang="ru-RU" dirty="0" smtClean="0"/>
              <a:t> изображена таблица с пациентами, а также инструменты для пополнения, редактирования и удаления данных.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550" y="3335505"/>
            <a:ext cx="6191250" cy="341771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" y="3335505"/>
            <a:ext cx="5669528" cy="341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088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данные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разделе </a:t>
            </a:r>
            <a:r>
              <a:rPr lang="en-US" dirty="0" smtClean="0"/>
              <a:t>“</a:t>
            </a:r>
            <a:r>
              <a:rPr lang="ru-RU" dirty="0" smtClean="0"/>
              <a:t>Сотрудники</a:t>
            </a:r>
            <a:r>
              <a:rPr lang="en-US" dirty="0" smtClean="0"/>
              <a:t>”</a:t>
            </a:r>
            <a:r>
              <a:rPr lang="ru-RU" dirty="0" smtClean="0"/>
              <a:t> </a:t>
            </a:r>
            <a:r>
              <a:rPr lang="ru-RU" dirty="0"/>
              <a:t>изображена таблица с </a:t>
            </a:r>
            <a:r>
              <a:rPr lang="ru-RU" dirty="0" smtClean="0"/>
              <a:t>сотрудниками, </a:t>
            </a:r>
            <a:r>
              <a:rPr lang="ru-RU" dirty="0"/>
              <a:t>а также инструменты для пополнения, редактирования и удаления данных. 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4" y="2962275"/>
            <a:ext cx="5876925" cy="376258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1" y="2962275"/>
            <a:ext cx="5829300" cy="376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853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данные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разделе </a:t>
            </a:r>
            <a:r>
              <a:rPr lang="en-US" dirty="0" smtClean="0"/>
              <a:t>“</a:t>
            </a:r>
            <a:r>
              <a:rPr lang="ru-RU" dirty="0" smtClean="0"/>
              <a:t>Об организации</a:t>
            </a:r>
            <a:r>
              <a:rPr lang="en-US" dirty="0" smtClean="0"/>
              <a:t>”</a:t>
            </a:r>
            <a:r>
              <a:rPr lang="ru-RU" dirty="0" smtClean="0"/>
              <a:t> находятся краткая информация о самой больнице и телефоны для обратной связи.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850" y="3104346"/>
            <a:ext cx="5657850" cy="356315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50" y="3104346"/>
            <a:ext cx="6119900" cy="356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036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424085"/>
            <a:ext cx="8911687" cy="128089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БД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Далее в </a:t>
            </a:r>
            <a:r>
              <a:rPr lang="en-US" dirty="0" err="1" smtClean="0"/>
              <a:t>phpMyAdmin</a:t>
            </a:r>
            <a:r>
              <a:rPr lang="en-US" dirty="0" smtClean="0"/>
              <a:t> </a:t>
            </a:r>
            <a:r>
              <a:rPr lang="ru-RU" dirty="0" smtClean="0"/>
              <a:t>создал базу данных.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714" y="2870922"/>
            <a:ext cx="5230821" cy="346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165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этапы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619250"/>
            <a:ext cx="8915400" cy="3777622"/>
          </a:xfrm>
        </p:spPr>
        <p:txBody>
          <a:bodyPr/>
          <a:lstStyle/>
          <a:p>
            <a:r>
              <a:rPr lang="ru-RU" dirty="0" smtClean="0"/>
              <a:t>После я связал базу данных с таблицами на сайтах.</a:t>
            </a:r>
          </a:p>
          <a:p>
            <a:r>
              <a:rPr lang="ru-RU" dirty="0" smtClean="0"/>
              <a:t>Настроил кнопки, поля ввода и списки при взаимодействии с БЗ.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9469046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213</TotalTime>
  <Words>236</Words>
  <Application>Microsoft Office PowerPoint</Application>
  <PresentationFormat>Широкоэкранный</PresentationFormat>
  <Paragraphs>27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Times New Roman</vt:lpstr>
      <vt:lpstr>Wingdings 3</vt:lpstr>
      <vt:lpstr>Легкий дым</vt:lpstr>
      <vt:lpstr>Разработка системы базы данных на тему “Больница”</vt:lpstr>
      <vt:lpstr>Постановка задачи</vt:lpstr>
      <vt:lpstr>Исходные данные</vt:lpstr>
      <vt:lpstr>Исходные данные</vt:lpstr>
      <vt:lpstr>Исходные данные</vt:lpstr>
      <vt:lpstr>Исходные данные</vt:lpstr>
      <vt:lpstr>Исходные данные</vt:lpstr>
      <vt:lpstr>Структура БД</vt:lpstr>
      <vt:lpstr>Основные этапы разработки</vt:lpstr>
      <vt:lpstr>Пример добавление пациента</vt:lpstr>
      <vt:lpstr>Выводы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системы базы данных на тему “</dc:title>
  <dc:creator>Администратор</dc:creator>
  <cp:lastModifiedBy>Администратор</cp:lastModifiedBy>
  <cp:revision>10</cp:revision>
  <dcterms:created xsi:type="dcterms:W3CDTF">2022-05-05T13:30:02Z</dcterms:created>
  <dcterms:modified xsi:type="dcterms:W3CDTF">2022-05-05T17:03:29Z</dcterms:modified>
</cp:coreProperties>
</file>