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9" r:id="rId3"/>
    <p:sldId id="285" r:id="rId4"/>
    <p:sldId id="626" r:id="rId5"/>
    <p:sldId id="627" r:id="rId6"/>
    <p:sldId id="616" r:id="rId7"/>
    <p:sldId id="281" r:id="rId8"/>
    <p:sldId id="629" r:id="rId9"/>
    <p:sldId id="631" r:id="rId10"/>
    <p:sldId id="630" r:id="rId11"/>
    <p:sldId id="636" r:id="rId12"/>
    <p:sldId id="634" r:id="rId13"/>
    <p:sldId id="632" r:id="rId14"/>
    <p:sldId id="633" r:id="rId15"/>
    <p:sldId id="635" r:id="rId16"/>
    <p:sldId id="637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1860-BA2A-40F9-8CD3-B49DEFE74FB9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5F2D-56AD-44E7-88DE-052B3AE34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48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50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6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71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05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9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92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0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4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0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1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4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2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62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8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5EF5D-6ECF-3F8B-F812-B86CA467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C3057-52E7-26DC-7158-03B207932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5D764-FDA6-8EFB-C98A-1CED216F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21B3-F01D-5485-9589-C6AAE963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13DD8-136C-8695-611A-FBB198C9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4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409F-9C88-ED45-277F-BA93A04F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18C6C-40DC-1DDD-601C-2D354F45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A035C-09D9-D35F-67E5-15B77842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4D833F-1204-FE42-5421-B1B096B0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37E8F-E733-6B92-BD67-BB97F82C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51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F9C101-9A75-EFAF-C6CD-E39AA25B9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96282B-03B5-5626-1D04-674E8D2C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3042C-48E2-BFE8-8996-B1EC549B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0722C-F18D-97D5-A4D9-3A1621A2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27DE9-B012-FF67-E03D-E8481A8D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5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A123-C1A0-9B06-C43A-3FBBB4A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3E9BC-8C74-9FB5-3DE3-D48E109E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F33E-A3E2-0FD3-B218-96EF9DD6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B90E-02CD-30C8-5881-478E9A61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0F65CD-47EE-6376-1314-831F6DBB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23E16-E53C-87D2-2E6E-DC1AEAA8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31355C-0301-66F7-71D3-6EEC37C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47580-79AE-060D-2712-9194A255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C8087-9A0C-60E8-0F3A-7F39B07E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FC3EE-2C57-C0AD-527D-95D94DE4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BE75-65B6-1C7C-E87A-5CC44EF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4FE5-EC23-B796-3E74-0FEEA6683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D1B1F8-664A-F1F1-792D-46F1E4B3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53A6B-23FD-B8C8-68EA-E8ED6E00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95BBD-B2D3-EBDF-029F-DBD289E9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B0953-9C58-6D39-A12B-3CCDA2CD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C95F-4570-E54B-6522-046B4C60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E16C30-37B5-DF71-BF58-C869223C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18FD23-89B4-9813-40A2-9C2F9059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8EA9F7-4AAE-1D75-A48C-3DB267454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DD09BF-4A32-B532-28C3-1339DE6E3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7CC298-04AE-F6E6-6BD6-9620C2D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A31060-A687-251C-C8BD-5F5EE73D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078C8-B00C-7E57-822B-7934ED44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BD2A9-A60B-A3AC-E8ED-222372F9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BB754B-5A3F-C9E8-86ED-3E7CC36A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6D63D-5711-DB68-FF9B-4BEC3292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C7E1EF-93B1-A081-7D1E-C48E6262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7FEA3-A305-8863-400D-D55B6A40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C2CC3E-C4AF-2DC8-D0C3-DB6C503A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AF425-A0D7-23B5-94AE-BB61FEB7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2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E0B4-C8E2-A4F4-570B-BB9BCA38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3EC10-9413-2280-976A-2629A518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C9D95-6E2E-F344-D46E-EB3AFA78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DE879-0ED6-55D4-E7C1-A122F916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8D0F1-95D1-7138-3F03-EE7BD8A3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B0BD6-8FA6-5A3A-046B-968D7977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3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6D73-A3D9-2A55-02D1-F9B65C04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561464-AF78-87C0-F05B-F5C620D06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8E35A3-37BC-1772-AC80-4FB7224B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CECFD-8A46-9461-B8BD-68C64FE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10E5F1-9393-FD1B-57DA-1B943B9C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5D7D0-7935-3514-1600-57CDAE09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06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352ACD-EEB8-BEC4-2DC5-49D197AE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DB4CB-9644-F9EC-0340-7082DF7A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52A34-9598-7526-3D8A-058C4A259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EB7E-C200-4E7B-B399-BA1C22FD1DBF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95383-FAAD-8B62-3956-590D1383C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C1890-2062-7281-7B74-77BEF4DEA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57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399375" y="5934802"/>
            <a:ext cx="4501099" cy="7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  <a:p>
            <a:r>
              <a:rPr lang="es-MX" sz="2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sergio.hernandez.sanchez@itam.mx</a:t>
            </a:r>
          </a:p>
          <a:p>
            <a:endParaRPr lang="es" sz="2000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Open Sans"/>
              <a:sym typeface="Open Sans"/>
            </a:endParaRPr>
          </a:p>
        </p:txBody>
      </p:sp>
      <p:sp>
        <p:nvSpPr>
          <p:cNvPr id="11" name="Google Shape;99;p16">
            <a:extLst>
              <a:ext uri="{FF2B5EF4-FFF2-40B4-BE49-F238E27FC236}">
                <a16:creationId xmlns:a16="http://schemas.microsoft.com/office/drawing/2014/main" id="{B4584053-7069-4B81-9FA9-14C228CCEFC4}"/>
              </a:ext>
            </a:extLst>
          </p:cNvPr>
          <p:cNvSpPr txBox="1"/>
          <p:nvPr/>
        </p:nvSpPr>
        <p:spPr>
          <a:xfrm>
            <a:off x="399375" y="3214179"/>
            <a:ext cx="106604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6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Clasificador de </a:t>
            </a:r>
          </a:p>
          <a:p>
            <a:r>
              <a:rPr lang="es-MX" sz="6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tarjetas</a:t>
            </a:r>
            <a:endParaRPr sz="6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" name="Google Shape;98;p16">
            <a:extLst>
              <a:ext uri="{FF2B5EF4-FFF2-40B4-BE49-F238E27FC236}">
                <a16:creationId xmlns:a16="http://schemas.microsoft.com/office/drawing/2014/main" id="{D490B75D-29FE-4762-947E-DAECC86B41D0}"/>
              </a:ext>
            </a:extLst>
          </p:cNvPr>
          <p:cNvCxnSpPr/>
          <p:nvPr/>
        </p:nvCxnSpPr>
        <p:spPr>
          <a:xfrm>
            <a:off x="0" y="5283556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A5CEB89A-D40C-445D-8E42-44EDBA520D04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4EE914-D13C-0924-95F0-4F5A5E0471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556795" y="324567"/>
            <a:ext cx="2883446" cy="10083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Entradas digitales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09D5F5A-F2D9-EE25-6227-68B90A437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0"/>
          <a:stretch/>
        </p:blipFill>
        <p:spPr>
          <a:xfrm>
            <a:off x="3043225" y="1203280"/>
            <a:ext cx="6590803" cy="4654053"/>
          </a:xfrm>
          <a:prstGeom prst="rect">
            <a:avLst/>
          </a:prstGeom>
        </p:spPr>
      </p:pic>
      <p:pic>
        <p:nvPicPr>
          <p:cNvPr id="6" name="Imagen 5" descr="The ESP32 DEVKIT V1 board used as controller | Download ...">
            <a:extLst>
              <a:ext uri="{FF2B5EF4-FFF2-40B4-BE49-F238E27FC236}">
                <a16:creationId xmlns:a16="http://schemas.microsoft.com/office/drawing/2014/main" id="{DD1F3D1F-1ADE-4001-A832-27E39EEDC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26" b="99562" l="9944" r="89916">
                        <a14:foregroundMark x1="15966" y1="10066" x2="42997" y2="3501"/>
                        <a14:foregroundMark x1="42997" y1="3501" x2="82773" y2="7002"/>
                        <a14:foregroundMark x1="82773" y1="7002" x2="23810" y2="12910"/>
                        <a14:foregroundMark x1="16246" y1="6018" x2="33333" y2="2626"/>
                        <a14:foregroundMark x1="16807" y1="78228" x2="41877" y2="94201"/>
                        <a14:foregroundMark x1="41877" y1="94201" x2="62745" y2="92560"/>
                        <a14:foregroundMark x1="62745" y1="92560" x2="77311" y2="82166"/>
                        <a14:foregroundMark x1="77311" y1="82166" x2="76611" y2="80853"/>
                        <a14:foregroundMark x1="21709" y1="90372" x2="28852" y2="92779"/>
                        <a14:foregroundMark x1="16807" y1="92779" x2="36555" y2="97046"/>
                        <a14:foregroundMark x1="36555" y1="97046" x2="38936" y2="93326"/>
                        <a14:foregroundMark x1="67227" y1="97374" x2="79412" y2="87965"/>
                        <a14:foregroundMark x1="77311" y1="95186" x2="80112" y2="93545"/>
                        <a14:foregroundMark x1="42857" y1="97155" x2="57983" y2="99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23" r="14058"/>
          <a:stretch/>
        </p:blipFill>
        <p:spPr bwMode="auto">
          <a:xfrm rot="16260000">
            <a:off x="6385310" y="3887373"/>
            <a:ext cx="216531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AE5BF74-A50C-D029-75A4-9353374BBD87}"/>
              </a:ext>
            </a:extLst>
          </p:cNvPr>
          <p:cNvSpPr/>
          <p:nvPr/>
        </p:nvSpPr>
        <p:spPr>
          <a:xfrm>
            <a:off x="6942336" y="1837677"/>
            <a:ext cx="719092" cy="736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51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Entradas digitales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7800B6-30FE-AB56-3710-05C6684A1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939"/>
          <a:stretch/>
        </p:blipFill>
        <p:spPr>
          <a:xfrm>
            <a:off x="884775" y="2063260"/>
            <a:ext cx="3781953" cy="25386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C405FC-D770-9809-E944-7F886F7A4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335"/>
          <a:stretch/>
        </p:blipFill>
        <p:spPr>
          <a:xfrm>
            <a:off x="6319388" y="1682182"/>
            <a:ext cx="3781953" cy="35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2673511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1DF4A39B-A74B-43BE-8C0A-A79A11390A87}"/>
              </a:ext>
            </a:extLst>
          </p:cNvPr>
          <p:cNvSpPr txBox="1"/>
          <p:nvPr/>
        </p:nvSpPr>
        <p:spPr>
          <a:xfrm>
            <a:off x="510000" y="2715250"/>
            <a:ext cx="10660400" cy="6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s-MX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Funciones</a:t>
            </a:r>
          </a:p>
        </p:txBody>
      </p:sp>
      <p:sp>
        <p:nvSpPr>
          <p:cNvPr id="13" name="Google Shape;100;p16">
            <a:extLst>
              <a:ext uri="{FF2B5EF4-FFF2-40B4-BE49-F238E27FC236}">
                <a16:creationId xmlns:a16="http://schemas.microsoft.com/office/drawing/2014/main" id="{1E7E8EE1-BC7B-4EEB-88C6-ED4353A2959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5586C4CB-6F3B-47C3-B884-5EDAE8F7734C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BE2C9A5-B6DC-051A-1B81-1E9CBE9A6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Funciones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1C87A7C-04CD-E910-A596-24FA6155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17" y="1476102"/>
            <a:ext cx="3477110" cy="390579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540D023-584D-2594-C9E8-F069AE09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356" y="1485404"/>
            <a:ext cx="478221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2673511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1DF4A39B-A74B-43BE-8C0A-A79A11390A87}"/>
              </a:ext>
            </a:extLst>
          </p:cNvPr>
          <p:cNvSpPr txBox="1"/>
          <p:nvPr/>
        </p:nvSpPr>
        <p:spPr>
          <a:xfrm>
            <a:off x="510000" y="2715250"/>
            <a:ext cx="10660400" cy="6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s-MX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Codificador binario</a:t>
            </a:r>
          </a:p>
        </p:txBody>
      </p:sp>
      <p:sp>
        <p:nvSpPr>
          <p:cNvPr id="13" name="Google Shape;100;p16">
            <a:extLst>
              <a:ext uri="{FF2B5EF4-FFF2-40B4-BE49-F238E27FC236}">
                <a16:creationId xmlns:a16="http://schemas.microsoft.com/office/drawing/2014/main" id="{1E7E8EE1-BC7B-4EEB-88C6-ED4353A2959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5586C4CB-6F3B-47C3-B884-5EDAE8F7734C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BE2C9A5-B6DC-051A-1B81-1E9CBE9A6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Circuito codificación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8494CB-402E-0C38-B5EE-5F2C6169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08" y="1126372"/>
            <a:ext cx="6234012" cy="4799896"/>
          </a:xfrm>
          <a:prstGeom prst="rect">
            <a:avLst/>
          </a:prstGeom>
        </p:spPr>
      </p:pic>
      <p:pic>
        <p:nvPicPr>
          <p:cNvPr id="9" name="Imagen 8" descr="The ESP32 DEVKIT V1 board used as controller | Download ...">
            <a:extLst>
              <a:ext uri="{FF2B5EF4-FFF2-40B4-BE49-F238E27FC236}">
                <a16:creationId xmlns:a16="http://schemas.microsoft.com/office/drawing/2014/main" id="{241842C2-234A-E775-5552-B88A07A6F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26" b="99562" l="9944" r="89916">
                        <a14:foregroundMark x1="15966" y1="10066" x2="42997" y2="3501"/>
                        <a14:foregroundMark x1="42997" y1="3501" x2="82773" y2="7002"/>
                        <a14:foregroundMark x1="82773" y1="7002" x2="23810" y2="12910"/>
                        <a14:foregroundMark x1="16246" y1="6018" x2="33333" y2="2626"/>
                        <a14:foregroundMark x1="16807" y1="78228" x2="41877" y2="94201"/>
                        <a14:foregroundMark x1="41877" y1="94201" x2="62745" y2="92560"/>
                        <a14:foregroundMark x1="62745" y1="92560" x2="77311" y2="82166"/>
                        <a14:foregroundMark x1="77311" y1="82166" x2="76611" y2="80853"/>
                        <a14:foregroundMark x1="21709" y1="90372" x2="28852" y2="92779"/>
                        <a14:foregroundMark x1="16807" y1="92779" x2="36555" y2="97046"/>
                        <a14:foregroundMark x1="36555" y1="97046" x2="38936" y2="93326"/>
                        <a14:foregroundMark x1="67227" y1="97374" x2="79412" y2="87965"/>
                        <a14:foregroundMark x1="77311" y1="95186" x2="80112" y2="93545"/>
                        <a14:foregroundMark x1="42857" y1="97155" x2="57983" y2="99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23" r="14058"/>
          <a:stretch/>
        </p:blipFill>
        <p:spPr bwMode="auto">
          <a:xfrm rot="16260000">
            <a:off x="6420291" y="3920855"/>
            <a:ext cx="216531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4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Reto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12E74D-8E88-297F-289E-6A77447EB00D}"/>
              </a:ext>
            </a:extLst>
          </p:cNvPr>
          <p:cNvSpPr txBox="1"/>
          <p:nvPr/>
        </p:nvSpPr>
        <p:spPr>
          <a:xfrm>
            <a:off x="887767" y="1589103"/>
            <a:ext cx="9623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Hacer un contador binario de 0 a 15, incrementando la cuenta de uno en uno cada segundo y se reinicie para volver a hacer la cuenta. Este incremento se debe mostrar con cuatro leds y a su vez, mostrarse en el monitor serial.</a:t>
            </a:r>
          </a:p>
        </p:txBody>
      </p:sp>
    </p:spTree>
    <p:extLst>
      <p:ext uri="{BB962C8B-B14F-4D97-AF65-F5344CB8AC3E}">
        <p14:creationId xmlns:p14="http://schemas.microsoft.com/office/powerpoint/2010/main" val="68774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2673511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1DF4A39B-A74B-43BE-8C0A-A79A11390A87}"/>
              </a:ext>
            </a:extLst>
          </p:cNvPr>
          <p:cNvSpPr txBox="1"/>
          <p:nvPr/>
        </p:nvSpPr>
        <p:spPr>
          <a:xfrm>
            <a:off x="510000" y="2715250"/>
            <a:ext cx="10660400" cy="6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s-MX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Salidas Digitales</a:t>
            </a:r>
          </a:p>
        </p:txBody>
      </p:sp>
      <p:sp>
        <p:nvSpPr>
          <p:cNvPr id="13" name="Google Shape;100;p16">
            <a:extLst>
              <a:ext uri="{FF2B5EF4-FFF2-40B4-BE49-F238E27FC236}">
                <a16:creationId xmlns:a16="http://schemas.microsoft.com/office/drawing/2014/main" id="{1E7E8EE1-BC7B-4EEB-88C6-ED4353A2959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5586C4CB-6F3B-47C3-B884-5EDAE8F7734C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93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7069963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ESP32 DEVKIT v1 - PINOUT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" name="Google Shape;360;p32">
            <a:extLst>
              <a:ext uri="{FF2B5EF4-FFF2-40B4-BE49-F238E27FC236}">
                <a16:creationId xmlns:a16="http://schemas.microsoft.com/office/drawing/2014/main" id="{5A6EFC32-A76C-4B59-A11C-75AA066A70C9}"/>
              </a:ext>
            </a:extLst>
          </p:cNvPr>
          <p:cNvSpPr txBox="1"/>
          <p:nvPr/>
        </p:nvSpPr>
        <p:spPr>
          <a:xfrm>
            <a:off x="7882822" y="131527"/>
            <a:ext cx="2868036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GPIO = General </a:t>
            </a:r>
            <a:r>
              <a:rPr lang="es-MX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s-MX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Input/Output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3FBFBFD4-D900-41D8-B279-1EB6C862545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2" name="Google Shape;97;p16">
            <a:extLst>
              <a:ext uri="{FF2B5EF4-FFF2-40B4-BE49-F238E27FC236}">
                <a16:creationId xmlns:a16="http://schemas.microsoft.com/office/drawing/2014/main" id="{33F9152D-5218-4F92-99DB-407864490981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431857-A55F-43B2-A48C-ACFA0357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13" y="1213501"/>
            <a:ext cx="10374173" cy="4839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FF2F71D-E294-5EBE-4048-39B66B5C53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Salidas digitales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0595B6-41C7-4E03-A542-E6F67C4D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34" y="2201663"/>
            <a:ext cx="4393045" cy="25531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6B3673A-E8DA-4A58-B65C-27CE9B991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0" t="551" r="2966"/>
          <a:stretch/>
        </p:blipFill>
        <p:spPr>
          <a:xfrm>
            <a:off x="603281" y="1237651"/>
            <a:ext cx="6438349" cy="4681288"/>
          </a:xfrm>
          <a:prstGeom prst="rect">
            <a:avLst/>
          </a:prstGeom>
        </p:spPr>
      </p:pic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774D641D-0F6B-4173-9694-1EA02C4B2497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2" name="Google Shape;97;p16">
            <a:extLst>
              <a:ext uri="{FF2B5EF4-FFF2-40B4-BE49-F238E27FC236}">
                <a16:creationId xmlns:a16="http://schemas.microsoft.com/office/drawing/2014/main" id="{573DA5AB-28F4-495B-A32C-C28D241A4FC6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7ACFB9-8AB7-3289-B17C-0680BC7050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2673511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1DF4A39B-A74B-43BE-8C0A-A79A11390A87}"/>
              </a:ext>
            </a:extLst>
          </p:cNvPr>
          <p:cNvSpPr txBox="1"/>
          <p:nvPr/>
        </p:nvSpPr>
        <p:spPr>
          <a:xfrm>
            <a:off x="510000" y="2715250"/>
            <a:ext cx="10660400" cy="6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s-MX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Comunicación Serial</a:t>
            </a:r>
          </a:p>
        </p:txBody>
      </p:sp>
      <p:sp>
        <p:nvSpPr>
          <p:cNvPr id="13" name="Google Shape;100;p16">
            <a:extLst>
              <a:ext uri="{FF2B5EF4-FFF2-40B4-BE49-F238E27FC236}">
                <a16:creationId xmlns:a16="http://schemas.microsoft.com/office/drawing/2014/main" id="{1E7E8EE1-BC7B-4EEB-88C6-ED4353A2959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5586C4CB-6F3B-47C3-B884-5EDAE8F7734C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BE2C9A5-B6DC-051A-1B81-1E9CBE9A6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1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6176278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Tw Cen MT" panose="020B0602020104020603" pitchFamily="34" charset="0"/>
                <a:ea typeface="Roboto Condensed"/>
                <a:cs typeface="Roboto Condensed"/>
                <a:sym typeface="Roboto Condensed"/>
              </a:rPr>
              <a:t>Comunicación Serial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" name="Google Shape;100;p16">
            <a:extLst>
              <a:ext uri="{FF2B5EF4-FFF2-40B4-BE49-F238E27FC236}">
                <a16:creationId xmlns:a16="http://schemas.microsoft.com/office/drawing/2014/main" id="{284242F9-098B-4FD1-8EC0-7340E0473BF5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33" name="Google Shape;97;p16">
            <a:extLst>
              <a:ext uri="{FF2B5EF4-FFF2-40B4-BE49-F238E27FC236}">
                <a16:creationId xmlns:a16="http://schemas.microsoft.com/office/drawing/2014/main" id="{B3022EF3-ADCA-4C4C-B4EA-FFDFFCBA0EF2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C80E84-7D0B-4577-B2CD-991C8BDE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06" y="2036725"/>
            <a:ext cx="6182588" cy="29436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7C82B5-7729-DC75-AC91-11BFFFE02E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Entradas digitales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F2C566-78A9-4C00-BCF5-78064055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0" t="551" r="2966"/>
          <a:stretch/>
        </p:blipFill>
        <p:spPr>
          <a:xfrm>
            <a:off x="603281" y="1237651"/>
            <a:ext cx="6438349" cy="4681288"/>
          </a:xfrm>
          <a:prstGeom prst="rect">
            <a:avLst/>
          </a:prstGeom>
        </p:spPr>
      </p:pic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2B5F1A-B8E1-82DF-ABC0-467C89A5D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0" y="2215432"/>
            <a:ext cx="48101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Entradas digitales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F55647B-D474-3040-B035-027F6EFA0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96"/>
          <a:stretch/>
        </p:blipFill>
        <p:spPr>
          <a:xfrm>
            <a:off x="3009530" y="1151390"/>
            <a:ext cx="6602733" cy="4601218"/>
          </a:xfrm>
          <a:prstGeom prst="rect">
            <a:avLst/>
          </a:prstGeom>
        </p:spPr>
      </p:pic>
      <p:pic>
        <p:nvPicPr>
          <p:cNvPr id="6" name="Imagen 5" descr="The ESP32 DEVKIT V1 board used as controller | Download ...">
            <a:extLst>
              <a:ext uri="{FF2B5EF4-FFF2-40B4-BE49-F238E27FC236}">
                <a16:creationId xmlns:a16="http://schemas.microsoft.com/office/drawing/2014/main" id="{DD1F3D1F-1ADE-4001-A832-27E39EEDC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26" b="99562" l="9944" r="89916">
                        <a14:foregroundMark x1="15966" y1="10066" x2="42997" y2="3501"/>
                        <a14:foregroundMark x1="42997" y1="3501" x2="82773" y2="7002"/>
                        <a14:foregroundMark x1="82773" y1="7002" x2="23810" y2="12910"/>
                        <a14:foregroundMark x1="16246" y1="6018" x2="33333" y2="2626"/>
                        <a14:foregroundMark x1="16807" y1="78228" x2="41877" y2="94201"/>
                        <a14:foregroundMark x1="41877" y1="94201" x2="62745" y2="92560"/>
                        <a14:foregroundMark x1="62745" y1="92560" x2="77311" y2="82166"/>
                        <a14:foregroundMark x1="77311" y1="82166" x2="76611" y2="80853"/>
                        <a14:foregroundMark x1="21709" y1="90372" x2="28852" y2="92779"/>
                        <a14:foregroundMark x1="16807" y1="92779" x2="36555" y2="97046"/>
                        <a14:foregroundMark x1="36555" y1="97046" x2="38936" y2="93326"/>
                        <a14:foregroundMark x1="67227" y1="97374" x2="79412" y2="87965"/>
                        <a14:foregroundMark x1="77311" y1="95186" x2="80112" y2="93545"/>
                        <a14:foregroundMark x1="42857" y1="97155" x2="57983" y2="99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23" r="14058"/>
          <a:stretch/>
        </p:blipFill>
        <p:spPr bwMode="auto">
          <a:xfrm rot="16260000">
            <a:off x="6385310" y="3851869"/>
            <a:ext cx="216531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Entradas digitales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7D333CDA-AC67-4DF3-AB83-F0458D530550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2AC760C2-F39F-46DB-8352-688BCA5D0A58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E3C9D0-2128-B3DF-0EF7-8B92B0E8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F55647B-D474-3040-B035-027F6EFA0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96"/>
          <a:stretch/>
        </p:blipFill>
        <p:spPr>
          <a:xfrm>
            <a:off x="3009530" y="1151390"/>
            <a:ext cx="6602733" cy="4601218"/>
          </a:xfrm>
          <a:prstGeom prst="rect">
            <a:avLst/>
          </a:prstGeom>
        </p:spPr>
      </p:pic>
      <p:pic>
        <p:nvPicPr>
          <p:cNvPr id="6" name="Imagen 5" descr="The ESP32 DEVKIT V1 board used as controller | Download ...">
            <a:extLst>
              <a:ext uri="{FF2B5EF4-FFF2-40B4-BE49-F238E27FC236}">
                <a16:creationId xmlns:a16="http://schemas.microsoft.com/office/drawing/2014/main" id="{DD1F3D1F-1ADE-4001-A832-27E39EEDC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26" b="99562" l="9944" r="89916">
                        <a14:foregroundMark x1="15966" y1="10066" x2="42997" y2="3501"/>
                        <a14:foregroundMark x1="42997" y1="3501" x2="82773" y2="7002"/>
                        <a14:foregroundMark x1="82773" y1="7002" x2="23810" y2="12910"/>
                        <a14:foregroundMark x1="16246" y1="6018" x2="33333" y2="2626"/>
                        <a14:foregroundMark x1="16807" y1="78228" x2="41877" y2="94201"/>
                        <a14:foregroundMark x1="41877" y1="94201" x2="62745" y2="92560"/>
                        <a14:foregroundMark x1="62745" y1="92560" x2="77311" y2="82166"/>
                        <a14:foregroundMark x1="77311" y1="82166" x2="76611" y2="80853"/>
                        <a14:foregroundMark x1="21709" y1="90372" x2="28852" y2="92779"/>
                        <a14:foregroundMark x1="16807" y1="92779" x2="36555" y2="97046"/>
                        <a14:foregroundMark x1="36555" y1="97046" x2="38936" y2="93326"/>
                        <a14:foregroundMark x1="67227" y1="97374" x2="79412" y2="87965"/>
                        <a14:foregroundMark x1="77311" y1="95186" x2="80112" y2="93545"/>
                        <a14:foregroundMark x1="42857" y1="97155" x2="57983" y2="99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23" r="14058"/>
          <a:stretch/>
        </p:blipFill>
        <p:spPr bwMode="auto">
          <a:xfrm rot="16260000">
            <a:off x="6385310" y="3851869"/>
            <a:ext cx="216531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42DFA6EC-0E27-595F-E29F-2147CAEBA32A}"/>
              </a:ext>
            </a:extLst>
          </p:cNvPr>
          <p:cNvSpPr/>
          <p:nvPr/>
        </p:nvSpPr>
        <p:spPr>
          <a:xfrm>
            <a:off x="6942336" y="1828799"/>
            <a:ext cx="719092" cy="736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799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224</Words>
  <Application>Microsoft Office PowerPoint</Application>
  <PresentationFormat>Panorámica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Comfortaa</vt:lpstr>
      <vt:lpstr>Open Sans</vt:lpstr>
      <vt:lpstr>Roboto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Hernández Sánchez</dc:creator>
  <cp:lastModifiedBy>Sergio Hernández Sánchez</cp:lastModifiedBy>
  <cp:revision>4</cp:revision>
  <dcterms:created xsi:type="dcterms:W3CDTF">2022-09-05T16:27:00Z</dcterms:created>
  <dcterms:modified xsi:type="dcterms:W3CDTF">2022-09-07T23:07:54Z</dcterms:modified>
</cp:coreProperties>
</file>