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85" r:id="rId4"/>
    <p:sldId id="62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1860-BA2A-40F9-8CD3-B49DEFE74FB9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5F2D-56AD-44E7-88DE-052B3AE34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48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4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0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ca69aa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ca69aa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11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5EF5D-6ECF-3F8B-F812-B86CA467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C3057-52E7-26DC-7158-03B207932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5D764-FDA6-8EFB-C98A-1CED216F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721B3-F01D-5485-9589-C6AAE963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13DD8-136C-8695-611A-FBB198C9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4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0409F-9C88-ED45-277F-BA93A04F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18C6C-40DC-1DDD-601C-2D354F45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0A035C-09D9-D35F-67E5-15B77842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4D833F-1204-FE42-5421-B1B096B0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37E8F-E733-6B92-BD67-BB97F82C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51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F9C101-9A75-EFAF-C6CD-E39AA25B9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96282B-03B5-5626-1D04-674E8D2C1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3042C-48E2-BFE8-8996-B1EC549B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0722C-F18D-97D5-A4D9-3A1621A2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27DE9-B012-FF67-E03D-E8481A8D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5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A123-C1A0-9B06-C43A-3FBBB4A8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3E9BC-8C74-9FB5-3DE3-D48E109E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F33E-A3E2-0FD3-B218-96EF9DD6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BB90E-02CD-30C8-5881-478E9A61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0F65CD-47EE-6376-1314-831F6DBB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23E16-E53C-87D2-2E6E-DC1AEAA8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31355C-0301-66F7-71D3-6EEC37C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47580-79AE-060D-2712-9194A255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C8087-9A0C-60E8-0F3A-7F39B07E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FC3EE-2C57-C0AD-527D-95D94DE4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BE75-65B6-1C7C-E87A-5CC44EF6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B4FE5-EC23-B796-3E74-0FEEA6683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D1B1F8-664A-F1F1-792D-46F1E4B3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C53A6B-23FD-B8C8-68EA-E8ED6E00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095BBD-B2D3-EBDF-029F-DBD289E9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B0953-9C58-6D39-A12B-3CCDA2CD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C95F-4570-E54B-6522-046B4C60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E16C30-37B5-DF71-BF58-C869223C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18FD23-89B4-9813-40A2-9C2F9059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8EA9F7-4AAE-1D75-A48C-3DB267454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DD09BF-4A32-B532-28C3-1339DE6E3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7CC298-04AE-F6E6-6BD6-9620C2D2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A31060-A687-251C-C8BD-5F5EE73D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078C8-B00C-7E57-822B-7934ED44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BD2A9-A60B-A3AC-E8ED-222372F9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BB754B-5A3F-C9E8-86ED-3E7CC36A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6D63D-5711-DB68-FF9B-4BEC3292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C7E1EF-93B1-A081-7D1E-C48E6262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A7FEA3-A305-8863-400D-D55B6A40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C2CC3E-C4AF-2DC8-D0C3-DB6C503A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DAF425-A0D7-23B5-94AE-BB61FEB7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2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E0B4-C8E2-A4F4-570B-BB9BCA38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3EC10-9413-2280-976A-2629A518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C9D95-6E2E-F344-D46E-EB3AFA78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DE879-0ED6-55D4-E7C1-A122F916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8D0F1-95D1-7138-3F03-EE7BD8A3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B0BD6-8FA6-5A3A-046B-968D7977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37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6D73-A3D9-2A55-02D1-F9B65C04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561464-AF78-87C0-F05B-F5C620D06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8E35A3-37BC-1772-AC80-4FB7224B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CECFD-8A46-9461-B8BD-68C64FEC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10E5F1-9393-FD1B-57DA-1B943B9C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5D7D0-7935-3514-1600-57CDAE09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06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352ACD-EEB8-BEC4-2DC5-49D197AE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DB4CB-9644-F9EC-0340-7082DF7A5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52A34-9598-7526-3D8A-058C4A259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EB7E-C200-4E7B-B399-BA1C22FD1DBF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95383-FAAD-8B62-3956-590D1383C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C1890-2062-7281-7B74-77BEF4DEA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4475-121A-4A9D-BCF3-873859D7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57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 txBox="1"/>
          <p:nvPr/>
        </p:nvSpPr>
        <p:spPr>
          <a:xfrm>
            <a:off x="399375" y="5934802"/>
            <a:ext cx="4501099" cy="7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  <a:p>
            <a:r>
              <a:rPr lang="es-MX" sz="2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sergio.hernandez.sanchez@itam.mx</a:t>
            </a:r>
          </a:p>
          <a:p>
            <a:endParaRPr lang="es" sz="2000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Open Sans"/>
              <a:sym typeface="Open Sans"/>
            </a:endParaRPr>
          </a:p>
        </p:txBody>
      </p:sp>
      <p:sp>
        <p:nvSpPr>
          <p:cNvPr id="11" name="Google Shape;99;p16">
            <a:extLst>
              <a:ext uri="{FF2B5EF4-FFF2-40B4-BE49-F238E27FC236}">
                <a16:creationId xmlns:a16="http://schemas.microsoft.com/office/drawing/2014/main" id="{B4584053-7069-4B81-9FA9-14C228CCEFC4}"/>
              </a:ext>
            </a:extLst>
          </p:cNvPr>
          <p:cNvSpPr txBox="1"/>
          <p:nvPr/>
        </p:nvSpPr>
        <p:spPr>
          <a:xfrm>
            <a:off x="399375" y="3214179"/>
            <a:ext cx="106604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6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Clasificador de </a:t>
            </a:r>
          </a:p>
          <a:p>
            <a:r>
              <a:rPr lang="es-MX" sz="6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tarjetas</a:t>
            </a:r>
            <a:endParaRPr sz="6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" name="Google Shape;98;p16">
            <a:extLst>
              <a:ext uri="{FF2B5EF4-FFF2-40B4-BE49-F238E27FC236}">
                <a16:creationId xmlns:a16="http://schemas.microsoft.com/office/drawing/2014/main" id="{D490B75D-29FE-4762-947E-DAECC86B41D0}"/>
              </a:ext>
            </a:extLst>
          </p:cNvPr>
          <p:cNvCxnSpPr/>
          <p:nvPr/>
        </p:nvCxnSpPr>
        <p:spPr>
          <a:xfrm>
            <a:off x="0" y="5283556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A5CEB89A-D40C-445D-8E42-44EDBA520D04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4EE914-D13C-0924-95F0-4F5A5E0471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556795" y="324567"/>
            <a:ext cx="2883446" cy="1008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2673511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1DF4A39B-A74B-43BE-8C0A-A79A11390A87}"/>
              </a:ext>
            </a:extLst>
          </p:cNvPr>
          <p:cNvSpPr txBox="1"/>
          <p:nvPr/>
        </p:nvSpPr>
        <p:spPr>
          <a:xfrm>
            <a:off x="510000" y="2715250"/>
            <a:ext cx="10660400" cy="69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s-MX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Lector RFID</a:t>
            </a:r>
          </a:p>
        </p:txBody>
      </p:sp>
      <p:sp>
        <p:nvSpPr>
          <p:cNvPr id="13" name="Google Shape;100;p16">
            <a:extLst>
              <a:ext uri="{FF2B5EF4-FFF2-40B4-BE49-F238E27FC236}">
                <a16:creationId xmlns:a16="http://schemas.microsoft.com/office/drawing/2014/main" id="{1E7E8EE1-BC7B-4EEB-88C6-ED4353A29598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4" name="Google Shape;97;p16">
            <a:extLst>
              <a:ext uri="{FF2B5EF4-FFF2-40B4-BE49-F238E27FC236}">
                <a16:creationId xmlns:a16="http://schemas.microsoft.com/office/drawing/2014/main" id="{5586C4CB-6F3B-47C3-B884-5EDAE8F7734C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93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7069963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Lector RFID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3FBFBFD4-D900-41D8-B279-1EB6C8625458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2" name="Google Shape;97;p16">
            <a:extLst>
              <a:ext uri="{FF2B5EF4-FFF2-40B4-BE49-F238E27FC236}">
                <a16:creationId xmlns:a16="http://schemas.microsoft.com/office/drawing/2014/main" id="{33F9152D-5218-4F92-99DB-407864490981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F2F71D-E294-5EBE-4048-39B66B5C5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1D65E4-73F9-F77C-5D90-15F1696C86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4" r="515" b="68240"/>
          <a:stretch/>
        </p:blipFill>
        <p:spPr>
          <a:xfrm>
            <a:off x="8940325" y="1587013"/>
            <a:ext cx="2651760" cy="14381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639ED9-C8D2-3EA4-9A80-62AAE9A4E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3749" y="176266"/>
            <a:ext cx="4680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5C1D65-8110-416D-A9BB-37CA3A63DD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Google Shape;95;p16"/>
          <p:cNvCxnSpPr/>
          <p:nvPr/>
        </p:nvCxnSpPr>
        <p:spPr>
          <a:xfrm>
            <a:off x="9792000" y="6275033"/>
            <a:ext cx="24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0" y="1040019"/>
            <a:ext cx="7200000" cy="48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428708" y="110032"/>
            <a:ext cx="1205329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4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Conexión</a:t>
            </a:r>
            <a:endParaRPr sz="4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774D641D-0F6B-4173-9694-1EA02C4B2497}"/>
              </a:ext>
            </a:extLst>
          </p:cNvPr>
          <p:cNvSpPr txBox="1"/>
          <p:nvPr/>
        </p:nvSpPr>
        <p:spPr>
          <a:xfrm>
            <a:off x="399375" y="6298791"/>
            <a:ext cx="4501099" cy="54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Open Sans"/>
                <a:sym typeface="Open Sans"/>
              </a:rPr>
              <a:t>M.I. Sergio Hernández Sánchez</a:t>
            </a:r>
          </a:p>
        </p:txBody>
      </p:sp>
      <p:sp>
        <p:nvSpPr>
          <p:cNvPr id="12" name="Google Shape;97;p16">
            <a:extLst>
              <a:ext uri="{FF2B5EF4-FFF2-40B4-BE49-F238E27FC236}">
                <a16:creationId xmlns:a16="http://schemas.microsoft.com/office/drawing/2014/main" id="{573DA5AB-28F4-495B-A32C-C28D241A4FC6}"/>
              </a:ext>
            </a:extLst>
          </p:cNvPr>
          <p:cNvSpPr txBox="1"/>
          <p:nvPr/>
        </p:nvSpPr>
        <p:spPr>
          <a:xfrm>
            <a:off x="11526167" y="6342716"/>
            <a:ext cx="57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7ACFB9-8AB7-3289-B17C-0680BC7050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b="18931"/>
          <a:stretch/>
        </p:blipFill>
        <p:spPr>
          <a:xfrm>
            <a:off x="10853308" y="-10916"/>
            <a:ext cx="1338692" cy="4681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7B986E-0E8A-21B4-10B2-E74DEE169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97" y="1118586"/>
            <a:ext cx="4775605" cy="56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5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49</Words>
  <Application>Microsoft Office PowerPoint</Application>
  <PresentationFormat>Panorámica</PresentationFormat>
  <Paragraphs>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Comfortaa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Hernández Sánchez</dc:creator>
  <cp:lastModifiedBy>Sergio Hernández Sánchez</cp:lastModifiedBy>
  <cp:revision>7</cp:revision>
  <dcterms:created xsi:type="dcterms:W3CDTF">2022-09-05T16:27:00Z</dcterms:created>
  <dcterms:modified xsi:type="dcterms:W3CDTF">2022-09-14T19:21:47Z</dcterms:modified>
</cp:coreProperties>
</file>