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[Tablet Transition Project]</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chemeClr val="lt1"/>
                </a:highlight>
                <a:latin typeface="Roboto"/>
                <a:ea typeface="Roboto"/>
                <a:cs typeface="Roboto"/>
                <a:sym typeface="Roboto"/>
              </a:rPr>
              <a:t>We successfully launched the Tablet Trial in our bar area, enhancing the customer experience and optimizing operations. Positive feedback from staff and customers highlights improved order accuracy and faster service, leading to higher satisfaction levels. This success sets the foundation for future tablet integration, proWe successfully launched the Tablet Trial in our bar area, enhancing the customer experience and optimizing operations. Positive feedback from staff and customers highlights improved order accuracy and faster service, leading to higher satisfaction levels. This success sets the foundation for future tablet integration, promising an even more innovative and customer-centric approach. Thank you for your continued support in transforming our dining experience.mising an even more innovative and customer-centric approach. Thank you for your continued support in transforming our dining experience.</a:t>
            </a:r>
            <a:endParaRPr sz="1700">
              <a:solidFill>
                <a:schemeClr val="dk1"/>
              </a:solidFill>
              <a:highlight>
                <a:schemeClr val="lt1"/>
              </a:highlight>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Our project team aims to measure the success of the Tablet Adoption Project through comprehensive evaluation. Key focus areas include assessing customer satisfaction, order processing efficiency, staff feedback, and overall operational improvements. We will use a combination of surveys, performance metrics, and data analysis to ensure a data-driven and objective evaluation of the project's impact on our restaurant's success.</a:t>
            </a:r>
            <a:endParaRPr sz="1700">
              <a:solidFill>
                <a:schemeClr val="dk1"/>
              </a:solidFill>
            </a:endParaRPr>
          </a:p>
        </p:txBody>
      </p:sp>
      <p:sp>
        <p:nvSpPr>
          <p:cNvPr id="70" name="Google Shape;70;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According to the recent customer satisfaction survey, 92% of participants expressed higher satisfaction with the tablet-based ordering system. The survey highlighted faster order processing and improved accuracy as the main factors contributing to the positive experience. These results demonstrate the effectiveness of the Tablet Adoption Project in enhancing the overall dining experience for our valued customers.</a:t>
            </a:r>
            <a:endParaRPr sz="1700">
              <a:solidFill>
                <a:schemeClr val="dk1"/>
              </a:solidFill>
            </a:endParaRPr>
          </a:p>
        </p:txBody>
      </p:sp>
      <p:sp>
        <p:nvSpPr>
          <p:cNvPr id="76" name="Google Shape;76;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500">
                <a:solidFill>
                  <a:schemeClr val="dk1"/>
                </a:solidFill>
                <a:latin typeface="Roboto"/>
                <a:ea typeface="Roboto"/>
                <a:cs typeface="Roboto"/>
                <a:sym typeface="Roboto"/>
              </a:rPr>
              <a:t>To further enhance the tablet adoption process, we propose the following improvements:</a:t>
            </a:r>
            <a:endParaRPr sz="15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500"/>
              <a:buFont typeface="Roboto"/>
              <a:buNone/>
            </a:pPr>
            <a:r>
              <a:rPr lang="en" sz="1500">
                <a:solidFill>
                  <a:schemeClr val="dk1"/>
                </a:solidFill>
                <a:latin typeface="Roboto"/>
                <a:ea typeface="Roboto"/>
                <a:cs typeface="Roboto"/>
                <a:sym typeface="Roboto"/>
              </a:rPr>
              <a:t>1. Integrate additional payment options to provide customers with more convenience and flexibility during checkout.</a:t>
            </a:r>
            <a:endParaRPr sz="15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500"/>
              <a:buFont typeface="Roboto"/>
              <a:buNone/>
            </a:pPr>
            <a:r>
              <a:rPr lang="en" sz="1500">
                <a:solidFill>
                  <a:schemeClr val="dk1"/>
                </a:solidFill>
                <a:latin typeface="Roboto"/>
                <a:ea typeface="Roboto"/>
                <a:cs typeface="Roboto"/>
                <a:sym typeface="Roboto"/>
              </a:rPr>
              <a:t>2. Implement real-time customer feedback mechanisms to capture instant insights and continuously improve our services.</a:t>
            </a:r>
            <a:endParaRPr sz="15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500"/>
              <a:buFont typeface="Roboto"/>
              <a:buNone/>
            </a:pPr>
            <a:r>
              <a:rPr lang="en" sz="1500">
                <a:solidFill>
                  <a:schemeClr val="dk1"/>
                </a:solidFill>
                <a:latin typeface="Roboto"/>
                <a:ea typeface="Roboto"/>
                <a:cs typeface="Roboto"/>
                <a:sym typeface="Roboto"/>
              </a:rPr>
              <a:t>3. Expand tablet usage to other sections of the restaurant to gauge its impact on overall efficiency and customer satisfaction.</a:t>
            </a:r>
            <a:endParaRPr sz="15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500">
                <a:solidFill>
                  <a:schemeClr val="dk1"/>
                </a:solidFill>
                <a:latin typeface="Roboto"/>
                <a:ea typeface="Roboto"/>
                <a:cs typeface="Roboto"/>
                <a:sym typeface="Roboto"/>
              </a:rPr>
              <a:t>By embracing these enhancements, we aim to solidify our position as a leader in innovative and customer-centric dining experiences.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
        <p:nvSpPr>
          <p:cNvPr id="82" name="Google Shape;82;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500">
                <a:solidFill>
                  <a:schemeClr val="dk1"/>
                </a:solidFill>
                <a:latin typeface="Roboto"/>
                <a:ea typeface="Roboto"/>
                <a:cs typeface="Roboto"/>
                <a:sym typeface="Roboto"/>
              </a:rPr>
              <a:t>In addition to the previous recommendations, we suggest the following measures to further enrich customer engagement:</a:t>
            </a:r>
            <a:endParaRPr sz="15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500"/>
              <a:buFont typeface="Roboto"/>
              <a:buNone/>
            </a:pPr>
            <a:r>
              <a:rPr lang="en" sz="1500">
                <a:solidFill>
                  <a:schemeClr val="dk1"/>
                </a:solidFill>
                <a:latin typeface="Roboto"/>
                <a:ea typeface="Roboto"/>
                <a:cs typeface="Roboto"/>
                <a:sym typeface="Roboto"/>
              </a:rPr>
              <a:t>1. Develop a loyalty program integrated with the tablets to incentivize repeat visits and foster stronger customer relationships.</a:t>
            </a:r>
            <a:endParaRPr sz="15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500"/>
              <a:buFont typeface="Roboto"/>
              <a:buNone/>
            </a:pPr>
            <a:r>
              <a:rPr lang="en" sz="1500">
                <a:solidFill>
                  <a:schemeClr val="dk1"/>
                </a:solidFill>
                <a:latin typeface="Roboto"/>
                <a:ea typeface="Roboto"/>
                <a:cs typeface="Roboto"/>
                <a:sym typeface="Roboto"/>
              </a:rPr>
              <a:t>2. Utilize tablet analytics to personalize dining experiences, such as recommending personalized menus or promotions based on customer preferences.</a:t>
            </a:r>
            <a:endParaRPr sz="15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500"/>
              <a:buFont typeface="Roboto"/>
              <a:buNone/>
            </a:pPr>
            <a:r>
              <a:rPr lang="en" sz="1500">
                <a:solidFill>
                  <a:schemeClr val="dk1"/>
                </a:solidFill>
                <a:latin typeface="Roboto"/>
                <a:ea typeface="Roboto"/>
                <a:cs typeface="Roboto"/>
                <a:sym typeface="Roboto"/>
              </a:rPr>
              <a:t>3. Collaborate with marketing teams to leverage tablet technology for targeted promotional campaigns, creating a seamless online-to-offline dining experience.</a:t>
            </a:r>
            <a:endParaRPr sz="15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500">
                <a:solidFill>
                  <a:schemeClr val="dk1"/>
                </a:solidFill>
                <a:latin typeface="Roboto"/>
                <a:ea typeface="Roboto"/>
                <a:cs typeface="Roboto"/>
                <a:sym typeface="Roboto"/>
              </a:rPr>
              <a:t>By implementing these strategies, we aim to create a compelling and interactive dining journey that keeps customers coming back for more.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
        <p:nvSpPr>
          <p:cNvPr id="88" name="Google Shape;88;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