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8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5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5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B0CB-7762-429D-B626-B7A90DA41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Confronting Your Fears: EF Performance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43B4A-0315-4B56-88F2-E9B409FFA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AFBA-CF45-417D-B74C-046FF1DC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DFFA-3586-471C-B4DB-5312FE66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</a:p>
          <a:p>
            <a:r>
              <a:rPr lang="en-US" dirty="0"/>
              <a:t>CEO @ IowaComputerGurus, Inc.</a:t>
            </a:r>
          </a:p>
          <a:p>
            <a:r>
              <a:rPr lang="en-US" dirty="0"/>
              <a:t>Contact Methods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msellers@iowacomputergurus.com</a:t>
            </a:r>
            <a:endParaRPr lang="en-US" dirty="0"/>
          </a:p>
          <a:p>
            <a:pPr lvl="1"/>
            <a:r>
              <a:rPr lang="en-US" dirty="0"/>
              <a:t>Twitter: @</a:t>
            </a:r>
            <a:r>
              <a:rPr lang="en-US" dirty="0" err="1"/>
              <a:t>MitchelSellers</a:t>
            </a:r>
            <a:endParaRPr lang="en-US" dirty="0"/>
          </a:p>
          <a:p>
            <a:pPr lvl="1"/>
            <a:r>
              <a:rPr lang="en-US" dirty="0"/>
              <a:t>Blog: www.mitchelsellers.com</a:t>
            </a:r>
          </a:p>
        </p:txBody>
      </p:sp>
    </p:spTree>
    <p:extLst>
      <p:ext uri="{BB962C8B-B14F-4D97-AF65-F5344CB8AC3E}">
        <p14:creationId xmlns:p14="http://schemas.microsoft.com/office/powerpoint/2010/main" val="388122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C043-F792-46F3-8B53-73789528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EA16-87D8-402E-9169-A3B3142B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Entity Framework</a:t>
            </a:r>
          </a:p>
          <a:p>
            <a:r>
              <a:rPr lang="en-US" dirty="0"/>
              <a:t>Pre-Requisite Knowledge</a:t>
            </a:r>
          </a:p>
          <a:p>
            <a:pPr lvl="1"/>
            <a:r>
              <a:rPr lang="en-US" dirty="0"/>
              <a:t>LINQ Deferred Execution</a:t>
            </a:r>
          </a:p>
          <a:p>
            <a:pPr lvl="1"/>
            <a:r>
              <a:rPr lang="en-US" dirty="0"/>
              <a:t>Entity Framework Change Tracking</a:t>
            </a:r>
          </a:p>
          <a:p>
            <a:r>
              <a:rPr lang="en-US" dirty="0"/>
              <a:t>Understanding Key Terms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58D6-778A-4A3F-B47B-AEAE58F1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5D96-D7F0-4948-8349-E2109694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Object-Relational Mapper (ORM) allowing developers to work with a database using C#, or other .NET languages, with a systematic translation to database engine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Flavors: Code First, or Model First (EDMX)</a:t>
            </a:r>
          </a:p>
        </p:txBody>
      </p:sp>
    </p:spTree>
    <p:extLst>
      <p:ext uri="{BB962C8B-B14F-4D97-AF65-F5344CB8AC3E}">
        <p14:creationId xmlns:p14="http://schemas.microsoft.com/office/powerpoint/2010/main" val="382025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650F-5E12-4AF5-93DB-1322A9D8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Knowledge: LINQ Deferred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5197-740A-4EEA-8A5D-FA68A742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this snippet: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myQuery</a:t>
            </a:r>
            <a:r>
              <a:rPr lang="en-US" dirty="0"/>
              <a:t> = </a:t>
            </a:r>
            <a:r>
              <a:rPr lang="en-US" dirty="0" err="1"/>
              <a:t>ctx.Courses.AsQueryable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myQuery</a:t>
            </a:r>
            <a:r>
              <a:rPr lang="en-US" dirty="0"/>
              <a:t> = </a:t>
            </a:r>
            <a:r>
              <a:rPr lang="en-US" dirty="0" err="1"/>
              <a:t>myQuery.Where</a:t>
            </a:r>
            <a:r>
              <a:rPr lang="en-US" dirty="0"/>
              <a:t>(c =&gt; </a:t>
            </a:r>
            <a:r>
              <a:rPr lang="en-US" dirty="0" err="1"/>
              <a:t>c.IsActive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myQuery</a:t>
            </a:r>
            <a:r>
              <a:rPr lang="en-US" dirty="0"/>
              <a:t> = </a:t>
            </a:r>
            <a:r>
              <a:rPr lang="en-US" dirty="0" err="1"/>
              <a:t>myQuery.OrderBy</a:t>
            </a:r>
            <a:r>
              <a:rPr lang="en-US" dirty="0"/>
              <a:t>(c =&gt; </a:t>
            </a:r>
            <a:r>
              <a:rPr lang="en-US" dirty="0" err="1"/>
              <a:t>c.CourseName</a:t>
            </a:r>
            <a:r>
              <a:rPr lang="en-US" dirty="0"/>
              <a:t>);</a:t>
            </a:r>
          </a:p>
          <a:p>
            <a:r>
              <a:rPr lang="en-US" dirty="0"/>
              <a:t>How many database calls will happen?</a:t>
            </a:r>
          </a:p>
          <a:p>
            <a:pPr lvl="1"/>
            <a:r>
              <a:rPr lang="en-US" dirty="0"/>
              <a:t>0!  Why?</a:t>
            </a:r>
          </a:p>
          <a:p>
            <a:r>
              <a:rPr lang="en-US" dirty="0"/>
              <a:t>Consider this snippet: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myCourses</a:t>
            </a:r>
            <a:r>
              <a:rPr lang="en-US" dirty="0"/>
              <a:t> = </a:t>
            </a:r>
            <a:r>
              <a:rPr lang="en-US" dirty="0" err="1"/>
              <a:t>ctx.Courses.ToList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myCourses</a:t>
            </a:r>
            <a:r>
              <a:rPr lang="en-US" dirty="0"/>
              <a:t> = </a:t>
            </a:r>
            <a:r>
              <a:rPr lang="en-US" dirty="0" err="1"/>
              <a:t>myCourses.Where</a:t>
            </a:r>
            <a:r>
              <a:rPr lang="en-US" dirty="0"/>
              <a:t>(c =&gt; </a:t>
            </a:r>
            <a:r>
              <a:rPr lang="en-US" dirty="0" err="1"/>
              <a:t>c.IsActive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myCourses</a:t>
            </a:r>
            <a:r>
              <a:rPr lang="en-US" dirty="0"/>
              <a:t> = </a:t>
            </a:r>
            <a:r>
              <a:rPr lang="en-US" dirty="0" err="1"/>
              <a:t>myCourses.OrderBy</a:t>
            </a:r>
            <a:r>
              <a:rPr lang="en-US" dirty="0"/>
              <a:t>(c =&gt; </a:t>
            </a:r>
            <a:r>
              <a:rPr lang="en-US" dirty="0" err="1"/>
              <a:t>c.CourseName</a:t>
            </a:r>
            <a:r>
              <a:rPr lang="en-US" dirty="0"/>
              <a:t>);</a:t>
            </a:r>
          </a:p>
          <a:p>
            <a:r>
              <a:rPr lang="en-US" dirty="0"/>
              <a:t>What will be called from the DB? &amp; Where is Filtering?</a:t>
            </a:r>
          </a:p>
          <a:p>
            <a:pPr lvl="1"/>
            <a:r>
              <a:rPr lang="en-US" dirty="0"/>
              <a:t>ALL courses, filtering &amp; ordering in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2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E93D-0F7D-4F8E-B75B-734C978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Knowledge: EF Change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B201-F056-4CDB-9D34-CFC0CB6C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Enabled by default, allows for quick edits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toEdit</a:t>
            </a:r>
            <a:r>
              <a:rPr lang="en-US" dirty="0"/>
              <a:t> = </a:t>
            </a:r>
            <a:r>
              <a:rPr lang="en-US" dirty="0" err="1"/>
              <a:t>ctx.Courses.FirstOrDefault</a:t>
            </a:r>
            <a:r>
              <a:rPr lang="en-US" dirty="0"/>
              <a:t>(c =&gt; </a:t>
            </a:r>
            <a:r>
              <a:rPr lang="en-US" dirty="0" err="1"/>
              <a:t>c.Id</a:t>
            </a:r>
            <a:r>
              <a:rPr lang="en-US" dirty="0"/>
              <a:t> == 10);</a:t>
            </a:r>
            <a:br>
              <a:rPr lang="en-US" dirty="0"/>
            </a:br>
            <a:r>
              <a:rPr lang="en-US" dirty="0" err="1"/>
              <a:t>toEdit.Name</a:t>
            </a:r>
            <a:r>
              <a:rPr lang="en-US" dirty="0"/>
              <a:t> = “Testing”;</a:t>
            </a:r>
            <a:br>
              <a:rPr lang="en-US" dirty="0"/>
            </a:br>
            <a:r>
              <a:rPr lang="en-US" dirty="0" err="1"/>
              <a:t>ctx.SaveChanges</a:t>
            </a:r>
            <a:r>
              <a:rPr lang="en-US" dirty="0"/>
              <a:t>();</a:t>
            </a:r>
          </a:p>
          <a:p>
            <a:r>
              <a:rPr lang="en-US" dirty="0"/>
              <a:t>Adds some overhead, if you desire to not do this, opt-out!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toDisplay</a:t>
            </a:r>
            <a:r>
              <a:rPr lang="en-US" dirty="0"/>
              <a:t> = </a:t>
            </a:r>
            <a:r>
              <a:rPr lang="en-US" dirty="0" err="1"/>
              <a:t>ctx.Courses.AsNoTracking</a:t>
            </a:r>
            <a:r>
              <a:rPr lang="en-US" dirty="0"/>
              <a:t>().</a:t>
            </a:r>
            <a:r>
              <a:rPr lang="en-US" dirty="0" err="1"/>
              <a:t>FirstOrDefault</a:t>
            </a:r>
            <a:r>
              <a:rPr lang="en-US" dirty="0"/>
              <a:t>(c =&gt; </a:t>
            </a:r>
            <a:r>
              <a:rPr lang="en-US" dirty="0" err="1"/>
              <a:t>c.Id</a:t>
            </a:r>
            <a:r>
              <a:rPr lang="en-US" dirty="0"/>
              <a:t> == 10)</a:t>
            </a:r>
          </a:p>
        </p:txBody>
      </p:sp>
    </p:spTree>
    <p:extLst>
      <p:ext uri="{BB962C8B-B14F-4D97-AF65-F5344CB8AC3E}">
        <p14:creationId xmlns:p14="http://schemas.microsoft.com/office/powerpoint/2010/main" val="40078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B703-F150-4AA1-BC07-44391FBA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5F21-D5B8-4BB7-B0B7-77073E64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– Code representation of the database</a:t>
            </a:r>
          </a:p>
          <a:p>
            <a:r>
              <a:rPr lang="en-US" dirty="0"/>
              <a:t>Entities – C# code representing a single table</a:t>
            </a:r>
          </a:p>
          <a:p>
            <a:r>
              <a:rPr lang="en-US" dirty="0" err="1"/>
              <a:t>DataAnnotations</a:t>
            </a:r>
            <a:r>
              <a:rPr lang="en-US" dirty="0"/>
              <a:t> – C# Attributes added to objects to control model management</a:t>
            </a:r>
          </a:p>
          <a:p>
            <a:r>
              <a:rPr lang="en-US" dirty="0"/>
              <a:t>Migrations – Utilities to help keep the DB &amp; C# representation in sync</a:t>
            </a:r>
          </a:p>
          <a:p>
            <a:r>
              <a:rPr lang="en-US" dirty="0"/>
              <a:t>Navigation Properties = C# representation of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6239"/>
      </p:ext>
    </p:extLst>
  </p:cSld>
  <p:clrMapOvr>
    <a:masterClrMapping/>
  </p:clrMapOvr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661</TotalTime>
  <Words>205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UI Light</vt:lpstr>
      <vt:lpstr>Mitchel Sellers Presentation Template</vt:lpstr>
      <vt:lpstr>Confronting Your Fears: EF Performance Deep Dive</vt:lpstr>
      <vt:lpstr>About Your Speaker</vt:lpstr>
      <vt:lpstr>Agenda</vt:lpstr>
      <vt:lpstr>What is Entity Framework?</vt:lpstr>
      <vt:lpstr>Prerequisite Knowledge: LINQ Deferred Execution</vt:lpstr>
      <vt:lpstr>Prerequisite Knowledge: EF Change Tracking</vt:lpstr>
      <vt:lpstr>Understanding Key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Confronting Your Fears: EF Performance Deep Dive</dc:title>
  <dc:creator>Mitchel Sellers</dc:creator>
  <cp:lastModifiedBy>Mitchel Sellers</cp:lastModifiedBy>
  <cp:revision>6</cp:revision>
  <dcterms:created xsi:type="dcterms:W3CDTF">2017-07-19T13:33:19Z</dcterms:created>
  <dcterms:modified xsi:type="dcterms:W3CDTF">2017-07-22T20:35:44Z</dcterms:modified>
</cp:coreProperties>
</file>