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1" r:id="rId4"/>
    <p:sldId id="265" r:id="rId5"/>
    <p:sldId id="260" r:id="rId6"/>
    <p:sldId id="262" r:id="rId7"/>
    <p:sldId id="257" r:id="rId8"/>
    <p:sldId id="259" r:id="rId9"/>
    <p:sldId id="263" r:id="rId10"/>
    <p:sldId id="264" r:id="rId11"/>
    <p:sldId id="25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2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7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23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7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31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52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3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947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6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0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5DB02-C176-427D-B670-900054E100F5}" type="datetimeFigureOut">
              <a:rPr lang="tr-TR" smtClean="0"/>
              <a:t>9.12.2022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E26D-AF5A-4DF3-B7D5-6B3D347ED2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41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9727" y="923636"/>
            <a:ext cx="10515600" cy="4470400"/>
          </a:xfrm>
        </p:spPr>
        <p:txBody>
          <a:bodyPr>
            <a:normAutofit/>
          </a:bodyPr>
          <a:lstStyle/>
          <a:p>
            <a:r>
              <a:rPr lang="tr-TR" dirty="0" smtClean="0"/>
              <a:t>Oryantasyon Dersi Vize Ödevi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Serdar Emir BOSTANCI</a:t>
            </a: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8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467056"/>
            <a:ext cx="9855202" cy="4846658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Soru9: </a:t>
            </a:r>
            <a:r>
              <a:rPr lang="tr-TR" sz="3600" dirty="0" smtClean="0"/>
              <a:t>Girilen sayının negatif mi pozitif mi olduğunu gösteren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8520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8" y="1334181"/>
            <a:ext cx="9593942" cy="5204828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28053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Soru10: Artık yıl bulan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8190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984885"/>
            <a:ext cx="9622972" cy="4082086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Soru1: </a:t>
            </a:r>
            <a:r>
              <a:rPr lang="tr-TR" sz="3600" dirty="0" smtClean="0"/>
              <a:t>Verilen sayının basamak değerleri toplamını bulan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317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2274469"/>
            <a:ext cx="9550400" cy="3894101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Soru2: </a:t>
            </a:r>
            <a:r>
              <a:rPr lang="tr-TR" sz="3600" dirty="0" smtClean="0"/>
              <a:t>Verilen  tam sayıyı tersten yazan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324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3" y="1582056"/>
            <a:ext cx="8665028" cy="4920343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Soru3: </a:t>
            </a:r>
            <a:r>
              <a:rPr lang="tr-TR" sz="3600" dirty="0" smtClean="0"/>
              <a:t>Faktöriyel hesaplayan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5750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4" y="1752454"/>
            <a:ext cx="9710057" cy="4590289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Soru4: </a:t>
            </a:r>
            <a:r>
              <a:rPr lang="tr-TR" sz="3600" dirty="0" smtClean="0"/>
              <a:t>Girilen sayıların toplamını bulan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4018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13" y="1695300"/>
            <a:ext cx="9405257" cy="4720014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Soru5: </a:t>
            </a:r>
            <a:r>
              <a:rPr lang="tr-TR" sz="3600" dirty="0" smtClean="0"/>
              <a:t>0 girilene kadar girilen sayıların toplamını bulan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133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1493352"/>
            <a:ext cx="8984342" cy="4892934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Soru6: </a:t>
            </a:r>
            <a:r>
              <a:rPr lang="tr-TR" sz="3600" dirty="0" smtClean="0"/>
              <a:t>0-100 arasındaki asal sayıları bulan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6491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2255418"/>
            <a:ext cx="9144000" cy="3695439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Soru7: </a:t>
            </a:r>
            <a:r>
              <a:rPr lang="tr-TR" sz="3600" dirty="0" smtClean="0"/>
              <a:t>Bölme işleminde bölüm ve kalanı bulan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6366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71" y="2186832"/>
            <a:ext cx="9245600" cy="3851111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1277258" y="454706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tr-TR" sz="3600" dirty="0" smtClean="0"/>
              <a:t>Soru8: </a:t>
            </a:r>
            <a:r>
              <a:rPr lang="tr-TR" sz="3600" dirty="0" smtClean="0"/>
              <a:t>Döngü kullanarak kuvvet hesaplayan uygulamanın </a:t>
            </a:r>
            <a:r>
              <a:rPr lang="tr-TR" sz="3600" dirty="0" err="1" smtClean="0"/>
              <a:t>java</a:t>
            </a:r>
            <a:r>
              <a:rPr lang="tr-TR" sz="3600" dirty="0" smtClean="0"/>
              <a:t> kodunu yazınız.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3386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</Words>
  <Application>Microsoft Office PowerPoint</Application>
  <PresentationFormat>Geniş ekran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Oryantasyon Dersi Vize Ödevi  Serdar Emir BOSTANCI </vt:lpstr>
      <vt:lpstr>Soru1: Verilen sayının basamak değerleri toplamını bulan uygulamanın java kodunu yazınız.</vt:lpstr>
      <vt:lpstr>Soru2: Verilen  tam sayıyı tersten yazan uygulamanın java kodunu yazınız.</vt:lpstr>
      <vt:lpstr>Soru3: Faktöriyel hesaplayan uygulamanın java kodunu yazınız.</vt:lpstr>
      <vt:lpstr>Soru4: Girilen sayıların toplamını bulan uygulamanın java kodunu yazınız.</vt:lpstr>
      <vt:lpstr>Soru5: 0 girilene kadar girilen sayıların toplamını bulan uygulamanın java kodunu yazınız.</vt:lpstr>
      <vt:lpstr>Soru6: 0-100 arasındaki asal sayıları bulan uygulamanın java kodunu yazınız.</vt:lpstr>
      <vt:lpstr>Soru7: Bölme işleminde bölüm ve kalanı bulan uygulamanın java kodunu yazınız.</vt:lpstr>
      <vt:lpstr>Soru8: Döngü kullanarak kuvvet hesaplayan uygulamanın java kodunu yazınız.</vt:lpstr>
      <vt:lpstr>Soru9: Girilen sayının negatif mi pozitif mi olduğunu gösteren uygulamanın java kodunu yazınız.</vt:lpstr>
      <vt:lpstr>Soru10: Artık yıl bulan uygulamanın java kodunu yazınız.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Artık yıl bulan uygulamanın java kodunu yazınız.</dc:title>
  <dc:creator>Serdar Bostanci</dc:creator>
  <cp:lastModifiedBy>Serdar Bostanci</cp:lastModifiedBy>
  <cp:revision>5</cp:revision>
  <dcterms:created xsi:type="dcterms:W3CDTF">2022-12-09T13:46:19Z</dcterms:created>
  <dcterms:modified xsi:type="dcterms:W3CDTF">2022-12-09T15:08:48Z</dcterms:modified>
</cp:coreProperties>
</file>