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3"/>
  </p:notesMasterIdLst>
  <p:sldIdLst>
    <p:sldId id="256" r:id="rId2"/>
  </p:sldIdLst>
  <p:sldSz cx="12947650" cy="79390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DFE4"/>
    <a:srgbClr val="4C7D95"/>
    <a:srgbClr val="1F3540"/>
    <a:srgbClr val="000000"/>
    <a:srgbClr val="E4E4E4"/>
    <a:srgbClr val="DCDCDC"/>
    <a:srgbClr val="B2C4E0"/>
    <a:srgbClr val="203540"/>
    <a:srgbClr val="6D95A7"/>
    <a:srgbClr val="C5D4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6301"/>
  </p:normalViewPr>
  <p:slideViewPr>
    <p:cSldViewPr snapToGrid="0">
      <p:cViewPr>
        <p:scale>
          <a:sx n="88" d="100"/>
          <a:sy n="88" d="100"/>
        </p:scale>
        <p:origin x="1720"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AB908-1E14-8540-9A9F-708ADE7B91C2}" type="datetimeFigureOut">
              <a:rPr lang="en-NL" smtClean="0"/>
              <a:t>10/04/2025</a:t>
            </a:fld>
            <a:endParaRPr lang="en-NL"/>
          </a:p>
        </p:txBody>
      </p:sp>
      <p:sp>
        <p:nvSpPr>
          <p:cNvPr id="4" name="Slide Image Placeholder 3"/>
          <p:cNvSpPr>
            <a:spLocks noGrp="1" noRot="1" noChangeAspect="1"/>
          </p:cNvSpPr>
          <p:nvPr>
            <p:ph type="sldImg" idx="2"/>
          </p:nvPr>
        </p:nvSpPr>
        <p:spPr>
          <a:xfrm>
            <a:off x="912813" y="1143000"/>
            <a:ext cx="5032375"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6CB520-77F3-084A-B97A-DC41BFDDF95E}" type="slidenum">
              <a:rPr lang="en-NL" smtClean="0"/>
              <a:t>‹#›</a:t>
            </a:fld>
            <a:endParaRPr lang="en-NL"/>
          </a:p>
        </p:txBody>
      </p:sp>
    </p:spTree>
    <p:extLst>
      <p:ext uri="{BB962C8B-B14F-4D97-AF65-F5344CB8AC3E}">
        <p14:creationId xmlns:p14="http://schemas.microsoft.com/office/powerpoint/2010/main" val="550110086"/>
      </p:ext>
    </p:extLst>
  </p:cSld>
  <p:clrMap bg1="lt1" tx1="dk1" bg2="lt2" tx2="dk2" accent1="accent1" accent2="accent2" accent3="accent3" accent4="accent4" accent5="accent5" accent6="accent6" hlink="hlink" folHlink="folHlink"/>
  <p:notesStyle>
    <a:lvl1pPr marL="0" algn="l" defTabSz="993861" rtl="0" eaLnBrk="1" latinLnBrk="0" hangingPunct="1">
      <a:defRPr sz="1304" kern="1200">
        <a:solidFill>
          <a:schemeClr val="tx1"/>
        </a:solidFill>
        <a:latin typeface="+mn-lt"/>
        <a:ea typeface="+mn-ea"/>
        <a:cs typeface="+mn-cs"/>
      </a:defRPr>
    </a:lvl1pPr>
    <a:lvl2pPr marL="496931" algn="l" defTabSz="993861" rtl="0" eaLnBrk="1" latinLnBrk="0" hangingPunct="1">
      <a:defRPr sz="1304" kern="1200">
        <a:solidFill>
          <a:schemeClr val="tx1"/>
        </a:solidFill>
        <a:latin typeface="+mn-lt"/>
        <a:ea typeface="+mn-ea"/>
        <a:cs typeface="+mn-cs"/>
      </a:defRPr>
    </a:lvl2pPr>
    <a:lvl3pPr marL="993861" algn="l" defTabSz="993861" rtl="0" eaLnBrk="1" latinLnBrk="0" hangingPunct="1">
      <a:defRPr sz="1304" kern="1200">
        <a:solidFill>
          <a:schemeClr val="tx1"/>
        </a:solidFill>
        <a:latin typeface="+mn-lt"/>
        <a:ea typeface="+mn-ea"/>
        <a:cs typeface="+mn-cs"/>
      </a:defRPr>
    </a:lvl3pPr>
    <a:lvl4pPr marL="1490792" algn="l" defTabSz="993861" rtl="0" eaLnBrk="1" latinLnBrk="0" hangingPunct="1">
      <a:defRPr sz="1304" kern="1200">
        <a:solidFill>
          <a:schemeClr val="tx1"/>
        </a:solidFill>
        <a:latin typeface="+mn-lt"/>
        <a:ea typeface="+mn-ea"/>
        <a:cs typeface="+mn-cs"/>
      </a:defRPr>
    </a:lvl4pPr>
    <a:lvl5pPr marL="1987723" algn="l" defTabSz="993861" rtl="0" eaLnBrk="1" latinLnBrk="0" hangingPunct="1">
      <a:defRPr sz="1304" kern="1200">
        <a:solidFill>
          <a:schemeClr val="tx1"/>
        </a:solidFill>
        <a:latin typeface="+mn-lt"/>
        <a:ea typeface="+mn-ea"/>
        <a:cs typeface="+mn-cs"/>
      </a:defRPr>
    </a:lvl5pPr>
    <a:lvl6pPr marL="2484653" algn="l" defTabSz="993861" rtl="0" eaLnBrk="1" latinLnBrk="0" hangingPunct="1">
      <a:defRPr sz="1304" kern="1200">
        <a:solidFill>
          <a:schemeClr val="tx1"/>
        </a:solidFill>
        <a:latin typeface="+mn-lt"/>
        <a:ea typeface="+mn-ea"/>
        <a:cs typeface="+mn-cs"/>
      </a:defRPr>
    </a:lvl6pPr>
    <a:lvl7pPr marL="2981584" algn="l" defTabSz="993861" rtl="0" eaLnBrk="1" latinLnBrk="0" hangingPunct="1">
      <a:defRPr sz="1304" kern="1200">
        <a:solidFill>
          <a:schemeClr val="tx1"/>
        </a:solidFill>
        <a:latin typeface="+mn-lt"/>
        <a:ea typeface="+mn-ea"/>
        <a:cs typeface="+mn-cs"/>
      </a:defRPr>
    </a:lvl7pPr>
    <a:lvl8pPr marL="3478515" algn="l" defTabSz="993861" rtl="0" eaLnBrk="1" latinLnBrk="0" hangingPunct="1">
      <a:defRPr sz="1304" kern="1200">
        <a:solidFill>
          <a:schemeClr val="tx1"/>
        </a:solidFill>
        <a:latin typeface="+mn-lt"/>
        <a:ea typeface="+mn-ea"/>
        <a:cs typeface="+mn-cs"/>
      </a:defRPr>
    </a:lvl8pPr>
    <a:lvl9pPr marL="3975445" algn="l" defTabSz="993861" rtl="0" eaLnBrk="1" latinLnBrk="0" hangingPunct="1">
      <a:defRPr sz="130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2813" y="1143000"/>
            <a:ext cx="5032375" cy="3086100"/>
          </a:xfrm>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CE6CB520-77F3-084A-B97A-DC41BFDDF95E}" type="slidenum">
              <a:rPr lang="en-NL" smtClean="0"/>
              <a:t>1</a:t>
            </a:fld>
            <a:endParaRPr lang="en-NL"/>
          </a:p>
        </p:txBody>
      </p:sp>
    </p:spTree>
    <p:extLst>
      <p:ext uri="{BB962C8B-B14F-4D97-AF65-F5344CB8AC3E}">
        <p14:creationId xmlns:p14="http://schemas.microsoft.com/office/powerpoint/2010/main" val="890924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8456" y="1299291"/>
            <a:ext cx="9710738" cy="2763979"/>
          </a:xfrm>
        </p:spPr>
        <p:txBody>
          <a:bodyPr anchor="b"/>
          <a:lstStyle>
            <a:lvl1pPr algn="ctr">
              <a:defRPr sz="6372"/>
            </a:lvl1pPr>
          </a:lstStyle>
          <a:p>
            <a:r>
              <a:rPr lang="en-GB"/>
              <a:t>Click to edit Master title style</a:t>
            </a:r>
            <a:endParaRPr lang="en-US" dirty="0"/>
          </a:p>
        </p:txBody>
      </p:sp>
      <p:sp>
        <p:nvSpPr>
          <p:cNvPr id="3" name="Subtitle 2"/>
          <p:cNvSpPr>
            <a:spLocks noGrp="1"/>
          </p:cNvSpPr>
          <p:nvPr>
            <p:ph type="subTitle" idx="1"/>
          </p:nvPr>
        </p:nvSpPr>
        <p:spPr>
          <a:xfrm>
            <a:off x="1618456" y="4169859"/>
            <a:ext cx="9710738" cy="1916775"/>
          </a:xfrm>
        </p:spPr>
        <p:txBody>
          <a:bodyPr/>
          <a:lstStyle>
            <a:lvl1pPr marL="0" indent="0" algn="ctr">
              <a:buNone/>
              <a:defRPr sz="2549"/>
            </a:lvl1pPr>
            <a:lvl2pPr marL="485546" indent="0" algn="ctr">
              <a:buNone/>
              <a:defRPr sz="2124"/>
            </a:lvl2pPr>
            <a:lvl3pPr marL="971093" indent="0" algn="ctr">
              <a:buNone/>
              <a:defRPr sz="1912"/>
            </a:lvl3pPr>
            <a:lvl4pPr marL="1456639" indent="0" algn="ctr">
              <a:buNone/>
              <a:defRPr sz="1699"/>
            </a:lvl4pPr>
            <a:lvl5pPr marL="1942186" indent="0" algn="ctr">
              <a:buNone/>
              <a:defRPr sz="1699"/>
            </a:lvl5pPr>
            <a:lvl6pPr marL="2427732" indent="0" algn="ctr">
              <a:buNone/>
              <a:defRPr sz="1699"/>
            </a:lvl6pPr>
            <a:lvl7pPr marL="2913278" indent="0" algn="ctr">
              <a:buNone/>
              <a:defRPr sz="1699"/>
            </a:lvl7pPr>
            <a:lvl8pPr marL="3398825" indent="0" algn="ctr">
              <a:buNone/>
              <a:defRPr sz="1699"/>
            </a:lvl8pPr>
            <a:lvl9pPr marL="3884371" indent="0" algn="ctr">
              <a:buNone/>
              <a:defRPr sz="1699"/>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AD84C4C5-8883-6342-9239-C0AABAAC9708}" type="datetimeFigureOut">
              <a:rPr lang="en-NL" smtClean="0"/>
              <a:t>10/04/2025</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614B7E8B-A0B3-B743-BDF7-1FBDDD1A42E6}" type="slidenum">
              <a:rPr lang="en-NL" smtClean="0"/>
              <a:t>‹#›</a:t>
            </a:fld>
            <a:endParaRPr lang="en-NL"/>
          </a:p>
        </p:txBody>
      </p:sp>
    </p:spTree>
    <p:extLst>
      <p:ext uri="{BB962C8B-B14F-4D97-AF65-F5344CB8AC3E}">
        <p14:creationId xmlns:p14="http://schemas.microsoft.com/office/powerpoint/2010/main" val="4153273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D84C4C5-8883-6342-9239-C0AABAAC9708}" type="datetimeFigureOut">
              <a:rPr lang="en-NL" smtClean="0"/>
              <a:t>10/04/2025</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614B7E8B-A0B3-B743-BDF7-1FBDDD1A42E6}" type="slidenum">
              <a:rPr lang="en-NL" smtClean="0"/>
              <a:t>‹#›</a:t>
            </a:fld>
            <a:endParaRPr lang="en-NL"/>
          </a:p>
        </p:txBody>
      </p:sp>
    </p:spTree>
    <p:extLst>
      <p:ext uri="{BB962C8B-B14F-4D97-AF65-F5344CB8AC3E}">
        <p14:creationId xmlns:p14="http://schemas.microsoft.com/office/powerpoint/2010/main" val="3661742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65662" y="422683"/>
            <a:ext cx="2791837" cy="672801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90151" y="422683"/>
            <a:ext cx="8213665" cy="672801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D84C4C5-8883-6342-9239-C0AABAAC9708}" type="datetimeFigureOut">
              <a:rPr lang="en-NL" smtClean="0"/>
              <a:t>10/04/2025</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614B7E8B-A0B3-B743-BDF7-1FBDDD1A42E6}" type="slidenum">
              <a:rPr lang="en-NL" smtClean="0"/>
              <a:t>‹#›</a:t>
            </a:fld>
            <a:endParaRPr lang="en-NL"/>
          </a:p>
        </p:txBody>
      </p:sp>
    </p:spTree>
    <p:extLst>
      <p:ext uri="{BB962C8B-B14F-4D97-AF65-F5344CB8AC3E}">
        <p14:creationId xmlns:p14="http://schemas.microsoft.com/office/powerpoint/2010/main" val="3400891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D84C4C5-8883-6342-9239-C0AABAAC9708}" type="datetimeFigureOut">
              <a:rPr lang="en-NL" smtClean="0"/>
              <a:t>10/04/2025</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614B7E8B-A0B3-B743-BDF7-1FBDDD1A42E6}" type="slidenum">
              <a:rPr lang="en-NL" smtClean="0"/>
              <a:t>‹#›</a:t>
            </a:fld>
            <a:endParaRPr lang="en-NL"/>
          </a:p>
        </p:txBody>
      </p:sp>
    </p:spTree>
    <p:extLst>
      <p:ext uri="{BB962C8B-B14F-4D97-AF65-F5344CB8AC3E}">
        <p14:creationId xmlns:p14="http://schemas.microsoft.com/office/powerpoint/2010/main" val="468639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3407" y="1979260"/>
            <a:ext cx="11167348" cy="3302439"/>
          </a:xfrm>
        </p:spPr>
        <p:txBody>
          <a:bodyPr anchor="b"/>
          <a:lstStyle>
            <a:lvl1pPr>
              <a:defRPr sz="6372"/>
            </a:lvl1pPr>
          </a:lstStyle>
          <a:p>
            <a:r>
              <a:rPr lang="en-GB"/>
              <a:t>Click to edit Master title style</a:t>
            </a:r>
            <a:endParaRPr lang="en-US" dirty="0"/>
          </a:p>
        </p:txBody>
      </p:sp>
      <p:sp>
        <p:nvSpPr>
          <p:cNvPr id="3" name="Text Placeholder 2"/>
          <p:cNvSpPr>
            <a:spLocks noGrp="1"/>
          </p:cNvSpPr>
          <p:nvPr>
            <p:ph type="body" idx="1"/>
          </p:nvPr>
        </p:nvSpPr>
        <p:spPr>
          <a:xfrm>
            <a:off x="883407" y="5312942"/>
            <a:ext cx="11167348" cy="1736675"/>
          </a:xfrm>
        </p:spPr>
        <p:txBody>
          <a:bodyPr/>
          <a:lstStyle>
            <a:lvl1pPr marL="0" indent="0">
              <a:buNone/>
              <a:defRPr sz="2549">
                <a:solidFill>
                  <a:schemeClr val="tx1">
                    <a:tint val="82000"/>
                  </a:schemeClr>
                </a:solidFill>
              </a:defRPr>
            </a:lvl1pPr>
            <a:lvl2pPr marL="485546" indent="0">
              <a:buNone/>
              <a:defRPr sz="2124">
                <a:solidFill>
                  <a:schemeClr val="tx1">
                    <a:tint val="82000"/>
                  </a:schemeClr>
                </a:solidFill>
              </a:defRPr>
            </a:lvl2pPr>
            <a:lvl3pPr marL="971093" indent="0">
              <a:buNone/>
              <a:defRPr sz="1912">
                <a:solidFill>
                  <a:schemeClr val="tx1">
                    <a:tint val="82000"/>
                  </a:schemeClr>
                </a:solidFill>
              </a:defRPr>
            </a:lvl3pPr>
            <a:lvl4pPr marL="1456639" indent="0">
              <a:buNone/>
              <a:defRPr sz="1699">
                <a:solidFill>
                  <a:schemeClr val="tx1">
                    <a:tint val="82000"/>
                  </a:schemeClr>
                </a:solidFill>
              </a:defRPr>
            </a:lvl4pPr>
            <a:lvl5pPr marL="1942186" indent="0">
              <a:buNone/>
              <a:defRPr sz="1699">
                <a:solidFill>
                  <a:schemeClr val="tx1">
                    <a:tint val="82000"/>
                  </a:schemeClr>
                </a:solidFill>
              </a:defRPr>
            </a:lvl5pPr>
            <a:lvl6pPr marL="2427732" indent="0">
              <a:buNone/>
              <a:defRPr sz="1699">
                <a:solidFill>
                  <a:schemeClr val="tx1">
                    <a:tint val="82000"/>
                  </a:schemeClr>
                </a:solidFill>
              </a:defRPr>
            </a:lvl6pPr>
            <a:lvl7pPr marL="2913278" indent="0">
              <a:buNone/>
              <a:defRPr sz="1699">
                <a:solidFill>
                  <a:schemeClr val="tx1">
                    <a:tint val="82000"/>
                  </a:schemeClr>
                </a:solidFill>
              </a:defRPr>
            </a:lvl7pPr>
            <a:lvl8pPr marL="3398825" indent="0">
              <a:buNone/>
              <a:defRPr sz="1699">
                <a:solidFill>
                  <a:schemeClr val="tx1">
                    <a:tint val="82000"/>
                  </a:schemeClr>
                </a:solidFill>
              </a:defRPr>
            </a:lvl8pPr>
            <a:lvl9pPr marL="3884371" indent="0">
              <a:buNone/>
              <a:defRPr sz="1699">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D84C4C5-8883-6342-9239-C0AABAAC9708}" type="datetimeFigureOut">
              <a:rPr lang="en-NL" smtClean="0"/>
              <a:t>10/04/2025</a:t>
            </a:fld>
            <a:endParaRPr lang="en-NL"/>
          </a:p>
        </p:txBody>
      </p:sp>
      <p:sp>
        <p:nvSpPr>
          <p:cNvPr id="5" name="Footer Placeholder 4"/>
          <p:cNvSpPr>
            <a:spLocks noGrp="1"/>
          </p:cNvSpPr>
          <p:nvPr>
            <p:ph type="ftr" sz="quarter" idx="11"/>
          </p:nvPr>
        </p:nvSpPr>
        <p:spPr/>
        <p:txBody>
          <a:bodyPr/>
          <a:lstStyle/>
          <a:p>
            <a:endParaRPr lang="en-NL"/>
          </a:p>
        </p:txBody>
      </p:sp>
      <p:sp>
        <p:nvSpPr>
          <p:cNvPr id="6" name="Slide Number Placeholder 5"/>
          <p:cNvSpPr>
            <a:spLocks noGrp="1"/>
          </p:cNvSpPr>
          <p:nvPr>
            <p:ph type="sldNum" sz="quarter" idx="12"/>
          </p:nvPr>
        </p:nvSpPr>
        <p:spPr/>
        <p:txBody>
          <a:bodyPr/>
          <a:lstStyle/>
          <a:p>
            <a:fld id="{614B7E8B-A0B3-B743-BDF7-1FBDDD1A42E6}" type="slidenum">
              <a:rPr lang="en-NL" smtClean="0"/>
              <a:t>‹#›</a:t>
            </a:fld>
            <a:endParaRPr lang="en-NL"/>
          </a:p>
        </p:txBody>
      </p:sp>
    </p:spTree>
    <p:extLst>
      <p:ext uri="{BB962C8B-B14F-4D97-AF65-F5344CB8AC3E}">
        <p14:creationId xmlns:p14="http://schemas.microsoft.com/office/powerpoint/2010/main" val="511822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90151" y="2113415"/>
            <a:ext cx="5502751" cy="503727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54748" y="2113415"/>
            <a:ext cx="5502751" cy="503727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D84C4C5-8883-6342-9239-C0AABAAC9708}" type="datetimeFigureOut">
              <a:rPr lang="en-NL" smtClean="0"/>
              <a:t>10/04/2025</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614B7E8B-A0B3-B743-BDF7-1FBDDD1A42E6}" type="slidenum">
              <a:rPr lang="en-NL" smtClean="0"/>
              <a:t>‹#›</a:t>
            </a:fld>
            <a:endParaRPr lang="en-NL"/>
          </a:p>
        </p:txBody>
      </p:sp>
    </p:spTree>
    <p:extLst>
      <p:ext uri="{BB962C8B-B14F-4D97-AF65-F5344CB8AC3E}">
        <p14:creationId xmlns:p14="http://schemas.microsoft.com/office/powerpoint/2010/main" val="3669855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91837" y="422684"/>
            <a:ext cx="11167348" cy="153452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91838" y="1946180"/>
            <a:ext cx="5477462" cy="953793"/>
          </a:xfrm>
        </p:spPr>
        <p:txBody>
          <a:bodyPr anchor="b"/>
          <a:lstStyle>
            <a:lvl1pPr marL="0" indent="0">
              <a:buNone/>
              <a:defRPr sz="2549" b="1"/>
            </a:lvl1pPr>
            <a:lvl2pPr marL="485546" indent="0">
              <a:buNone/>
              <a:defRPr sz="2124" b="1"/>
            </a:lvl2pPr>
            <a:lvl3pPr marL="971093" indent="0">
              <a:buNone/>
              <a:defRPr sz="1912" b="1"/>
            </a:lvl3pPr>
            <a:lvl4pPr marL="1456639" indent="0">
              <a:buNone/>
              <a:defRPr sz="1699" b="1"/>
            </a:lvl4pPr>
            <a:lvl5pPr marL="1942186" indent="0">
              <a:buNone/>
              <a:defRPr sz="1699" b="1"/>
            </a:lvl5pPr>
            <a:lvl6pPr marL="2427732" indent="0">
              <a:buNone/>
              <a:defRPr sz="1699" b="1"/>
            </a:lvl6pPr>
            <a:lvl7pPr marL="2913278" indent="0">
              <a:buNone/>
              <a:defRPr sz="1699" b="1"/>
            </a:lvl7pPr>
            <a:lvl8pPr marL="3398825" indent="0">
              <a:buNone/>
              <a:defRPr sz="1699" b="1"/>
            </a:lvl8pPr>
            <a:lvl9pPr marL="3884371" indent="0">
              <a:buNone/>
              <a:defRPr sz="1699" b="1"/>
            </a:lvl9pPr>
          </a:lstStyle>
          <a:p>
            <a:pPr lvl="0"/>
            <a:r>
              <a:rPr lang="en-GB"/>
              <a:t>Click to edit Master text styles</a:t>
            </a:r>
          </a:p>
        </p:txBody>
      </p:sp>
      <p:sp>
        <p:nvSpPr>
          <p:cNvPr id="4" name="Content Placeholder 3"/>
          <p:cNvSpPr>
            <a:spLocks noGrp="1"/>
          </p:cNvSpPr>
          <p:nvPr>
            <p:ph sz="half" idx="2"/>
          </p:nvPr>
        </p:nvSpPr>
        <p:spPr>
          <a:xfrm>
            <a:off x="891838" y="2899972"/>
            <a:ext cx="5477462" cy="426542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54748" y="1946180"/>
            <a:ext cx="5504438" cy="953793"/>
          </a:xfrm>
        </p:spPr>
        <p:txBody>
          <a:bodyPr anchor="b"/>
          <a:lstStyle>
            <a:lvl1pPr marL="0" indent="0">
              <a:buNone/>
              <a:defRPr sz="2549" b="1"/>
            </a:lvl1pPr>
            <a:lvl2pPr marL="485546" indent="0">
              <a:buNone/>
              <a:defRPr sz="2124" b="1"/>
            </a:lvl2pPr>
            <a:lvl3pPr marL="971093" indent="0">
              <a:buNone/>
              <a:defRPr sz="1912" b="1"/>
            </a:lvl3pPr>
            <a:lvl4pPr marL="1456639" indent="0">
              <a:buNone/>
              <a:defRPr sz="1699" b="1"/>
            </a:lvl4pPr>
            <a:lvl5pPr marL="1942186" indent="0">
              <a:buNone/>
              <a:defRPr sz="1699" b="1"/>
            </a:lvl5pPr>
            <a:lvl6pPr marL="2427732" indent="0">
              <a:buNone/>
              <a:defRPr sz="1699" b="1"/>
            </a:lvl6pPr>
            <a:lvl7pPr marL="2913278" indent="0">
              <a:buNone/>
              <a:defRPr sz="1699" b="1"/>
            </a:lvl7pPr>
            <a:lvl8pPr marL="3398825" indent="0">
              <a:buNone/>
              <a:defRPr sz="1699" b="1"/>
            </a:lvl8pPr>
            <a:lvl9pPr marL="3884371" indent="0">
              <a:buNone/>
              <a:defRPr sz="1699" b="1"/>
            </a:lvl9pPr>
          </a:lstStyle>
          <a:p>
            <a:pPr lvl="0"/>
            <a:r>
              <a:rPr lang="en-GB"/>
              <a:t>Click to edit Master text styles</a:t>
            </a:r>
          </a:p>
        </p:txBody>
      </p:sp>
      <p:sp>
        <p:nvSpPr>
          <p:cNvPr id="6" name="Content Placeholder 5"/>
          <p:cNvSpPr>
            <a:spLocks noGrp="1"/>
          </p:cNvSpPr>
          <p:nvPr>
            <p:ph sz="quarter" idx="4"/>
          </p:nvPr>
        </p:nvSpPr>
        <p:spPr>
          <a:xfrm>
            <a:off x="6554748" y="2899972"/>
            <a:ext cx="5504438" cy="426542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D84C4C5-8883-6342-9239-C0AABAAC9708}" type="datetimeFigureOut">
              <a:rPr lang="en-NL" smtClean="0"/>
              <a:t>10/04/2025</a:t>
            </a:fld>
            <a:endParaRPr lang="en-NL"/>
          </a:p>
        </p:txBody>
      </p:sp>
      <p:sp>
        <p:nvSpPr>
          <p:cNvPr id="8" name="Footer Placeholder 7"/>
          <p:cNvSpPr>
            <a:spLocks noGrp="1"/>
          </p:cNvSpPr>
          <p:nvPr>
            <p:ph type="ftr" sz="quarter" idx="11"/>
          </p:nvPr>
        </p:nvSpPr>
        <p:spPr/>
        <p:txBody>
          <a:bodyPr/>
          <a:lstStyle/>
          <a:p>
            <a:endParaRPr lang="en-NL"/>
          </a:p>
        </p:txBody>
      </p:sp>
      <p:sp>
        <p:nvSpPr>
          <p:cNvPr id="9" name="Slide Number Placeholder 8"/>
          <p:cNvSpPr>
            <a:spLocks noGrp="1"/>
          </p:cNvSpPr>
          <p:nvPr>
            <p:ph type="sldNum" sz="quarter" idx="12"/>
          </p:nvPr>
        </p:nvSpPr>
        <p:spPr/>
        <p:txBody>
          <a:bodyPr/>
          <a:lstStyle/>
          <a:p>
            <a:fld id="{614B7E8B-A0B3-B743-BDF7-1FBDDD1A42E6}" type="slidenum">
              <a:rPr lang="en-NL" smtClean="0"/>
              <a:t>‹#›</a:t>
            </a:fld>
            <a:endParaRPr lang="en-NL"/>
          </a:p>
        </p:txBody>
      </p:sp>
    </p:spTree>
    <p:extLst>
      <p:ext uri="{BB962C8B-B14F-4D97-AF65-F5344CB8AC3E}">
        <p14:creationId xmlns:p14="http://schemas.microsoft.com/office/powerpoint/2010/main" val="811309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D84C4C5-8883-6342-9239-C0AABAAC9708}" type="datetimeFigureOut">
              <a:rPr lang="en-NL" smtClean="0"/>
              <a:t>10/04/2025</a:t>
            </a:fld>
            <a:endParaRPr lang="en-NL"/>
          </a:p>
        </p:txBody>
      </p:sp>
      <p:sp>
        <p:nvSpPr>
          <p:cNvPr id="4" name="Footer Placeholder 3"/>
          <p:cNvSpPr>
            <a:spLocks noGrp="1"/>
          </p:cNvSpPr>
          <p:nvPr>
            <p:ph type="ftr" sz="quarter" idx="11"/>
          </p:nvPr>
        </p:nvSpPr>
        <p:spPr/>
        <p:txBody>
          <a:bodyPr/>
          <a:lstStyle/>
          <a:p>
            <a:endParaRPr lang="en-NL"/>
          </a:p>
        </p:txBody>
      </p:sp>
      <p:sp>
        <p:nvSpPr>
          <p:cNvPr id="5" name="Slide Number Placeholder 4"/>
          <p:cNvSpPr>
            <a:spLocks noGrp="1"/>
          </p:cNvSpPr>
          <p:nvPr>
            <p:ph type="sldNum" sz="quarter" idx="12"/>
          </p:nvPr>
        </p:nvSpPr>
        <p:spPr/>
        <p:txBody>
          <a:bodyPr/>
          <a:lstStyle/>
          <a:p>
            <a:fld id="{614B7E8B-A0B3-B743-BDF7-1FBDDD1A42E6}" type="slidenum">
              <a:rPr lang="en-NL" smtClean="0"/>
              <a:t>‹#›</a:t>
            </a:fld>
            <a:endParaRPr lang="en-NL"/>
          </a:p>
        </p:txBody>
      </p:sp>
    </p:spTree>
    <p:extLst>
      <p:ext uri="{BB962C8B-B14F-4D97-AF65-F5344CB8AC3E}">
        <p14:creationId xmlns:p14="http://schemas.microsoft.com/office/powerpoint/2010/main" val="3408978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84C4C5-8883-6342-9239-C0AABAAC9708}" type="datetimeFigureOut">
              <a:rPr lang="en-NL" smtClean="0"/>
              <a:t>10/04/2025</a:t>
            </a:fld>
            <a:endParaRPr lang="en-NL"/>
          </a:p>
        </p:txBody>
      </p:sp>
      <p:sp>
        <p:nvSpPr>
          <p:cNvPr id="3" name="Footer Placeholder 2"/>
          <p:cNvSpPr>
            <a:spLocks noGrp="1"/>
          </p:cNvSpPr>
          <p:nvPr>
            <p:ph type="ftr" sz="quarter" idx="11"/>
          </p:nvPr>
        </p:nvSpPr>
        <p:spPr/>
        <p:txBody>
          <a:bodyPr/>
          <a:lstStyle/>
          <a:p>
            <a:endParaRPr lang="en-NL"/>
          </a:p>
        </p:txBody>
      </p:sp>
      <p:sp>
        <p:nvSpPr>
          <p:cNvPr id="4" name="Slide Number Placeholder 3"/>
          <p:cNvSpPr>
            <a:spLocks noGrp="1"/>
          </p:cNvSpPr>
          <p:nvPr>
            <p:ph type="sldNum" sz="quarter" idx="12"/>
          </p:nvPr>
        </p:nvSpPr>
        <p:spPr/>
        <p:txBody>
          <a:bodyPr/>
          <a:lstStyle/>
          <a:p>
            <a:fld id="{614B7E8B-A0B3-B743-BDF7-1FBDDD1A42E6}" type="slidenum">
              <a:rPr lang="en-NL" smtClean="0"/>
              <a:t>‹#›</a:t>
            </a:fld>
            <a:endParaRPr lang="en-NL"/>
          </a:p>
        </p:txBody>
      </p:sp>
    </p:spTree>
    <p:extLst>
      <p:ext uri="{BB962C8B-B14F-4D97-AF65-F5344CB8AC3E}">
        <p14:creationId xmlns:p14="http://schemas.microsoft.com/office/powerpoint/2010/main" val="3042670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1838" y="529272"/>
            <a:ext cx="4175954" cy="1852454"/>
          </a:xfrm>
        </p:spPr>
        <p:txBody>
          <a:bodyPr anchor="b"/>
          <a:lstStyle>
            <a:lvl1pPr>
              <a:defRPr sz="3398"/>
            </a:lvl1pPr>
          </a:lstStyle>
          <a:p>
            <a:r>
              <a:rPr lang="en-GB"/>
              <a:t>Click to edit Master title style</a:t>
            </a:r>
            <a:endParaRPr lang="en-US" dirty="0"/>
          </a:p>
        </p:txBody>
      </p:sp>
      <p:sp>
        <p:nvSpPr>
          <p:cNvPr id="3" name="Content Placeholder 2"/>
          <p:cNvSpPr>
            <a:spLocks noGrp="1"/>
          </p:cNvSpPr>
          <p:nvPr>
            <p:ph idx="1"/>
          </p:nvPr>
        </p:nvSpPr>
        <p:spPr>
          <a:xfrm>
            <a:off x="5504438" y="1143082"/>
            <a:ext cx="6554748" cy="5641898"/>
          </a:xfrm>
        </p:spPr>
        <p:txBody>
          <a:bodyPr/>
          <a:lstStyle>
            <a:lvl1pPr>
              <a:defRPr sz="3398"/>
            </a:lvl1pPr>
            <a:lvl2pPr>
              <a:defRPr sz="2974"/>
            </a:lvl2pPr>
            <a:lvl3pPr>
              <a:defRPr sz="2549"/>
            </a:lvl3pPr>
            <a:lvl4pPr>
              <a:defRPr sz="2124"/>
            </a:lvl4pPr>
            <a:lvl5pPr>
              <a:defRPr sz="2124"/>
            </a:lvl5pPr>
            <a:lvl6pPr>
              <a:defRPr sz="2124"/>
            </a:lvl6pPr>
            <a:lvl7pPr>
              <a:defRPr sz="2124"/>
            </a:lvl7pPr>
            <a:lvl8pPr>
              <a:defRPr sz="2124"/>
            </a:lvl8pPr>
            <a:lvl9pPr>
              <a:defRPr sz="2124"/>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91838" y="2381726"/>
            <a:ext cx="4175954" cy="4412443"/>
          </a:xfrm>
        </p:spPr>
        <p:txBody>
          <a:bodyPr/>
          <a:lstStyle>
            <a:lvl1pPr marL="0" indent="0">
              <a:buNone/>
              <a:defRPr sz="1699"/>
            </a:lvl1pPr>
            <a:lvl2pPr marL="485546" indent="0">
              <a:buNone/>
              <a:defRPr sz="1487"/>
            </a:lvl2pPr>
            <a:lvl3pPr marL="971093" indent="0">
              <a:buNone/>
              <a:defRPr sz="1274"/>
            </a:lvl3pPr>
            <a:lvl4pPr marL="1456639" indent="0">
              <a:buNone/>
              <a:defRPr sz="1062"/>
            </a:lvl4pPr>
            <a:lvl5pPr marL="1942186" indent="0">
              <a:buNone/>
              <a:defRPr sz="1062"/>
            </a:lvl5pPr>
            <a:lvl6pPr marL="2427732" indent="0">
              <a:buNone/>
              <a:defRPr sz="1062"/>
            </a:lvl6pPr>
            <a:lvl7pPr marL="2913278" indent="0">
              <a:buNone/>
              <a:defRPr sz="1062"/>
            </a:lvl7pPr>
            <a:lvl8pPr marL="3398825" indent="0">
              <a:buNone/>
              <a:defRPr sz="1062"/>
            </a:lvl8pPr>
            <a:lvl9pPr marL="3884371" indent="0">
              <a:buNone/>
              <a:defRPr sz="1062"/>
            </a:lvl9pPr>
          </a:lstStyle>
          <a:p>
            <a:pPr lvl="0"/>
            <a:r>
              <a:rPr lang="en-GB"/>
              <a:t>Click to edit Master text styles</a:t>
            </a:r>
          </a:p>
        </p:txBody>
      </p:sp>
      <p:sp>
        <p:nvSpPr>
          <p:cNvPr id="5" name="Date Placeholder 4"/>
          <p:cNvSpPr>
            <a:spLocks noGrp="1"/>
          </p:cNvSpPr>
          <p:nvPr>
            <p:ph type="dt" sz="half" idx="10"/>
          </p:nvPr>
        </p:nvSpPr>
        <p:spPr/>
        <p:txBody>
          <a:bodyPr/>
          <a:lstStyle/>
          <a:p>
            <a:fld id="{AD84C4C5-8883-6342-9239-C0AABAAC9708}" type="datetimeFigureOut">
              <a:rPr lang="en-NL" smtClean="0"/>
              <a:t>10/04/2025</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614B7E8B-A0B3-B743-BDF7-1FBDDD1A42E6}" type="slidenum">
              <a:rPr lang="en-NL" smtClean="0"/>
              <a:t>‹#›</a:t>
            </a:fld>
            <a:endParaRPr lang="en-NL"/>
          </a:p>
        </p:txBody>
      </p:sp>
    </p:spTree>
    <p:extLst>
      <p:ext uri="{BB962C8B-B14F-4D97-AF65-F5344CB8AC3E}">
        <p14:creationId xmlns:p14="http://schemas.microsoft.com/office/powerpoint/2010/main" val="3188553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1838" y="529272"/>
            <a:ext cx="4175954" cy="1852454"/>
          </a:xfrm>
        </p:spPr>
        <p:txBody>
          <a:bodyPr anchor="b"/>
          <a:lstStyle>
            <a:lvl1pPr>
              <a:defRPr sz="3398"/>
            </a:lvl1pPr>
          </a:lstStyle>
          <a:p>
            <a:r>
              <a:rPr lang="en-GB"/>
              <a:t>Click to edit Master title style</a:t>
            </a:r>
            <a:endParaRPr lang="en-US" dirty="0"/>
          </a:p>
        </p:txBody>
      </p:sp>
      <p:sp>
        <p:nvSpPr>
          <p:cNvPr id="3" name="Picture Placeholder 2"/>
          <p:cNvSpPr>
            <a:spLocks noGrp="1" noChangeAspect="1"/>
          </p:cNvSpPr>
          <p:nvPr>
            <p:ph type="pic" idx="1"/>
          </p:nvPr>
        </p:nvSpPr>
        <p:spPr>
          <a:xfrm>
            <a:off x="5504438" y="1143082"/>
            <a:ext cx="6554748" cy="5641898"/>
          </a:xfrm>
        </p:spPr>
        <p:txBody>
          <a:bodyPr anchor="t"/>
          <a:lstStyle>
            <a:lvl1pPr marL="0" indent="0">
              <a:buNone/>
              <a:defRPr sz="3398"/>
            </a:lvl1pPr>
            <a:lvl2pPr marL="485546" indent="0">
              <a:buNone/>
              <a:defRPr sz="2974"/>
            </a:lvl2pPr>
            <a:lvl3pPr marL="971093" indent="0">
              <a:buNone/>
              <a:defRPr sz="2549"/>
            </a:lvl3pPr>
            <a:lvl4pPr marL="1456639" indent="0">
              <a:buNone/>
              <a:defRPr sz="2124"/>
            </a:lvl4pPr>
            <a:lvl5pPr marL="1942186" indent="0">
              <a:buNone/>
              <a:defRPr sz="2124"/>
            </a:lvl5pPr>
            <a:lvl6pPr marL="2427732" indent="0">
              <a:buNone/>
              <a:defRPr sz="2124"/>
            </a:lvl6pPr>
            <a:lvl7pPr marL="2913278" indent="0">
              <a:buNone/>
              <a:defRPr sz="2124"/>
            </a:lvl7pPr>
            <a:lvl8pPr marL="3398825" indent="0">
              <a:buNone/>
              <a:defRPr sz="2124"/>
            </a:lvl8pPr>
            <a:lvl9pPr marL="3884371" indent="0">
              <a:buNone/>
              <a:defRPr sz="2124"/>
            </a:lvl9pPr>
          </a:lstStyle>
          <a:p>
            <a:r>
              <a:rPr lang="en-GB"/>
              <a:t>Click icon to add picture</a:t>
            </a:r>
            <a:endParaRPr lang="en-US" dirty="0"/>
          </a:p>
        </p:txBody>
      </p:sp>
      <p:sp>
        <p:nvSpPr>
          <p:cNvPr id="4" name="Text Placeholder 3"/>
          <p:cNvSpPr>
            <a:spLocks noGrp="1"/>
          </p:cNvSpPr>
          <p:nvPr>
            <p:ph type="body" sz="half" idx="2"/>
          </p:nvPr>
        </p:nvSpPr>
        <p:spPr>
          <a:xfrm>
            <a:off x="891838" y="2381726"/>
            <a:ext cx="4175954" cy="4412443"/>
          </a:xfrm>
        </p:spPr>
        <p:txBody>
          <a:bodyPr/>
          <a:lstStyle>
            <a:lvl1pPr marL="0" indent="0">
              <a:buNone/>
              <a:defRPr sz="1699"/>
            </a:lvl1pPr>
            <a:lvl2pPr marL="485546" indent="0">
              <a:buNone/>
              <a:defRPr sz="1487"/>
            </a:lvl2pPr>
            <a:lvl3pPr marL="971093" indent="0">
              <a:buNone/>
              <a:defRPr sz="1274"/>
            </a:lvl3pPr>
            <a:lvl4pPr marL="1456639" indent="0">
              <a:buNone/>
              <a:defRPr sz="1062"/>
            </a:lvl4pPr>
            <a:lvl5pPr marL="1942186" indent="0">
              <a:buNone/>
              <a:defRPr sz="1062"/>
            </a:lvl5pPr>
            <a:lvl6pPr marL="2427732" indent="0">
              <a:buNone/>
              <a:defRPr sz="1062"/>
            </a:lvl6pPr>
            <a:lvl7pPr marL="2913278" indent="0">
              <a:buNone/>
              <a:defRPr sz="1062"/>
            </a:lvl7pPr>
            <a:lvl8pPr marL="3398825" indent="0">
              <a:buNone/>
              <a:defRPr sz="1062"/>
            </a:lvl8pPr>
            <a:lvl9pPr marL="3884371" indent="0">
              <a:buNone/>
              <a:defRPr sz="1062"/>
            </a:lvl9pPr>
          </a:lstStyle>
          <a:p>
            <a:pPr lvl="0"/>
            <a:r>
              <a:rPr lang="en-GB"/>
              <a:t>Click to edit Master text styles</a:t>
            </a:r>
          </a:p>
        </p:txBody>
      </p:sp>
      <p:sp>
        <p:nvSpPr>
          <p:cNvPr id="5" name="Date Placeholder 4"/>
          <p:cNvSpPr>
            <a:spLocks noGrp="1"/>
          </p:cNvSpPr>
          <p:nvPr>
            <p:ph type="dt" sz="half" idx="10"/>
          </p:nvPr>
        </p:nvSpPr>
        <p:spPr/>
        <p:txBody>
          <a:bodyPr/>
          <a:lstStyle/>
          <a:p>
            <a:fld id="{AD84C4C5-8883-6342-9239-C0AABAAC9708}" type="datetimeFigureOut">
              <a:rPr lang="en-NL" smtClean="0"/>
              <a:t>10/04/2025</a:t>
            </a:fld>
            <a:endParaRPr lang="en-NL"/>
          </a:p>
        </p:txBody>
      </p:sp>
      <p:sp>
        <p:nvSpPr>
          <p:cNvPr id="6" name="Footer Placeholder 5"/>
          <p:cNvSpPr>
            <a:spLocks noGrp="1"/>
          </p:cNvSpPr>
          <p:nvPr>
            <p:ph type="ftr" sz="quarter" idx="11"/>
          </p:nvPr>
        </p:nvSpPr>
        <p:spPr/>
        <p:txBody>
          <a:bodyPr/>
          <a:lstStyle/>
          <a:p>
            <a:endParaRPr lang="en-NL"/>
          </a:p>
        </p:txBody>
      </p:sp>
      <p:sp>
        <p:nvSpPr>
          <p:cNvPr id="7" name="Slide Number Placeholder 6"/>
          <p:cNvSpPr>
            <a:spLocks noGrp="1"/>
          </p:cNvSpPr>
          <p:nvPr>
            <p:ph type="sldNum" sz="quarter" idx="12"/>
          </p:nvPr>
        </p:nvSpPr>
        <p:spPr/>
        <p:txBody>
          <a:bodyPr/>
          <a:lstStyle/>
          <a:p>
            <a:fld id="{614B7E8B-A0B3-B743-BDF7-1FBDDD1A42E6}" type="slidenum">
              <a:rPr lang="en-NL" smtClean="0"/>
              <a:t>‹#›</a:t>
            </a:fld>
            <a:endParaRPr lang="en-NL"/>
          </a:p>
        </p:txBody>
      </p:sp>
    </p:spTree>
    <p:extLst>
      <p:ext uri="{BB962C8B-B14F-4D97-AF65-F5344CB8AC3E}">
        <p14:creationId xmlns:p14="http://schemas.microsoft.com/office/powerpoint/2010/main" val="909738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0151" y="422684"/>
            <a:ext cx="11167348" cy="153452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90151" y="2113415"/>
            <a:ext cx="11167348" cy="503727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90151" y="7358359"/>
            <a:ext cx="2913221" cy="422683"/>
          </a:xfrm>
          <a:prstGeom prst="rect">
            <a:avLst/>
          </a:prstGeom>
        </p:spPr>
        <p:txBody>
          <a:bodyPr vert="horz" lIns="91440" tIns="45720" rIns="91440" bIns="45720" rtlCol="0" anchor="ctr"/>
          <a:lstStyle>
            <a:lvl1pPr algn="l">
              <a:defRPr sz="1274">
                <a:solidFill>
                  <a:schemeClr val="tx1">
                    <a:tint val="82000"/>
                  </a:schemeClr>
                </a:solidFill>
              </a:defRPr>
            </a:lvl1pPr>
          </a:lstStyle>
          <a:p>
            <a:fld id="{AD84C4C5-8883-6342-9239-C0AABAAC9708}" type="datetimeFigureOut">
              <a:rPr lang="en-NL" smtClean="0"/>
              <a:t>10/04/2025</a:t>
            </a:fld>
            <a:endParaRPr lang="en-NL"/>
          </a:p>
        </p:txBody>
      </p:sp>
      <p:sp>
        <p:nvSpPr>
          <p:cNvPr id="5" name="Footer Placeholder 4"/>
          <p:cNvSpPr>
            <a:spLocks noGrp="1"/>
          </p:cNvSpPr>
          <p:nvPr>
            <p:ph type="ftr" sz="quarter" idx="3"/>
          </p:nvPr>
        </p:nvSpPr>
        <p:spPr>
          <a:xfrm>
            <a:off x="4288909" y="7358359"/>
            <a:ext cx="4369832" cy="422683"/>
          </a:xfrm>
          <a:prstGeom prst="rect">
            <a:avLst/>
          </a:prstGeom>
        </p:spPr>
        <p:txBody>
          <a:bodyPr vert="horz" lIns="91440" tIns="45720" rIns="91440" bIns="45720" rtlCol="0" anchor="ctr"/>
          <a:lstStyle>
            <a:lvl1pPr algn="ctr">
              <a:defRPr sz="1274">
                <a:solidFill>
                  <a:schemeClr val="tx1">
                    <a:tint val="82000"/>
                  </a:schemeClr>
                </a:solidFill>
              </a:defRPr>
            </a:lvl1pPr>
          </a:lstStyle>
          <a:p>
            <a:endParaRPr lang="en-NL"/>
          </a:p>
        </p:txBody>
      </p:sp>
      <p:sp>
        <p:nvSpPr>
          <p:cNvPr id="6" name="Slide Number Placeholder 5"/>
          <p:cNvSpPr>
            <a:spLocks noGrp="1"/>
          </p:cNvSpPr>
          <p:nvPr>
            <p:ph type="sldNum" sz="quarter" idx="4"/>
          </p:nvPr>
        </p:nvSpPr>
        <p:spPr>
          <a:xfrm>
            <a:off x="9144278" y="7358359"/>
            <a:ext cx="2913221" cy="422683"/>
          </a:xfrm>
          <a:prstGeom prst="rect">
            <a:avLst/>
          </a:prstGeom>
        </p:spPr>
        <p:txBody>
          <a:bodyPr vert="horz" lIns="91440" tIns="45720" rIns="91440" bIns="45720" rtlCol="0" anchor="ctr"/>
          <a:lstStyle>
            <a:lvl1pPr algn="r">
              <a:defRPr sz="1274">
                <a:solidFill>
                  <a:schemeClr val="tx1">
                    <a:tint val="82000"/>
                  </a:schemeClr>
                </a:solidFill>
              </a:defRPr>
            </a:lvl1pPr>
          </a:lstStyle>
          <a:p>
            <a:fld id="{614B7E8B-A0B3-B743-BDF7-1FBDDD1A42E6}" type="slidenum">
              <a:rPr lang="en-NL" smtClean="0"/>
              <a:t>‹#›</a:t>
            </a:fld>
            <a:endParaRPr lang="en-NL"/>
          </a:p>
        </p:txBody>
      </p:sp>
    </p:spTree>
    <p:extLst>
      <p:ext uri="{BB962C8B-B14F-4D97-AF65-F5344CB8AC3E}">
        <p14:creationId xmlns:p14="http://schemas.microsoft.com/office/powerpoint/2010/main" val="186162405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71093" rtl="0" eaLnBrk="1" latinLnBrk="0" hangingPunct="1">
        <a:lnSpc>
          <a:spcPct val="90000"/>
        </a:lnSpc>
        <a:spcBef>
          <a:spcPct val="0"/>
        </a:spcBef>
        <a:buNone/>
        <a:defRPr sz="4673" kern="1200">
          <a:solidFill>
            <a:schemeClr val="tx1"/>
          </a:solidFill>
          <a:latin typeface="+mj-lt"/>
          <a:ea typeface="+mj-ea"/>
          <a:cs typeface="+mj-cs"/>
        </a:defRPr>
      </a:lvl1pPr>
    </p:titleStyle>
    <p:bodyStyle>
      <a:lvl1pPr marL="242773" indent="-242773" algn="l" defTabSz="971093" rtl="0" eaLnBrk="1" latinLnBrk="0" hangingPunct="1">
        <a:lnSpc>
          <a:spcPct val="90000"/>
        </a:lnSpc>
        <a:spcBef>
          <a:spcPts val="1062"/>
        </a:spcBef>
        <a:buFont typeface="Arial" panose="020B0604020202020204" pitchFamily="34" charset="0"/>
        <a:buChar char="•"/>
        <a:defRPr sz="2974" kern="1200">
          <a:solidFill>
            <a:schemeClr val="tx1"/>
          </a:solidFill>
          <a:latin typeface="+mn-lt"/>
          <a:ea typeface="+mn-ea"/>
          <a:cs typeface="+mn-cs"/>
        </a:defRPr>
      </a:lvl1pPr>
      <a:lvl2pPr marL="728320" indent="-242773" algn="l" defTabSz="971093" rtl="0" eaLnBrk="1" latinLnBrk="0" hangingPunct="1">
        <a:lnSpc>
          <a:spcPct val="90000"/>
        </a:lnSpc>
        <a:spcBef>
          <a:spcPts val="531"/>
        </a:spcBef>
        <a:buFont typeface="Arial" panose="020B0604020202020204" pitchFamily="34" charset="0"/>
        <a:buChar char="•"/>
        <a:defRPr sz="2549" kern="1200">
          <a:solidFill>
            <a:schemeClr val="tx1"/>
          </a:solidFill>
          <a:latin typeface="+mn-lt"/>
          <a:ea typeface="+mn-ea"/>
          <a:cs typeface="+mn-cs"/>
        </a:defRPr>
      </a:lvl2pPr>
      <a:lvl3pPr marL="1213866" indent="-242773" algn="l" defTabSz="971093" rtl="0" eaLnBrk="1" latinLnBrk="0" hangingPunct="1">
        <a:lnSpc>
          <a:spcPct val="90000"/>
        </a:lnSpc>
        <a:spcBef>
          <a:spcPts val="531"/>
        </a:spcBef>
        <a:buFont typeface="Arial" panose="020B0604020202020204" pitchFamily="34" charset="0"/>
        <a:buChar char="•"/>
        <a:defRPr sz="2124" kern="1200">
          <a:solidFill>
            <a:schemeClr val="tx1"/>
          </a:solidFill>
          <a:latin typeface="+mn-lt"/>
          <a:ea typeface="+mn-ea"/>
          <a:cs typeface="+mn-cs"/>
        </a:defRPr>
      </a:lvl3pPr>
      <a:lvl4pPr marL="1699412" indent="-242773" algn="l" defTabSz="971093" rtl="0" eaLnBrk="1" latinLnBrk="0" hangingPunct="1">
        <a:lnSpc>
          <a:spcPct val="90000"/>
        </a:lnSpc>
        <a:spcBef>
          <a:spcPts val="531"/>
        </a:spcBef>
        <a:buFont typeface="Arial" panose="020B0604020202020204" pitchFamily="34" charset="0"/>
        <a:buChar char="•"/>
        <a:defRPr sz="1912" kern="1200">
          <a:solidFill>
            <a:schemeClr val="tx1"/>
          </a:solidFill>
          <a:latin typeface="+mn-lt"/>
          <a:ea typeface="+mn-ea"/>
          <a:cs typeface="+mn-cs"/>
        </a:defRPr>
      </a:lvl4pPr>
      <a:lvl5pPr marL="2184959" indent="-242773" algn="l" defTabSz="971093" rtl="0" eaLnBrk="1" latinLnBrk="0" hangingPunct="1">
        <a:lnSpc>
          <a:spcPct val="90000"/>
        </a:lnSpc>
        <a:spcBef>
          <a:spcPts val="531"/>
        </a:spcBef>
        <a:buFont typeface="Arial" panose="020B0604020202020204" pitchFamily="34" charset="0"/>
        <a:buChar char="•"/>
        <a:defRPr sz="1912" kern="1200">
          <a:solidFill>
            <a:schemeClr val="tx1"/>
          </a:solidFill>
          <a:latin typeface="+mn-lt"/>
          <a:ea typeface="+mn-ea"/>
          <a:cs typeface="+mn-cs"/>
        </a:defRPr>
      </a:lvl5pPr>
      <a:lvl6pPr marL="2670505" indent="-242773" algn="l" defTabSz="971093" rtl="0" eaLnBrk="1" latinLnBrk="0" hangingPunct="1">
        <a:lnSpc>
          <a:spcPct val="90000"/>
        </a:lnSpc>
        <a:spcBef>
          <a:spcPts val="531"/>
        </a:spcBef>
        <a:buFont typeface="Arial" panose="020B0604020202020204" pitchFamily="34" charset="0"/>
        <a:buChar char="•"/>
        <a:defRPr sz="1912" kern="1200">
          <a:solidFill>
            <a:schemeClr val="tx1"/>
          </a:solidFill>
          <a:latin typeface="+mn-lt"/>
          <a:ea typeface="+mn-ea"/>
          <a:cs typeface="+mn-cs"/>
        </a:defRPr>
      </a:lvl6pPr>
      <a:lvl7pPr marL="3156052" indent="-242773" algn="l" defTabSz="971093" rtl="0" eaLnBrk="1" latinLnBrk="0" hangingPunct="1">
        <a:lnSpc>
          <a:spcPct val="90000"/>
        </a:lnSpc>
        <a:spcBef>
          <a:spcPts val="531"/>
        </a:spcBef>
        <a:buFont typeface="Arial" panose="020B0604020202020204" pitchFamily="34" charset="0"/>
        <a:buChar char="•"/>
        <a:defRPr sz="1912" kern="1200">
          <a:solidFill>
            <a:schemeClr val="tx1"/>
          </a:solidFill>
          <a:latin typeface="+mn-lt"/>
          <a:ea typeface="+mn-ea"/>
          <a:cs typeface="+mn-cs"/>
        </a:defRPr>
      </a:lvl7pPr>
      <a:lvl8pPr marL="3641598" indent="-242773" algn="l" defTabSz="971093" rtl="0" eaLnBrk="1" latinLnBrk="0" hangingPunct="1">
        <a:lnSpc>
          <a:spcPct val="90000"/>
        </a:lnSpc>
        <a:spcBef>
          <a:spcPts val="531"/>
        </a:spcBef>
        <a:buFont typeface="Arial" panose="020B0604020202020204" pitchFamily="34" charset="0"/>
        <a:buChar char="•"/>
        <a:defRPr sz="1912" kern="1200">
          <a:solidFill>
            <a:schemeClr val="tx1"/>
          </a:solidFill>
          <a:latin typeface="+mn-lt"/>
          <a:ea typeface="+mn-ea"/>
          <a:cs typeface="+mn-cs"/>
        </a:defRPr>
      </a:lvl8pPr>
      <a:lvl9pPr marL="4127144" indent="-242773" algn="l" defTabSz="971093" rtl="0" eaLnBrk="1" latinLnBrk="0" hangingPunct="1">
        <a:lnSpc>
          <a:spcPct val="90000"/>
        </a:lnSpc>
        <a:spcBef>
          <a:spcPts val="531"/>
        </a:spcBef>
        <a:buFont typeface="Arial" panose="020B0604020202020204" pitchFamily="34" charset="0"/>
        <a:buChar char="•"/>
        <a:defRPr sz="1912" kern="1200">
          <a:solidFill>
            <a:schemeClr val="tx1"/>
          </a:solidFill>
          <a:latin typeface="+mn-lt"/>
          <a:ea typeface="+mn-ea"/>
          <a:cs typeface="+mn-cs"/>
        </a:defRPr>
      </a:lvl9pPr>
    </p:bodyStyle>
    <p:otherStyle>
      <a:defPPr>
        <a:defRPr lang="en-US"/>
      </a:defPPr>
      <a:lvl1pPr marL="0" algn="l" defTabSz="971093" rtl="0" eaLnBrk="1" latinLnBrk="0" hangingPunct="1">
        <a:defRPr sz="1912" kern="1200">
          <a:solidFill>
            <a:schemeClr val="tx1"/>
          </a:solidFill>
          <a:latin typeface="+mn-lt"/>
          <a:ea typeface="+mn-ea"/>
          <a:cs typeface="+mn-cs"/>
        </a:defRPr>
      </a:lvl1pPr>
      <a:lvl2pPr marL="485546" algn="l" defTabSz="971093" rtl="0" eaLnBrk="1" latinLnBrk="0" hangingPunct="1">
        <a:defRPr sz="1912" kern="1200">
          <a:solidFill>
            <a:schemeClr val="tx1"/>
          </a:solidFill>
          <a:latin typeface="+mn-lt"/>
          <a:ea typeface="+mn-ea"/>
          <a:cs typeface="+mn-cs"/>
        </a:defRPr>
      </a:lvl2pPr>
      <a:lvl3pPr marL="971093" algn="l" defTabSz="971093" rtl="0" eaLnBrk="1" latinLnBrk="0" hangingPunct="1">
        <a:defRPr sz="1912" kern="1200">
          <a:solidFill>
            <a:schemeClr val="tx1"/>
          </a:solidFill>
          <a:latin typeface="+mn-lt"/>
          <a:ea typeface="+mn-ea"/>
          <a:cs typeface="+mn-cs"/>
        </a:defRPr>
      </a:lvl3pPr>
      <a:lvl4pPr marL="1456639" algn="l" defTabSz="971093" rtl="0" eaLnBrk="1" latinLnBrk="0" hangingPunct="1">
        <a:defRPr sz="1912" kern="1200">
          <a:solidFill>
            <a:schemeClr val="tx1"/>
          </a:solidFill>
          <a:latin typeface="+mn-lt"/>
          <a:ea typeface="+mn-ea"/>
          <a:cs typeface="+mn-cs"/>
        </a:defRPr>
      </a:lvl4pPr>
      <a:lvl5pPr marL="1942186" algn="l" defTabSz="971093" rtl="0" eaLnBrk="1" latinLnBrk="0" hangingPunct="1">
        <a:defRPr sz="1912" kern="1200">
          <a:solidFill>
            <a:schemeClr val="tx1"/>
          </a:solidFill>
          <a:latin typeface="+mn-lt"/>
          <a:ea typeface="+mn-ea"/>
          <a:cs typeface="+mn-cs"/>
        </a:defRPr>
      </a:lvl5pPr>
      <a:lvl6pPr marL="2427732" algn="l" defTabSz="971093" rtl="0" eaLnBrk="1" latinLnBrk="0" hangingPunct="1">
        <a:defRPr sz="1912" kern="1200">
          <a:solidFill>
            <a:schemeClr val="tx1"/>
          </a:solidFill>
          <a:latin typeface="+mn-lt"/>
          <a:ea typeface="+mn-ea"/>
          <a:cs typeface="+mn-cs"/>
        </a:defRPr>
      </a:lvl6pPr>
      <a:lvl7pPr marL="2913278" algn="l" defTabSz="971093" rtl="0" eaLnBrk="1" latinLnBrk="0" hangingPunct="1">
        <a:defRPr sz="1912" kern="1200">
          <a:solidFill>
            <a:schemeClr val="tx1"/>
          </a:solidFill>
          <a:latin typeface="+mn-lt"/>
          <a:ea typeface="+mn-ea"/>
          <a:cs typeface="+mn-cs"/>
        </a:defRPr>
      </a:lvl7pPr>
      <a:lvl8pPr marL="3398825" algn="l" defTabSz="971093" rtl="0" eaLnBrk="1" latinLnBrk="0" hangingPunct="1">
        <a:defRPr sz="1912" kern="1200">
          <a:solidFill>
            <a:schemeClr val="tx1"/>
          </a:solidFill>
          <a:latin typeface="+mn-lt"/>
          <a:ea typeface="+mn-ea"/>
          <a:cs typeface="+mn-cs"/>
        </a:defRPr>
      </a:lvl8pPr>
      <a:lvl9pPr marL="3884371" algn="l" defTabSz="971093" rtl="0" eaLnBrk="1" latinLnBrk="0" hangingPunct="1">
        <a:defRPr sz="19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3.png"/><Relationship Id="rId26" Type="http://schemas.openxmlformats.org/officeDocument/2006/relationships/image" Target="../media/image19.emf"/><Relationship Id="rId3" Type="http://schemas.openxmlformats.org/officeDocument/2006/relationships/image" Target="../media/image1.png"/><Relationship Id="rId21" Type="http://schemas.openxmlformats.org/officeDocument/2006/relationships/image" Target="../media/image15.png"/><Relationship Id="rId7" Type="http://schemas.openxmlformats.org/officeDocument/2006/relationships/image" Target="../media/image4.png"/><Relationship Id="rId12" Type="http://schemas.openxmlformats.org/officeDocument/2006/relationships/image" Target="../media/image9.png"/><Relationship Id="rId17" Type="http://schemas.microsoft.com/office/2007/relationships/hdphoto" Target="../media/hdphoto3.wdp"/><Relationship Id="rId25" Type="http://schemas.openxmlformats.org/officeDocument/2006/relationships/image" Target="../media/image18.emf"/><Relationship Id="rId2" Type="http://schemas.openxmlformats.org/officeDocument/2006/relationships/notesSlide" Target="../notesSlides/notesSlide1.xml"/><Relationship Id="rId16" Type="http://schemas.openxmlformats.org/officeDocument/2006/relationships/image" Target="../media/image12.png"/><Relationship Id="rId20"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24" Type="http://schemas.microsoft.com/office/2007/relationships/hdphoto" Target="../media/hdphoto5.wdp"/><Relationship Id="rId5" Type="http://schemas.openxmlformats.org/officeDocument/2006/relationships/image" Target="../media/image2.png"/><Relationship Id="rId15" Type="http://schemas.microsoft.com/office/2007/relationships/hdphoto" Target="../media/hdphoto2.wdp"/><Relationship Id="rId23" Type="http://schemas.openxmlformats.org/officeDocument/2006/relationships/image" Target="../media/image17.png"/><Relationship Id="rId10" Type="http://schemas.openxmlformats.org/officeDocument/2006/relationships/image" Target="../media/image7.png"/><Relationship Id="rId19"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80" name="Group 1079">
            <a:extLst>
              <a:ext uri="{FF2B5EF4-FFF2-40B4-BE49-F238E27FC236}">
                <a16:creationId xmlns:a16="http://schemas.microsoft.com/office/drawing/2014/main" id="{FDBB70A3-7ADF-58F0-AF6A-3681E7D7E33E}"/>
              </a:ext>
            </a:extLst>
          </p:cNvPr>
          <p:cNvGrpSpPr/>
          <p:nvPr/>
        </p:nvGrpSpPr>
        <p:grpSpPr>
          <a:xfrm>
            <a:off x="7523001" y="5605184"/>
            <a:ext cx="944574" cy="1295848"/>
            <a:chOff x="7073056" y="5720635"/>
            <a:chExt cx="944574" cy="1295848"/>
          </a:xfrm>
        </p:grpSpPr>
        <p:grpSp>
          <p:nvGrpSpPr>
            <p:cNvPr id="1044" name="Group 1043">
              <a:extLst>
                <a:ext uri="{FF2B5EF4-FFF2-40B4-BE49-F238E27FC236}">
                  <a16:creationId xmlns:a16="http://schemas.microsoft.com/office/drawing/2014/main" id="{ADE3DA3A-50F8-ACD5-63F4-33486CC1C7E3}"/>
                </a:ext>
              </a:extLst>
            </p:cNvPr>
            <p:cNvGrpSpPr/>
            <p:nvPr/>
          </p:nvGrpSpPr>
          <p:grpSpPr>
            <a:xfrm>
              <a:off x="7073056" y="5720635"/>
              <a:ext cx="944574" cy="1295848"/>
              <a:chOff x="7931247" y="5351958"/>
              <a:chExt cx="944574" cy="1295848"/>
            </a:xfrm>
          </p:grpSpPr>
          <p:grpSp>
            <p:nvGrpSpPr>
              <p:cNvPr id="1034" name="Group 1033">
                <a:extLst>
                  <a:ext uri="{FF2B5EF4-FFF2-40B4-BE49-F238E27FC236}">
                    <a16:creationId xmlns:a16="http://schemas.microsoft.com/office/drawing/2014/main" id="{E984BC07-3393-5EE0-291A-571057B54A9D}"/>
                  </a:ext>
                </a:extLst>
              </p:cNvPr>
              <p:cNvGrpSpPr/>
              <p:nvPr/>
            </p:nvGrpSpPr>
            <p:grpSpPr>
              <a:xfrm>
                <a:off x="7931247" y="5494010"/>
                <a:ext cx="944574" cy="872772"/>
                <a:chOff x="7996912" y="5602977"/>
                <a:chExt cx="944574" cy="872772"/>
              </a:xfrm>
            </p:grpSpPr>
            <p:pic>
              <p:nvPicPr>
                <p:cNvPr id="1035" name="Picture 1034" descr="A person in a grey shirt&#10;&#10;AI-generated content may be incorrect.">
                  <a:extLst>
                    <a:ext uri="{FF2B5EF4-FFF2-40B4-BE49-F238E27FC236}">
                      <a16:creationId xmlns:a16="http://schemas.microsoft.com/office/drawing/2014/main" id="{6AB3CD26-3550-FC77-7904-F0C9F89A396A}"/>
                    </a:ext>
                  </a:extLst>
                </p:cNvPr>
                <p:cNvPicPr>
                  <a:picLocks noChangeAspect="1"/>
                </p:cNvPicPr>
                <p:nvPr/>
              </p:nvPicPr>
              <p:blipFill>
                <a:blip r:embed="rId3">
                  <a:clrChange>
                    <a:clrFrom>
                      <a:srgbClr val="FFFFFF"/>
                    </a:clrFrom>
                    <a:clrTo>
                      <a:srgbClr val="FFFFFF">
                        <a:alpha val="0"/>
                      </a:srgbClr>
                    </a:clrTo>
                  </a:clrChange>
                  <a:duotone>
                    <a:schemeClr val="bg2">
                      <a:shade val="45000"/>
                      <a:satMod val="135000"/>
                    </a:schemeClr>
                    <a:prstClr val="white"/>
                  </a:duotone>
                  <a:extLst>
                    <a:ext uri="{BEBA8EAE-BF5A-486C-A8C5-ECC9F3942E4B}">
                      <a14:imgProps xmlns:a14="http://schemas.microsoft.com/office/drawing/2010/main">
                        <a14:imgLayer r:embed="rId4">
                          <a14:imgEffect>
                            <a14:colorTemperature colorTemp="8800"/>
                          </a14:imgEffect>
                          <a14:imgEffect>
                            <a14:brightnessContrast contrast="-40000"/>
                          </a14:imgEffect>
                        </a14:imgLayer>
                      </a14:imgProps>
                    </a:ext>
                  </a:extLst>
                </a:blip>
                <a:srcRect l="31147" t="19795" r="13709" b="49077"/>
                <a:stretch/>
              </p:blipFill>
              <p:spPr>
                <a:xfrm>
                  <a:off x="7996912" y="5602977"/>
                  <a:ext cx="944574" cy="872772"/>
                </a:xfrm>
                <a:prstGeom prst="rect">
                  <a:avLst/>
                </a:prstGeom>
              </p:spPr>
            </p:pic>
            <p:sp>
              <p:nvSpPr>
                <p:cNvPr id="1036" name="Freeform 1035">
                  <a:extLst>
                    <a:ext uri="{FF2B5EF4-FFF2-40B4-BE49-F238E27FC236}">
                      <a16:creationId xmlns:a16="http://schemas.microsoft.com/office/drawing/2014/main" id="{C6BAE8E7-9321-0C52-44EC-C664EF1017B1}"/>
                    </a:ext>
                  </a:extLst>
                </p:cNvPr>
                <p:cNvSpPr/>
                <p:nvPr/>
              </p:nvSpPr>
              <p:spPr>
                <a:xfrm>
                  <a:off x="8632732" y="5883192"/>
                  <a:ext cx="224393" cy="506139"/>
                </a:xfrm>
                <a:custGeom>
                  <a:avLst/>
                  <a:gdLst>
                    <a:gd name="connsiteX0" fmla="*/ 117697 w 465005"/>
                    <a:gd name="connsiteY0" fmla="*/ 7720 h 508481"/>
                    <a:gd name="connsiteX1" fmla="*/ 427494 w 465005"/>
                    <a:gd name="connsiteY1" fmla="*/ 162618 h 508481"/>
                    <a:gd name="connsiteX2" fmla="*/ 417500 w 465005"/>
                    <a:gd name="connsiteY2" fmla="*/ 482408 h 508481"/>
                    <a:gd name="connsiteX3" fmla="*/ 47743 w 465005"/>
                    <a:gd name="connsiteY3" fmla="*/ 442435 h 508481"/>
                    <a:gd name="connsiteX4" fmla="*/ 12766 w 465005"/>
                    <a:gd name="connsiteY4" fmla="*/ 67681 h 508481"/>
                    <a:gd name="connsiteX5" fmla="*/ 117697 w 465005"/>
                    <a:gd name="connsiteY5" fmla="*/ 7720 h 508481"/>
                    <a:gd name="connsiteX0" fmla="*/ 100990 w 448298"/>
                    <a:gd name="connsiteY0" fmla="*/ 1170 h 501931"/>
                    <a:gd name="connsiteX1" fmla="*/ 410787 w 448298"/>
                    <a:gd name="connsiteY1" fmla="*/ 156068 h 501931"/>
                    <a:gd name="connsiteX2" fmla="*/ 400793 w 448298"/>
                    <a:gd name="connsiteY2" fmla="*/ 475858 h 501931"/>
                    <a:gd name="connsiteX3" fmla="*/ 31036 w 448298"/>
                    <a:gd name="connsiteY3" fmla="*/ 435885 h 501931"/>
                    <a:gd name="connsiteX4" fmla="*/ 37732 w 448298"/>
                    <a:gd name="connsiteY4" fmla="*/ 230326 h 501931"/>
                    <a:gd name="connsiteX5" fmla="*/ 100990 w 448298"/>
                    <a:gd name="connsiteY5" fmla="*/ 1170 h 501931"/>
                    <a:gd name="connsiteX0" fmla="*/ 68880 w 413228"/>
                    <a:gd name="connsiteY0" fmla="*/ 1170 h 495266"/>
                    <a:gd name="connsiteX1" fmla="*/ 378677 w 413228"/>
                    <a:gd name="connsiteY1" fmla="*/ 156068 h 495266"/>
                    <a:gd name="connsiteX2" fmla="*/ 368683 w 413228"/>
                    <a:gd name="connsiteY2" fmla="*/ 475858 h 495266"/>
                    <a:gd name="connsiteX3" fmla="*/ 48935 w 413228"/>
                    <a:gd name="connsiteY3" fmla="*/ 416548 h 495266"/>
                    <a:gd name="connsiteX4" fmla="*/ 5622 w 413228"/>
                    <a:gd name="connsiteY4" fmla="*/ 230326 h 495266"/>
                    <a:gd name="connsiteX5" fmla="*/ 68880 w 413228"/>
                    <a:gd name="connsiteY5" fmla="*/ 1170 h 495266"/>
                    <a:gd name="connsiteX0" fmla="*/ 68952 w 407048"/>
                    <a:gd name="connsiteY0" fmla="*/ 1170 h 527193"/>
                    <a:gd name="connsiteX1" fmla="*/ 378749 w 407048"/>
                    <a:gd name="connsiteY1" fmla="*/ 156068 h 527193"/>
                    <a:gd name="connsiteX2" fmla="*/ 368755 w 407048"/>
                    <a:gd name="connsiteY2" fmla="*/ 475858 h 527193"/>
                    <a:gd name="connsiteX3" fmla="*/ 165692 w 407048"/>
                    <a:gd name="connsiteY3" fmla="*/ 484226 h 527193"/>
                    <a:gd name="connsiteX4" fmla="*/ 5694 w 407048"/>
                    <a:gd name="connsiteY4" fmla="*/ 230326 h 527193"/>
                    <a:gd name="connsiteX5" fmla="*/ 68952 w 407048"/>
                    <a:gd name="connsiteY5" fmla="*/ 1170 h 527193"/>
                    <a:gd name="connsiteX0" fmla="*/ 68952 w 407048"/>
                    <a:gd name="connsiteY0" fmla="*/ 1170 h 505648"/>
                    <a:gd name="connsiteX1" fmla="*/ 378749 w 407048"/>
                    <a:gd name="connsiteY1" fmla="*/ 156068 h 505648"/>
                    <a:gd name="connsiteX2" fmla="*/ 368755 w 407048"/>
                    <a:gd name="connsiteY2" fmla="*/ 475858 h 505648"/>
                    <a:gd name="connsiteX3" fmla="*/ 165692 w 407048"/>
                    <a:gd name="connsiteY3" fmla="*/ 484226 h 505648"/>
                    <a:gd name="connsiteX4" fmla="*/ 5694 w 407048"/>
                    <a:gd name="connsiteY4" fmla="*/ 230326 h 505648"/>
                    <a:gd name="connsiteX5" fmla="*/ 68952 w 407048"/>
                    <a:gd name="connsiteY5" fmla="*/ 1170 h 505648"/>
                    <a:gd name="connsiteX0" fmla="*/ 65643 w 406291"/>
                    <a:gd name="connsiteY0" fmla="*/ 1170 h 507864"/>
                    <a:gd name="connsiteX1" fmla="*/ 375440 w 406291"/>
                    <a:gd name="connsiteY1" fmla="*/ 156068 h 507864"/>
                    <a:gd name="connsiteX2" fmla="*/ 365446 w 406291"/>
                    <a:gd name="connsiteY2" fmla="*/ 475858 h 507864"/>
                    <a:gd name="connsiteX3" fmla="*/ 112374 w 406291"/>
                    <a:gd name="connsiteY3" fmla="*/ 489061 h 507864"/>
                    <a:gd name="connsiteX4" fmla="*/ 2385 w 406291"/>
                    <a:gd name="connsiteY4" fmla="*/ 230326 h 507864"/>
                    <a:gd name="connsiteX5" fmla="*/ 65643 w 406291"/>
                    <a:gd name="connsiteY5" fmla="*/ 1170 h 507864"/>
                    <a:gd name="connsiteX0" fmla="*/ 65643 w 393956"/>
                    <a:gd name="connsiteY0" fmla="*/ 1061 h 491160"/>
                    <a:gd name="connsiteX1" fmla="*/ 375440 w 393956"/>
                    <a:gd name="connsiteY1" fmla="*/ 155959 h 491160"/>
                    <a:gd name="connsiteX2" fmla="*/ 332109 w 393956"/>
                    <a:gd name="connsiteY2" fmla="*/ 412906 h 491160"/>
                    <a:gd name="connsiteX3" fmla="*/ 112374 w 393956"/>
                    <a:gd name="connsiteY3" fmla="*/ 488952 h 491160"/>
                    <a:gd name="connsiteX4" fmla="*/ 2385 w 393956"/>
                    <a:gd name="connsiteY4" fmla="*/ 230217 h 491160"/>
                    <a:gd name="connsiteX5" fmla="*/ 65643 w 393956"/>
                    <a:gd name="connsiteY5" fmla="*/ 1061 h 491160"/>
                    <a:gd name="connsiteX0" fmla="*/ 65643 w 393956"/>
                    <a:gd name="connsiteY0" fmla="*/ 9406 h 499505"/>
                    <a:gd name="connsiteX1" fmla="*/ 375440 w 393956"/>
                    <a:gd name="connsiteY1" fmla="*/ 164304 h 499505"/>
                    <a:gd name="connsiteX2" fmla="*/ 332109 w 393956"/>
                    <a:gd name="connsiteY2" fmla="*/ 421251 h 499505"/>
                    <a:gd name="connsiteX3" fmla="*/ 112374 w 393956"/>
                    <a:gd name="connsiteY3" fmla="*/ 497297 h 499505"/>
                    <a:gd name="connsiteX4" fmla="*/ 2385 w 393956"/>
                    <a:gd name="connsiteY4" fmla="*/ 238562 h 499505"/>
                    <a:gd name="connsiteX5" fmla="*/ 65643 w 393956"/>
                    <a:gd name="connsiteY5" fmla="*/ 9406 h 499505"/>
                    <a:gd name="connsiteX0" fmla="*/ 65308 w 374295"/>
                    <a:gd name="connsiteY0" fmla="*/ 6 h 489672"/>
                    <a:gd name="connsiteX1" fmla="*/ 350102 w 374295"/>
                    <a:gd name="connsiteY1" fmla="*/ 222582 h 489672"/>
                    <a:gd name="connsiteX2" fmla="*/ 331774 w 374295"/>
                    <a:gd name="connsiteY2" fmla="*/ 411851 h 489672"/>
                    <a:gd name="connsiteX3" fmla="*/ 112039 w 374295"/>
                    <a:gd name="connsiteY3" fmla="*/ 487897 h 489672"/>
                    <a:gd name="connsiteX4" fmla="*/ 2050 w 374295"/>
                    <a:gd name="connsiteY4" fmla="*/ 229162 h 489672"/>
                    <a:gd name="connsiteX5" fmla="*/ 65308 w 374295"/>
                    <a:gd name="connsiteY5" fmla="*/ 6 h 489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4295" h="489672">
                      <a:moveTo>
                        <a:pt x="65308" y="6"/>
                      </a:moveTo>
                      <a:cubicBezTo>
                        <a:pt x="123317" y="-1091"/>
                        <a:pt x="305691" y="153941"/>
                        <a:pt x="350102" y="222582"/>
                      </a:cubicBezTo>
                      <a:cubicBezTo>
                        <a:pt x="394513" y="291223"/>
                        <a:pt x="371451" y="367632"/>
                        <a:pt x="331774" y="411851"/>
                      </a:cubicBezTo>
                      <a:cubicBezTo>
                        <a:pt x="292097" y="456070"/>
                        <a:pt x="221167" y="499008"/>
                        <a:pt x="112039" y="487897"/>
                      </a:cubicBezTo>
                      <a:cubicBezTo>
                        <a:pt x="44583" y="418776"/>
                        <a:pt x="9839" y="310477"/>
                        <a:pt x="2050" y="229162"/>
                      </a:cubicBezTo>
                      <a:cubicBezTo>
                        <a:pt x="-5739" y="147847"/>
                        <a:pt x="7299" y="1103"/>
                        <a:pt x="65308" y="6"/>
                      </a:cubicBezTo>
                      <a:close/>
                    </a:path>
                  </a:pathLst>
                </a:custGeom>
                <a:solidFill>
                  <a:srgbClr val="DCDCD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37" name="Freeform 1036">
                  <a:extLst>
                    <a:ext uri="{FF2B5EF4-FFF2-40B4-BE49-F238E27FC236}">
                      <a16:creationId xmlns:a16="http://schemas.microsoft.com/office/drawing/2014/main" id="{C7B82E52-07C5-1784-A3A8-2F2BA13F648E}"/>
                    </a:ext>
                  </a:extLst>
                </p:cNvPr>
                <p:cNvSpPr/>
                <p:nvPr/>
              </p:nvSpPr>
              <p:spPr>
                <a:xfrm>
                  <a:off x="8624457" y="5883193"/>
                  <a:ext cx="224393" cy="506139"/>
                </a:xfrm>
                <a:custGeom>
                  <a:avLst/>
                  <a:gdLst>
                    <a:gd name="connsiteX0" fmla="*/ 117697 w 465005"/>
                    <a:gd name="connsiteY0" fmla="*/ 7720 h 508481"/>
                    <a:gd name="connsiteX1" fmla="*/ 427494 w 465005"/>
                    <a:gd name="connsiteY1" fmla="*/ 162618 h 508481"/>
                    <a:gd name="connsiteX2" fmla="*/ 417500 w 465005"/>
                    <a:gd name="connsiteY2" fmla="*/ 482408 h 508481"/>
                    <a:gd name="connsiteX3" fmla="*/ 47743 w 465005"/>
                    <a:gd name="connsiteY3" fmla="*/ 442435 h 508481"/>
                    <a:gd name="connsiteX4" fmla="*/ 12766 w 465005"/>
                    <a:gd name="connsiteY4" fmla="*/ 67681 h 508481"/>
                    <a:gd name="connsiteX5" fmla="*/ 117697 w 465005"/>
                    <a:gd name="connsiteY5" fmla="*/ 7720 h 508481"/>
                    <a:gd name="connsiteX0" fmla="*/ 100990 w 448298"/>
                    <a:gd name="connsiteY0" fmla="*/ 1170 h 501931"/>
                    <a:gd name="connsiteX1" fmla="*/ 410787 w 448298"/>
                    <a:gd name="connsiteY1" fmla="*/ 156068 h 501931"/>
                    <a:gd name="connsiteX2" fmla="*/ 400793 w 448298"/>
                    <a:gd name="connsiteY2" fmla="*/ 475858 h 501931"/>
                    <a:gd name="connsiteX3" fmla="*/ 31036 w 448298"/>
                    <a:gd name="connsiteY3" fmla="*/ 435885 h 501931"/>
                    <a:gd name="connsiteX4" fmla="*/ 37732 w 448298"/>
                    <a:gd name="connsiteY4" fmla="*/ 230326 h 501931"/>
                    <a:gd name="connsiteX5" fmla="*/ 100990 w 448298"/>
                    <a:gd name="connsiteY5" fmla="*/ 1170 h 501931"/>
                    <a:gd name="connsiteX0" fmla="*/ 68880 w 413228"/>
                    <a:gd name="connsiteY0" fmla="*/ 1170 h 495266"/>
                    <a:gd name="connsiteX1" fmla="*/ 378677 w 413228"/>
                    <a:gd name="connsiteY1" fmla="*/ 156068 h 495266"/>
                    <a:gd name="connsiteX2" fmla="*/ 368683 w 413228"/>
                    <a:gd name="connsiteY2" fmla="*/ 475858 h 495266"/>
                    <a:gd name="connsiteX3" fmla="*/ 48935 w 413228"/>
                    <a:gd name="connsiteY3" fmla="*/ 416548 h 495266"/>
                    <a:gd name="connsiteX4" fmla="*/ 5622 w 413228"/>
                    <a:gd name="connsiteY4" fmla="*/ 230326 h 495266"/>
                    <a:gd name="connsiteX5" fmla="*/ 68880 w 413228"/>
                    <a:gd name="connsiteY5" fmla="*/ 1170 h 495266"/>
                    <a:gd name="connsiteX0" fmla="*/ 68952 w 407048"/>
                    <a:gd name="connsiteY0" fmla="*/ 1170 h 527193"/>
                    <a:gd name="connsiteX1" fmla="*/ 378749 w 407048"/>
                    <a:gd name="connsiteY1" fmla="*/ 156068 h 527193"/>
                    <a:gd name="connsiteX2" fmla="*/ 368755 w 407048"/>
                    <a:gd name="connsiteY2" fmla="*/ 475858 h 527193"/>
                    <a:gd name="connsiteX3" fmla="*/ 165692 w 407048"/>
                    <a:gd name="connsiteY3" fmla="*/ 484226 h 527193"/>
                    <a:gd name="connsiteX4" fmla="*/ 5694 w 407048"/>
                    <a:gd name="connsiteY4" fmla="*/ 230326 h 527193"/>
                    <a:gd name="connsiteX5" fmla="*/ 68952 w 407048"/>
                    <a:gd name="connsiteY5" fmla="*/ 1170 h 527193"/>
                    <a:gd name="connsiteX0" fmla="*/ 68952 w 407048"/>
                    <a:gd name="connsiteY0" fmla="*/ 1170 h 505648"/>
                    <a:gd name="connsiteX1" fmla="*/ 378749 w 407048"/>
                    <a:gd name="connsiteY1" fmla="*/ 156068 h 505648"/>
                    <a:gd name="connsiteX2" fmla="*/ 368755 w 407048"/>
                    <a:gd name="connsiteY2" fmla="*/ 475858 h 505648"/>
                    <a:gd name="connsiteX3" fmla="*/ 165692 w 407048"/>
                    <a:gd name="connsiteY3" fmla="*/ 484226 h 505648"/>
                    <a:gd name="connsiteX4" fmla="*/ 5694 w 407048"/>
                    <a:gd name="connsiteY4" fmla="*/ 230326 h 505648"/>
                    <a:gd name="connsiteX5" fmla="*/ 68952 w 407048"/>
                    <a:gd name="connsiteY5" fmla="*/ 1170 h 505648"/>
                    <a:gd name="connsiteX0" fmla="*/ 65643 w 406291"/>
                    <a:gd name="connsiteY0" fmla="*/ 1170 h 507864"/>
                    <a:gd name="connsiteX1" fmla="*/ 375440 w 406291"/>
                    <a:gd name="connsiteY1" fmla="*/ 156068 h 507864"/>
                    <a:gd name="connsiteX2" fmla="*/ 365446 w 406291"/>
                    <a:gd name="connsiteY2" fmla="*/ 475858 h 507864"/>
                    <a:gd name="connsiteX3" fmla="*/ 112374 w 406291"/>
                    <a:gd name="connsiteY3" fmla="*/ 489061 h 507864"/>
                    <a:gd name="connsiteX4" fmla="*/ 2385 w 406291"/>
                    <a:gd name="connsiteY4" fmla="*/ 230326 h 507864"/>
                    <a:gd name="connsiteX5" fmla="*/ 65643 w 406291"/>
                    <a:gd name="connsiteY5" fmla="*/ 1170 h 507864"/>
                    <a:gd name="connsiteX0" fmla="*/ 65643 w 393956"/>
                    <a:gd name="connsiteY0" fmla="*/ 1061 h 491160"/>
                    <a:gd name="connsiteX1" fmla="*/ 375440 w 393956"/>
                    <a:gd name="connsiteY1" fmla="*/ 155959 h 491160"/>
                    <a:gd name="connsiteX2" fmla="*/ 332109 w 393956"/>
                    <a:gd name="connsiteY2" fmla="*/ 412906 h 491160"/>
                    <a:gd name="connsiteX3" fmla="*/ 112374 w 393956"/>
                    <a:gd name="connsiteY3" fmla="*/ 488952 h 491160"/>
                    <a:gd name="connsiteX4" fmla="*/ 2385 w 393956"/>
                    <a:gd name="connsiteY4" fmla="*/ 230217 h 491160"/>
                    <a:gd name="connsiteX5" fmla="*/ 65643 w 393956"/>
                    <a:gd name="connsiteY5" fmla="*/ 1061 h 491160"/>
                    <a:gd name="connsiteX0" fmla="*/ 65643 w 393956"/>
                    <a:gd name="connsiteY0" fmla="*/ 9406 h 499505"/>
                    <a:gd name="connsiteX1" fmla="*/ 375440 w 393956"/>
                    <a:gd name="connsiteY1" fmla="*/ 164304 h 499505"/>
                    <a:gd name="connsiteX2" fmla="*/ 332109 w 393956"/>
                    <a:gd name="connsiteY2" fmla="*/ 421251 h 499505"/>
                    <a:gd name="connsiteX3" fmla="*/ 112374 w 393956"/>
                    <a:gd name="connsiteY3" fmla="*/ 497297 h 499505"/>
                    <a:gd name="connsiteX4" fmla="*/ 2385 w 393956"/>
                    <a:gd name="connsiteY4" fmla="*/ 238562 h 499505"/>
                    <a:gd name="connsiteX5" fmla="*/ 65643 w 393956"/>
                    <a:gd name="connsiteY5" fmla="*/ 9406 h 499505"/>
                    <a:gd name="connsiteX0" fmla="*/ 65308 w 374295"/>
                    <a:gd name="connsiteY0" fmla="*/ 6 h 489672"/>
                    <a:gd name="connsiteX1" fmla="*/ 350102 w 374295"/>
                    <a:gd name="connsiteY1" fmla="*/ 222582 h 489672"/>
                    <a:gd name="connsiteX2" fmla="*/ 331774 w 374295"/>
                    <a:gd name="connsiteY2" fmla="*/ 411851 h 489672"/>
                    <a:gd name="connsiteX3" fmla="*/ 112039 w 374295"/>
                    <a:gd name="connsiteY3" fmla="*/ 487897 h 489672"/>
                    <a:gd name="connsiteX4" fmla="*/ 2050 w 374295"/>
                    <a:gd name="connsiteY4" fmla="*/ 229162 h 489672"/>
                    <a:gd name="connsiteX5" fmla="*/ 65308 w 374295"/>
                    <a:gd name="connsiteY5" fmla="*/ 6 h 489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4295" h="489672">
                      <a:moveTo>
                        <a:pt x="65308" y="6"/>
                      </a:moveTo>
                      <a:cubicBezTo>
                        <a:pt x="123317" y="-1091"/>
                        <a:pt x="305691" y="153941"/>
                        <a:pt x="350102" y="222582"/>
                      </a:cubicBezTo>
                      <a:cubicBezTo>
                        <a:pt x="394513" y="291223"/>
                        <a:pt x="371451" y="367632"/>
                        <a:pt x="331774" y="411851"/>
                      </a:cubicBezTo>
                      <a:cubicBezTo>
                        <a:pt x="292097" y="456070"/>
                        <a:pt x="221167" y="499008"/>
                        <a:pt x="112039" y="487897"/>
                      </a:cubicBezTo>
                      <a:cubicBezTo>
                        <a:pt x="44583" y="418776"/>
                        <a:pt x="9839" y="310477"/>
                        <a:pt x="2050" y="229162"/>
                      </a:cubicBezTo>
                      <a:cubicBezTo>
                        <a:pt x="-5739" y="147847"/>
                        <a:pt x="7299" y="1103"/>
                        <a:pt x="65308" y="6"/>
                      </a:cubicBezTo>
                      <a:close/>
                    </a:path>
                  </a:pathLst>
                </a:custGeom>
                <a:solidFill>
                  <a:srgbClr val="E4E4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1038" name="Group 1037">
                  <a:extLst>
                    <a:ext uri="{FF2B5EF4-FFF2-40B4-BE49-F238E27FC236}">
                      <a16:creationId xmlns:a16="http://schemas.microsoft.com/office/drawing/2014/main" id="{A101B135-0102-5323-384C-11326255BCBB}"/>
                    </a:ext>
                  </a:extLst>
                </p:cNvPr>
                <p:cNvGrpSpPr/>
                <p:nvPr/>
              </p:nvGrpSpPr>
              <p:grpSpPr>
                <a:xfrm rot="2396035">
                  <a:off x="8639885" y="6116546"/>
                  <a:ext cx="199132" cy="215776"/>
                  <a:chOff x="6377572" y="5778116"/>
                  <a:chExt cx="580201" cy="642627"/>
                </a:xfrm>
              </p:grpSpPr>
              <p:pic>
                <p:nvPicPr>
                  <p:cNvPr id="1039" name="Picture 1038" descr="A group of round objects&#10;&#10;AI-generated content may be incorrect.">
                    <a:extLst>
                      <a:ext uri="{FF2B5EF4-FFF2-40B4-BE49-F238E27FC236}">
                        <a16:creationId xmlns:a16="http://schemas.microsoft.com/office/drawing/2014/main" id="{8600808F-1955-43C0-1692-287BE5ECFAE7}"/>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6504942" y="6007694"/>
                    <a:ext cx="452831" cy="413049"/>
                  </a:xfrm>
                  <a:prstGeom prst="rect">
                    <a:avLst/>
                  </a:prstGeom>
                </p:spPr>
              </p:pic>
              <p:pic>
                <p:nvPicPr>
                  <p:cNvPr id="1040" name="Picture 1039" descr="A group of round objects&#10;&#10;AI-generated content may be incorrect.">
                    <a:extLst>
                      <a:ext uri="{FF2B5EF4-FFF2-40B4-BE49-F238E27FC236}">
                        <a16:creationId xmlns:a16="http://schemas.microsoft.com/office/drawing/2014/main" id="{86D0D55F-EBDA-CEF4-A7ED-3567DE1ABB1C}"/>
                      </a:ext>
                    </a:extLst>
                  </p:cNvPr>
                  <p:cNvPicPr>
                    <a:picLocks noChangeAspect="1"/>
                  </p:cNvPicPr>
                  <p:nvPr/>
                </p:nvPicPr>
                <p:blipFill>
                  <a:blip r:embed="rId5">
                    <a:clrChange>
                      <a:clrFrom>
                        <a:srgbClr val="FFFFFF"/>
                      </a:clrFrom>
                      <a:clrTo>
                        <a:srgbClr val="FFFFFF">
                          <a:alpha val="0"/>
                        </a:srgbClr>
                      </a:clrTo>
                    </a:clrChange>
                  </a:blip>
                  <a:stretch>
                    <a:fillRect/>
                  </a:stretch>
                </p:blipFill>
                <p:spPr>
                  <a:xfrm rot="1735337">
                    <a:off x="6377572" y="5778116"/>
                    <a:ext cx="473346" cy="431757"/>
                  </a:xfrm>
                  <a:prstGeom prst="rect">
                    <a:avLst/>
                  </a:prstGeom>
                </p:spPr>
              </p:pic>
            </p:grpSp>
          </p:grpSp>
          <p:sp>
            <p:nvSpPr>
              <p:cNvPr id="1042" name="Rectangle 1041">
                <a:extLst>
                  <a:ext uri="{FF2B5EF4-FFF2-40B4-BE49-F238E27FC236}">
                    <a16:creationId xmlns:a16="http://schemas.microsoft.com/office/drawing/2014/main" id="{E960F969-8B9B-3358-8169-E586CD690E1C}"/>
                  </a:ext>
                </a:extLst>
              </p:cNvPr>
              <p:cNvSpPr/>
              <p:nvPr/>
            </p:nvSpPr>
            <p:spPr>
              <a:xfrm>
                <a:off x="8165560" y="5351958"/>
                <a:ext cx="513443" cy="261157"/>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43" name="Rectangle 1042">
                <a:extLst>
                  <a:ext uri="{FF2B5EF4-FFF2-40B4-BE49-F238E27FC236}">
                    <a16:creationId xmlns:a16="http://schemas.microsoft.com/office/drawing/2014/main" id="{664C77EF-8106-D930-131A-3A3D3AE7E04A}"/>
                  </a:ext>
                </a:extLst>
              </p:cNvPr>
              <p:cNvSpPr/>
              <p:nvPr/>
            </p:nvSpPr>
            <p:spPr>
              <a:xfrm rot="351569">
                <a:off x="8032392" y="6204707"/>
                <a:ext cx="833480" cy="443099"/>
              </a:xfrm>
              <a:prstGeom prst="rect">
                <a:avLst/>
              </a:prstGeom>
              <a:solidFill>
                <a:schemeClr val="bg1"/>
              </a:solidFill>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grpSp>
        <p:pic>
          <p:nvPicPr>
            <p:cNvPr id="1079" name="Picture 1078" descr="A group of round objects&#10;&#10;AI-generated content may be incorrect.">
              <a:extLst>
                <a:ext uri="{FF2B5EF4-FFF2-40B4-BE49-F238E27FC236}">
                  <a16:creationId xmlns:a16="http://schemas.microsoft.com/office/drawing/2014/main" id="{9EAF927F-22B7-2C0F-226A-DFF476BADA62}"/>
                </a:ext>
              </a:extLst>
            </p:cNvPr>
            <p:cNvPicPr>
              <a:picLocks noChangeAspect="1"/>
            </p:cNvPicPr>
            <p:nvPr/>
          </p:nvPicPr>
          <p:blipFill>
            <a:blip r:embed="rId5">
              <a:clrChange>
                <a:clrFrom>
                  <a:srgbClr val="FFFFFF"/>
                </a:clrFrom>
                <a:clrTo>
                  <a:srgbClr val="FFFFFF">
                    <a:alpha val="0"/>
                  </a:srgbClr>
                </a:clrTo>
              </a:clrChange>
            </a:blip>
            <a:stretch>
              <a:fillRect/>
            </a:stretch>
          </p:blipFill>
          <p:spPr>
            <a:xfrm rot="2396035">
              <a:off x="7693562" y="6387549"/>
              <a:ext cx="155417" cy="138690"/>
            </a:xfrm>
            <a:prstGeom prst="rect">
              <a:avLst/>
            </a:prstGeom>
          </p:spPr>
        </p:pic>
        <p:pic>
          <p:nvPicPr>
            <p:cNvPr id="1078" name="Picture 1077" descr="A group of round objects&#10;&#10;AI-generated content may be incorrect.">
              <a:extLst>
                <a:ext uri="{FF2B5EF4-FFF2-40B4-BE49-F238E27FC236}">
                  <a16:creationId xmlns:a16="http://schemas.microsoft.com/office/drawing/2014/main" id="{0AB4532B-3E0C-5DF3-33A0-6D5933F706D1}"/>
                </a:ext>
              </a:extLst>
            </p:cNvPr>
            <p:cNvPicPr>
              <a:picLocks noChangeAspect="1"/>
            </p:cNvPicPr>
            <p:nvPr/>
          </p:nvPicPr>
          <p:blipFill>
            <a:blip r:embed="rId5">
              <a:clrChange>
                <a:clrFrom>
                  <a:srgbClr val="FFFFFF"/>
                </a:clrFrom>
                <a:clrTo>
                  <a:srgbClr val="FFFFFF">
                    <a:alpha val="0"/>
                  </a:srgbClr>
                </a:clrTo>
              </a:clrChange>
            </a:blip>
            <a:stretch>
              <a:fillRect/>
            </a:stretch>
          </p:blipFill>
          <p:spPr>
            <a:xfrm rot="4131372">
              <a:off x="7736201" y="6290555"/>
              <a:ext cx="157639" cy="140672"/>
            </a:xfrm>
            <a:prstGeom prst="rect">
              <a:avLst/>
            </a:prstGeom>
          </p:spPr>
        </p:pic>
      </p:grpSp>
      <p:pic>
        <p:nvPicPr>
          <p:cNvPr id="10" name="Picture 9" descr="A person breastfeeding a baby&#10;&#10;AI-generated content may be incorrect.">
            <a:extLst>
              <a:ext uri="{FF2B5EF4-FFF2-40B4-BE49-F238E27FC236}">
                <a16:creationId xmlns:a16="http://schemas.microsoft.com/office/drawing/2014/main" id="{D54E27BA-13F1-3506-4E3C-E30E2BB85A11}"/>
              </a:ext>
            </a:extLst>
          </p:cNvPr>
          <p:cNvPicPr>
            <a:picLocks noChangeAspect="1"/>
          </p:cNvPicPr>
          <p:nvPr/>
        </p:nvPicPr>
        <p:blipFill>
          <a:blip r:embed="rId6">
            <a:duotone>
              <a:schemeClr val="accent1">
                <a:shade val="45000"/>
                <a:satMod val="135000"/>
              </a:schemeClr>
              <a:prstClr val="white"/>
            </a:duotone>
          </a:blip>
          <a:stretch>
            <a:fillRect/>
          </a:stretch>
        </p:blipFill>
        <p:spPr>
          <a:xfrm>
            <a:off x="2581007" y="720202"/>
            <a:ext cx="834625" cy="800076"/>
          </a:xfrm>
          <a:prstGeom prst="rect">
            <a:avLst/>
          </a:prstGeom>
        </p:spPr>
      </p:pic>
      <p:pic>
        <p:nvPicPr>
          <p:cNvPr id="8" name="Picture 7" descr="A pregnant person's belly with a fetus inside&#10;&#10;AI-generated content may be incorrect.">
            <a:extLst>
              <a:ext uri="{FF2B5EF4-FFF2-40B4-BE49-F238E27FC236}">
                <a16:creationId xmlns:a16="http://schemas.microsoft.com/office/drawing/2014/main" id="{6A084D79-4394-2D41-F48D-7E0AD006C231}"/>
              </a:ext>
            </a:extLst>
          </p:cNvPr>
          <p:cNvPicPr>
            <a:picLocks noChangeAspect="1"/>
          </p:cNvPicPr>
          <p:nvPr/>
        </p:nvPicPr>
        <p:blipFill>
          <a:blip r:embed="rId7">
            <a:duotone>
              <a:schemeClr val="accent1">
                <a:shade val="45000"/>
                <a:satMod val="135000"/>
              </a:schemeClr>
              <a:prstClr val="white"/>
            </a:duotone>
          </a:blip>
          <a:stretch>
            <a:fillRect/>
          </a:stretch>
        </p:blipFill>
        <p:spPr>
          <a:xfrm>
            <a:off x="636531" y="723646"/>
            <a:ext cx="682398" cy="945638"/>
          </a:xfrm>
          <a:prstGeom prst="rect">
            <a:avLst/>
          </a:prstGeom>
        </p:spPr>
      </p:pic>
      <p:sp>
        <p:nvSpPr>
          <p:cNvPr id="26" name="Rectangle 25">
            <a:extLst>
              <a:ext uri="{FF2B5EF4-FFF2-40B4-BE49-F238E27FC236}">
                <a16:creationId xmlns:a16="http://schemas.microsoft.com/office/drawing/2014/main" id="{5E028FD4-C9A5-1C2B-B349-F3FC847ED580}"/>
              </a:ext>
            </a:extLst>
          </p:cNvPr>
          <p:cNvSpPr/>
          <p:nvPr/>
        </p:nvSpPr>
        <p:spPr>
          <a:xfrm>
            <a:off x="621611" y="1516583"/>
            <a:ext cx="12294893" cy="3335197"/>
          </a:xfrm>
          <a:prstGeom prst="rect">
            <a:avLst/>
          </a:prstGeom>
          <a:gradFill>
            <a:gsLst>
              <a:gs pos="100000">
                <a:schemeClr val="bg1"/>
              </a:gs>
              <a:gs pos="0">
                <a:srgbClr val="D2DFE4"/>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4" name="TextBox 3">
            <a:extLst>
              <a:ext uri="{FF2B5EF4-FFF2-40B4-BE49-F238E27FC236}">
                <a16:creationId xmlns:a16="http://schemas.microsoft.com/office/drawing/2014/main" id="{CF91F881-C2E9-8716-5FCD-34D8C858B594}"/>
              </a:ext>
            </a:extLst>
          </p:cNvPr>
          <p:cNvSpPr txBox="1"/>
          <p:nvPr/>
        </p:nvSpPr>
        <p:spPr>
          <a:xfrm>
            <a:off x="1719017" y="2238304"/>
            <a:ext cx="5407454" cy="568672"/>
          </a:xfrm>
          <a:prstGeom prst="roundRect">
            <a:avLst>
              <a:gd name="adj" fmla="val 50000"/>
            </a:avLst>
          </a:prstGeom>
          <a:solidFill>
            <a:srgbClr val="4C7D95"/>
          </a:solidFill>
        </p:spPr>
        <p:txBody>
          <a:bodyPr wrap="square" rtlCol="0" anchor="ctr">
            <a:spAutoFit/>
          </a:bodyPr>
          <a:lstStyle/>
          <a:p>
            <a:pPr algn="ctr"/>
            <a:r>
              <a:rPr lang="en-NL" sz="2000" dirty="0">
                <a:solidFill>
                  <a:schemeClr val="bg1"/>
                </a:solidFill>
                <a:latin typeface="Aptos" panose="020B0004020202020204" pitchFamily="34" charset="0"/>
              </a:rPr>
              <a:t>Early-life stress (ELS)</a:t>
            </a:r>
          </a:p>
        </p:txBody>
      </p:sp>
      <p:sp>
        <p:nvSpPr>
          <p:cNvPr id="5" name="TextBox 4">
            <a:extLst>
              <a:ext uri="{FF2B5EF4-FFF2-40B4-BE49-F238E27FC236}">
                <a16:creationId xmlns:a16="http://schemas.microsoft.com/office/drawing/2014/main" id="{451F3197-C002-946B-2266-09A30F574363}"/>
              </a:ext>
            </a:extLst>
          </p:cNvPr>
          <p:cNvSpPr txBox="1"/>
          <p:nvPr/>
        </p:nvSpPr>
        <p:spPr>
          <a:xfrm>
            <a:off x="9435899" y="1759371"/>
            <a:ext cx="3321648" cy="568672"/>
          </a:xfrm>
          <a:prstGeom prst="roundRect">
            <a:avLst>
              <a:gd name="adj" fmla="val 50000"/>
            </a:avLst>
          </a:prstGeom>
          <a:solidFill>
            <a:srgbClr val="4C7D95"/>
          </a:solidFill>
        </p:spPr>
        <p:txBody>
          <a:bodyPr wrap="square" rtlCol="0" anchor="ctr">
            <a:spAutoFit/>
          </a:bodyPr>
          <a:lstStyle/>
          <a:p>
            <a:pPr algn="ctr"/>
            <a:r>
              <a:rPr lang="en-NL" sz="2000" dirty="0">
                <a:solidFill>
                  <a:schemeClr val="bg1"/>
                </a:solidFill>
                <a:latin typeface="Aptos" panose="020B0004020202020204" pitchFamily="34" charset="0"/>
              </a:rPr>
              <a:t>Depression</a:t>
            </a:r>
          </a:p>
        </p:txBody>
      </p:sp>
      <p:sp>
        <p:nvSpPr>
          <p:cNvPr id="6" name="TextBox 5">
            <a:extLst>
              <a:ext uri="{FF2B5EF4-FFF2-40B4-BE49-F238E27FC236}">
                <a16:creationId xmlns:a16="http://schemas.microsoft.com/office/drawing/2014/main" id="{6D786DF2-016F-FB0B-4D1E-664FBC3CAFD9}"/>
              </a:ext>
            </a:extLst>
          </p:cNvPr>
          <p:cNvSpPr txBox="1"/>
          <p:nvPr/>
        </p:nvSpPr>
        <p:spPr>
          <a:xfrm>
            <a:off x="9435906" y="2773183"/>
            <a:ext cx="3321649" cy="568672"/>
          </a:xfrm>
          <a:prstGeom prst="roundRect">
            <a:avLst>
              <a:gd name="adj" fmla="val 50000"/>
            </a:avLst>
          </a:prstGeom>
          <a:solidFill>
            <a:srgbClr val="4C7D95"/>
          </a:solidFill>
        </p:spPr>
        <p:txBody>
          <a:bodyPr wrap="square" rtlCol="0" anchor="ctr">
            <a:spAutoFit/>
          </a:bodyPr>
          <a:lstStyle/>
          <a:p>
            <a:pPr algn="ctr"/>
            <a:r>
              <a:rPr lang="en-NL" sz="2000" dirty="0">
                <a:solidFill>
                  <a:schemeClr val="bg1"/>
                </a:solidFill>
                <a:latin typeface="Aptos" panose="020B0004020202020204" pitchFamily="34" charset="0"/>
              </a:rPr>
              <a:t>Cardio-metabolic disease</a:t>
            </a:r>
          </a:p>
        </p:txBody>
      </p:sp>
      <p:pic>
        <p:nvPicPr>
          <p:cNvPr id="14" name="Picture 13" descr="A cartoon of a child running&#10;&#10;AI-generated content may be incorrect.">
            <a:extLst>
              <a:ext uri="{FF2B5EF4-FFF2-40B4-BE49-F238E27FC236}">
                <a16:creationId xmlns:a16="http://schemas.microsoft.com/office/drawing/2014/main" id="{E620CC77-EE6C-8CD2-94E7-EED310AFF702}"/>
              </a:ext>
            </a:extLst>
          </p:cNvPr>
          <p:cNvPicPr>
            <a:picLocks noChangeAspect="1"/>
          </p:cNvPicPr>
          <p:nvPr/>
        </p:nvPicPr>
        <p:blipFill>
          <a:blip r:embed="rId8">
            <a:clrChange>
              <a:clrFrom>
                <a:srgbClr val="FFFFFF"/>
              </a:clrFrom>
              <a:clrTo>
                <a:srgbClr val="FFFFFF">
                  <a:alpha val="0"/>
                </a:srgbClr>
              </a:clrTo>
            </a:clrChange>
            <a:duotone>
              <a:schemeClr val="accent1">
                <a:shade val="45000"/>
                <a:satMod val="135000"/>
              </a:schemeClr>
              <a:prstClr val="white"/>
            </a:duotone>
          </a:blip>
          <a:stretch>
            <a:fillRect/>
          </a:stretch>
        </p:blipFill>
        <p:spPr>
          <a:xfrm>
            <a:off x="5116986" y="552750"/>
            <a:ext cx="786573" cy="1112670"/>
          </a:xfrm>
          <a:prstGeom prst="rect">
            <a:avLst/>
          </a:prstGeom>
        </p:spPr>
      </p:pic>
      <p:pic>
        <p:nvPicPr>
          <p:cNvPr id="18" name="Picture 17" descr="A person in a grey shirt&#10;&#10;AI-generated content may be incorrect.">
            <a:extLst>
              <a:ext uri="{FF2B5EF4-FFF2-40B4-BE49-F238E27FC236}">
                <a16:creationId xmlns:a16="http://schemas.microsoft.com/office/drawing/2014/main" id="{06AB72F5-1304-1536-F0D3-137A16F1A64C}"/>
              </a:ext>
            </a:extLst>
          </p:cNvPr>
          <p:cNvPicPr>
            <a:picLocks noChangeAspect="1"/>
          </p:cNvPicPr>
          <p:nvPr/>
        </p:nvPicPr>
        <p:blipFill>
          <a:blip r:embed="rId9">
            <a:clrChange>
              <a:clrFrom>
                <a:srgbClr val="FFFFFF"/>
              </a:clrFrom>
              <a:clrTo>
                <a:srgbClr val="FFFFFF">
                  <a:alpha val="0"/>
                </a:srgbClr>
              </a:clrTo>
            </a:clrChange>
            <a:duotone>
              <a:schemeClr val="accent1">
                <a:shade val="45000"/>
                <a:satMod val="135000"/>
              </a:schemeClr>
              <a:prstClr val="white"/>
            </a:duotone>
          </a:blip>
          <a:stretch>
            <a:fillRect/>
          </a:stretch>
        </p:blipFill>
        <p:spPr>
          <a:xfrm>
            <a:off x="7537911" y="116106"/>
            <a:ext cx="750311" cy="1578634"/>
          </a:xfrm>
          <a:prstGeom prst="rect">
            <a:avLst/>
          </a:prstGeom>
        </p:spPr>
      </p:pic>
      <p:pic>
        <p:nvPicPr>
          <p:cNvPr id="22" name="Picture 21" descr="A person in a white protective suit&#10;&#10;AI-generated content may be incorrect.">
            <a:extLst>
              <a:ext uri="{FF2B5EF4-FFF2-40B4-BE49-F238E27FC236}">
                <a16:creationId xmlns:a16="http://schemas.microsoft.com/office/drawing/2014/main" id="{86C85420-09D4-7D2F-35B3-F56FC178CA29}"/>
              </a:ext>
            </a:extLst>
          </p:cNvPr>
          <p:cNvPicPr>
            <a:picLocks noChangeAspect="1"/>
          </p:cNvPicPr>
          <p:nvPr/>
        </p:nvPicPr>
        <p:blipFill>
          <a:blip r:embed="rId10">
            <a:clrChange>
              <a:clrFrom>
                <a:srgbClr val="FFFFFF"/>
              </a:clrFrom>
              <a:clrTo>
                <a:srgbClr val="FFFFFF">
                  <a:alpha val="0"/>
                </a:srgbClr>
              </a:clrTo>
            </a:clrChange>
            <a:duotone>
              <a:schemeClr val="accent1">
                <a:shade val="45000"/>
                <a:satMod val="135000"/>
              </a:schemeClr>
              <a:prstClr val="white"/>
            </a:duotone>
          </a:blip>
          <a:stretch>
            <a:fillRect/>
          </a:stretch>
        </p:blipFill>
        <p:spPr>
          <a:xfrm>
            <a:off x="11803364" y="130624"/>
            <a:ext cx="729475" cy="1512000"/>
          </a:xfrm>
          <a:prstGeom prst="rect">
            <a:avLst/>
          </a:prstGeom>
        </p:spPr>
      </p:pic>
      <p:grpSp>
        <p:nvGrpSpPr>
          <p:cNvPr id="25" name="Group 24">
            <a:extLst>
              <a:ext uri="{FF2B5EF4-FFF2-40B4-BE49-F238E27FC236}">
                <a16:creationId xmlns:a16="http://schemas.microsoft.com/office/drawing/2014/main" id="{EEBA299F-BF36-3CDD-A28A-62CDA6ACBD83}"/>
              </a:ext>
            </a:extLst>
          </p:cNvPr>
          <p:cNvGrpSpPr/>
          <p:nvPr/>
        </p:nvGrpSpPr>
        <p:grpSpPr>
          <a:xfrm>
            <a:off x="9739694" y="49135"/>
            <a:ext cx="972000" cy="1638439"/>
            <a:chOff x="7798135" y="147721"/>
            <a:chExt cx="1027407" cy="1833263"/>
          </a:xfrm>
        </p:grpSpPr>
        <p:pic>
          <p:nvPicPr>
            <p:cNvPr id="20" name="Picture 19" descr="A person walking in a grey shirt&#10;&#10;AI-generated content may be incorrect.">
              <a:extLst>
                <a:ext uri="{FF2B5EF4-FFF2-40B4-BE49-F238E27FC236}">
                  <a16:creationId xmlns:a16="http://schemas.microsoft.com/office/drawing/2014/main" id="{B3DDC3FC-9E1D-E073-9CBA-39DE57F26A9F}"/>
                </a:ext>
              </a:extLst>
            </p:cNvPr>
            <p:cNvPicPr>
              <a:picLocks noChangeAspect="1"/>
            </p:cNvPicPr>
            <p:nvPr/>
          </p:nvPicPr>
          <p:blipFill>
            <a:blip r:embed="rId11">
              <a:clrChange>
                <a:clrFrom>
                  <a:srgbClr val="FFFFFF"/>
                </a:clrFrom>
                <a:clrTo>
                  <a:srgbClr val="FFFFFF">
                    <a:alpha val="0"/>
                  </a:srgbClr>
                </a:clrTo>
              </a:clrChange>
              <a:duotone>
                <a:schemeClr val="accent1">
                  <a:shade val="45000"/>
                  <a:satMod val="135000"/>
                </a:schemeClr>
                <a:prstClr val="white"/>
              </a:duotone>
            </a:blip>
            <a:stretch>
              <a:fillRect/>
            </a:stretch>
          </p:blipFill>
          <p:spPr>
            <a:xfrm>
              <a:off x="7798135" y="147721"/>
              <a:ext cx="1027407" cy="1833263"/>
            </a:xfrm>
            <a:prstGeom prst="rect">
              <a:avLst/>
            </a:prstGeom>
          </p:spPr>
        </p:pic>
        <p:sp>
          <p:nvSpPr>
            <p:cNvPr id="23" name="Freeform 22">
              <a:extLst>
                <a:ext uri="{FF2B5EF4-FFF2-40B4-BE49-F238E27FC236}">
                  <a16:creationId xmlns:a16="http://schemas.microsoft.com/office/drawing/2014/main" id="{B237A097-2985-26EC-429A-F5BB9D82661F}"/>
                </a:ext>
              </a:extLst>
            </p:cNvPr>
            <p:cNvSpPr/>
            <p:nvPr/>
          </p:nvSpPr>
          <p:spPr>
            <a:xfrm>
              <a:off x="8334375" y="327025"/>
              <a:ext cx="93581" cy="107950"/>
            </a:xfrm>
            <a:custGeom>
              <a:avLst/>
              <a:gdLst>
                <a:gd name="connsiteX0" fmla="*/ 15875 w 79375"/>
                <a:gd name="connsiteY0" fmla="*/ 0 h 98425"/>
                <a:gd name="connsiteX1" fmla="*/ 0 w 79375"/>
                <a:gd name="connsiteY1" fmla="*/ 60325 h 98425"/>
                <a:gd name="connsiteX2" fmla="*/ 69850 w 79375"/>
                <a:gd name="connsiteY2" fmla="*/ 98425 h 98425"/>
                <a:gd name="connsiteX3" fmla="*/ 79375 w 79375"/>
                <a:gd name="connsiteY3" fmla="*/ 44450 h 98425"/>
                <a:gd name="connsiteX4" fmla="*/ 15875 w 79375"/>
                <a:gd name="connsiteY4" fmla="*/ 0 h 98425"/>
                <a:gd name="connsiteX0" fmla="*/ 15875 w 79375"/>
                <a:gd name="connsiteY0" fmla="*/ 0 h 98425"/>
                <a:gd name="connsiteX1" fmla="*/ 0 w 79375"/>
                <a:gd name="connsiteY1" fmla="*/ 60325 h 98425"/>
                <a:gd name="connsiteX2" fmla="*/ 69850 w 79375"/>
                <a:gd name="connsiteY2" fmla="*/ 98425 h 98425"/>
                <a:gd name="connsiteX3" fmla="*/ 79375 w 79375"/>
                <a:gd name="connsiteY3" fmla="*/ 44450 h 98425"/>
                <a:gd name="connsiteX4" fmla="*/ 15875 w 79375"/>
                <a:gd name="connsiteY4" fmla="*/ 0 h 98425"/>
                <a:gd name="connsiteX0" fmla="*/ 15875 w 76200"/>
                <a:gd name="connsiteY0" fmla="*/ 0 h 98425"/>
                <a:gd name="connsiteX1" fmla="*/ 0 w 76200"/>
                <a:gd name="connsiteY1" fmla="*/ 60325 h 98425"/>
                <a:gd name="connsiteX2" fmla="*/ 69850 w 76200"/>
                <a:gd name="connsiteY2" fmla="*/ 98425 h 98425"/>
                <a:gd name="connsiteX3" fmla="*/ 76200 w 76200"/>
                <a:gd name="connsiteY3" fmla="*/ 47625 h 98425"/>
                <a:gd name="connsiteX4" fmla="*/ 15875 w 76200"/>
                <a:gd name="connsiteY4" fmla="*/ 0 h 98425"/>
                <a:gd name="connsiteX0" fmla="*/ 15875 w 88900"/>
                <a:gd name="connsiteY0" fmla="*/ 0 h 98425"/>
                <a:gd name="connsiteX1" fmla="*/ 0 w 88900"/>
                <a:gd name="connsiteY1" fmla="*/ 60325 h 98425"/>
                <a:gd name="connsiteX2" fmla="*/ 69850 w 88900"/>
                <a:gd name="connsiteY2" fmla="*/ 98425 h 98425"/>
                <a:gd name="connsiteX3" fmla="*/ 88900 w 88900"/>
                <a:gd name="connsiteY3" fmla="*/ 50800 h 98425"/>
                <a:gd name="connsiteX4" fmla="*/ 15875 w 88900"/>
                <a:gd name="connsiteY4" fmla="*/ 0 h 98425"/>
                <a:gd name="connsiteX0" fmla="*/ 9525 w 88900"/>
                <a:gd name="connsiteY0" fmla="*/ 0 h 107950"/>
                <a:gd name="connsiteX1" fmla="*/ 0 w 88900"/>
                <a:gd name="connsiteY1" fmla="*/ 69850 h 107950"/>
                <a:gd name="connsiteX2" fmla="*/ 69850 w 88900"/>
                <a:gd name="connsiteY2" fmla="*/ 107950 h 107950"/>
                <a:gd name="connsiteX3" fmla="*/ 88900 w 88900"/>
                <a:gd name="connsiteY3" fmla="*/ 60325 h 107950"/>
                <a:gd name="connsiteX4" fmla="*/ 9525 w 88900"/>
                <a:gd name="connsiteY4" fmla="*/ 0 h 107950"/>
                <a:gd name="connsiteX0" fmla="*/ 9525 w 88900"/>
                <a:gd name="connsiteY0" fmla="*/ 0 h 107950"/>
                <a:gd name="connsiteX1" fmla="*/ 0 w 88900"/>
                <a:gd name="connsiteY1" fmla="*/ 69850 h 107950"/>
                <a:gd name="connsiteX2" fmla="*/ 69850 w 88900"/>
                <a:gd name="connsiteY2" fmla="*/ 107950 h 107950"/>
                <a:gd name="connsiteX3" fmla="*/ 88900 w 88900"/>
                <a:gd name="connsiteY3" fmla="*/ 60325 h 107950"/>
                <a:gd name="connsiteX4" fmla="*/ 9525 w 88900"/>
                <a:gd name="connsiteY4" fmla="*/ 0 h 107950"/>
                <a:gd name="connsiteX0" fmla="*/ 9525 w 88900"/>
                <a:gd name="connsiteY0" fmla="*/ 0 h 107950"/>
                <a:gd name="connsiteX1" fmla="*/ 0 w 88900"/>
                <a:gd name="connsiteY1" fmla="*/ 69850 h 107950"/>
                <a:gd name="connsiteX2" fmla="*/ 69850 w 88900"/>
                <a:gd name="connsiteY2" fmla="*/ 107950 h 107950"/>
                <a:gd name="connsiteX3" fmla="*/ 88900 w 88900"/>
                <a:gd name="connsiteY3" fmla="*/ 60325 h 107950"/>
                <a:gd name="connsiteX4" fmla="*/ 9525 w 88900"/>
                <a:gd name="connsiteY4" fmla="*/ 0 h 107950"/>
                <a:gd name="connsiteX0" fmla="*/ 9525 w 88900"/>
                <a:gd name="connsiteY0" fmla="*/ 0 h 107950"/>
                <a:gd name="connsiteX1" fmla="*/ 0 w 88900"/>
                <a:gd name="connsiteY1" fmla="*/ 69850 h 107950"/>
                <a:gd name="connsiteX2" fmla="*/ 69850 w 88900"/>
                <a:gd name="connsiteY2" fmla="*/ 107950 h 107950"/>
                <a:gd name="connsiteX3" fmla="*/ 88900 w 88900"/>
                <a:gd name="connsiteY3" fmla="*/ 44450 h 107950"/>
                <a:gd name="connsiteX4" fmla="*/ 9525 w 88900"/>
                <a:gd name="connsiteY4" fmla="*/ 0 h 107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900" h="107950">
                  <a:moveTo>
                    <a:pt x="9525" y="0"/>
                  </a:moveTo>
                  <a:cubicBezTo>
                    <a:pt x="0" y="29633"/>
                    <a:pt x="3175" y="46567"/>
                    <a:pt x="0" y="69850"/>
                  </a:cubicBezTo>
                  <a:cubicBezTo>
                    <a:pt x="35983" y="101600"/>
                    <a:pt x="46567" y="95250"/>
                    <a:pt x="69850" y="107950"/>
                  </a:cubicBezTo>
                  <a:lnTo>
                    <a:pt x="88900" y="44450"/>
                  </a:lnTo>
                  <a:cubicBezTo>
                    <a:pt x="62442" y="24342"/>
                    <a:pt x="48683" y="45508"/>
                    <a:pt x="9525" y="0"/>
                  </a:cubicBezTo>
                  <a:close/>
                </a:path>
              </a:pathLst>
            </a:custGeom>
            <a:solidFill>
              <a:srgbClr val="C5D4D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grpSp>
      <p:cxnSp>
        <p:nvCxnSpPr>
          <p:cNvPr id="29" name="Straight Arrow Connector 28">
            <a:extLst>
              <a:ext uri="{FF2B5EF4-FFF2-40B4-BE49-F238E27FC236}">
                <a16:creationId xmlns:a16="http://schemas.microsoft.com/office/drawing/2014/main" id="{344DB4F4-83EA-FAEB-614D-A7663BF907EC}"/>
              </a:ext>
            </a:extLst>
          </p:cNvPr>
          <p:cNvCxnSpPr>
            <a:cxnSpLocks/>
          </p:cNvCxnSpPr>
          <p:nvPr/>
        </p:nvCxnSpPr>
        <p:spPr>
          <a:xfrm flipV="1">
            <a:off x="7257988" y="2080304"/>
            <a:ext cx="2016000" cy="374400"/>
          </a:xfrm>
          <a:prstGeom prst="straightConnector1">
            <a:avLst/>
          </a:prstGeom>
          <a:ln w="31750" cap="rnd">
            <a:solidFill>
              <a:srgbClr val="203540"/>
            </a:solidFill>
            <a:prstDash val="lgDash"/>
            <a:round/>
            <a:tailEnd type="arrow" w="med" len="med"/>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6E081D-A117-A13C-4387-15517B0151D8}"/>
              </a:ext>
            </a:extLst>
          </p:cNvPr>
          <p:cNvCxnSpPr>
            <a:cxnSpLocks/>
          </p:cNvCxnSpPr>
          <p:nvPr/>
        </p:nvCxnSpPr>
        <p:spPr>
          <a:xfrm>
            <a:off x="7257988" y="2591936"/>
            <a:ext cx="2016000" cy="374400"/>
          </a:xfrm>
          <a:prstGeom prst="straightConnector1">
            <a:avLst/>
          </a:prstGeom>
          <a:ln w="31750" cap="rnd">
            <a:solidFill>
              <a:srgbClr val="203540"/>
            </a:solidFill>
            <a:prstDash val="lgDash"/>
            <a:round/>
            <a:tailEnd type="arrow" w="med" len="med"/>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51ABD54F-44D3-C7EF-779D-2C3439A0BAC1}"/>
              </a:ext>
            </a:extLst>
          </p:cNvPr>
          <p:cNvCxnSpPr>
            <a:cxnSpLocks/>
          </p:cNvCxnSpPr>
          <p:nvPr/>
        </p:nvCxnSpPr>
        <p:spPr>
          <a:xfrm>
            <a:off x="11026780" y="2364351"/>
            <a:ext cx="0" cy="360000"/>
          </a:xfrm>
          <a:prstGeom prst="straightConnector1">
            <a:avLst/>
          </a:prstGeom>
          <a:ln w="31750" cap="rnd">
            <a:solidFill>
              <a:srgbClr val="203540"/>
            </a:solidFill>
            <a:round/>
            <a:tailEnd type="arrow" w="med" len="med"/>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F6BC9401-CCD8-90E0-3699-2BC281544024}"/>
              </a:ext>
            </a:extLst>
          </p:cNvPr>
          <p:cNvCxnSpPr>
            <a:cxnSpLocks/>
          </p:cNvCxnSpPr>
          <p:nvPr/>
        </p:nvCxnSpPr>
        <p:spPr>
          <a:xfrm flipV="1">
            <a:off x="11342289" y="2344687"/>
            <a:ext cx="0" cy="360000"/>
          </a:xfrm>
          <a:prstGeom prst="straightConnector1">
            <a:avLst/>
          </a:prstGeom>
          <a:ln w="31750" cap="rnd">
            <a:solidFill>
              <a:srgbClr val="203540"/>
            </a:solidFill>
            <a:round/>
            <a:tailEnd type="arrow" w="med" len="med"/>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2E441311-BA4E-B0B8-301D-A9C5A058D275}"/>
              </a:ext>
            </a:extLst>
          </p:cNvPr>
          <p:cNvSpPr txBox="1"/>
          <p:nvPr/>
        </p:nvSpPr>
        <p:spPr>
          <a:xfrm>
            <a:off x="2895353" y="5179911"/>
            <a:ext cx="3321794" cy="568672"/>
          </a:xfrm>
          <a:prstGeom prst="roundRect">
            <a:avLst>
              <a:gd name="adj" fmla="val 50000"/>
            </a:avLst>
          </a:prstGeom>
          <a:solidFill>
            <a:srgbClr val="4C7D95"/>
          </a:solidFill>
        </p:spPr>
        <p:txBody>
          <a:bodyPr wrap="square" rtlCol="0" anchor="ctr">
            <a:spAutoFit/>
          </a:bodyPr>
          <a:lstStyle/>
          <a:p>
            <a:pPr algn="ctr"/>
            <a:r>
              <a:rPr lang="en-NL" sz="2000" dirty="0">
                <a:solidFill>
                  <a:schemeClr val="bg1"/>
                </a:solidFill>
                <a:latin typeface="Aptos" panose="020B0004020202020204" pitchFamily="34" charset="0"/>
              </a:rPr>
              <a:t>Postnatal ELS</a:t>
            </a:r>
          </a:p>
        </p:txBody>
      </p:sp>
      <p:cxnSp>
        <p:nvCxnSpPr>
          <p:cNvPr id="40" name="Straight Arrow Connector 39">
            <a:extLst>
              <a:ext uri="{FF2B5EF4-FFF2-40B4-BE49-F238E27FC236}">
                <a16:creationId xmlns:a16="http://schemas.microsoft.com/office/drawing/2014/main" id="{E51F4779-5A91-4A9D-D2AB-D96523B17562}"/>
              </a:ext>
            </a:extLst>
          </p:cNvPr>
          <p:cNvCxnSpPr>
            <a:cxnSpLocks/>
          </p:cNvCxnSpPr>
          <p:nvPr/>
        </p:nvCxnSpPr>
        <p:spPr>
          <a:xfrm flipV="1">
            <a:off x="6301700" y="5069255"/>
            <a:ext cx="241612" cy="250696"/>
          </a:xfrm>
          <a:prstGeom prst="straightConnector1">
            <a:avLst/>
          </a:prstGeom>
          <a:ln w="25400" cap="rnd">
            <a:solidFill>
              <a:srgbClr val="203540"/>
            </a:solidFill>
            <a:round/>
            <a:tailEnd type="arrow" w="med" len="med"/>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AA506536-8AEA-9EEA-7B52-5AFD3C9066AC}"/>
              </a:ext>
            </a:extLst>
          </p:cNvPr>
          <p:cNvSpPr txBox="1"/>
          <p:nvPr/>
        </p:nvSpPr>
        <p:spPr>
          <a:xfrm>
            <a:off x="743611" y="5177484"/>
            <a:ext cx="2092994" cy="568672"/>
          </a:xfrm>
          <a:prstGeom prst="roundRect">
            <a:avLst>
              <a:gd name="adj" fmla="val 50000"/>
            </a:avLst>
          </a:prstGeom>
          <a:solidFill>
            <a:srgbClr val="4C7D95"/>
          </a:solidFill>
        </p:spPr>
        <p:txBody>
          <a:bodyPr wrap="square" rtlCol="0" anchor="ctr">
            <a:spAutoFit/>
          </a:bodyPr>
          <a:lstStyle/>
          <a:p>
            <a:pPr algn="ctr"/>
            <a:r>
              <a:rPr lang="en-NL" sz="2000" dirty="0">
                <a:solidFill>
                  <a:schemeClr val="bg1"/>
                </a:solidFill>
                <a:latin typeface="Aptos" panose="020B0004020202020204" pitchFamily="34" charset="0"/>
              </a:rPr>
              <a:t>Prenatal ELS</a:t>
            </a:r>
          </a:p>
        </p:txBody>
      </p:sp>
      <p:pic>
        <p:nvPicPr>
          <p:cNvPr id="13" name="Picture 12">
            <a:extLst>
              <a:ext uri="{FF2B5EF4-FFF2-40B4-BE49-F238E27FC236}">
                <a16:creationId xmlns:a16="http://schemas.microsoft.com/office/drawing/2014/main" id="{33AE8AD4-022E-41B7-8AB7-B8313504246C}"/>
              </a:ext>
            </a:extLst>
          </p:cNvPr>
          <p:cNvPicPr>
            <a:picLocks noChangeAspect="1"/>
          </p:cNvPicPr>
          <p:nvPr/>
        </p:nvPicPr>
        <p:blipFill>
          <a:blip r:embed="rId12">
            <a:clrChange>
              <a:clrFrom>
                <a:srgbClr val="FFFFFF"/>
              </a:clrFrom>
              <a:clrTo>
                <a:srgbClr val="FFFFFF">
                  <a:alpha val="0"/>
                </a:srgbClr>
              </a:clrTo>
            </a:clrChange>
          </a:blip>
          <a:stretch>
            <a:fillRect/>
          </a:stretch>
        </p:blipFill>
        <p:spPr>
          <a:xfrm>
            <a:off x="6329905" y="4474963"/>
            <a:ext cx="701293" cy="620544"/>
          </a:xfrm>
          <a:prstGeom prst="rect">
            <a:avLst/>
          </a:prstGeom>
        </p:spPr>
      </p:pic>
      <p:grpSp>
        <p:nvGrpSpPr>
          <p:cNvPr id="60" name="Group 59">
            <a:extLst>
              <a:ext uri="{FF2B5EF4-FFF2-40B4-BE49-F238E27FC236}">
                <a16:creationId xmlns:a16="http://schemas.microsoft.com/office/drawing/2014/main" id="{FC5F2288-D3F5-E3F9-DE1E-EBDCC25A674E}"/>
              </a:ext>
            </a:extLst>
          </p:cNvPr>
          <p:cNvGrpSpPr/>
          <p:nvPr/>
        </p:nvGrpSpPr>
        <p:grpSpPr>
          <a:xfrm>
            <a:off x="7276364" y="4234770"/>
            <a:ext cx="1091364" cy="998373"/>
            <a:chOff x="6217133" y="4220978"/>
            <a:chExt cx="1091364" cy="998373"/>
          </a:xfrm>
        </p:grpSpPr>
        <p:pic>
          <p:nvPicPr>
            <p:cNvPr id="57" name="Picture 56">
              <a:extLst>
                <a:ext uri="{FF2B5EF4-FFF2-40B4-BE49-F238E27FC236}">
                  <a16:creationId xmlns:a16="http://schemas.microsoft.com/office/drawing/2014/main" id="{B37ECFAF-076B-5AC2-7619-C8859047CE7D}"/>
                </a:ext>
              </a:extLst>
            </p:cNvPr>
            <p:cNvPicPr>
              <a:picLocks noChangeAspect="1"/>
            </p:cNvPicPr>
            <p:nvPr/>
          </p:nvPicPr>
          <p:blipFill>
            <a:blip r:embed="rId13"/>
            <a:stretch>
              <a:fillRect/>
            </a:stretch>
          </p:blipFill>
          <p:spPr>
            <a:xfrm rot="20676748">
              <a:off x="6217133" y="4220978"/>
              <a:ext cx="533471" cy="786736"/>
            </a:xfrm>
            <a:prstGeom prst="rect">
              <a:avLst/>
            </a:prstGeom>
          </p:spPr>
        </p:pic>
        <p:pic>
          <p:nvPicPr>
            <p:cNvPr id="1028" name="Picture 4" descr="A simple, clean illustration of a person showing signs of depression, in the style of BioRender. The person is sitting down with knees pulled up and arms wrapped around their legs, head bowed down. The background is minimal and clinical, with soft blue tones. The style is biomedical, using clear lines, soft gradients, and a neutral color palette. No text or labels, just the figure expressing sadness in a scientific illustration style suitable for educational or medical use.">
              <a:extLst>
                <a:ext uri="{FF2B5EF4-FFF2-40B4-BE49-F238E27FC236}">
                  <a16:creationId xmlns:a16="http://schemas.microsoft.com/office/drawing/2014/main" id="{2969B203-C90F-9131-927B-3260AED70776}"/>
                </a:ext>
              </a:extLst>
            </p:cNvPr>
            <p:cNvPicPr>
              <a:picLocks noChangeAspect="1" noChangeArrowheads="1"/>
            </p:cNvPicPr>
            <p:nvPr/>
          </p:nvPicPr>
          <p:blipFill>
            <a:blip r:embed="rId14">
              <a:duotone>
                <a:schemeClr val="bg2">
                  <a:shade val="45000"/>
                  <a:satMod val="135000"/>
                </a:schemeClr>
                <a:prstClr val="white"/>
              </a:duotone>
              <a:extLst>
                <a:ext uri="{BEBA8EAE-BF5A-486C-A8C5-ECC9F3942E4B}">
                  <a14:imgProps xmlns:a14="http://schemas.microsoft.com/office/drawing/2010/main">
                    <a14:imgLayer r:embed="rId15">
                      <a14:imgEffect>
                        <a14:backgroundRemoval t="8594" b="92773" l="6934" r="89844">
                          <a14:foregroundMark x1="18848" y1="44043" x2="18848" y2="44043"/>
                          <a14:foregroundMark x1="20703" y1="40137" x2="20703" y2="40137"/>
                          <a14:foregroundMark x1="19531" y1="41309" x2="32324" y2="28516"/>
                          <a14:foregroundMark x1="32520" y1="23926" x2="33105" y2="16113"/>
                          <a14:foregroundMark x1="33105" y1="16113" x2="36328" y2="9863"/>
                          <a14:foregroundMark x1="36328" y1="9863" x2="43164" y2="8594"/>
                          <a14:foregroundMark x1="43164" y1="8594" x2="50781" y2="10156"/>
                          <a14:foregroundMark x1="50781" y1="10156" x2="55762" y2="13379"/>
                          <a14:foregroundMark x1="32715" y1="24805" x2="33594" y2="23730"/>
                          <a14:foregroundMark x1="33105" y1="25781" x2="33594" y2="24609"/>
                          <a14:foregroundMark x1="35254" y1="9668" x2="34863" y2="10254"/>
                          <a14:foregroundMark x1="57794" y1="13379" x2="64453" y2="13379"/>
                          <a14:foregroundMark x1="64453" y1="13379" x2="71094" y2="16992"/>
                          <a14:foregroundMark x1="71094" y1="16992" x2="73242" y2="20996"/>
                          <a14:foregroundMark x1="31641" y1="33105" x2="33398" y2="31641"/>
                          <a14:foregroundMark x1="54492" y1="29590" x2="54492" y2="29590"/>
                          <a14:foregroundMark x1="58301" y1="35840" x2="58301" y2="35840"/>
                          <a14:foregroundMark x1="59766" y1="36328" x2="59766" y2="36328"/>
                          <a14:foregroundMark x1="62988" y1="33105" x2="68848" y2="27832"/>
                          <a14:foregroundMark x1="68848" y1="27832" x2="62695" y2="32715"/>
                          <a14:foregroundMark x1="62695" y1="32715" x2="69922" y2="28906"/>
                          <a14:foregroundMark x1="69922" y1="28906" x2="72168" y2="29004"/>
                          <a14:foregroundMark x1="81836" y1="23242" x2="88086" y2="56445"/>
                          <a14:foregroundMark x1="88086" y1="56445" x2="88086" y2="59863"/>
                          <a14:foregroundMark x1="81152" y1="23047" x2="86426" y2="34375"/>
                          <a14:foregroundMark x1="86230" y1="34180" x2="88770" y2="63184"/>
                          <a14:foregroundMark x1="83887" y1="26855" x2="83887" y2="26855"/>
                          <a14:foregroundMark x1="83887" y1="26855" x2="83887" y2="26855"/>
                          <a14:foregroundMark x1="86621" y1="37988" x2="86621" y2="37988"/>
                          <a14:foregroundMark x1="86621" y1="37988" x2="86621" y2="37988"/>
                          <a14:foregroundMark x1="86426" y1="36328" x2="86426" y2="36328"/>
                          <a14:foregroundMark x1="86426" y1="36328" x2="86426" y2="36328"/>
                          <a14:foregroundMark x1="86816" y1="38379" x2="86816" y2="38379"/>
                          <a14:foregroundMark x1="86816" y1="38379" x2="86816" y2="38379"/>
                          <a14:foregroundMark x1="86621" y1="37402" x2="89160" y2="52441"/>
                          <a14:foregroundMark x1="89160" y1="52441" x2="87988" y2="67090"/>
                          <a14:foregroundMark x1="87988" y1="67090" x2="88281" y2="68164"/>
                          <a14:foregroundMark x1="87500" y1="40039" x2="87500" y2="40039"/>
                          <a14:foregroundMark x1="87500" y1="40039" x2="87500" y2="40039"/>
                          <a14:foregroundMark x1="88574" y1="59375" x2="88770" y2="71094"/>
                          <a14:foregroundMark x1="23535" y1="84570" x2="23535" y2="84570"/>
                          <a14:foregroundMark x1="23535" y1="84570" x2="23535" y2="84570"/>
                          <a14:foregroundMark x1="15527" y1="91504" x2="15527" y2="91504"/>
                          <a14:foregroundMark x1="15527" y1="91504" x2="15527" y2="91504"/>
                          <a14:foregroundMark x1="17871" y1="92773" x2="6934" y2="90918"/>
                          <a14:foregroundMark x1="25195" y1="46191" x2="55371" y2="43848"/>
                          <a14:foregroundMark x1="55371" y1="43848" x2="61133" y2="28906"/>
                          <a14:foregroundMark x1="61133" y1="28906" x2="52832" y2="25781"/>
                          <a14:foregroundMark x1="52832" y1="25781" x2="47461" y2="31836"/>
                          <a14:foregroundMark x1="47461" y1="31836" x2="43652" y2="40723"/>
                          <a14:foregroundMark x1="43652" y1="40723" x2="44043" y2="43262"/>
                          <a14:foregroundMark x1="58198" y1="12856" x2="60059" y2="13477"/>
                          <a14:foregroundMark x1="70117" y1="15332" x2="76855" y2="17383"/>
                          <a14:foregroundMark x1="76855" y1="17383" x2="79297" y2="20801"/>
                          <a14:foregroundMark x1="62402" y1="12207" x2="62402" y2="12207"/>
                          <a14:foregroundMark x1="60352" y1="12695" x2="60352" y2="12695"/>
                          <a14:foregroundMark x1="60449" y1="12793" x2="61426" y2="12598"/>
                          <a14:backgroundMark x1="42188" y1="92285" x2="44824" y2="84766"/>
                          <a14:backgroundMark x1="44824" y1="84766" x2="85352" y2="87695"/>
                          <a14:backgroundMark x1="57129" y1="12012" x2="58105" y2="12305"/>
                          <a14:backgroundMark x1="57715" y1="12402" x2="58398" y2="12598"/>
                          <a14:backgroundMark x1="32910" y1="26172" x2="32910" y2="26172"/>
                          <a14:backgroundMark x1="65137" y1="85352" x2="65137" y2="85352"/>
                          <a14:backgroundMark x1="65820" y1="85352" x2="65820" y2="85352"/>
                          <a14:backgroundMark x1="67383" y1="85840" x2="67383" y2="85840"/>
                          <a14:backgroundMark x1="66113" y1="85352" x2="67871" y2="85742"/>
                        </a14:backgroundRemoval>
                      </a14:imgEffect>
                    </a14:imgLayer>
                  </a14:imgProps>
                </a:ext>
                <a:ext uri="{28A0092B-C50C-407E-A947-70E740481C1C}">
                  <a14:useLocalDpi xmlns:a14="http://schemas.microsoft.com/office/drawing/2010/main" val="0"/>
                </a:ext>
              </a:extLst>
            </a:blip>
            <a:srcRect/>
            <a:stretch>
              <a:fillRect/>
            </a:stretch>
          </p:blipFill>
          <p:spPr bwMode="auto">
            <a:xfrm>
              <a:off x="6446967" y="4355841"/>
              <a:ext cx="861530" cy="863510"/>
            </a:xfrm>
            <a:prstGeom prst="rect">
              <a:avLst/>
            </a:prstGeom>
            <a:noFill/>
            <a:extLst>
              <a:ext uri="{909E8E84-426E-40DD-AFC4-6F175D3DCCD1}">
                <a14:hiddenFill xmlns:a14="http://schemas.microsoft.com/office/drawing/2010/main">
                  <a:solidFill>
                    <a:srgbClr val="FFFFFF"/>
                  </a:solidFill>
                </a14:hiddenFill>
              </a:ext>
            </a:extLst>
          </p:spPr>
        </p:pic>
      </p:grpSp>
      <p:sp>
        <p:nvSpPr>
          <p:cNvPr id="61" name="Freeform 60">
            <a:extLst>
              <a:ext uri="{FF2B5EF4-FFF2-40B4-BE49-F238E27FC236}">
                <a16:creationId xmlns:a16="http://schemas.microsoft.com/office/drawing/2014/main" id="{060867DC-381D-461F-F76F-A9D08F57E8AE}"/>
              </a:ext>
            </a:extLst>
          </p:cNvPr>
          <p:cNvSpPr/>
          <p:nvPr/>
        </p:nvSpPr>
        <p:spPr>
          <a:xfrm>
            <a:off x="1902276" y="4368776"/>
            <a:ext cx="4340677" cy="716813"/>
          </a:xfrm>
          <a:custGeom>
            <a:avLst/>
            <a:gdLst>
              <a:gd name="connsiteX0" fmla="*/ 0 w 5531371"/>
              <a:gd name="connsiteY0" fmla="*/ 275528 h 500380"/>
              <a:gd name="connsiteX1" fmla="*/ 4497049 w 5531371"/>
              <a:gd name="connsiteY1" fmla="*/ 5705 h 500380"/>
              <a:gd name="connsiteX2" fmla="*/ 5531371 w 5531371"/>
              <a:gd name="connsiteY2" fmla="*/ 500380 h 500380"/>
              <a:gd name="connsiteX0" fmla="*/ 0 w 5531371"/>
              <a:gd name="connsiteY0" fmla="*/ 408057 h 632909"/>
              <a:gd name="connsiteX1" fmla="*/ 1918741 w 5531371"/>
              <a:gd name="connsiteY1" fmla="*/ 3323 h 632909"/>
              <a:gd name="connsiteX2" fmla="*/ 5531371 w 5531371"/>
              <a:gd name="connsiteY2" fmla="*/ 632909 h 632909"/>
              <a:gd name="connsiteX0" fmla="*/ 0 w 5531371"/>
              <a:gd name="connsiteY0" fmla="*/ 407655 h 632507"/>
              <a:gd name="connsiteX1" fmla="*/ 1918741 w 5531371"/>
              <a:gd name="connsiteY1" fmla="*/ 2921 h 632507"/>
              <a:gd name="connsiteX2" fmla="*/ 5531371 w 5531371"/>
              <a:gd name="connsiteY2" fmla="*/ 632507 h 632507"/>
              <a:gd name="connsiteX0" fmla="*/ 0 w 4467069"/>
              <a:gd name="connsiteY0" fmla="*/ 407655 h 407655"/>
              <a:gd name="connsiteX1" fmla="*/ 1918741 w 4467069"/>
              <a:gd name="connsiteY1" fmla="*/ 2921 h 407655"/>
              <a:gd name="connsiteX2" fmla="*/ 4467069 w 4467069"/>
              <a:gd name="connsiteY2" fmla="*/ 122842 h 407655"/>
              <a:gd name="connsiteX0" fmla="*/ 0 w 4467069"/>
              <a:gd name="connsiteY0" fmla="*/ 407655 h 407655"/>
              <a:gd name="connsiteX1" fmla="*/ 1918741 w 4467069"/>
              <a:gd name="connsiteY1" fmla="*/ 2921 h 407655"/>
              <a:gd name="connsiteX2" fmla="*/ 4467069 w 4467069"/>
              <a:gd name="connsiteY2" fmla="*/ 122842 h 407655"/>
              <a:gd name="connsiteX0" fmla="*/ 0 w 4467069"/>
              <a:gd name="connsiteY0" fmla="*/ 541774 h 541774"/>
              <a:gd name="connsiteX1" fmla="*/ 2023672 w 4467069"/>
              <a:gd name="connsiteY1" fmla="*/ 2128 h 541774"/>
              <a:gd name="connsiteX2" fmla="*/ 4467069 w 4467069"/>
              <a:gd name="connsiteY2" fmla="*/ 256961 h 541774"/>
              <a:gd name="connsiteX0" fmla="*/ 0 w 4976735"/>
              <a:gd name="connsiteY0" fmla="*/ 706135 h 706135"/>
              <a:gd name="connsiteX1" fmla="*/ 2533338 w 4976735"/>
              <a:gd name="connsiteY1" fmla="*/ 1598 h 706135"/>
              <a:gd name="connsiteX2" fmla="*/ 4976735 w 4976735"/>
              <a:gd name="connsiteY2" fmla="*/ 256431 h 706135"/>
              <a:gd name="connsiteX0" fmla="*/ 0 w 4976735"/>
              <a:gd name="connsiteY0" fmla="*/ 709837 h 709837"/>
              <a:gd name="connsiteX1" fmla="*/ 2533338 w 4976735"/>
              <a:gd name="connsiteY1" fmla="*/ 5300 h 709837"/>
              <a:gd name="connsiteX2" fmla="*/ 4976735 w 4976735"/>
              <a:gd name="connsiteY2" fmla="*/ 260133 h 709837"/>
              <a:gd name="connsiteX0" fmla="*/ 0 w 4976735"/>
              <a:gd name="connsiteY0" fmla="*/ 783414 h 783414"/>
              <a:gd name="connsiteX1" fmla="*/ 2428407 w 4976735"/>
              <a:gd name="connsiteY1" fmla="*/ 3926 h 783414"/>
              <a:gd name="connsiteX2" fmla="*/ 4976735 w 4976735"/>
              <a:gd name="connsiteY2" fmla="*/ 333710 h 783414"/>
              <a:gd name="connsiteX0" fmla="*/ 0 w 4976735"/>
              <a:gd name="connsiteY0" fmla="*/ 783414 h 783414"/>
              <a:gd name="connsiteX1" fmla="*/ 2428407 w 4976735"/>
              <a:gd name="connsiteY1" fmla="*/ 3926 h 783414"/>
              <a:gd name="connsiteX2" fmla="*/ 4976735 w 4976735"/>
              <a:gd name="connsiteY2" fmla="*/ 333710 h 783414"/>
              <a:gd name="connsiteX0" fmla="*/ 0 w 5051686"/>
              <a:gd name="connsiteY0" fmla="*/ 783414 h 783414"/>
              <a:gd name="connsiteX1" fmla="*/ 2428407 w 5051686"/>
              <a:gd name="connsiteY1" fmla="*/ 3926 h 783414"/>
              <a:gd name="connsiteX2" fmla="*/ 5051686 w 5051686"/>
              <a:gd name="connsiteY2" fmla="*/ 363690 h 783414"/>
              <a:gd name="connsiteX0" fmla="*/ 0 w 5051686"/>
              <a:gd name="connsiteY0" fmla="*/ 783414 h 783414"/>
              <a:gd name="connsiteX1" fmla="*/ 2428407 w 5051686"/>
              <a:gd name="connsiteY1" fmla="*/ 3926 h 783414"/>
              <a:gd name="connsiteX2" fmla="*/ 5051686 w 5051686"/>
              <a:gd name="connsiteY2" fmla="*/ 363690 h 783414"/>
              <a:gd name="connsiteX0" fmla="*/ 0 w 5051686"/>
              <a:gd name="connsiteY0" fmla="*/ 783414 h 783414"/>
              <a:gd name="connsiteX1" fmla="*/ 2428407 w 5051686"/>
              <a:gd name="connsiteY1" fmla="*/ 3926 h 783414"/>
              <a:gd name="connsiteX2" fmla="*/ 5051686 w 5051686"/>
              <a:gd name="connsiteY2" fmla="*/ 363690 h 783414"/>
              <a:gd name="connsiteX0" fmla="*/ 0 w 4976735"/>
              <a:gd name="connsiteY0" fmla="*/ 783414 h 783414"/>
              <a:gd name="connsiteX1" fmla="*/ 2428407 w 4976735"/>
              <a:gd name="connsiteY1" fmla="*/ 3926 h 783414"/>
              <a:gd name="connsiteX2" fmla="*/ 4976735 w 4976735"/>
              <a:gd name="connsiteY2" fmla="*/ 318719 h 783414"/>
              <a:gd name="connsiteX0" fmla="*/ 0 w 4976735"/>
              <a:gd name="connsiteY0" fmla="*/ 783414 h 783414"/>
              <a:gd name="connsiteX1" fmla="*/ 2428407 w 4976735"/>
              <a:gd name="connsiteY1" fmla="*/ 3926 h 783414"/>
              <a:gd name="connsiteX2" fmla="*/ 4976735 w 4976735"/>
              <a:gd name="connsiteY2" fmla="*/ 318719 h 783414"/>
              <a:gd name="connsiteX0" fmla="*/ 0 w 4940147"/>
              <a:gd name="connsiteY0" fmla="*/ 783414 h 783414"/>
              <a:gd name="connsiteX1" fmla="*/ 2428407 w 4940147"/>
              <a:gd name="connsiteY1" fmla="*/ 3926 h 783414"/>
              <a:gd name="connsiteX2" fmla="*/ 4940147 w 4940147"/>
              <a:gd name="connsiteY2" fmla="*/ 559395 h 783414"/>
              <a:gd name="connsiteX0" fmla="*/ 0 w 4940147"/>
              <a:gd name="connsiteY0" fmla="*/ 783414 h 783414"/>
              <a:gd name="connsiteX1" fmla="*/ 2428407 w 4940147"/>
              <a:gd name="connsiteY1" fmla="*/ 3926 h 783414"/>
              <a:gd name="connsiteX2" fmla="*/ 4940147 w 4940147"/>
              <a:gd name="connsiteY2" fmla="*/ 559395 h 783414"/>
              <a:gd name="connsiteX0" fmla="*/ 0 w 4940147"/>
              <a:gd name="connsiteY0" fmla="*/ 622686 h 622686"/>
              <a:gd name="connsiteX1" fmla="*/ 2318645 w 4940147"/>
              <a:gd name="connsiteY1" fmla="*/ 8664 h 622686"/>
              <a:gd name="connsiteX2" fmla="*/ 4940147 w 4940147"/>
              <a:gd name="connsiteY2" fmla="*/ 398667 h 622686"/>
              <a:gd name="connsiteX0" fmla="*/ 0 w 4940147"/>
              <a:gd name="connsiteY0" fmla="*/ 622686 h 622686"/>
              <a:gd name="connsiteX1" fmla="*/ 2318645 w 4940147"/>
              <a:gd name="connsiteY1" fmla="*/ 8664 h 622686"/>
              <a:gd name="connsiteX2" fmla="*/ 4940147 w 4940147"/>
              <a:gd name="connsiteY2" fmla="*/ 398667 h 622686"/>
              <a:gd name="connsiteX0" fmla="*/ 0 w 4940147"/>
              <a:gd name="connsiteY0" fmla="*/ 618861 h 618861"/>
              <a:gd name="connsiteX1" fmla="*/ 2318645 w 4940147"/>
              <a:gd name="connsiteY1" fmla="*/ 4839 h 618861"/>
              <a:gd name="connsiteX2" fmla="*/ 4940147 w 4940147"/>
              <a:gd name="connsiteY2" fmla="*/ 394842 h 618861"/>
              <a:gd name="connsiteX0" fmla="*/ 0 w 4940147"/>
              <a:gd name="connsiteY0" fmla="*/ 648313 h 648313"/>
              <a:gd name="connsiteX1" fmla="*/ 1952771 w 4940147"/>
              <a:gd name="connsiteY1" fmla="*/ 4207 h 648313"/>
              <a:gd name="connsiteX2" fmla="*/ 4940147 w 4940147"/>
              <a:gd name="connsiteY2" fmla="*/ 424294 h 648313"/>
              <a:gd name="connsiteX0" fmla="*/ 0 w 4940147"/>
              <a:gd name="connsiteY0" fmla="*/ 648313 h 648313"/>
              <a:gd name="connsiteX1" fmla="*/ 1952771 w 4940147"/>
              <a:gd name="connsiteY1" fmla="*/ 4207 h 648313"/>
              <a:gd name="connsiteX2" fmla="*/ 4940147 w 4940147"/>
              <a:gd name="connsiteY2" fmla="*/ 424294 h 648313"/>
              <a:gd name="connsiteX0" fmla="*/ 0 w 4940147"/>
              <a:gd name="connsiteY0" fmla="*/ 546388 h 546388"/>
              <a:gd name="connsiteX1" fmla="*/ 2300352 w 4940147"/>
              <a:gd name="connsiteY1" fmla="*/ 7578 h 546388"/>
              <a:gd name="connsiteX2" fmla="*/ 4940147 w 4940147"/>
              <a:gd name="connsiteY2" fmla="*/ 322369 h 546388"/>
              <a:gd name="connsiteX0" fmla="*/ 0 w 4877871"/>
              <a:gd name="connsiteY0" fmla="*/ 577803 h 577803"/>
              <a:gd name="connsiteX1" fmla="*/ 2300352 w 4877871"/>
              <a:gd name="connsiteY1" fmla="*/ 38993 h 577803"/>
              <a:gd name="connsiteX2" fmla="*/ 4877871 w 4877871"/>
              <a:gd name="connsiteY2" fmla="*/ 219771 h 577803"/>
            </a:gdLst>
            <a:ahLst/>
            <a:cxnLst>
              <a:cxn ang="0">
                <a:pos x="connsiteX0" y="connsiteY0"/>
              </a:cxn>
              <a:cxn ang="0">
                <a:pos x="connsiteX1" y="connsiteY1"/>
              </a:cxn>
              <a:cxn ang="0">
                <a:pos x="connsiteX2" y="connsiteY2"/>
              </a:cxn>
            </a:cxnLst>
            <a:rect l="l" t="t" r="r" b="b"/>
            <a:pathLst>
              <a:path w="4877871" h="577803">
                <a:moveTo>
                  <a:pt x="0" y="577803"/>
                </a:moveTo>
                <a:cubicBezTo>
                  <a:pt x="408978" y="290285"/>
                  <a:pt x="1487374" y="98665"/>
                  <a:pt x="2300352" y="38993"/>
                </a:cubicBezTo>
                <a:cubicBezTo>
                  <a:pt x="3113330" y="-20679"/>
                  <a:pt x="4180105" y="-45471"/>
                  <a:pt x="4877871" y="219771"/>
                </a:cubicBezTo>
              </a:path>
            </a:pathLst>
          </a:custGeom>
          <a:noFill/>
          <a:ln w="25400" cap="rnd">
            <a:roun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9" name="Picture 8" descr="A human heart with veins&#10;&#10;AI-generated content may be incorrect.">
            <a:extLst>
              <a:ext uri="{FF2B5EF4-FFF2-40B4-BE49-F238E27FC236}">
                <a16:creationId xmlns:a16="http://schemas.microsoft.com/office/drawing/2014/main" id="{FA87A3F4-9C9C-95BB-1D57-435D85F9DAC6}"/>
              </a:ext>
            </a:extLst>
          </p:cNvPr>
          <p:cNvPicPr>
            <a:picLocks noChangeAspect="1"/>
          </p:cNvPicPr>
          <p:nvPr/>
        </p:nvPicPr>
        <p:blipFill>
          <a:blip r:embed="rId16">
            <a:clrChange>
              <a:clrFrom>
                <a:srgbClr val="FFFFFF"/>
              </a:clrFrom>
              <a:clrTo>
                <a:srgbClr val="FFFFFF">
                  <a:alpha val="0"/>
                </a:srgbClr>
              </a:clrTo>
            </a:clrChange>
            <a:extLst>
              <a:ext uri="{BEBA8EAE-BF5A-486C-A8C5-ECC9F3942E4B}">
                <a14:imgProps xmlns:a14="http://schemas.microsoft.com/office/drawing/2010/main">
                  <a14:imgLayer r:embed="rId17">
                    <a14:imgEffect>
                      <a14:brightnessContrast contrast="-20000"/>
                    </a14:imgEffect>
                  </a14:imgLayer>
                </a14:imgProps>
              </a:ext>
            </a:extLst>
          </a:blip>
          <a:stretch>
            <a:fillRect/>
          </a:stretch>
        </p:blipFill>
        <p:spPr>
          <a:xfrm>
            <a:off x="6515328" y="5821857"/>
            <a:ext cx="443044" cy="638734"/>
          </a:xfrm>
          <a:prstGeom prst="rect">
            <a:avLst/>
          </a:prstGeom>
        </p:spPr>
      </p:pic>
      <p:sp>
        <p:nvSpPr>
          <p:cNvPr id="63" name="Freeform 62">
            <a:extLst>
              <a:ext uri="{FF2B5EF4-FFF2-40B4-BE49-F238E27FC236}">
                <a16:creationId xmlns:a16="http://schemas.microsoft.com/office/drawing/2014/main" id="{9173263D-0978-E20E-1924-CD59D7ACF24C}"/>
              </a:ext>
            </a:extLst>
          </p:cNvPr>
          <p:cNvSpPr/>
          <p:nvPr/>
        </p:nvSpPr>
        <p:spPr>
          <a:xfrm>
            <a:off x="1901662" y="3843981"/>
            <a:ext cx="5283291" cy="1245140"/>
          </a:xfrm>
          <a:custGeom>
            <a:avLst/>
            <a:gdLst>
              <a:gd name="connsiteX0" fmla="*/ 0 w 5531371"/>
              <a:gd name="connsiteY0" fmla="*/ 275528 h 500380"/>
              <a:gd name="connsiteX1" fmla="*/ 4497049 w 5531371"/>
              <a:gd name="connsiteY1" fmla="*/ 5705 h 500380"/>
              <a:gd name="connsiteX2" fmla="*/ 5531371 w 5531371"/>
              <a:gd name="connsiteY2" fmla="*/ 500380 h 500380"/>
              <a:gd name="connsiteX0" fmla="*/ 0 w 5531371"/>
              <a:gd name="connsiteY0" fmla="*/ 408057 h 632909"/>
              <a:gd name="connsiteX1" fmla="*/ 1918741 w 5531371"/>
              <a:gd name="connsiteY1" fmla="*/ 3323 h 632909"/>
              <a:gd name="connsiteX2" fmla="*/ 5531371 w 5531371"/>
              <a:gd name="connsiteY2" fmla="*/ 632909 h 632909"/>
              <a:gd name="connsiteX0" fmla="*/ 0 w 5531371"/>
              <a:gd name="connsiteY0" fmla="*/ 407655 h 632507"/>
              <a:gd name="connsiteX1" fmla="*/ 1918741 w 5531371"/>
              <a:gd name="connsiteY1" fmla="*/ 2921 h 632507"/>
              <a:gd name="connsiteX2" fmla="*/ 5531371 w 5531371"/>
              <a:gd name="connsiteY2" fmla="*/ 632507 h 632507"/>
              <a:gd name="connsiteX0" fmla="*/ 0 w 4467069"/>
              <a:gd name="connsiteY0" fmla="*/ 407655 h 407655"/>
              <a:gd name="connsiteX1" fmla="*/ 1918741 w 4467069"/>
              <a:gd name="connsiteY1" fmla="*/ 2921 h 407655"/>
              <a:gd name="connsiteX2" fmla="*/ 4467069 w 4467069"/>
              <a:gd name="connsiteY2" fmla="*/ 122842 h 407655"/>
              <a:gd name="connsiteX0" fmla="*/ 0 w 4467069"/>
              <a:gd name="connsiteY0" fmla="*/ 407655 h 407655"/>
              <a:gd name="connsiteX1" fmla="*/ 1918741 w 4467069"/>
              <a:gd name="connsiteY1" fmla="*/ 2921 h 407655"/>
              <a:gd name="connsiteX2" fmla="*/ 4467069 w 4467069"/>
              <a:gd name="connsiteY2" fmla="*/ 122842 h 407655"/>
              <a:gd name="connsiteX0" fmla="*/ 0 w 4467069"/>
              <a:gd name="connsiteY0" fmla="*/ 541774 h 541774"/>
              <a:gd name="connsiteX1" fmla="*/ 2023672 w 4467069"/>
              <a:gd name="connsiteY1" fmla="*/ 2128 h 541774"/>
              <a:gd name="connsiteX2" fmla="*/ 4467069 w 4467069"/>
              <a:gd name="connsiteY2" fmla="*/ 256961 h 541774"/>
              <a:gd name="connsiteX0" fmla="*/ 0 w 4976735"/>
              <a:gd name="connsiteY0" fmla="*/ 706135 h 706135"/>
              <a:gd name="connsiteX1" fmla="*/ 2533338 w 4976735"/>
              <a:gd name="connsiteY1" fmla="*/ 1598 h 706135"/>
              <a:gd name="connsiteX2" fmla="*/ 4976735 w 4976735"/>
              <a:gd name="connsiteY2" fmla="*/ 256431 h 706135"/>
              <a:gd name="connsiteX0" fmla="*/ 0 w 4976735"/>
              <a:gd name="connsiteY0" fmla="*/ 709837 h 709837"/>
              <a:gd name="connsiteX1" fmla="*/ 2533338 w 4976735"/>
              <a:gd name="connsiteY1" fmla="*/ 5300 h 709837"/>
              <a:gd name="connsiteX2" fmla="*/ 4976735 w 4976735"/>
              <a:gd name="connsiteY2" fmla="*/ 260133 h 709837"/>
              <a:gd name="connsiteX0" fmla="*/ 0 w 4976735"/>
              <a:gd name="connsiteY0" fmla="*/ 783414 h 783414"/>
              <a:gd name="connsiteX1" fmla="*/ 2428407 w 4976735"/>
              <a:gd name="connsiteY1" fmla="*/ 3926 h 783414"/>
              <a:gd name="connsiteX2" fmla="*/ 4976735 w 4976735"/>
              <a:gd name="connsiteY2" fmla="*/ 333710 h 783414"/>
              <a:gd name="connsiteX0" fmla="*/ 0 w 4976735"/>
              <a:gd name="connsiteY0" fmla="*/ 783414 h 783414"/>
              <a:gd name="connsiteX1" fmla="*/ 2428407 w 4976735"/>
              <a:gd name="connsiteY1" fmla="*/ 3926 h 783414"/>
              <a:gd name="connsiteX2" fmla="*/ 4976735 w 4976735"/>
              <a:gd name="connsiteY2" fmla="*/ 333710 h 783414"/>
              <a:gd name="connsiteX0" fmla="*/ 0 w 5051686"/>
              <a:gd name="connsiteY0" fmla="*/ 783414 h 783414"/>
              <a:gd name="connsiteX1" fmla="*/ 2428407 w 5051686"/>
              <a:gd name="connsiteY1" fmla="*/ 3926 h 783414"/>
              <a:gd name="connsiteX2" fmla="*/ 5051686 w 5051686"/>
              <a:gd name="connsiteY2" fmla="*/ 363690 h 783414"/>
              <a:gd name="connsiteX0" fmla="*/ 0 w 5051686"/>
              <a:gd name="connsiteY0" fmla="*/ 783414 h 783414"/>
              <a:gd name="connsiteX1" fmla="*/ 2428407 w 5051686"/>
              <a:gd name="connsiteY1" fmla="*/ 3926 h 783414"/>
              <a:gd name="connsiteX2" fmla="*/ 5051686 w 5051686"/>
              <a:gd name="connsiteY2" fmla="*/ 363690 h 783414"/>
              <a:gd name="connsiteX0" fmla="*/ 0 w 5051686"/>
              <a:gd name="connsiteY0" fmla="*/ 783414 h 783414"/>
              <a:gd name="connsiteX1" fmla="*/ 2428407 w 5051686"/>
              <a:gd name="connsiteY1" fmla="*/ 3926 h 783414"/>
              <a:gd name="connsiteX2" fmla="*/ 5051686 w 5051686"/>
              <a:gd name="connsiteY2" fmla="*/ 363690 h 783414"/>
              <a:gd name="connsiteX0" fmla="*/ 0 w 4976735"/>
              <a:gd name="connsiteY0" fmla="*/ 783414 h 783414"/>
              <a:gd name="connsiteX1" fmla="*/ 2428407 w 4976735"/>
              <a:gd name="connsiteY1" fmla="*/ 3926 h 783414"/>
              <a:gd name="connsiteX2" fmla="*/ 4976735 w 4976735"/>
              <a:gd name="connsiteY2" fmla="*/ 318719 h 783414"/>
              <a:gd name="connsiteX0" fmla="*/ 0 w 4976735"/>
              <a:gd name="connsiteY0" fmla="*/ 783414 h 783414"/>
              <a:gd name="connsiteX1" fmla="*/ 2428407 w 4976735"/>
              <a:gd name="connsiteY1" fmla="*/ 3926 h 783414"/>
              <a:gd name="connsiteX2" fmla="*/ 4976735 w 4976735"/>
              <a:gd name="connsiteY2" fmla="*/ 318719 h 783414"/>
              <a:gd name="connsiteX0" fmla="*/ 0 w 4940147"/>
              <a:gd name="connsiteY0" fmla="*/ 783414 h 783414"/>
              <a:gd name="connsiteX1" fmla="*/ 2428407 w 4940147"/>
              <a:gd name="connsiteY1" fmla="*/ 3926 h 783414"/>
              <a:gd name="connsiteX2" fmla="*/ 4940147 w 4940147"/>
              <a:gd name="connsiteY2" fmla="*/ 559395 h 783414"/>
              <a:gd name="connsiteX0" fmla="*/ 0 w 4940147"/>
              <a:gd name="connsiteY0" fmla="*/ 783414 h 783414"/>
              <a:gd name="connsiteX1" fmla="*/ 2428407 w 4940147"/>
              <a:gd name="connsiteY1" fmla="*/ 3926 h 783414"/>
              <a:gd name="connsiteX2" fmla="*/ 4940147 w 4940147"/>
              <a:gd name="connsiteY2" fmla="*/ 559395 h 783414"/>
              <a:gd name="connsiteX0" fmla="*/ 0 w 4940147"/>
              <a:gd name="connsiteY0" fmla="*/ 622686 h 622686"/>
              <a:gd name="connsiteX1" fmla="*/ 2318645 w 4940147"/>
              <a:gd name="connsiteY1" fmla="*/ 8664 h 622686"/>
              <a:gd name="connsiteX2" fmla="*/ 4940147 w 4940147"/>
              <a:gd name="connsiteY2" fmla="*/ 398667 h 622686"/>
              <a:gd name="connsiteX0" fmla="*/ 0 w 4940147"/>
              <a:gd name="connsiteY0" fmla="*/ 622686 h 622686"/>
              <a:gd name="connsiteX1" fmla="*/ 2318645 w 4940147"/>
              <a:gd name="connsiteY1" fmla="*/ 8664 h 622686"/>
              <a:gd name="connsiteX2" fmla="*/ 4940147 w 4940147"/>
              <a:gd name="connsiteY2" fmla="*/ 398667 h 622686"/>
              <a:gd name="connsiteX0" fmla="*/ 0 w 4940147"/>
              <a:gd name="connsiteY0" fmla="*/ 618861 h 618861"/>
              <a:gd name="connsiteX1" fmla="*/ 2318645 w 4940147"/>
              <a:gd name="connsiteY1" fmla="*/ 4839 h 618861"/>
              <a:gd name="connsiteX2" fmla="*/ 4940147 w 4940147"/>
              <a:gd name="connsiteY2" fmla="*/ 394842 h 618861"/>
              <a:gd name="connsiteX0" fmla="*/ 0 w 4940147"/>
              <a:gd name="connsiteY0" fmla="*/ 648313 h 648313"/>
              <a:gd name="connsiteX1" fmla="*/ 1952771 w 4940147"/>
              <a:gd name="connsiteY1" fmla="*/ 4207 h 648313"/>
              <a:gd name="connsiteX2" fmla="*/ 4940147 w 4940147"/>
              <a:gd name="connsiteY2" fmla="*/ 424294 h 648313"/>
              <a:gd name="connsiteX0" fmla="*/ 0 w 4940147"/>
              <a:gd name="connsiteY0" fmla="*/ 648313 h 648313"/>
              <a:gd name="connsiteX1" fmla="*/ 1952771 w 4940147"/>
              <a:gd name="connsiteY1" fmla="*/ 4207 h 648313"/>
              <a:gd name="connsiteX2" fmla="*/ 4940147 w 4940147"/>
              <a:gd name="connsiteY2" fmla="*/ 424294 h 648313"/>
              <a:gd name="connsiteX0" fmla="*/ 0 w 4940147"/>
              <a:gd name="connsiteY0" fmla="*/ 546388 h 546388"/>
              <a:gd name="connsiteX1" fmla="*/ 2300352 w 4940147"/>
              <a:gd name="connsiteY1" fmla="*/ 7578 h 546388"/>
              <a:gd name="connsiteX2" fmla="*/ 4940147 w 4940147"/>
              <a:gd name="connsiteY2" fmla="*/ 322369 h 546388"/>
              <a:gd name="connsiteX0" fmla="*/ 0 w 4544801"/>
              <a:gd name="connsiteY0" fmla="*/ 568869 h 568869"/>
              <a:gd name="connsiteX1" fmla="*/ 2300352 w 4544801"/>
              <a:gd name="connsiteY1" fmla="*/ 30059 h 568869"/>
              <a:gd name="connsiteX2" fmla="*/ 4544801 w 4544801"/>
              <a:gd name="connsiteY2" fmla="*/ 236656 h 568869"/>
              <a:gd name="connsiteX0" fmla="*/ 0 w 4544801"/>
              <a:gd name="connsiteY0" fmla="*/ 563012 h 563012"/>
              <a:gd name="connsiteX1" fmla="*/ 2300352 w 4544801"/>
              <a:gd name="connsiteY1" fmla="*/ 24202 h 563012"/>
              <a:gd name="connsiteX2" fmla="*/ 4544801 w 4544801"/>
              <a:gd name="connsiteY2" fmla="*/ 230799 h 563012"/>
              <a:gd name="connsiteX0" fmla="*/ 0 w 4544801"/>
              <a:gd name="connsiteY0" fmla="*/ 574900 h 574900"/>
              <a:gd name="connsiteX1" fmla="*/ 2300352 w 4544801"/>
              <a:gd name="connsiteY1" fmla="*/ 36090 h 574900"/>
              <a:gd name="connsiteX2" fmla="*/ 4544801 w 4544801"/>
              <a:gd name="connsiteY2" fmla="*/ 242687 h 574900"/>
              <a:gd name="connsiteX0" fmla="*/ 0 w 4544801"/>
              <a:gd name="connsiteY0" fmla="*/ 598358 h 598358"/>
              <a:gd name="connsiteX1" fmla="*/ 1793815 w 4544801"/>
              <a:gd name="connsiteY1" fmla="*/ 28187 h 598358"/>
              <a:gd name="connsiteX2" fmla="*/ 4544801 w 4544801"/>
              <a:gd name="connsiteY2" fmla="*/ 266145 h 598358"/>
              <a:gd name="connsiteX0" fmla="*/ 0 w 4544801"/>
              <a:gd name="connsiteY0" fmla="*/ 541959 h 541959"/>
              <a:gd name="connsiteX1" fmla="*/ 1750686 w 4544801"/>
              <a:gd name="connsiteY1" fmla="*/ 53896 h 541959"/>
              <a:gd name="connsiteX2" fmla="*/ 4544801 w 4544801"/>
              <a:gd name="connsiteY2" fmla="*/ 209746 h 541959"/>
              <a:gd name="connsiteX0" fmla="*/ 0 w 4544801"/>
              <a:gd name="connsiteY0" fmla="*/ 550497 h 550497"/>
              <a:gd name="connsiteX1" fmla="*/ 1750686 w 4544801"/>
              <a:gd name="connsiteY1" fmla="*/ 62434 h 550497"/>
              <a:gd name="connsiteX2" fmla="*/ 4544801 w 4544801"/>
              <a:gd name="connsiteY2" fmla="*/ 218284 h 550497"/>
              <a:gd name="connsiteX0" fmla="*/ 0 w 4544801"/>
              <a:gd name="connsiteY0" fmla="*/ 550497 h 550497"/>
              <a:gd name="connsiteX1" fmla="*/ 1750686 w 4544801"/>
              <a:gd name="connsiteY1" fmla="*/ 62434 h 550497"/>
              <a:gd name="connsiteX2" fmla="*/ 4544801 w 4544801"/>
              <a:gd name="connsiteY2" fmla="*/ 218284 h 550497"/>
              <a:gd name="connsiteX0" fmla="*/ 0 w 4544801"/>
              <a:gd name="connsiteY0" fmla="*/ 543403 h 543403"/>
              <a:gd name="connsiteX1" fmla="*/ 1750686 w 4544801"/>
              <a:gd name="connsiteY1" fmla="*/ 55340 h 543403"/>
              <a:gd name="connsiteX2" fmla="*/ 4544801 w 4544801"/>
              <a:gd name="connsiteY2" fmla="*/ 211190 h 543403"/>
              <a:gd name="connsiteX0" fmla="*/ 0 w 4544801"/>
              <a:gd name="connsiteY0" fmla="*/ 532205 h 532205"/>
              <a:gd name="connsiteX1" fmla="*/ 1750686 w 4544801"/>
              <a:gd name="connsiteY1" fmla="*/ 44142 h 532205"/>
              <a:gd name="connsiteX2" fmla="*/ 4544801 w 4544801"/>
              <a:gd name="connsiteY2" fmla="*/ 199992 h 532205"/>
              <a:gd name="connsiteX0" fmla="*/ 0 w 4544801"/>
              <a:gd name="connsiteY0" fmla="*/ 525406 h 525406"/>
              <a:gd name="connsiteX1" fmla="*/ 1750686 w 4544801"/>
              <a:gd name="connsiteY1" fmla="*/ 37343 h 525406"/>
              <a:gd name="connsiteX2" fmla="*/ 4544801 w 4544801"/>
              <a:gd name="connsiteY2" fmla="*/ 193193 h 525406"/>
              <a:gd name="connsiteX0" fmla="*/ 0 w 4544801"/>
              <a:gd name="connsiteY0" fmla="*/ 542755 h 542755"/>
              <a:gd name="connsiteX1" fmla="*/ 1750686 w 4544801"/>
              <a:gd name="connsiteY1" fmla="*/ 54692 h 542755"/>
              <a:gd name="connsiteX2" fmla="*/ 4544801 w 4544801"/>
              <a:gd name="connsiteY2" fmla="*/ 210542 h 542755"/>
              <a:gd name="connsiteX0" fmla="*/ 0 w 4544801"/>
              <a:gd name="connsiteY0" fmla="*/ 547682 h 547682"/>
              <a:gd name="connsiteX1" fmla="*/ 1750686 w 4544801"/>
              <a:gd name="connsiteY1" fmla="*/ 59619 h 547682"/>
              <a:gd name="connsiteX2" fmla="*/ 4544801 w 4544801"/>
              <a:gd name="connsiteY2" fmla="*/ 215469 h 547682"/>
              <a:gd name="connsiteX0" fmla="*/ 0 w 4544801"/>
              <a:gd name="connsiteY0" fmla="*/ 544747 h 544747"/>
              <a:gd name="connsiteX1" fmla="*/ 1750686 w 4544801"/>
              <a:gd name="connsiteY1" fmla="*/ 56684 h 544747"/>
              <a:gd name="connsiteX2" fmla="*/ 4544801 w 4544801"/>
              <a:gd name="connsiteY2" fmla="*/ 212534 h 544747"/>
              <a:gd name="connsiteX0" fmla="*/ 0 w 4544801"/>
              <a:gd name="connsiteY0" fmla="*/ 562980 h 562980"/>
              <a:gd name="connsiteX1" fmla="*/ 1707558 w 4544801"/>
              <a:gd name="connsiteY1" fmla="*/ 47548 h 562980"/>
              <a:gd name="connsiteX2" fmla="*/ 4544801 w 4544801"/>
              <a:gd name="connsiteY2" fmla="*/ 230767 h 562980"/>
              <a:gd name="connsiteX0" fmla="*/ 0 w 4544801"/>
              <a:gd name="connsiteY0" fmla="*/ 569261 h 569261"/>
              <a:gd name="connsiteX1" fmla="*/ 1707558 w 4544801"/>
              <a:gd name="connsiteY1" fmla="*/ 53829 h 569261"/>
              <a:gd name="connsiteX2" fmla="*/ 4544801 w 4544801"/>
              <a:gd name="connsiteY2" fmla="*/ 237048 h 569261"/>
              <a:gd name="connsiteX0" fmla="*/ 0 w 4544801"/>
              <a:gd name="connsiteY0" fmla="*/ 574105 h 574105"/>
              <a:gd name="connsiteX1" fmla="*/ 1872112 w 4544801"/>
              <a:gd name="connsiteY1" fmla="*/ 51831 h 574105"/>
              <a:gd name="connsiteX2" fmla="*/ 4544801 w 4544801"/>
              <a:gd name="connsiteY2" fmla="*/ 241892 h 574105"/>
              <a:gd name="connsiteX0" fmla="*/ 0 w 4544801"/>
              <a:gd name="connsiteY0" fmla="*/ 555919 h 555919"/>
              <a:gd name="connsiteX1" fmla="*/ 1872112 w 4544801"/>
              <a:gd name="connsiteY1" fmla="*/ 33645 h 555919"/>
              <a:gd name="connsiteX2" fmla="*/ 4544801 w 4544801"/>
              <a:gd name="connsiteY2" fmla="*/ 223706 h 555919"/>
              <a:gd name="connsiteX0" fmla="*/ 0 w 4544801"/>
              <a:gd name="connsiteY0" fmla="*/ 576198 h 576198"/>
              <a:gd name="connsiteX1" fmla="*/ 2612610 w 4544801"/>
              <a:gd name="connsiteY1" fmla="*/ 26554 h 576198"/>
              <a:gd name="connsiteX2" fmla="*/ 4544801 w 4544801"/>
              <a:gd name="connsiteY2" fmla="*/ 243985 h 576198"/>
              <a:gd name="connsiteX0" fmla="*/ 0 w 4544801"/>
              <a:gd name="connsiteY0" fmla="*/ 550401 h 550401"/>
              <a:gd name="connsiteX1" fmla="*/ 2612610 w 4544801"/>
              <a:gd name="connsiteY1" fmla="*/ 757 h 550401"/>
              <a:gd name="connsiteX2" fmla="*/ 4544801 w 4544801"/>
              <a:gd name="connsiteY2" fmla="*/ 218188 h 550401"/>
              <a:gd name="connsiteX0" fmla="*/ 0 w 4544801"/>
              <a:gd name="connsiteY0" fmla="*/ 550401 h 550401"/>
              <a:gd name="connsiteX1" fmla="*/ 2612610 w 4544801"/>
              <a:gd name="connsiteY1" fmla="*/ 757 h 550401"/>
              <a:gd name="connsiteX2" fmla="*/ 4544801 w 4544801"/>
              <a:gd name="connsiteY2" fmla="*/ 218188 h 550401"/>
              <a:gd name="connsiteX0" fmla="*/ 0 w 4544801"/>
              <a:gd name="connsiteY0" fmla="*/ 536763 h 536763"/>
              <a:gd name="connsiteX1" fmla="*/ 1942636 w 4544801"/>
              <a:gd name="connsiteY1" fmla="*/ 804 h 536763"/>
              <a:gd name="connsiteX2" fmla="*/ 4544801 w 4544801"/>
              <a:gd name="connsiteY2" fmla="*/ 204550 h 536763"/>
              <a:gd name="connsiteX0" fmla="*/ 0 w 4544801"/>
              <a:gd name="connsiteY0" fmla="*/ 556859 h 556859"/>
              <a:gd name="connsiteX1" fmla="*/ 1942636 w 4544801"/>
              <a:gd name="connsiteY1" fmla="*/ 20900 h 556859"/>
              <a:gd name="connsiteX2" fmla="*/ 4544801 w 4544801"/>
              <a:gd name="connsiteY2" fmla="*/ 224646 h 556859"/>
              <a:gd name="connsiteX0" fmla="*/ 0 w 4544801"/>
              <a:gd name="connsiteY0" fmla="*/ 602646 h 602646"/>
              <a:gd name="connsiteX1" fmla="*/ 1860360 w 4544801"/>
              <a:gd name="connsiteY1" fmla="*/ 11949 h 602646"/>
              <a:gd name="connsiteX2" fmla="*/ 4544801 w 4544801"/>
              <a:gd name="connsiteY2" fmla="*/ 270433 h 602646"/>
              <a:gd name="connsiteX0" fmla="*/ 0 w 4544801"/>
              <a:gd name="connsiteY0" fmla="*/ 614967 h 614967"/>
              <a:gd name="connsiteX1" fmla="*/ 2036669 w 4544801"/>
              <a:gd name="connsiteY1" fmla="*/ 10586 h 614967"/>
              <a:gd name="connsiteX2" fmla="*/ 4544801 w 4544801"/>
              <a:gd name="connsiteY2" fmla="*/ 282754 h 614967"/>
              <a:gd name="connsiteX0" fmla="*/ 0 w 4544801"/>
              <a:gd name="connsiteY0" fmla="*/ 611261 h 611261"/>
              <a:gd name="connsiteX1" fmla="*/ 2036669 w 4544801"/>
              <a:gd name="connsiteY1" fmla="*/ 6880 h 611261"/>
              <a:gd name="connsiteX2" fmla="*/ 4544801 w 4544801"/>
              <a:gd name="connsiteY2" fmla="*/ 279048 h 611261"/>
              <a:gd name="connsiteX0" fmla="*/ 0 w 4544801"/>
              <a:gd name="connsiteY0" fmla="*/ 604731 h 604731"/>
              <a:gd name="connsiteX1" fmla="*/ 2095439 w 4544801"/>
              <a:gd name="connsiteY1" fmla="*/ 7193 h 604731"/>
              <a:gd name="connsiteX2" fmla="*/ 4544801 w 4544801"/>
              <a:gd name="connsiteY2" fmla="*/ 272518 h 604731"/>
              <a:gd name="connsiteX0" fmla="*/ 0 w 4482240"/>
              <a:gd name="connsiteY0" fmla="*/ 614936 h 614936"/>
              <a:gd name="connsiteX1" fmla="*/ 2095439 w 4482240"/>
              <a:gd name="connsiteY1" fmla="*/ 17398 h 614936"/>
              <a:gd name="connsiteX2" fmla="*/ 4482240 w 4482240"/>
              <a:gd name="connsiteY2" fmla="*/ 253588 h 614936"/>
            </a:gdLst>
            <a:ahLst/>
            <a:cxnLst>
              <a:cxn ang="0">
                <a:pos x="connsiteX0" y="connsiteY0"/>
              </a:cxn>
              <a:cxn ang="0">
                <a:pos x="connsiteX1" y="connsiteY1"/>
              </a:cxn>
              <a:cxn ang="0">
                <a:pos x="connsiteX2" y="connsiteY2"/>
              </a:cxn>
            </a:cxnLst>
            <a:rect l="l" t="t" r="r" b="b"/>
            <a:pathLst>
              <a:path w="4482240" h="614936">
                <a:moveTo>
                  <a:pt x="0" y="614936"/>
                </a:moveTo>
                <a:cubicBezTo>
                  <a:pt x="603057" y="265837"/>
                  <a:pt x="1348399" y="77623"/>
                  <a:pt x="2095439" y="17398"/>
                </a:cubicBezTo>
                <a:cubicBezTo>
                  <a:pt x="2842479" y="-42827"/>
                  <a:pt x="3952540" y="57483"/>
                  <a:pt x="4482240" y="253588"/>
                </a:cubicBezTo>
              </a:path>
            </a:pathLst>
          </a:custGeom>
          <a:noFill/>
          <a:ln w="25400" cap="rnd">
            <a:roun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52" name="Freeform 1051">
            <a:extLst>
              <a:ext uri="{FF2B5EF4-FFF2-40B4-BE49-F238E27FC236}">
                <a16:creationId xmlns:a16="http://schemas.microsoft.com/office/drawing/2014/main" id="{DE3DC208-201B-D29A-8D50-70E54EB09AB0}"/>
              </a:ext>
            </a:extLst>
          </p:cNvPr>
          <p:cNvSpPr/>
          <p:nvPr/>
        </p:nvSpPr>
        <p:spPr>
          <a:xfrm rot="17863810" flipV="1">
            <a:off x="8023164" y="5303258"/>
            <a:ext cx="496307" cy="300363"/>
          </a:xfrm>
          <a:custGeom>
            <a:avLst/>
            <a:gdLst>
              <a:gd name="connsiteX0" fmla="*/ 0 w 5531371"/>
              <a:gd name="connsiteY0" fmla="*/ 275528 h 500380"/>
              <a:gd name="connsiteX1" fmla="*/ 4497049 w 5531371"/>
              <a:gd name="connsiteY1" fmla="*/ 5705 h 500380"/>
              <a:gd name="connsiteX2" fmla="*/ 5531371 w 5531371"/>
              <a:gd name="connsiteY2" fmla="*/ 500380 h 500380"/>
              <a:gd name="connsiteX0" fmla="*/ 0 w 5531371"/>
              <a:gd name="connsiteY0" fmla="*/ 408057 h 632909"/>
              <a:gd name="connsiteX1" fmla="*/ 1918741 w 5531371"/>
              <a:gd name="connsiteY1" fmla="*/ 3323 h 632909"/>
              <a:gd name="connsiteX2" fmla="*/ 5531371 w 5531371"/>
              <a:gd name="connsiteY2" fmla="*/ 632909 h 632909"/>
              <a:gd name="connsiteX0" fmla="*/ 0 w 5531371"/>
              <a:gd name="connsiteY0" fmla="*/ 407655 h 632507"/>
              <a:gd name="connsiteX1" fmla="*/ 1918741 w 5531371"/>
              <a:gd name="connsiteY1" fmla="*/ 2921 h 632507"/>
              <a:gd name="connsiteX2" fmla="*/ 5531371 w 5531371"/>
              <a:gd name="connsiteY2" fmla="*/ 632507 h 632507"/>
              <a:gd name="connsiteX0" fmla="*/ 0 w 4467069"/>
              <a:gd name="connsiteY0" fmla="*/ 407655 h 407655"/>
              <a:gd name="connsiteX1" fmla="*/ 1918741 w 4467069"/>
              <a:gd name="connsiteY1" fmla="*/ 2921 h 407655"/>
              <a:gd name="connsiteX2" fmla="*/ 4467069 w 4467069"/>
              <a:gd name="connsiteY2" fmla="*/ 122842 h 407655"/>
              <a:gd name="connsiteX0" fmla="*/ 0 w 4467069"/>
              <a:gd name="connsiteY0" fmla="*/ 407655 h 407655"/>
              <a:gd name="connsiteX1" fmla="*/ 1918741 w 4467069"/>
              <a:gd name="connsiteY1" fmla="*/ 2921 h 407655"/>
              <a:gd name="connsiteX2" fmla="*/ 4467069 w 4467069"/>
              <a:gd name="connsiteY2" fmla="*/ 122842 h 407655"/>
              <a:gd name="connsiteX0" fmla="*/ 0 w 4467069"/>
              <a:gd name="connsiteY0" fmla="*/ 541774 h 541774"/>
              <a:gd name="connsiteX1" fmla="*/ 2023672 w 4467069"/>
              <a:gd name="connsiteY1" fmla="*/ 2128 h 541774"/>
              <a:gd name="connsiteX2" fmla="*/ 4467069 w 4467069"/>
              <a:gd name="connsiteY2" fmla="*/ 256961 h 541774"/>
              <a:gd name="connsiteX0" fmla="*/ 0 w 4976735"/>
              <a:gd name="connsiteY0" fmla="*/ 706135 h 706135"/>
              <a:gd name="connsiteX1" fmla="*/ 2533338 w 4976735"/>
              <a:gd name="connsiteY1" fmla="*/ 1598 h 706135"/>
              <a:gd name="connsiteX2" fmla="*/ 4976735 w 4976735"/>
              <a:gd name="connsiteY2" fmla="*/ 256431 h 706135"/>
              <a:gd name="connsiteX0" fmla="*/ 0 w 4976735"/>
              <a:gd name="connsiteY0" fmla="*/ 709837 h 709837"/>
              <a:gd name="connsiteX1" fmla="*/ 2533338 w 4976735"/>
              <a:gd name="connsiteY1" fmla="*/ 5300 h 709837"/>
              <a:gd name="connsiteX2" fmla="*/ 4976735 w 4976735"/>
              <a:gd name="connsiteY2" fmla="*/ 260133 h 709837"/>
              <a:gd name="connsiteX0" fmla="*/ 0 w 4976735"/>
              <a:gd name="connsiteY0" fmla="*/ 783414 h 783414"/>
              <a:gd name="connsiteX1" fmla="*/ 2428407 w 4976735"/>
              <a:gd name="connsiteY1" fmla="*/ 3926 h 783414"/>
              <a:gd name="connsiteX2" fmla="*/ 4976735 w 4976735"/>
              <a:gd name="connsiteY2" fmla="*/ 333710 h 783414"/>
              <a:gd name="connsiteX0" fmla="*/ 0 w 4976735"/>
              <a:gd name="connsiteY0" fmla="*/ 783414 h 783414"/>
              <a:gd name="connsiteX1" fmla="*/ 2428407 w 4976735"/>
              <a:gd name="connsiteY1" fmla="*/ 3926 h 783414"/>
              <a:gd name="connsiteX2" fmla="*/ 4976735 w 4976735"/>
              <a:gd name="connsiteY2" fmla="*/ 333710 h 783414"/>
              <a:gd name="connsiteX0" fmla="*/ 0 w 5051686"/>
              <a:gd name="connsiteY0" fmla="*/ 783414 h 783414"/>
              <a:gd name="connsiteX1" fmla="*/ 2428407 w 5051686"/>
              <a:gd name="connsiteY1" fmla="*/ 3926 h 783414"/>
              <a:gd name="connsiteX2" fmla="*/ 5051686 w 5051686"/>
              <a:gd name="connsiteY2" fmla="*/ 363690 h 783414"/>
              <a:gd name="connsiteX0" fmla="*/ 0 w 5051686"/>
              <a:gd name="connsiteY0" fmla="*/ 783414 h 783414"/>
              <a:gd name="connsiteX1" fmla="*/ 2428407 w 5051686"/>
              <a:gd name="connsiteY1" fmla="*/ 3926 h 783414"/>
              <a:gd name="connsiteX2" fmla="*/ 5051686 w 5051686"/>
              <a:gd name="connsiteY2" fmla="*/ 363690 h 783414"/>
              <a:gd name="connsiteX0" fmla="*/ 0 w 5051686"/>
              <a:gd name="connsiteY0" fmla="*/ 783414 h 783414"/>
              <a:gd name="connsiteX1" fmla="*/ 2428407 w 5051686"/>
              <a:gd name="connsiteY1" fmla="*/ 3926 h 783414"/>
              <a:gd name="connsiteX2" fmla="*/ 5051686 w 5051686"/>
              <a:gd name="connsiteY2" fmla="*/ 363690 h 783414"/>
              <a:gd name="connsiteX0" fmla="*/ 0 w 4976735"/>
              <a:gd name="connsiteY0" fmla="*/ 783414 h 783414"/>
              <a:gd name="connsiteX1" fmla="*/ 2428407 w 4976735"/>
              <a:gd name="connsiteY1" fmla="*/ 3926 h 783414"/>
              <a:gd name="connsiteX2" fmla="*/ 4976735 w 4976735"/>
              <a:gd name="connsiteY2" fmla="*/ 318719 h 783414"/>
              <a:gd name="connsiteX0" fmla="*/ 0 w 4976735"/>
              <a:gd name="connsiteY0" fmla="*/ 783414 h 783414"/>
              <a:gd name="connsiteX1" fmla="*/ 2428407 w 4976735"/>
              <a:gd name="connsiteY1" fmla="*/ 3926 h 783414"/>
              <a:gd name="connsiteX2" fmla="*/ 4976735 w 4976735"/>
              <a:gd name="connsiteY2" fmla="*/ 318719 h 783414"/>
              <a:gd name="connsiteX0" fmla="*/ 0 w 4940147"/>
              <a:gd name="connsiteY0" fmla="*/ 783414 h 783414"/>
              <a:gd name="connsiteX1" fmla="*/ 2428407 w 4940147"/>
              <a:gd name="connsiteY1" fmla="*/ 3926 h 783414"/>
              <a:gd name="connsiteX2" fmla="*/ 4940147 w 4940147"/>
              <a:gd name="connsiteY2" fmla="*/ 559395 h 783414"/>
              <a:gd name="connsiteX0" fmla="*/ 0 w 4940147"/>
              <a:gd name="connsiteY0" fmla="*/ 783414 h 783414"/>
              <a:gd name="connsiteX1" fmla="*/ 2428407 w 4940147"/>
              <a:gd name="connsiteY1" fmla="*/ 3926 h 783414"/>
              <a:gd name="connsiteX2" fmla="*/ 4940147 w 4940147"/>
              <a:gd name="connsiteY2" fmla="*/ 559395 h 783414"/>
              <a:gd name="connsiteX0" fmla="*/ 0 w 4940147"/>
              <a:gd name="connsiteY0" fmla="*/ 622686 h 622686"/>
              <a:gd name="connsiteX1" fmla="*/ 2318645 w 4940147"/>
              <a:gd name="connsiteY1" fmla="*/ 8664 h 622686"/>
              <a:gd name="connsiteX2" fmla="*/ 4940147 w 4940147"/>
              <a:gd name="connsiteY2" fmla="*/ 398667 h 622686"/>
              <a:gd name="connsiteX0" fmla="*/ 0 w 4940147"/>
              <a:gd name="connsiteY0" fmla="*/ 622686 h 622686"/>
              <a:gd name="connsiteX1" fmla="*/ 2318645 w 4940147"/>
              <a:gd name="connsiteY1" fmla="*/ 8664 h 622686"/>
              <a:gd name="connsiteX2" fmla="*/ 4940147 w 4940147"/>
              <a:gd name="connsiteY2" fmla="*/ 398667 h 622686"/>
              <a:gd name="connsiteX0" fmla="*/ 0 w 4940147"/>
              <a:gd name="connsiteY0" fmla="*/ 618861 h 618861"/>
              <a:gd name="connsiteX1" fmla="*/ 2318645 w 4940147"/>
              <a:gd name="connsiteY1" fmla="*/ 4839 h 618861"/>
              <a:gd name="connsiteX2" fmla="*/ 4940147 w 4940147"/>
              <a:gd name="connsiteY2" fmla="*/ 394842 h 618861"/>
              <a:gd name="connsiteX0" fmla="*/ 0 w 4940147"/>
              <a:gd name="connsiteY0" fmla="*/ 648313 h 648313"/>
              <a:gd name="connsiteX1" fmla="*/ 1952771 w 4940147"/>
              <a:gd name="connsiteY1" fmla="*/ 4207 h 648313"/>
              <a:gd name="connsiteX2" fmla="*/ 4940147 w 4940147"/>
              <a:gd name="connsiteY2" fmla="*/ 424294 h 648313"/>
              <a:gd name="connsiteX0" fmla="*/ 0 w 4940147"/>
              <a:gd name="connsiteY0" fmla="*/ 648313 h 648313"/>
              <a:gd name="connsiteX1" fmla="*/ 1952771 w 4940147"/>
              <a:gd name="connsiteY1" fmla="*/ 4207 h 648313"/>
              <a:gd name="connsiteX2" fmla="*/ 4940147 w 4940147"/>
              <a:gd name="connsiteY2" fmla="*/ 424294 h 648313"/>
              <a:gd name="connsiteX0" fmla="*/ 0 w 4940147"/>
              <a:gd name="connsiteY0" fmla="*/ 546388 h 546388"/>
              <a:gd name="connsiteX1" fmla="*/ 2300352 w 4940147"/>
              <a:gd name="connsiteY1" fmla="*/ 7578 h 546388"/>
              <a:gd name="connsiteX2" fmla="*/ 4940147 w 4940147"/>
              <a:gd name="connsiteY2" fmla="*/ 322369 h 546388"/>
              <a:gd name="connsiteX0" fmla="*/ 0 w 4977605"/>
              <a:gd name="connsiteY0" fmla="*/ 162840 h 402589"/>
              <a:gd name="connsiteX1" fmla="*/ 2337810 w 4977605"/>
              <a:gd name="connsiteY1" fmla="*/ 87798 h 402589"/>
              <a:gd name="connsiteX2" fmla="*/ 4977605 w 4977605"/>
              <a:gd name="connsiteY2" fmla="*/ 402589 h 402589"/>
              <a:gd name="connsiteX0" fmla="*/ 0 w 4977605"/>
              <a:gd name="connsiteY0" fmla="*/ 83393 h 323142"/>
              <a:gd name="connsiteX1" fmla="*/ 2337810 w 4977605"/>
              <a:gd name="connsiteY1" fmla="*/ 8351 h 323142"/>
              <a:gd name="connsiteX2" fmla="*/ 4977605 w 4977605"/>
              <a:gd name="connsiteY2" fmla="*/ 323142 h 323142"/>
              <a:gd name="connsiteX0" fmla="*/ 0 w 4977605"/>
              <a:gd name="connsiteY0" fmla="*/ 8849 h 248598"/>
              <a:gd name="connsiteX1" fmla="*/ 2550069 w 4977605"/>
              <a:gd name="connsiteY1" fmla="*/ 21184 h 248598"/>
              <a:gd name="connsiteX2" fmla="*/ 4977605 w 4977605"/>
              <a:gd name="connsiteY2" fmla="*/ 248598 h 248598"/>
              <a:gd name="connsiteX0" fmla="*/ 0 w 4340828"/>
              <a:gd name="connsiteY0" fmla="*/ 1 h 233029"/>
              <a:gd name="connsiteX1" fmla="*/ 2550069 w 4340828"/>
              <a:gd name="connsiteY1" fmla="*/ 12336 h 233029"/>
              <a:gd name="connsiteX2" fmla="*/ 4340828 w 4340828"/>
              <a:gd name="connsiteY2" fmla="*/ 233030 h 233029"/>
              <a:gd name="connsiteX0" fmla="*/ 0 w 4340828"/>
              <a:gd name="connsiteY0" fmla="*/ 7828 h 240858"/>
              <a:gd name="connsiteX1" fmla="*/ 2038152 w 4340828"/>
              <a:gd name="connsiteY1" fmla="*/ 0 h 240858"/>
              <a:gd name="connsiteX2" fmla="*/ 4340828 w 4340828"/>
              <a:gd name="connsiteY2" fmla="*/ 240857 h 240858"/>
              <a:gd name="connsiteX0" fmla="*/ 0 w 4340828"/>
              <a:gd name="connsiteY0" fmla="*/ 9380 h 242408"/>
              <a:gd name="connsiteX1" fmla="*/ 2038152 w 4340828"/>
              <a:gd name="connsiteY1" fmla="*/ 1552 h 242408"/>
              <a:gd name="connsiteX2" fmla="*/ 4340828 w 4340828"/>
              <a:gd name="connsiteY2" fmla="*/ 242409 h 242408"/>
              <a:gd name="connsiteX0" fmla="*/ 0 w 4628002"/>
              <a:gd name="connsiteY0" fmla="*/ 33177 h 393912"/>
              <a:gd name="connsiteX1" fmla="*/ 2038152 w 4628002"/>
              <a:gd name="connsiteY1" fmla="*/ 25349 h 393912"/>
              <a:gd name="connsiteX2" fmla="*/ 4628002 w 4628002"/>
              <a:gd name="connsiteY2" fmla="*/ 393911 h 393912"/>
              <a:gd name="connsiteX0" fmla="*/ 0 w 4628002"/>
              <a:gd name="connsiteY0" fmla="*/ 33178 h 393912"/>
              <a:gd name="connsiteX1" fmla="*/ 2038152 w 4628002"/>
              <a:gd name="connsiteY1" fmla="*/ 25350 h 393912"/>
              <a:gd name="connsiteX2" fmla="*/ 4628002 w 4628002"/>
              <a:gd name="connsiteY2" fmla="*/ 393912 h 393912"/>
              <a:gd name="connsiteX0" fmla="*/ 0 w 4628002"/>
              <a:gd name="connsiteY0" fmla="*/ 28122 h 388856"/>
              <a:gd name="connsiteX1" fmla="*/ 2412725 w 4628002"/>
              <a:gd name="connsiteY1" fmla="*/ 27016 h 388856"/>
              <a:gd name="connsiteX2" fmla="*/ 4628002 w 4628002"/>
              <a:gd name="connsiteY2" fmla="*/ 388856 h 388856"/>
              <a:gd name="connsiteX0" fmla="*/ 0 w 4628002"/>
              <a:gd name="connsiteY0" fmla="*/ 1106 h 361840"/>
              <a:gd name="connsiteX1" fmla="*/ 2412725 w 4628002"/>
              <a:gd name="connsiteY1" fmla="*/ 0 h 361840"/>
              <a:gd name="connsiteX2" fmla="*/ 4628002 w 4628002"/>
              <a:gd name="connsiteY2" fmla="*/ 361840 h 361840"/>
              <a:gd name="connsiteX0" fmla="*/ 0 w 3466818"/>
              <a:gd name="connsiteY0" fmla="*/ 27623 h 388357"/>
              <a:gd name="connsiteX1" fmla="*/ 2412725 w 3466818"/>
              <a:gd name="connsiteY1" fmla="*/ 26517 h 388357"/>
              <a:gd name="connsiteX2" fmla="*/ 3466818 w 3466818"/>
              <a:gd name="connsiteY2" fmla="*/ 388357 h 388357"/>
              <a:gd name="connsiteX0" fmla="*/ 0 w 3466818"/>
              <a:gd name="connsiteY0" fmla="*/ 27623 h 388357"/>
              <a:gd name="connsiteX1" fmla="*/ 1925778 w 3466818"/>
              <a:gd name="connsiteY1" fmla="*/ 26517 h 388357"/>
              <a:gd name="connsiteX2" fmla="*/ 3466818 w 3466818"/>
              <a:gd name="connsiteY2" fmla="*/ 388357 h 388357"/>
              <a:gd name="connsiteX0" fmla="*/ 0 w 3466818"/>
              <a:gd name="connsiteY0" fmla="*/ 12252 h 372986"/>
              <a:gd name="connsiteX1" fmla="*/ 1925778 w 3466818"/>
              <a:gd name="connsiteY1" fmla="*/ 11146 h 372986"/>
              <a:gd name="connsiteX2" fmla="*/ 3466818 w 3466818"/>
              <a:gd name="connsiteY2" fmla="*/ 372986 h 372986"/>
              <a:gd name="connsiteX0" fmla="*/ 0 w 3466818"/>
              <a:gd name="connsiteY0" fmla="*/ 12252 h 372986"/>
              <a:gd name="connsiteX1" fmla="*/ 1925778 w 3466818"/>
              <a:gd name="connsiteY1" fmla="*/ 11146 h 372986"/>
              <a:gd name="connsiteX2" fmla="*/ 3466818 w 3466818"/>
              <a:gd name="connsiteY2" fmla="*/ 372986 h 372986"/>
              <a:gd name="connsiteX0" fmla="*/ 0 w 3466818"/>
              <a:gd name="connsiteY0" fmla="*/ 13150 h 373884"/>
              <a:gd name="connsiteX1" fmla="*/ 1925778 w 3466818"/>
              <a:gd name="connsiteY1" fmla="*/ 12044 h 373884"/>
              <a:gd name="connsiteX2" fmla="*/ 3466818 w 3466818"/>
              <a:gd name="connsiteY2" fmla="*/ 373884 h 373884"/>
              <a:gd name="connsiteX0" fmla="*/ 0 w 3976211"/>
              <a:gd name="connsiteY0" fmla="*/ 39023 h 384548"/>
              <a:gd name="connsiteX1" fmla="*/ 2435171 w 3976211"/>
              <a:gd name="connsiteY1" fmla="*/ 22708 h 384548"/>
              <a:gd name="connsiteX2" fmla="*/ 3976211 w 3976211"/>
              <a:gd name="connsiteY2" fmla="*/ 384548 h 384548"/>
              <a:gd name="connsiteX0" fmla="*/ 0 w 4111050"/>
              <a:gd name="connsiteY0" fmla="*/ 133887 h 367878"/>
              <a:gd name="connsiteX1" fmla="*/ 2570010 w 4111050"/>
              <a:gd name="connsiteY1" fmla="*/ 6038 h 367878"/>
              <a:gd name="connsiteX2" fmla="*/ 4111050 w 4111050"/>
              <a:gd name="connsiteY2" fmla="*/ 367878 h 367878"/>
              <a:gd name="connsiteX0" fmla="*/ 0 w 4006175"/>
              <a:gd name="connsiteY0" fmla="*/ 129205 h 368265"/>
              <a:gd name="connsiteX1" fmla="*/ 2465135 w 4006175"/>
              <a:gd name="connsiteY1" fmla="*/ 6425 h 368265"/>
              <a:gd name="connsiteX2" fmla="*/ 4006175 w 4006175"/>
              <a:gd name="connsiteY2" fmla="*/ 368265 h 368265"/>
              <a:gd name="connsiteX0" fmla="*/ -1 w 2582190"/>
              <a:gd name="connsiteY0" fmla="*/ 36514 h 385540"/>
              <a:gd name="connsiteX1" fmla="*/ 1041150 w 2582190"/>
              <a:gd name="connsiteY1" fmla="*/ 23700 h 385540"/>
              <a:gd name="connsiteX2" fmla="*/ 2582190 w 2582190"/>
              <a:gd name="connsiteY2" fmla="*/ 385540 h 385540"/>
              <a:gd name="connsiteX0" fmla="*/ -1 w 2582190"/>
              <a:gd name="connsiteY0" fmla="*/ 585 h 349611"/>
              <a:gd name="connsiteX1" fmla="*/ 1644541 w 2582190"/>
              <a:gd name="connsiteY1" fmla="*/ 73549 h 349611"/>
              <a:gd name="connsiteX2" fmla="*/ 2582190 w 2582190"/>
              <a:gd name="connsiteY2" fmla="*/ 349611 h 349611"/>
              <a:gd name="connsiteX0" fmla="*/ -1 w 2582190"/>
              <a:gd name="connsiteY0" fmla="*/ 42188 h 391214"/>
              <a:gd name="connsiteX1" fmla="*/ 1547530 w 2582190"/>
              <a:gd name="connsiteY1" fmla="*/ 22245 h 391214"/>
              <a:gd name="connsiteX2" fmla="*/ 2582190 w 2582190"/>
              <a:gd name="connsiteY2" fmla="*/ 391214 h 391214"/>
              <a:gd name="connsiteX0" fmla="*/ -1 w 2582190"/>
              <a:gd name="connsiteY0" fmla="*/ 42188 h 391214"/>
              <a:gd name="connsiteX1" fmla="*/ 1547530 w 2582190"/>
              <a:gd name="connsiteY1" fmla="*/ 22245 h 391214"/>
              <a:gd name="connsiteX2" fmla="*/ 2582190 w 2582190"/>
              <a:gd name="connsiteY2" fmla="*/ 391214 h 391214"/>
              <a:gd name="connsiteX0" fmla="*/ -1 w 2582190"/>
              <a:gd name="connsiteY0" fmla="*/ 28556 h 377582"/>
              <a:gd name="connsiteX1" fmla="*/ 1547530 w 2582190"/>
              <a:gd name="connsiteY1" fmla="*/ 8613 h 377582"/>
              <a:gd name="connsiteX2" fmla="*/ 2062352 w 2582190"/>
              <a:gd name="connsiteY2" fmla="*/ 186363 h 377582"/>
              <a:gd name="connsiteX3" fmla="*/ 2582190 w 2582190"/>
              <a:gd name="connsiteY3" fmla="*/ 377582 h 377582"/>
              <a:gd name="connsiteX0" fmla="*/ -1 w 2494946"/>
              <a:gd name="connsiteY0" fmla="*/ 28556 h 519387"/>
              <a:gd name="connsiteX1" fmla="*/ 1547530 w 2494946"/>
              <a:gd name="connsiteY1" fmla="*/ 8613 h 519387"/>
              <a:gd name="connsiteX2" fmla="*/ 2062352 w 2494946"/>
              <a:gd name="connsiteY2" fmla="*/ 186363 h 519387"/>
              <a:gd name="connsiteX3" fmla="*/ 2494945 w 2494946"/>
              <a:gd name="connsiteY3" fmla="*/ 519387 h 519387"/>
              <a:gd name="connsiteX0" fmla="*/ -2 w 2517402"/>
              <a:gd name="connsiteY0" fmla="*/ 25165 h 520352"/>
              <a:gd name="connsiteX1" fmla="*/ 1569986 w 2517402"/>
              <a:gd name="connsiteY1" fmla="*/ 9578 h 520352"/>
              <a:gd name="connsiteX2" fmla="*/ 2084808 w 2517402"/>
              <a:gd name="connsiteY2" fmla="*/ 187328 h 520352"/>
              <a:gd name="connsiteX3" fmla="*/ 2517401 w 2517402"/>
              <a:gd name="connsiteY3" fmla="*/ 520352 h 520352"/>
              <a:gd name="connsiteX0" fmla="*/ -2 w 2517402"/>
              <a:gd name="connsiteY0" fmla="*/ 49434 h 544621"/>
              <a:gd name="connsiteX1" fmla="*/ 1569986 w 2517402"/>
              <a:gd name="connsiteY1" fmla="*/ 33847 h 544621"/>
              <a:gd name="connsiteX2" fmla="*/ 2517401 w 2517402"/>
              <a:gd name="connsiteY2" fmla="*/ 544621 h 544621"/>
              <a:gd name="connsiteX0" fmla="*/ -2 w 2517402"/>
              <a:gd name="connsiteY0" fmla="*/ -1 h 495186"/>
              <a:gd name="connsiteX1" fmla="*/ 1600785 w 2517402"/>
              <a:gd name="connsiteY1" fmla="*/ 43300 h 495186"/>
              <a:gd name="connsiteX2" fmla="*/ 2517401 w 2517402"/>
              <a:gd name="connsiteY2" fmla="*/ 495186 h 495186"/>
              <a:gd name="connsiteX0" fmla="*/ -2 w 2517402"/>
              <a:gd name="connsiteY0" fmla="*/ -1 h 495186"/>
              <a:gd name="connsiteX1" fmla="*/ 1600785 w 2517402"/>
              <a:gd name="connsiteY1" fmla="*/ 43300 h 495186"/>
              <a:gd name="connsiteX2" fmla="*/ 2517401 w 2517402"/>
              <a:gd name="connsiteY2" fmla="*/ 495186 h 495186"/>
              <a:gd name="connsiteX0" fmla="*/ -2 w 2517402"/>
              <a:gd name="connsiteY0" fmla="*/ 8159 h 503346"/>
              <a:gd name="connsiteX1" fmla="*/ 1600785 w 2517402"/>
              <a:gd name="connsiteY1" fmla="*/ 51460 h 503346"/>
              <a:gd name="connsiteX2" fmla="*/ 2517401 w 2517402"/>
              <a:gd name="connsiteY2" fmla="*/ 503346 h 503346"/>
              <a:gd name="connsiteX0" fmla="*/ -2 w 2383828"/>
              <a:gd name="connsiteY0" fmla="*/ 33193 h 481286"/>
              <a:gd name="connsiteX1" fmla="*/ 1467211 w 2383828"/>
              <a:gd name="connsiteY1" fmla="*/ 29400 h 481286"/>
              <a:gd name="connsiteX2" fmla="*/ 2383827 w 2383828"/>
              <a:gd name="connsiteY2" fmla="*/ 481286 h 481286"/>
              <a:gd name="connsiteX0" fmla="*/ -2 w 2383828"/>
              <a:gd name="connsiteY0" fmla="*/ 48760 h 496853"/>
              <a:gd name="connsiteX1" fmla="*/ 1467211 w 2383828"/>
              <a:gd name="connsiteY1" fmla="*/ 44967 h 496853"/>
              <a:gd name="connsiteX2" fmla="*/ 2383827 w 2383828"/>
              <a:gd name="connsiteY2" fmla="*/ 496853 h 496853"/>
              <a:gd name="connsiteX0" fmla="*/ -2 w 2383828"/>
              <a:gd name="connsiteY0" fmla="*/ 48760 h 496853"/>
              <a:gd name="connsiteX1" fmla="*/ 1467211 w 2383828"/>
              <a:gd name="connsiteY1" fmla="*/ 44967 h 496853"/>
              <a:gd name="connsiteX2" fmla="*/ 2383827 w 2383828"/>
              <a:gd name="connsiteY2" fmla="*/ 496853 h 496853"/>
              <a:gd name="connsiteX0" fmla="*/ -2 w 2383828"/>
              <a:gd name="connsiteY0" fmla="*/ 46068 h 494161"/>
              <a:gd name="connsiteX1" fmla="*/ 1596098 w 2383828"/>
              <a:gd name="connsiteY1" fmla="*/ 46862 h 494161"/>
              <a:gd name="connsiteX2" fmla="*/ 2383827 w 2383828"/>
              <a:gd name="connsiteY2" fmla="*/ 494161 h 494161"/>
              <a:gd name="connsiteX0" fmla="*/ -1 w 2298632"/>
              <a:gd name="connsiteY0" fmla="*/ 54404 h 487148"/>
              <a:gd name="connsiteX1" fmla="*/ 1510902 w 2298632"/>
              <a:gd name="connsiteY1" fmla="*/ 39849 h 487148"/>
              <a:gd name="connsiteX2" fmla="*/ 2298631 w 2298632"/>
              <a:gd name="connsiteY2" fmla="*/ 487148 h 487148"/>
              <a:gd name="connsiteX0" fmla="*/ -1 w 2298632"/>
              <a:gd name="connsiteY0" fmla="*/ 47250 h 479994"/>
              <a:gd name="connsiteX1" fmla="*/ 1574799 w 2298632"/>
              <a:gd name="connsiteY1" fmla="*/ 44208 h 479994"/>
              <a:gd name="connsiteX2" fmla="*/ 2298631 w 2298632"/>
              <a:gd name="connsiteY2" fmla="*/ 479994 h 479994"/>
              <a:gd name="connsiteX0" fmla="*/ -1 w 2298632"/>
              <a:gd name="connsiteY0" fmla="*/ 54647 h 487391"/>
              <a:gd name="connsiteX1" fmla="*/ 1457110 w 2298632"/>
              <a:gd name="connsiteY1" fmla="*/ 39717 h 487391"/>
              <a:gd name="connsiteX2" fmla="*/ 2298631 w 2298632"/>
              <a:gd name="connsiteY2" fmla="*/ 487391 h 487391"/>
              <a:gd name="connsiteX0" fmla="*/ -1 w 2298632"/>
              <a:gd name="connsiteY0" fmla="*/ 49556 h 482300"/>
              <a:gd name="connsiteX1" fmla="*/ 1553509 w 2298632"/>
              <a:gd name="connsiteY1" fmla="*/ 42675 h 482300"/>
              <a:gd name="connsiteX2" fmla="*/ 2298631 w 2298632"/>
              <a:gd name="connsiteY2" fmla="*/ 482300 h 482300"/>
              <a:gd name="connsiteX0" fmla="*/ -1 w 2298632"/>
              <a:gd name="connsiteY0" fmla="*/ 56937 h 489681"/>
              <a:gd name="connsiteX1" fmla="*/ 1489611 w 2298632"/>
              <a:gd name="connsiteY1" fmla="*/ 38544 h 489681"/>
              <a:gd name="connsiteX2" fmla="*/ 2298631 w 2298632"/>
              <a:gd name="connsiteY2" fmla="*/ 489681 h 489681"/>
              <a:gd name="connsiteX0" fmla="*/ -1 w 2298632"/>
              <a:gd name="connsiteY0" fmla="*/ 56937 h 489681"/>
              <a:gd name="connsiteX1" fmla="*/ 1489611 w 2298632"/>
              <a:gd name="connsiteY1" fmla="*/ 38544 h 489681"/>
              <a:gd name="connsiteX2" fmla="*/ 2298631 w 2298632"/>
              <a:gd name="connsiteY2" fmla="*/ 489681 h 489681"/>
              <a:gd name="connsiteX0" fmla="*/ -1 w 2298632"/>
              <a:gd name="connsiteY0" fmla="*/ 52638 h 485382"/>
              <a:gd name="connsiteX1" fmla="*/ 1462911 w 2298632"/>
              <a:gd name="connsiteY1" fmla="*/ 40823 h 485382"/>
              <a:gd name="connsiteX2" fmla="*/ 2298631 w 2298632"/>
              <a:gd name="connsiteY2" fmla="*/ 485382 h 485382"/>
              <a:gd name="connsiteX0" fmla="*/ -1 w 2298632"/>
              <a:gd name="connsiteY0" fmla="*/ 59111 h 491855"/>
              <a:gd name="connsiteX1" fmla="*/ 1462911 w 2298632"/>
              <a:gd name="connsiteY1" fmla="*/ 47296 h 491855"/>
              <a:gd name="connsiteX2" fmla="*/ 2298631 w 2298632"/>
              <a:gd name="connsiteY2" fmla="*/ 491855 h 491855"/>
              <a:gd name="connsiteX0" fmla="*/ -1 w 2298632"/>
              <a:gd name="connsiteY0" fmla="*/ 55339 h 488083"/>
              <a:gd name="connsiteX1" fmla="*/ 1469091 w 2298632"/>
              <a:gd name="connsiteY1" fmla="*/ 50331 h 488083"/>
              <a:gd name="connsiteX2" fmla="*/ 2298631 w 2298632"/>
              <a:gd name="connsiteY2" fmla="*/ 488083 h 488083"/>
              <a:gd name="connsiteX0" fmla="*/ -1 w 2298632"/>
              <a:gd name="connsiteY0" fmla="*/ 50821 h 483565"/>
              <a:gd name="connsiteX1" fmla="*/ 1469091 w 2298632"/>
              <a:gd name="connsiteY1" fmla="*/ 45813 h 483565"/>
              <a:gd name="connsiteX2" fmla="*/ 2298631 w 2298632"/>
              <a:gd name="connsiteY2" fmla="*/ 483565 h 483565"/>
              <a:gd name="connsiteX0" fmla="*/ -1 w 2298632"/>
              <a:gd name="connsiteY0" fmla="*/ 52042 h 484786"/>
              <a:gd name="connsiteX1" fmla="*/ 1469091 w 2298632"/>
              <a:gd name="connsiteY1" fmla="*/ 47034 h 484786"/>
              <a:gd name="connsiteX2" fmla="*/ 2298631 w 2298632"/>
              <a:gd name="connsiteY2" fmla="*/ 484786 h 484786"/>
              <a:gd name="connsiteX0" fmla="*/ -1 w 2298632"/>
              <a:gd name="connsiteY0" fmla="*/ 41065 h 473809"/>
              <a:gd name="connsiteX1" fmla="*/ 1469091 w 2298632"/>
              <a:gd name="connsiteY1" fmla="*/ 36057 h 473809"/>
              <a:gd name="connsiteX2" fmla="*/ 2298631 w 2298632"/>
              <a:gd name="connsiteY2" fmla="*/ 473809 h 473809"/>
              <a:gd name="connsiteX0" fmla="*/ -1 w 2298632"/>
              <a:gd name="connsiteY0" fmla="*/ 44048 h 476792"/>
              <a:gd name="connsiteX1" fmla="*/ 1469091 w 2298632"/>
              <a:gd name="connsiteY1" fmla="*/ 39040 h 476792"/>
              <a:gd name="connsiteX2" fmla="*/ 2298631 w 2298632"/>
              <a:gd name="connsiteY2" fmla="*/ 476792 h 476792"/>
            </a:gdLst>
            <a:ahLst/>
            <a:cxnLst>
              <a:cxn ang="0">
                <a:pos x="connsiteX0" y="connsiteY0"/>
              </a:cxn>
              <a:cxn ang="0">
                <a:pos x="connsiteX1" y="connsiteY1"/>
              </a:cxn>
              <a:cxn ang="0">
                <a:pos x="connsiteX2" y="connsiteY2"/>
              </a:cxn>
            </a:cxnLst>
            <a:rect l="l" t="t" r="r" b="b"/>
            <a:pathLst>
              <a:path w="2298632" h="476792">
                <a:moveTo>
                  <a:pt x="-1" y="44048"/>
                </a:moveTo>
                <a:cubicBezTo>
                  <a:pt x="712254" y="-5344"/>
                  <a:pt x="1151065" y="-21360"/>
                  <a:pt x="1469091" y="39040"/>
                </a:cubicBezTo>
                <a:cubicBezTo>
                  <a:pt x="1852080" y="111778"/>
                  <a:pt x="2040637" y="206564"/>
                  <a:pt x="2298631" y="476792"/>
                </a:cubicBezTo>
              </a:path>
            </a:pathLst>
          </a:custGeom>
          <a:noFill/>
          <a:ln w="25400" cap="rnd">
            <a:solidFill>
              <a:srgbClr val="C00000"/>
            </a:solidFill>
            <a:round/>
            <a:headEnd type="arrow"/>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cxnSp>
        <p:nvCxnSpPr>
          <p:cNvPr id="1054" name="Straight Arrow Connector 1053">
            <a:extLst>
              <a:ext uri="{FF2B5EF4-FFF2-40B4-BE49-F238E27FC236}">
                <a16:creationId xmlns:a16="http://schemas.microsoft.com/office/drawing/2014/main" id="{42BFCA1C-5BE2-42F8-945C-AB67362C5DCE}"/>
              </a:ext>
            </a:extLst>
          </p:cNvPr>
          <p:cNvCxnSpPr>
            <a:cxnSpLocks/>
          </p:cNvCxnSpPr>
          <p:nvPr/>
        </p:nvCxnSpPr>
        <p:spPr>
          <a:xfrm>
            <a:off x="6267230" y="5695181"/>
            <a:ext cx="241612" cy="250696"/>
          </a:xfrm>
          <a:prstGeom prst="straightConnector1">
            <a:avLst/>
          </a:prstGeom>
          <a:ln w="25400" cap="rnd">
            <a:solidFill>
              <a:srgbClr val="203540"/>
            </a:solidFill>
            <a:round/>
            <a:tailEnd type="arrow" w="med" len="med"/>
          </a:ln>
        </p:spPr>
        <p:style>
          <a:lnRef idx="2">
            <a:schemeClr val="accent1"/>
          </a:lnRef>
          <a:fillRef idx="0">
            <a:schemeClr val="accent1"/>
          </a:fillRef>
          <a:effectRef idx="1">
            <a:schemeClr val="accent1"/>
          </a:effectRef>
          <a:fontRef idx="minor">
            <a:schemeClr val="tx1"/>
          </a:fontRef>
        </p:style>
      </p:cxnSp>
      <p:sp>
        <p:nvSpPr>
          <p:cNvPr id="1057" name="Freeform 1056">
            <a:extLst>
              <a:ext uri="{FF2B5EF4-FFF2-40B4-BE49-F238E27FC236}">
                <a16:creationId xmlns:a16="http://schemas.microsoft.com/office/drawing/2014/main" id="{5567F011-6440-2629-B7F3-1B6468D68631}"/>
              </a:ext>
            </a:extLst>
          </p:cNvPr>
          <p:cNvSpPr/>
          <p:nvPr/>
        </p:nvSpPr>
        <p:spPr>
          <a:xfrm flipV="1">
            <a:off x="1902276" y="5811368"/>
            <a:ext cx="4537901" cy="694715"/>
          </a:xfrm>
          <a:custGeom>
            <a:avLst/>
            <a:gdLst>
              <a:gd name="connsiteX0" fmla="*/ 0 w 5531371"/>
              <a:gd name="connsiteY0" fmla="*/ 275528 h 500380"/>
              <a:gd name="connsiteX1" fmla="*/ 4497049 w 5531371"/>
              <a:gd name="connsiteY1" fmla="*/ 5705 h 500380"/>
              <a:gd name="connsiteX2" fmla="*/ 5531371 w 5531371"/>
              <a:gd name="connsiteY2" fmla="*/ 500380 h 500380"/>
              <a:gd name="connsiteX0" fmla="*/ 0 w 5531371"/>
              <a:gd name="connsiteY0" fmla="*/ 408057 h 632909"/>
              <a:gd name="connsiteX1" fmla="*/ 1918741 w 5531371"/>
              <a:gd name="connsiteY1" fmla="*/ 3323 h 632909"/>
              <a:gd name="connsiteX2" fmla="*/ 5531371 w 5531371"/>
              <a:gd name="connsiteY2" fmla="*/ 632909 h 632909"/>
              <a:gd name="connsiteX0" fmla="*/ 0 w 5531371"/>
              <a:gd name="connsiteY0" fmla="*/ 407655 h 632507"/>
              <a:gd name="connsiteX1" fmla="*/ 1918741 w 5531371"/>
              <a:gd name="connsiteY1" fmla="*/ 2921 h 632507"/>
              <a:gd name="connsiteX2" fmla="*/ 5531371 w 5531371"/>
              <a:gd name="connsiteY2" fmla="*/ 632507 h 632507"/>
              <a:gd name="connsiteX0" fmla="*/ 0 w 4467069"/>
              <a:gd name="connsiteY0" fmla="*/ 407655 h 407655"/>
              <a:gd name="connsiteX1" fmla="*/ 1918741 w 4467069"/>
              <a:gd name="connsiteY1" fmla="*/ 2921 h 407655"/>
              <a:gd name="connsiteX2" fmla="*/ 4467069 w 4467069"/>
              <a:gd name="connsiteY2" fmla="*/ 122842 h 407655"/>
              <a:gd name="connsiteX0" fmla="*/ 0 w 4467069"/>
              <a:gd name="connsiteY0" fmla="*/ 407655 h 407655"/>
              <a:gd name="connsiteX1" fmla="*/ 1918741 w 4467069"/>
              <a:gd name="connsiteY1" fmla="*/ 2921 h 407655"/>
              <a:gd name="connsiteX2" fmla="*/ 4467069 w 4467069"/>
              <a:gd name="connsiteY2" fmla="*/ 122842 h 407655"/>
              <a:gd name="connsiteX0" fmla="*/ 0 w 4467069"/>
              <a:gd name="connsiteY0" fmla="*/ 541774 h 541774"/>
              <a:gd name="connsiteX1" fmla="*/ 2023672 w 4467069"/>
              <a:gd name="connsiteY1" fmla="*/ 2128 h 541774"/>
              <a:gd name="connsiteX2" fmla="*/ 4467069 w 4467069"/>
              <a:gd name="connsiteY2" fmla="*/ 256961 h 541774"/>
              <a:gd name="connsiteX0" fmla="*/ 0 w 4976735"/>
              <a:gd name="connsiteY0" fmla="*/ 706135 h 706135"/>
              <a:gd name="connsiteX1" fmla="*/ 2533338 w 4976735"/>
              <a:gd name="connsiteY1" fmla="*/ 1598 h 706135"/>
              <a:gd name="connsiteX2" fmla="*/ 4976735 w 4976735"/>
              <a:gd name="connsiteY2" fmla="*/ 256431 h 706135"/>
              <a:gd name="connsiteX0" fmla="*/ 0 w 4976735"/>
              <a:gd name="connsiteY0" fmla="*/ 709837 h 709837"/>
              <a:gd name="connsiteX1" fmla="*/ 2533338 w 4976735"/>
              <a:gd name="connsiteY1" fmla="*/ 5300 h 709837"/>
              <a:gd name="connsiteX2" fmla="*/ 4976735 w 4976735"/>
              <a:gd name="connsiteY2" fmla="*/ 260133 h 709837"/>
              <a:gd name="connsiteX0" fmla="*/ 0 w 4976735"/>
              <a:gd name="connsiteY0" fmla="*/ 783414 h 783414"/>
              <a:gd name="connsiteX1" fmla="*/ 2428407 w 4976735"/>
              <a:gd name="connsiteY1" fmla="*/ 3926 h 783414"/>
              <a:gd name="connsiteX2" fmla="*/ 4976735 w 4976735"/>
              <a:gd name="connsiteY2" fmla="*/ 333710 h 783414"/>
              <a:gd name="connsiteX0" fmla="*/ 0 w 4976735"/>
              <a:gd name="connsiteY0" fmla="*/ 783414 h 783414"/>
              <a:gd name="connsiteX1" fmla="*/ 2428407 w 4976735"/>
              <a:gd name="connsiteY1" fmla="*/ 3926 h 783414"/>
              <a:gd name="connsiteX2" fmla="*/ 4976735 w 4976735"/>
              <a:gd name="connsiteY2" fmla="*/ 333710 h 783414"/>
              <a:gd name="connsiteX0" fmla="*/ 0 w 5051686"/>
              <a:gd name="connsiteY0" fmla="*/ 783414 h 783414"/>
              <a:gd name="connsiteX1" fmla="*/ 2428407 w 5051686"/>
              <a:gd name="connsiteY1" fmla="*/ 3926 h 783414"/>
              <a:gd name="connsiteX2" fmla="*/ 5051686 w 5051686"/>
              <a:gd name="connsiteY2" fmla="*/ 363690 h 783414"/>
              <a:gd name="connsiteX0" fmla="*/ 0 w 5051686"/>
              <a:gd name="connsiteY0" fmla="*/ 783414 h 783414"/>
              <a:gd name="connsiteX1" fmla="*/ 2428407 w 5051686"/>
              <a:gd name="connsiteY1" fmla="*/ 3926 h 783414"/>
              <a:gd name="connsiteX2" fmla="*/ 5051686 w 5051686"/>
              <a:gd name="connsiteY2" fmla="*/ 363690 h 783414"/>
              <a:gd name="connsiteX0" fmla="*/ 0 w 5051686"/>
              <a:gd name="connsiteY0" fmla="*/ 783414 h 783414"/>
              <a:gd name="connsiteX1" fmla="*/ 2428407 w 5051686"/>
              <a:gd name="connsiteY1" fmla="*/ 3926 h 783414"/>
              <a:gd name="connsiteX2" fmla="*/ 5051686 w 5051686"/>
              <a:gd name="connsiteY2" fmla="*/ 363690 h 783414"/>
              <a:gd name="connsiteX0" fmla="*/ 0 w 4976735"/>
              <a:gd name="connsiteY0" fmla="*/ 783414 h 783414"/>
              <a:gd name="connsiteX1" fmla="*/ 2428407 w 4976735"/>
              <a:gd name="connsiteY1" fmla="*/ 3926 h 783414"/>
              <a:gd name="connsiteX2" fmla="*/ 4976735 w 4976735"/>
              <a:gd name="connsiteY2" fmla="*/ 318719 h 783414"/>
              <a:gd name="connsiteX0" fmla="*/ 0 w 4976735"/>
              <a:gd name="connsiteY0" fmla="*/ 783414 h 783414"/>
              <a:gd name="connsiteX1" fmla="*/ 2428407 w 4976735"/>
              <a:gd name="connsiteY1" fmla="*/ 3926 h 783414"/>
              <a:gd name="connsiteX2" fmla="*/ 4976735 w 4976735"/>
              <a:gd name="connsiteY2" fmla="*/ 318719 h 783414"/>
              <a:gd name="connsiteX0" fmla="*/ 0 w 4940147"/>
              <a:gd name="connsiteY0" fmla="*/ 783414 h 783414"/>
              <a:gd name="connsiteX1" fmla="*/ 2428407 w 4940147"/>
              <a:gd name="connsiteY1" fmla="*/ 3926 h 783414"/>
              <a:gd name="connsiteX2" fmla="*/ 4940147 w 4940147"/>
              <a:gd name="connsiteY2" fmla="*/ 559395 h 783414"/>
              <a:gd name="connsiteX0" fmla="*/ 0 w 4940147"/>
              <a:gd name="connsiteY0" fmla="*/ 783414 h 783414"/>
              <a:gd name="connsiteX1" fmla="*/ 2428407 w 4940147"/>
              <a:gd name="connsiteY1" fmla="*/ 3926 h 783414"/>
              <a:gd name="connsiteX2" fmla="*/ 4940147 w 4940147"/>
              <a:gd name="connsiteY2" fmla="*/ 559395 h 783414"/>
              <a:gd name="connsiteX0" fmla="*/ 0 w 4940147"/>
              <a:gd name="connsiteY0" fmla="*/ 622686 h 622686"/>
              <a:gd name="connsiteX1" fmla="*/ 2318645 w 4940147"/>
              <a:gd name="connsiteY1" fmla="*/ 8664 h 622686"/>
              <a:gd name="connsiteX2" fmla="*/ 4940147 w 4940147"/>
              <a:gd name="connsiteY2" fmla="*/ 398667 h 622686"/>
              <a:gd name="connsiteX0" fmla="*/ 0 w 4940147"/>
              <a:gd name="connsiteY0" fmla="*/ 622686 h 622686"/>
              <a:gd name="connsiteX1" fmla="*/ 2318645 w 4940147"/>
              <a:gd name="connsiteY1" fmla="*/ 8664 h 622686"/>
              <a:gd name="connsiteX2" fmla="*/ 4940147 w 4940147"/>
              <a:gd name="connsiteY2" fmla="*/ 398667 h 622686"/>
              <a:gd name="connsiteX0" fmla="*/ 0 w 4940147"/>
              <a:gd name="connsiteY0" fmla="*/ 618861 h 618861"/>
              <a:gd name="connsiteX1" fmla="*/ 2318645 w 4940147"/>
              <a:gd name="connsiteY1" fmla="*/ 4839 h 618861"/>
              <a:gd name="connsiteX2" fmla="*/ 4940147 w 4940147"/>
              <a:gd name="connsiteY2" fmla="*/ 394842 h 618861"/>
              <a:gd name="connsiteX0" fmla="*/ 0 w 4940147"/>
              <a:gd name="connsiteY0" fmla="*/ 648313 h 648313"/>
              <a:gd name="connsiteX1" fmla="*/ 1952771 w 4940147"/>
              <a:gd name="connsiteY1" fmla="*/ 4207 h 648313"/>
              <a:gd name="connsiteX2" fmla="*/ 4940147 w 4940147"/>
              <a:gd name="connsiteY2" fmla="*/ 424294 h 648313"/>
              <a:gd name="connsiteX0" fmla="*/ 0 w 4940147"/>
              <a:gd name="connsiteY0" fmla="*/ 648313 h 648313"/>
              <a:gd name="connsiteX1" fmla="*/ 1952771 w 4940147"/>
              <a:gd name="connsiteY1" fmla="*/ 4207 h 648313"/>
              <a:gd name="connsiteX2" fmla="*/ 4940147 w 4940147"/>
              <a:gd name="connsiteY2" fmla="*/ 424294 h 648313"/>
              <a:gd name="connsiteX0" fmla="*/ 0 w 4940147"/>
              <a:gd name="connsiteY0" fmla="*/ 546388 h 546388"/>
              <a:gd name="connsiteX1" fmla="*/ 2300352 w 4940147"/>
              <a:gd name="connsiteY1" fmla="*/ 7578 h 546388"/>
              <a:gd name="connsiteX2" fmla="*/ 4940147 w 4940147"/>
              <a:gd name="connsiteY2" fmla="*/ 322369 h 546388"/>
              <a:gd name="connsiteX0" fmla="*/ 0 w 4877871"/>
              <a:gd name="connsiteY0" fmla="*/ 577803 h 577803"/>
              <a:gd name="connsiteX1" fmla="*/ 2300352 w 4877871"/>
              <a:gd name="connsiteY1" fmla="*/ 38993 h 577803"/>
              <a:gd name="connsiteX2" fmla="*/ 4877871 w 4877871"/>
              <a:gd name="connsiteY2" fmla="*/ 219771 h 577803"/>
              <a:gd name="connsiteX0" fmla="*/ 0 w 5099503"/>
              <a:gd name="connsiteY0" fmla="*/ 572605 h 572605"/>
              <a:gd name="connsiteX1" fmla="*/ 2300352 w 5099503"/>
              <a:gd name="connsiteY1" fmla="*/ 33795 h 572605"/>
              <a:gd name="connsiteX2" fmla="*/ 5099503 w 5099503"/>
              <a:gd name="connsiteY2" fmla="*/ 229025 h 572605"/>
              <a:gd name="connsiteX0" fmla="*/ 0 w 5099503"/>
              <a:gd name="connsiteY0" fmla="*/ 559991 h 559991"/>
              <a:gd name="connsiteX1" fmla="*/ 2300352 w 5099503"/>
              <a:gd name="connsiteY1" fmla="*/ 21181 h 559991"/>
              <a:gd name="connsiteX2" fmla="*/ 5099503 w 5099503"/>
              <a:gd name="connsiteY2" fmla="*/ 259768 h 559991"/>
            </a:gdLst>
            <a:ahLst/>
            <a:cxnLst>
              <a:cxn ang="0">
                <a:pos x="connsiteX0" y="connsiteY0"/>
              </a:cxn>
              <a:cxn ang="0">
                <a:pos x="connsiteX1" y="connsiteY1"/>
              </a:cxn>
              <a:cxn ang="0">
                <a:pos x="connsiteX2" y="connsiteY2"/>
              </a:cxn>
            </a:cxnLst>
            <a:rect l="l" t="t" r="r" b="b"/>
            <a:pathLst>
              <a:path w="5099503" h="559991">
                <a:moveTo>
                  <a:pt x="0" y="559991"/>
                </a:moveTo>
                <a:cubicBezTo>
                  <a:pt x="408978" y="272473"/>
                  <a:pt x="1450435" y="71218"/>
                  <a:pt x="2300352" y="21181"/>
                </a:cubicBezTo>
                <a:cubicBezTo>
                  <a:pt x="3150269" y="-28856"/>
                  <a:pt x="4401737" y="-5474"/>
                  <a:pt x="5099503" y="259768"/>
                </a:cubicBezTo>
              </a:path>
            </a:pathLst>
          </a:custGeom>
          <a:noFill/>
          <a:ln w="25400" cap="rnd">
            <a:roun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58" name="Freeform 1057">
            <a:extLst>
              <a:ext uri="{FF2B5EF4-FFF2-40B4-BE49-F238E27FC236}">
                <a16:creationId xmlns:a16="http://schemas.microsoft.com/office/drawing/2014/main" id="{0FD32E3F-82B3-47F4-235E-43544C8C2E43}"/>
              </a:ext>
            </a:extLst>
          </p:cNvPr>
          <p:cNvSpPr/>
          <p:nvPr/>
        </p:nvSpPr>
        <p:spPr>
          <a:xfrm flipV="1">
            <a:off x="1913696" y="5824326"/>
            <a:ext cx="5715305" cy="1228567"/>
          </a:xfrm>
          <a:custGeom>
            <a:avLst/>
            <a:gdLst>
              <a:gd name="connsiteX0" fmla="*/ 0 w 5531371"/>
              <a:gd name="connsiteY0" fmla="*/ 275528 h 500380"/>
              <a:gd name="connsiteX1" fmla="*/ 4497049 w 5531371"/>
              <a:gd name="connsiteY1" fmla="*/ 5705 h 500380"/>
              <a:gd name="connsiteX2" fmla="*/ 5531371 w 5531371"/>
              <a:gd name="connsiteY2" fmla="*/ 500380 h 500380"/>
              <a:gd name="connsiteX0" fmla="*/ 0 w 5531371"/>
              <a:gd name="connsiteY0" fmla="*/ 408057 h 632909"/>
              <a:gd name="connsiteX1" fmla="*/ 1918741 w 5531371"/>
              <a:gd name="connsiteY1" fmla="*/ 3323 h 632909"/>
              <a:gd name="connsiteX2" fmla="*/ 5531371 w 5531371"/>
              <a:gd name="connsiteY2" fmla="*/ 632909 h 632909"/>
              <a:gd name="connsiteX0" fmla="*/ 0 w 5531371"/>
              <a:gd name="connsiteY0" fmla="*/ 407655 h 632507"/>
              <a:gd name="connsiteX1" fmla="*/ 1918741 w 5531371"/>
              <a:gd name="connsiteY1" fmla="*/ 2921 h 632507"/>
              <a:gd name="connsiteX2" fmla="*/ 5531371 w 5531371"/>
              <a:gd name="connsiteY2" fmla="*/ 632507 h 632507"/>
              <a:gd name="connsiteX0" fmla="*/ 0 w 4467069"/>
              <a:gd name="connsiteY0" fmla="*/ 407655 h 407655"/>
              <a:gd name="connsiteX1" fmla="*/ 1918741 w 4467069"/>
              <a:gd name="connsiteY1" fmla="*/ 2921 h 407655"/>
              <a:gd name="connsiteX2" fmla="*/ 4467069 w 4467069"/>
              <a:gd name="connsiteY2" fmla="*/ 122842 h 407655"/>
              <a:gd name="connsiteX0" fmla="*/ 0 w 4467069"/>
              <a:gd name="connsiteY0" fmla="*/ 407655 h 407655"/>
              <a:gd name="connsiteX1" fmla="*/ 1918741 w 4467069"/>
              <a:gd name="connsiteY1" fmla="*/ 2921 h 407655"/>
              <a:gd name="connsiteX2" fmla="*/ 4467069 w 4467069"/>
              <a:gd name="connsiteY2" fmla="*/ 122842 h 407655"/>
              <a:gd name="connsiteX0" fmla="*/ 0 w 4467069"/>
              <a:gd name="connsiteY0" fmla="*/ 541774 h 541774"/>
              <a:gd name="connsiteX1" fmla="*/ 2023672 w 4467069"/>
              <a:gd name="connsiteY1" fmla="*/ 2128 h 541774"/>
              <a:gd name="connsiteX2" fmla="*/ 4467069 w 4467069"/>
              <a:gd name="connsiteY2" fmla="*/ 256961 h 541774"/>
              <a:gd name="connsiteX0" fmla="*/ 0 w 4976735"/>
              <a:gd name="connsiteY0" fmla="*/ 706135 h 706135"/>
              <a:gd name="connsiteX1" fmla="*/ 2533338 w 4976735"/>
              <a:gd name="connsiteY1" fmla="*/ 1598 h 706135"/>
              <a:gd name="connsiteX2" fmla="*/ 4976735 w 4976735"/>
              <a:gd name="connsiteY2" fmla="*/ 256431 h 706135"/>
              <a:gd name="connsiteX0" fmla="*/ 0 w 4976735"/>
              <a:gd name="connsiteY0" fmla="*/ 709837 h 709837"/>
              <a:gd name="connsiteX1" fmla="*/ 2533338 w 4976735"/>
              <a:gd name="connsiteY1" fmla="*/ 5300 h 709837"/>
              <a:gd name="connsiteX2" fmla="*/ 4976735 w 4976735"/>
              <a:gd name="connsiteY2" fmla="*/ 260133 h 709837"/>
              <a:gd name="connsiteX0" fmla="*/ 0 w 4976735"/>
              <a:gd name="connsiteY0" fmla="*/ 783414 h 783414"/>
              <a:gd name="connsiteX1" fmla="*/ 2428407 w 4976735"/>
              <a:gd name="connsiteY1" fmla="*/ 3926 h 783414"/>
              <a:gd name="connsiteX2" fmla="*/ 4976735 w 4976735"/>
              <a:gd name="connsiteY2" fmla="*/ 333710 h 783414"/>
              <a:gd name="connsiteX0" fmla="*/ 0 w 4976735"/>
              <a:gd name="connsiteY0" fmla="*/ 783414 h 783414"/>
              <a:gd name="connsiteX1" fmla="*/ 2428407 w 4976735"/>
              <a:gd name="connsiteY1" fmla="*/ 3926 h 783414"/>
              <a:gd name="connsiteX2" fmla="*/ 4976735 w 4976735"/>
              <a:gd name="connsiteY2" fmla="*/ 333710 h 783414"/>
              <a:gd name="connsiteX0" fmla="*/ 0 w 5051686"/>
              <a:gd name="connsiteY0" fmla="*/ 783414 h 783414"/>
              <a:gd name="connsiteX1" fmla="*/ 2428407 w 5051686"/>
              <a:gd name="connsiteY1" fmla="*/ 3926 h 783414"/>
              <a:gd name="connsiteX2" fmla="*/ 5051686 w 5051686"/>
              <a:gd name="connsiteY2" fmla="*/ 363690 h 783414"/>
              <a:gd name="connsiteX0" fmla="*/ 0 w 5051686"/>
              <a:gd name="connsiteY0" fmla="*/ 783414 h 783414"/>
              <a:gd name="connsiteX1" fmla="*/ 2428407 w 5051686"/>
              <a:gd name="connsiteY1" fmla="*/ 3926 h 783414"/>
              <a:gd name="connsiteX2" fmla="*/ 5051686 w 5051686"/>
              <a:gd name="connsiteY2" fmla="*/ 363690 h 783414"/>
              <a:gd name="connsiteX0" fmla="*/ 0 w 5051686"/>
              <a:gd name="connsiteY0" fmla="*/ 783414 h 783414"/>
              <a:gd name="connsiteX1" fmla="*/ 2428407 w 5051686"/>
              <a:gd name="connsiteY1" fmla="*/ 3926 h 783414"/>
              <a:gd name="connsiteX2" fmla="*/ 5051686 w 5051686"/>
              <a:gd name="connsiteY2" fmla="*/ 363690 h 783414"/>
              <a:gd name="connsiteX0" fmla="*/ 0 w 4976735"/>
              <a:gd name="connsiteY0" fmla="*/ 783414 h 783414"/>
              <a:gd name="connsiteX1" fmla="*/ 2428407 w 4976735"/>
              <a:gd name="connsiteY1" fmla="*/ 3926 h 783414"/>
              <a:gd name="connsiteX2" fmla="*/ 4976735 w 4976735"/>
              <a:gd name="connsiteY2" fmla="*/ 318719 h 783414"/>
              <a:gd name="connsiteX0" fmla="*/ 0 w 4976735"/>
              <a:gd name="connsiteY0" fmla="*/ 783414 h 783414"/>
              <a:gd name="connsiteX1" fmla="*/ 2428407 w 4976735"/>
              <a:gd name="connsiteY1" fmla="*/ 3926 h 783414"/>
              <a:gd name="connsiteX2" fmla="*/ 4976735 w 4976735"/>
              <a:gd name="connsiteY2" fmla="*/ 318719 h 783414"/>
              <a:gd name="connsiteX0" fmla="*/ 0 w 4940147"/>
              <a:gd name="connsiteY0" fmla="*/ 783414 h 783414"/>
              <a:gd name="connsiteX1" fmla="*/ 2428407 w 4940147"/>
              <a:gd name="connsiteY1" fmla="*/ 3926 h 783414"/>
              <a:gd name="connsiteX2" fmla="*/ 4940147 w 4940147"/>
              <a:gd name="connsiteY2" fmla="*/ 559395 h 783414"/>
              <a:gd name="connsiteX0" fmla="*/ 0 w 4940147"/>
              <a:gd name="connsiteY0" fmla="*/ 783414 h 783414"/>
              <a:gd name="connsiteX1" fmla="*/ 2428407 w 4940147"/>
              <a:gd name="connsiteY1" fmla="*/ 3926 h 783414"/>
              <a:gd name="connsiteX2" fmla="*/ 4940147 w 4940147"/>
              <a:gd name="connsiteY2" fmla="*/ 559395 h 783414"/>
              <a:gd name="connsiteX0" fmla="*/ 0 w 4940147"/>
              <a:gd name="connsiteY0" fmla="*/ 622686 h 622686"/>
              <a:gd name="connsiteX1" fmla="*/ 2318645 w 4940147"/>
              <a:gd name="connsiteY1" fmla="*/ 8664 h 622686"/>
              <a:gd name="connsiteX2" fmla="*/ 4940147 w 4940147"/>
              <a:gd name="connsiteY2" fmla="*/ 398667 h 622686"/>
              <a:gd name="connsiteX0" fmla="*/ 0 w 4940147"/>
              <a:gd name="connsiteY0" fmla="*/ 622686 h 622686"/>
              <a:gd name="connsiteX1" fmla="*/ 2318645 w 4940147"/>
              <a:gd name="connsiteY1" fmla="*/ 8664 h 622686"/>
              <a:gd name="connsiteX2" fmla="*/ 4940147 w 4940147"/>
              <a:gd name="connsiteY2" fmla="*/ 398667 h 622686"/>
              <a:gd name="connsiteX0" fmla="*/ 0 w 4940147"/>
              <a:gd name="connsiteY0" fmla="*/ 618861 h 618861"/>
              <a:gd name="connsiteX1" fmla="*/ 2318645 w 4940147"/>
              <a:gd name="connsiteY1" fmla="*/ 4839 h 618861"/>
              <a:gd name="connsiteX2" fmla="*/ 4940147 w 4940147"/>
              <a:gd name="connsiteY2" fmla="*/ 394842 h 618861"/>
              <a:gd name="connsiteX0" fmla="*/ 0 w 4940147"/>
              <a:gd name="connsiteY0" fmla="*/ 648313 h 648313"/>
              <a:gd name="connsiteX1" fmla="*/ 1952771 w 4940147"/>
              <a:gd name="connsiteY1" fmla="*/ 4207 h 648313"/>
              <a:gd name="connsiteX2" fmla="*/ 4940147 w 4940147"/>
              <a:gd name="connsiteY2" fmla="*/ 424294 h 648313"/>
              <a:gd name="connsiteX0" fmla="*/ 0 w 4940147"/>
              <a:gd name="connsiteY0" fmla="*/ 648313 h 648313"/>
              <a:gd name="connsiteX1" fmla="*/ 1952771 w 4940147"/>
              <a:gd name="connsiteY1" fmla="*/ 4207 h 648313"/>
              <a:gd name="connsiteX2" fmla="*/ 4940147 w 4940147"/>
              <a:gd name="connsiteY2" fmla="*/ 424294 h 648313"/>
              <a:gd name="connsiteX0" fmla="*/ 0 w 4940147"/>
              <a:gd name="connsiteY0" fmla="*/ 546388 h 546388"/>
              <a:gd name="connsiteX1" fmla="*/ 2300352 w 4940147"/>
              <a:gd name="connsiteY1" fmla="*/ 7578 h 546388"/>
              <a:gd name="connsiteX2" fmla="*/ 4940147 w 4940147"/>
              <a:gd name="connsiteY2" fmla="*/ 322369 h 546388"/>
              <a:gd name="connsiteX0" fmla="*/ 0 w 4544801"/>
              <a:gd name="connsiteY0" fmla="*/ 568869 h 568869"/>
              <a:gd name="connsiteX1" fmla="*/ 2300352 w 4544801"/>
              <a:gd name="connsiteY1" fmla="*/ 30059 h 568869"/>
              <a:gd name="connsiteX2" fmla="*/ 4544801 w 4544801"/>
              <a:gd name="connsiteY2" fmla="*/ 236656 h 568869"/>
              <a:gd name="connsiteX0" fmla="*/ 0 w 4544801"/>
              <a:gd name="connsiteY0" fmla="*/ 563012 h 563012"/>
              <a:gd name="connsiteX1" fmla="*/ 2300352 w 4544801"/>
              <a:gd name="connsiteY1" fmla="*/ 24202 h 563012"/>
              <a:gd name="connsiteX2" fmla="*/ 4544801 w 4544801"/>
              <a:gd name="connsiteY2" fmla="*/ 230799 h 563012"/>
              <a:gd name="connsiteX0" fmla="*/ 0 w 4544801"/>
              <a:gd name="connsiteY0" fmla="*/ 574900 h 574900"/>
              <a:gd name="connsiteX1" fmla="*/ 2300352 w 4544801"/>
              <a:gd name="connsiteY1" fmla="*/ 36090 h 574900"/>
              <a:gd name="connsiteX2" fmla="*/ 4544801 w 4544801"/>
              <a:gd name="connsiteY2" fmla="*/ 242687 h 574900"/>
              <a:gd name="connsiteX0" fmla="*/ 0 w 4544801"/>
              <a:gd name="connsiteY0" fmla="*/ 598358 h 598358"/>
              <a:gd name="connsiteX1" fmla="*/ 1793815 w 4544801"/>
              <a:gd name="connsiteY1" fmla="*/ 28187 h 598358"/>
              <a:gd name="connsiteX2" fmla="*/ 4544801 w 4544801"/>
              <a:gd name="connsiteY2" fmla="*/ 266145 h 598358"/>
              <a:gd name="connsiteX0" fmla="*/ 0 w 4544801"/>
              <a:gd name="connsiteY0" fmla="*/ 541959 h 541959"/>
              <a:gd name="connsiteX1" fmla="*/ 1750686 w 4544801"/>
              <a:gd name="connsiteY1" fmla="*/ 53896 h 541959"/>
              <a:gd name="connsiteX2" fmla="*/ 4544801 w 4544801"/>
              <a:gd name="connsiteY2" fmla="*/ 209746 h 541959"/>
              <a:gd name="connsiteX0" fmla="*/ 0 w 4544801"/>
              <a:gd name="connsiteY0" fmla="*/ 550497 h 550497"/>
              <a:gd name="connsiteX1" fmla="*/ 1750686 w 4544801"/>
              <a:gd name="connsiteY1" fmla="*/ 62434 h 550497"/>
              <a:gd name="connsiteX2" fmla="*/ 4544801 w 4544801"/>
              <a:gd name="connsiteY2" fmla="*/ 218284 h 550497"/>
              <a:gd name="connsiteX0" fmla="*/ 0 w 4544801"/>
              <a:gd name="connsiteY0" fmla="*/ 550497 h 550497"/>
              <a:gd name="connsiteX1" fmla="*/ 1750686 w 4544801"/>
              <a:gd name="connsiteY1" fmla="*/ 62434 h 550497"/>
              <a:gd name="connsiteX2" fmla="*/ 4544801 w 4544801"/>
              <a:gd name="connsiteY2" fmla="*/ 218284 h 550497"/>
              <a:gd name="connsiteX0" fmla="*/ 0 w 4544801"/>
              <a:gd name="connsiteY0" fmla="*/ 543403 h 543403"/>
              <a:gd name="connsiteX1" fmla="*/ 1750686 w 4544801"/>
              <a:gd name="connsiteY1" fmla="*/ 55340 h 543403"/>
              <a:gd name="connsiteX2" fmla="*/ 4544801 w 4544801"/>
              <a:gd name="connsiteY2" fmla="*/ 211190 h 543403"/>
              <a:gd name="connsiteX0" fmla="*/ 0 w 4544801"/>
              <a:gd name="connsiteY0" fmla="*/ 532205 h 532205"/>
              <a:gd name="connsiteX1" fmla="*/ 1750686 w 4544801"/>
              <a:gd name="connsiteY1" fmla="*/ 44142 h 532205"/>
              <a:gd name="connsiteX2" fmla="*/ 4544801 w 4544801"/>
              <a:gd name="connsiteY2" fmla="*/ 199992 h 532205"/>
              <a:gd name="connsiteX0" fmla="*/ 0 w 4544801"/>
              <a:gd name="connsiteY0" fmla="*/ 525406 h 525406"/>
              <a:gd name="connsiteX1" fmla="*/ 1750686 w 4544801"/>
              <a:gd name="connsiteY1" fmla="*/ 37343 h 525406"/>
              <a:gd name="connsiteX2" fmla="*/ 4544801 w 4544801"/>
              <a:gd name="connsiteY2" fmla="*/ 193193 h 525406"/>
              <a:gd name="connsiteX0" fmla="*/ 0 w 4544801"/>
              <a:gd name="connsiteY0" fmla="*/ 542755 h 542755"/>
              <a:gd name="connsiteX1" fmla="*/ 1750686 w 4544801"/>
              <a:gd name="connsiteY1" fmla="*/ 54692 h 542755"/>
              <a:gd name="connsiteX2" fmla="*/ 4544801 w 4544801"/>
              <a:gd name="connsiteY2" fmla="*/ 210542 h 542755"/>
              <a:gd name="connsiteX0" fmla="*/ 0 w 4544801"/>
              <a:gd name="connsiteY0" fmla="*/ 547682 h 547682"/>
              <a:gd name="connsiteX1" fmla="*/ 1750686 w 4544801"/>
              <a:gd name="connsiteY1" fmla="*/ 59619 h 547682"/>
              <a:gd name="connsiteX2" fmla="*/ 4544801 w 4544801"/>
              <a:gd name="connsiteY2" fmla="*/ 215469 h 547682"/>
              <a:gd name="connsiteX0" fmla="*/ 0 w 4544801"/>
              <a:gd name="connsiteY0" fmla="*/ 544747 h 544747"/>
              <a:gd name="connsiteX1" fmla="*/ 1750686 w 4544801"/>
              <a:gd name="connsiteY1" fmla="*/ 56684 h 544747"/>
              <a:gd name="connsiteX2" fmla="*/ 4544801 w 4544801"/>
              <a:gd name="connsiteY2" fmla="*/ 212534 h 544747"/>
              <a:gd name="connsiteX0" fmla="*/ 0 w 4544801"/>
              <a:gd name="connsiteY0" fmla="*/ 562980 h 562980"/>
              <a:gd name="connsiteX1" fmla="*/ 1707558 w 4544801"/>
              <a:gd name="connsiteY1" fmla="*/ 47548 h 562980"/>
              <a:gd name="connsiteX2" fmla="*/ 4544801 w 4544801"/>
              <a:gd name="connsiteY2" fmla="*/ 230767 h 562980"/>
              <a:gd name="connsiteX0" fmla="*/ 0 w 4544801"/>
              <a:gd name="connsiteY0" fmla="*/ 569261 h 569261"/>
              <a:gd name="connsiteX1" fmla="*/ 1707558 w 4544801"/>
              <a:gd name="connsiteY1" fmla="*/ 53829 h 569261"/>
              <a:gd name="connsiteX2" fmla="*/ 4544801 w 4544801"/>
              <a:gd name="connsiteY2" fmla="*/ 237048 h 569261"/>
              <a:gd name="connsiteX0" fmla="*/ 0 w 4544801"/>
              <a:gd name="connsiteY0" fmla="*/ 574105 h 574105"/>
              <a:gd name="connsiteX1" fmla="*/ 1872112 w 4544801"/>
              <a:gd name="connsiteY1" fmla="*/ 51831 h 574105"/>
              <a:gd name="connsiteX2" fmla="*/ 4544801 w 4544801"/>
              <a:gd name="connsiteY2" fmla="*/ 241892 h 574105"/>
              <a:gd name="connsiteX0" fmla="*/ 0 w 4544801"/>
              <a:gd name="connsiteY0" fmla="*/ 555919 h 555919"/>
              <a:gd name="connsiteX1" fmla="*/ 1872112 w 4544801"/>
              <a:gd name="connsiteY1" fmla="*/ 33645 h 555919"/>
              <a:gd name="connsiteX2" fmla="*/ 4544801 w 4544801"/>
              <a:gd name="connsiteY2" fmla="*/ 223706 h 555919"/>
              <a:gd name="connsiteX0" fmla="*/ 0 w 4544801"/>
              <a:gd name="connsiteY0" fmla="*/ 576198 h 576198"/>
              <a:gd name="connsiteX1" fmla="*/ 2612610 w 4544801"/>
              <a:gd name="connsiteY1" fmla="*/ 26554 h 576198"/>
              <a:gd name="connsiteX2" fmla="*/ 4544801 w 4544801"/>
              <a:gd name="connsiteY2" fmla="*/ 243985 h 576198"/>
              <a:gd name="connsiteX0" fmla="*/ 0 w 4544801"/>
              <a:gd name="connsiteY0" fmla="*/ 550401 h 550401"/>
              <a:gd name="connsiteX1" fmla="*/ 2612610 w 4544801"/>
              <a:gd name="connsiteY1" fmla="*/ 757 h 550401"/>
              <a:gd name="connsiteX2" fmla="*/ 4544801 w 4544801"/>
              <a:gd name="connsiteY2" fmla="*/ 218188 h 550401"/>
              <a:gd name="connsiteX0" fmla="*/ 0 w 4544801"/>
              <a:gd name="connsiteY0" fmla="*/ 550401 h 550401"/>
              <a:gd name="connsiteX1" fmla="*/ 2612610 w 4544801"/>
              <a:gd name="connsiteY1" fmla="*/ 757 h 550401"/>
              <a:gd name="connsiteX2" fmla="*/ 4544801 w 4544801"/>
              <a:gd name="connsiteY2" fmla="*/ 218188 h 550401"/>
              <a:gd name="connsiteX0" fmla="*/ 0 w 4544801"/>
              <a:gd name="connsiteY0" fmla="*/ 536763 h 536763"/>
              <a:gd name="connsiteX1" fmla="*/ 1942636 w 4544801"/>
              <a:gd name="connsiteY1" fmla="*/ 804 h 536763"/>
              <a:gd name="connsiteX2" fmla="*/ 4544801 w 4544801"/>
              <a:gd name="connsiteY2" fmla="*/ 204550 h 536763"/>
              <a:gd name="connsiteX0" fmla="*/ 0 w 4544801"/>
              <a:gd name="connsiteY0" fmla="*/ 556859 h 556859"/>
              <a:gd name="connsiteX1" fmla="*/ 1942636 w 4544801"/>
              <a:gd name="connsiteY1" fmla="*/ 20900 h 556859"/>
              <a:gd name="connsiteX2" fmla="*/ 4544801 w 4544801"/>
              <a:gd name="connsiteY2" fmla="*/ 224646 h 556859"/>
              <a:gd name="connsiteX0" fmla="*/ 0 w 4544801"/>
              <a:gd name="connsiteY0" fmla="*/ 602646 h 602646"/>
              <a:gd name="connsiteX1" fmla="*/ 1860360 w 4544801"/>
              <a:gd name="connsiteY1" fmla="*/ 11949 h 602646"/>
              <a:gd name="connsiteX2" fmla="*/ 4544801 w 4544801"/>
              <a:gd name="connsiteY2" fmla="*/ 270433 h 602646"/>
              <a:gd name="connsiteX0" fmla="*/ 0 w 4544801"/>
              <a:gd name="connsiteY0" fmla="*/ 614967 h 614967"/>
              <a:gd name="connsiteX1" fmla="*/ 2036669 w 4544801"/>
              <a:gd name="connsiteY1" fmla="*/ 10586 h 614967"/>
              <a:gd name="connsiteX2" fmla="*/ 4544801 w 4544801"/>
              <a:gd name="connsiteY2" fmla="*/ 282754 h 614967"/>
              <a:gd name="connsiteX0" fmla="*/ 0 w 4544801"/>
              <a:gd name="connsiteY0" fmla="*/ 611261 h 611261"/>
              <a:gd name="connsiteX1" fmla="*/ 2036669 w 4544801"/>
              <a:gd name="connsiteY1" fmla="*/ 6880 h 611261"/>
              <a:gd name="connsiteX2" fmla="*/ 4544801 w 4544801"/>
              <a:gd name="connsiteY2" fmla="*/ 279048 h 611261"/>
              <a:gd name="connsiteX0" fmla="*/ 0 w 4544801"/>
              <a:gd name="connsiteY0" fmla="*/ 604731 h 604731"/>
              <a:gd name="connsiteX1" fmla="*/ 2095439 w 4544801"/>
              <a:gd name="connsiteY1" fmla="*/ 7193 h 604731"/>
              <a:gd name="connsiteX2" fmla="*/ 4544801 w 4544801"/>
              <a:gd name="connsiteY2" fmla="*/ 272518 h 604731"/>
              <a:gd name="connsiteX0" fmla="*/ 0 w 4482240"/>
              <a:gd name="connsiteY0" fmla="*/ 614936 h 614936"/>
              <a:gd name="connsiteX1" fmla="*/ 2095439 w 4482240"/>
              <a:gd name="connsiteY1" fmla="*/ 17398 h 614936"/>
              <a:gd name="connsiteX2" fmla="*/ 4482240 w 4482240"/>
              <a:gd name="connsiteY2" fmla="*/ 253588 h 614936"/>
              <a:gd name="connsiteX0" fmla="*/ 0 w 4725616"/>
              <a:gd name="connsiteY0" fmla="*/ 608940 h 608940"/>
              <a:gd name="connsiteX1" fmla="*/ 2095439 w 4725616"/>
              <a:gd name="connsiteY1" fmla="*/ 11402 h 608940"/>
              <a:gd name="connsiteX2" fmla="*/ 4725616 w 4725616"/>
              <a:gd name="connsiteY2" fmla="*/ 291866 h 608940"/>
              <a:gd name="connsiteX0" fmla="*/ 0 w 4787184"/>
              <a:gd name="connsiteY0" fmla="*/ 605502 h 605502"/>
              <a:gd name="connsiteX1" fmla="*/ 2095439 w 4787184"/>
              <a:gd name="connsiteY1" fmla="*/ 7964 h 605502"/>
              <a:gd name="connsiteX2" fmla="*/ 4787184 w 4787184"/>
              <a:gd name="connsiteY2" fmla="*/ 324269 h 605502"/>
              <a:gd name="connsiteX0" fmla="*/ 0 w 4848753"/>
              <a:gd name="connsiteY0" fmla="*/ 606751 h 606751"/>
              <a:gd name="connsiteX1" fmla="*/ 2095439 w 4848753"/>
              <a:gd name="connsiteY1" fmla="*/ 9213 h 606751"/>
              <a:gd name="connsiteX2" fmla="*/ 4848753 w 4848753"/>
              <a:gd name="connsiteY2" fmla="*/ 311182 h 606751"/>
            </a:gdLst>
            <a:ahLst/>
            <a:cxnLst>
              <a:cxn ang="0">
                <a:pos x="connsiteX0" y="connsiteY0"/>
              </a:cxn>
              <a:cxn ang="0">
                <a:pos x="connsiteX1" y="connsiteY1"/>
              </a:cxn>
              <a:cxn ang="0">
                <a:pos x="connsiteX2" y="connsiteY2"/>
              </a:cxn>
            </a:cxnLst>
            <a:rect l="l" t="t" r="r" b="b"/>
            <a:pathLst>
              <a:path w="4848753" h="606751">
                <a:moveTo>
                  <a:pt x="0" y="606751"/>
                </a:moveTo>
                <a:cubicBezTo>
                  <a:pt x="603057" y="257652"/>
                  <a:pt x="1287314" y="58475"/>
                  <a:pt x="2095439" y="9213"/>
                </a:cubicBezTo>
                <a:cubicBezTo>
                  <a:pt x="2903565" y="-40049"/>
                  <a:pt x="4319053" y="115077"/>
                  <a:pt x="4848753" y="311182"/>
                </a:cubicBezTo>
              </a:path>
            </a:pathLst>
          </a:custGeom>
          <a:noFill/>
          <a:ln w="25400" cap="rnd">
            <a:roun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59" name="Freeform 1058">
            <a:extLst>
              <a:ext uri="{FF2B5EF4-FFF2-40B4-BE49-F238E27FC236}">
                <a16:creationId xmlns:a16="http://schemas.microsoft.com/office/drawing/2014/main" id="{7A31AD72-FF7A-7A81-7752-BEB7733B5797}"/>
              </a:ext>
            </a:extLst>
          </p:cNvPr>
          <p:cNvSpPr/>
          <p:nvPr/>
        </p:nvSpPr>
        <p:spPr>
          <a:xfrm rot="17863810" flipV="1">
            <a:off x="6346258" y="5460650"/>
            <a:ext cx="1397873" cy="715535"/>
          </a:xfrm>
          <a:custGeom>
            <a:avLst/>
            <a:gdLst>
              <a:gd name="connsiteX0" fmla="*/ 0 w 5531371"/>
              <a:gd name="connsiteY0" fmla="*/ 275528 h 500380"/>
              <a:gd name="connsiteX1" fmla="*/ 4497049 w 5531371"/>
              <a:gd name="connsiteY1" fmla="*/ 5705 h 500380"/>
              <a:gd name="connsiteX2" fmla="*/ 5531371 w 5531371"/>
              <a:gd name="connsiteY2" fmla="*/ 500380 h 500380"/>
              <a:gd name="connsiteX0" fmla="*/ 0 w 5531371"/>
              <a:gd name="connsiteY0" fmla="*/ 408057 h 632909"/>
              <a:gd name="connsiteX1" fmla="*/ 1918741 w 5531371"/>
              <a:gd name="connsiteY1" fmla="*/ 3323 h 632909"/>
              <a:gd name="connsiteX2" fmla="*/ 5531371 w 5531371"/>
              <a:gd name="connsiteY2" fmla="*/ 632909 h 632909"/>
              <a:gd name="connsiteX0" fmla="*/ 0 w 5531371"/>
              <a:gd name="connsiteY0" fmla="*/ 407655 h 632507"/>
              <a:gd name="connsiteX1" fmla="*/ 1918741 w 5531371"/>
              <a:gd name="connsiteY1" fmla="*/ 2921 h 632507"/>
              <a:gd name="connsiteX2" fmla="*/ 5531371 w 5531371"/>
              <a:gd name="connsiteY2" fmla="*/ 632507 h 632507"/>
              <a:gd name="connsiteX0" fmla="*/ 0 w 4467069"/>
              <a:gd name="connsiteY0" fmla="*/ 407655 h 407655"/>
              <a:gd name="connsiteX1" fmla="*/ 1918741 w 4467069"/>
              <a:gd name="connsiteY1" fmla="*/ 2921 h 407655"/>
              <a:gd name="connsiteX2" fmla="*/ 4467069 w 4467069"/>
              <a:gd name="connsiteY2" fmla="*/ 122842 h 407655"/>
              <a:gd name="connsiteX0" fmla="*/ 0 w 4467069"/>
              <a:gd name="connsiteY0" fmla="*/ 407655 h 407655"/>
              <a:gd name="connsiteX1" fmla="*/ 1918741 w 4467069"/>
              <a:gd name="connsiteY1" fmla="*/ 2921 h 407655"/>
              <a:gd name="connsiteX2" fmla="*/ 4467069 w 4467069"/>
              <a:gd name="connsiteY2" fmla="*/ 122842 h 407655"/>
              <a:gd name="connsiteX0" fmla="*/ 0 w 4467069"/>
              <a:gd name="connsiteY0" fmla="*/ 541774 h 541774"/>
              <a:gd name="connsiteX1" fmla="*/ 2023672 w 4467069"/>
              <a:gd name="connsiteY1" fmla="*/ 2128 h 541774"/>
              <a:gd name="connsiteX2" fmla="*/ 4467069 w 4467069"/>
              <a:gd name="connsiteY2" fmla="*/ 256961 h 541774"/>
              <a:gd name="connsiteX0" fmla="*/ 0 w 4976735"/>
              <a:gd name="connsiteY0" fmla="*/ 706135 h 706135"/>
              <a:gd name="connsiteX1" fmla="*/ 2533338 w 4976735"/>
              <a:gd name="connsiteY1" fmla="*/ 1598 h 706135"/>
              <a:gd name="connsiteX2" fmla="*/ 4976735 w 4976735"/>
              <a:gd name="connsiteY2" fmla="*/ 256431 h 706135"/>
              <a:gd name="connsiteX0" fmla="*/ 0 w 4976735"/>
              <a:gd name="connsiteY0" fmla="*/ 709837 h 709837"/>
              <a:gd name="connsiteX1" fmla="*/ 2533338 w 4976735"/>
              <a:gd name="connsiteY1" fmla="*/ 5300 h 709837"/>
              <a:gd name="connsiteX2" fmla="*/ 4976735 w 4976735"/>
              <a:gd name="connsiteY2" fmla="*/ 260133 h 709837"/>
              <a:gd name="connsiteX0" fmla="*/ 0 w 4976735"/>
              <a:gd name="connsiteY0" fmla="*/ 783414 h 783414"/>
              <a:gd name="connsiteX1" fmla="*/ 2428407 w 4976735"/>
              <a:gd name="connsiteY1" fmla="*/ 3926 h 783414"/>
              <a:gd name="connsiteX2" fmla="*/ 4976735 w 4976735"/>
              <a:gd name="connsiteY2" fmla="*/ 333710 h 783414"/>
              <a:gd name="connsiteX0" fmla="*/ 0 w 4976735"/>
              <a:gd name="connsiteY0" fmla="*/ 783414 h 783414"/>
              <a:gd name="connsiteX1" fmla="*/ 2428407 w 4976735"/>
              <a:gd name="connsiteY1" fmla="*/ 3926 h 783414"/>
              <a:gd name="connsiteX2" fmla="*/ 4976735 w 4976735"/>
              <a:gd name="connsiteY2" fmla="*/ 333710 h 783414"/>
              <a:gd name="connsiteX0" fmla="*/ 0 w 5051686"/>
              <a:gd name="connsiteY0" fmla="*/ 783414 h 783414"/>
              <a:gd name="connsiteX1" fmla="*/ 2428407 w 5051686"/>
              <a:gd name="connsiteY1" fmla="*/ 3926 h 783414"/>
              <a:gd name="connsiteX2" fmla="*/ 5051686 w 5051686"/>
              <a:gd name="connsiteY2" fmla="*/ 363690 h 783414"/>
              <a:gd name="connsiteX0" fmla="*/ 0 w 5051686"/>
              <a:gd name="connsiteY0" fmla="*/ 783414 h 783414"/>
              <a:gd name="connsiteX1" fmla="*/ 2428407 w 5051686"/>
              <a:gd name="connsiteY1" fmla="*/ 3926 h 783414"/>
              <a:gd name="connsiteX2" fmla="*/ 5051686 w 5051686"/>
              <a:gd name="connsiteY2" fmla="*/ 363690 h 783414"/>
              <a:gd name="connsiteX0" fmla="*/ 0 w 5051686"/>
              <a:gd name="connsiteY0" fmla="*/ 783414 h 783414"/>
              <a:gd name="connsiteX1" fmla="*/ 2428407 w 5051686"/>
              <a:gd name="connsiteY1" fmla="*/ 3926 h 783414"/>
              <a:gd name="connsiteX2" fmla="*/ 5051686 w 5051686"/>
              <a:gd name="connsiteY2" fmla="*/ 363690 h 783414"/>
              <a:gd name="connsiteX0" fmla="*/ 0 w 4976735"/>
              <a:gd name="connsiteY0" fmla="*/ 783414 h 783414"/>
              <a:gd name="connsiteX1" fmla="*/ 2428407 w 4976735"/>
              <a:gd name="connsiteY1" fmla="*/ 3926 h 783414"/>
              <a:gd name="connsiteX2" fmla="*/ 4976735 w 4976735"/>
              <a:gd name="connsiteY2" fmla="*/ 318719 h 783414"/>
              <a:gd name="connsiteX0" fmla="*/ 0 w 4976735"/>
              <a:gd name="connsiteY0" fmla="*/ 783414 h 783414"/>
              <a:gd name="connsiteX1" fmla="*/ 2428407 w 4976735"/>
              <a:gd name="connsiteY1" fmla="*/ 3926 h 783414"/>
              <a:gd name="connsiteX2" fmla="*/ 4976735 w 4976735"/>
              <a:gd name="connsiteY2" fmla="*/ 318719 h 783414"/>
              <a:gd name="connsiteX0" fmla="*/ 0 w 4940147"/>
              <a:gd name="connsiteY0" fmla="*/ 783414 h 783414"/>
              <a:gd name="connsiteX1" fmla="*/ 2428407 w 4940147"/>
              <a:gd name="connsiteY1" fmla="*/ 3926 h 783414"/>
              <a:gd name="connsiteX2" fmla="*/ 4940147 w 4940147"/>
              <a:gd name="connsiteY2" fmla="*/ 559395 h 783414"/>
              <a:gd name="connsiteX0" fmla="*/ 0 w 4940147"/>
              <a:gd name="connsiteY0" fmla="*/ 783414 h 783414"/>
              <a:gd name="connsiteX1" fmla="*/ 2428407 w 4940147"/>
              <a:gd name="connsiteY1" fmla="*/ 3926 h 783414"/>
              <a:gd name="connsiteX2" fmla="*/ 4940147 w 4940147"/>
              <a:gd name="connsiteY2" fmla="*/ 559395 h 783414"/>
              <a:gd name="connsiteX0" fmla="*/ 0 w 4940147"/>
              <a:gd name="connsiteY0" fmla="*/ 622686 h 622686"/>
              <a:gd name="connsiteX1" fmla="*/ 2318645 w 4940147"/>
              <a:gd name="connsiteY1" fmla="*/ 8664 h 622686"/>
              <a:gd name="connsiteX2" fmla="*/ 4940147 w 4940147"/>
              <a:gd name="connsiteY2" fmla="*/ 398667 h 622686"/>
              <a:gd name="connsiteX0" fmla="*/ 0 w 4940147"/>
              <a:gd name="connsiteY0" fmla="*/ 622686 h 622686"/>
              <a:gd name="connsiteX1" fmla="*/ 2318645 w 4940147"/>
              <a:gd name="connsiteY1" fmla="*/ 8664 h 622686"/>
              <a:gd name="connsiteX2" fmla="*/ 4940147 w 4940147"/>
              <a:gd name="connsiteY2" fmla="*/ 398667 h 622686"/>
              <a:gd name="connsiteX0" fmla="*/ 0 w 4940147"/>
              <a:gd name="connsiteY0" fmla="*/ 618861 h 618861"/>
              <a:gd name="connsiteX1" fmla="*/ 2318645 w 4940147"/>
              <a:gd name="connsiteY1" fmla="*/ 4839 h 618861"/>
              <a:gd name="connsiteX2" fmla="*/ 4940147 w 4940147"/>
              <a:gd name="connsiteY2" fmla="*/ 394842 h 618861"/>
              <a:gd name="connsiteX0" fmla="*/ 0 w 4940147"/>
              <a:gd name="connsiteY0" fmla="*/ 648313 h 648313"/>
              <a:gd name="connsiteX1" fmla="*/ 1952771 w 4940147"/>
              <a:gd name="connsiteY1" fmla="*/ 4207 h 648313"/>
              <a:gd name="connsiteX2" fmla="*/ 4940147 w 4940147"/>
              <a:gd name="connsiteY2" fmla="*/ 424294 h 648313"/>
              <a:gd name="connsiteX0" fmla="*/ 0 w 4940147"/>
              <a:gd name="connsiteY0" fmla="*/ 648313 h 648313"/>
              <a:gd name="connsiteX1" fmla="*/ 1952771 w 4940147"/>
              <a:gd name="connsiteY1" fmla="*/ 4207 h 648313"/>
              <a:gd name="connsiteX2" fmla="*/ 4940147 w 4940147"/>
              <a:gd name="connsiteY2" fmla="*/ 424294 h 648313"/>
              <a:gd name="connsiteX0" fmla="*/ 0 w 4940147"/>
              <a:gd name="connsiteY0" fmla="*/ 546388 h 546388"/>
              <a:gd name="connsiteX1" fmla="*/ 2300352 w 4940147"/>
              <a:gd name="connsiteY1" fmla="*/ 7578 h 546388"/>
              <a:gd name="connsiteX2" fmla="*/ 4940147 w 4940147"/>
              <a:gd name="connsiteY2" fmla="*/ 322369 h 546388"/>
              <a:gd name="connsiteX0" fmla="*/ 0 w 4977605"/>
              <a:gd name="connsiteY0" fmla="*/ 162840 h 402589"/>
              <a:gd name="connsiteX1" fmla="*/ 2337810 w 4977605"/>
              <a:gd name="connsiteY1" fmla="*/ 87798 h 402589"/>
              <a:gd name="connsiteX2" fmla="*/ 4977605 w 4977605"/>
              <a:gd name="connsiteY2" fmla="*/ 402589 h 402589"/>
              <a:gd name="connsiteX0" fmla="*/ 0 w 4977605"/>
              <a:gd name="connsiteY0" fmla="*/ 83393 h 323142"/>
              <a:gd name="connsiteX1" fmla="*/ 2337810 w 4977605"/>
              <a:gd name="connsiteY1" fmla="*/ 8351 h 323142"/>
              <a:gd name="connsiteX2" fmla="*/ 4977605 w 4977605"/>
              <a:gd name="connsiteY2" fmla="*/ 323142 h 323142"/>
              <a:gd name="connsiteX0" fmla="*/ 0 w 4977605"/>
              <a:gd name="connsiteY0" fmla="*/ 8849 h 248598"/>
              <a:gd name="connsiteX1" fmla="*/ 2550069 w 4977605"/>
              <a:gd name="connsiteY1" fmla="*/ 21184 h 248598"/>
              <a:gd name="connsiteX2" fmla="*/ 4977605 w 4977605"/>
              <a:gd name="connsiteY2" fmla="*/ 248598 h 248598"/>
              <a:gd name="connsiteX0" fmla="*/ 0 w 4340828"/>
              <a:gd name="connsiteY0" fmla="*/ 1 h 233029"/>
              <a:gd name="connsiteX1" fmla="*/ 2550069 w 4340828"/>
              <a:gd name="connsiteY1" fmla="*/ 12336 h 233029"/>
              <a:gd name="connsiteX2" fmla="*/ 4340828 w 4340828"/>
              <a:gd name="connsiteY2" fmla="*/ 233030 h 233029"/>
              <a:gd name="connsiteX0" fmla="*/ 0 w 4340828"/>
              <a:gd name="connsiteY0" fmla="*/ 7828 h 240858"/>
              <a:gd name="connsiteX1" fmla="*/ 2038152 w 4340828"/>
              <a:gd name="connsiteY1" fmla="*/ 0 h 240858"/>
              <a:gd name="connsiteX2" fmla="*/ 4340828 w 4340828"/>
              <a:gd name="connsiteY2" fmla="*/ 240857 h 240858"/>
              <a:gd name="connsiteX0" fmla="*/ 0 w 4340828"/>
              <a:gd name="connsiteY0" fmla="*/ 9380 h 242408"/>
              <a:gd name="connsiteX1" fmla="*/ 2038152 w 4340828"/>
              <a:gd name="connsiteY1" fmla="*/ 1552 h 242408"/>
              <a:gd name="connsiteX2" fmla="*/ 4340828 w 4340828"/>
              <a:gd name="connsiteY2" fmla="*/ 242409 h 242408"/>
              <a:gd name="connsiteX0" fmla="*/ 0 w 4628002"/>
              <a:gd name="connsiteY0" fmla="*/ 33177 h 393912"/>
              <a:gd name="connsiteX1" fmla="*/ 2038152 w 4628002"/>
              <a:gd name="connsiteY1" fmla="*/ 25349 h 393912"/>
              <a:gd name="connsiteX2" fmla="*/ 4628002 w 4628002"/>
              <a:gd name="connsiteY2" fmla="*/ 393911 h 393912"/>
              <a:gd name="connsiteX0" fmla="*/ 0 w 4628002"/>
              <a:gd name="connsiteY0" fmla="*/ 33178 h 393912"/>
              <a:gd name="connsiteX1" fmla="*/ 2038152 w 4628002"/>
              <a:gd name="connsiteY1" fmla="*/ 25350 h 393912"/>
              <a:gd name="connsiteX2" fmla="*/ 4628002 w 4628002"/>
              <a:gd name="connsiteY2" fmla="*/ 393912 h 393912"/>
              <a:gd name="connsiteX0" fmla="*/ 0 w 4628002"/>
              <a:gd name="connsiteY0" fmla="*/ 28122 h 388856"/>
              <a:gd name="connsiteX1" fmla="*/ 2412725 w 4628002"/>
              <a:gd name="connsiteY1" fmla="*/ 27016 h 388856"/>
              <a:gd name="connsiteX2" fmla="*/ 4628002 w 4628002"/>
              <a:gd name="connsiteY2" fmla="*/ 388856 h 388856"/>
              <a:gd name="connsiteX0" fmla="*/ 0 w 4628002"/>
              <a:gd name="connsiteY0" fmla="*/ 1106 h 361840"/>
              <a:gd name="connsiteX1" fmla="*/ 2412725 w 4628002"/>
              <a:gd name="connsiteY1" fmla="*/ 0 h 361840"/>
              <a:gd name="connsiteX2" fmla="*/ 4628002 w 4628002"/>
              <a:gd name="connsiteY2" fmla="*/ 361840 h 361840"/>
              <a:gd name="connsiteX0" fmla="*/ 0 w 3466818"/>
              <a:gd name="connsiteY0" fmla="*/ 27623 h 388357"/>
              <a:gd name="connsiteX1" fmla="*/ 2412725 w 3466818"/>
              <a:gd name="connsiteY1" fmla="*/ 26517 h 388357"/>
              <a:gd name="connsiteX2" fmla="*/ 3466818 w 3466818"/>
              <a:gd name="connsiteY2" fmla="*/ 388357 h 388357"/>
              <a:gd name="connsiteX0" fmla="*/ 0 w 3466818"/>
              <a:gd name="connsiteY0" fmla="*/ 27623 h 388357"/>
              <a:gd name="connsiteX1" fmla="*/ 1925778 w 3466818"/>
              <a:gd name="connsiteY1" fmla="*/ 26517 h 388357"/>
              <a:gd name="connsiteX2" fmla="*/ 3466818 w 3466818"/>
              <a:gd name="connsiteY2" fmla="*/ 388357 h 388357"/>
              <a:gd name="connsiteX0" fmla="*/ 0 w 3466818"/>
              <a:gd name="connsiteY0" fmla="*/ 12252 h 372986"/>
              <a:gd name="connsiteX1" fmla="*/ 1925778 w 3466818"/>
              <a:gd name="connsiteY1" fmla="*/ 11146 h 372986"/>
              <a:gd name="connsiteX2" fmla="*/ 3466818 w 3466818"/>
              <a:gd name="connsiteY2" fmla="*/ 372986 h 372986"/>
              <a:gd name="connsiteX0" fmla="*/ 0 w 3466818"/>
              <a:gd name="connsiteY0" fmla="*/ 12252 h 372986"/>
              <a:gd name="connsiteX1" fmla="*/ 1925778 w 3466818"/>
              <a:gd name="connsiteY1" fmla="*/ 11146 h 372986"/>
              <a:gd name="connsiteX2" fmla="*/ 3466818 w 3466818"/>
              <a:gd name="connsiteY2" fmla="*/ 372986 h 372986"/>
              <a:gd name="connsiteX0" fmla="*/ 0 w 3466818"/>
              <a:gd name="connsiteY0" fmla="*/ 13150 h 373884"/>
              <a:gd name="connsiteX1" fmla="*/ 1925778 w 3466818"/>
              <a:gd name="connsiteY1" fmla="*/ 12044 h 373884"/>
              <a:gd name="connsiteX2" fmla="*/ 3466818 w 3466818"/>
              <a:gd name="connsiteY2" fmla="*/ 373884 h 373884"/>
              <a:gd name="connsiteX0" fmla="*/ 0 w 3976211"/>
              <a:gd name="connsiteY0" fmla="*/ 39023 h 384548"/>
              <a:gd name="connsiteX1" fmla="*/ 2435171 w 3976211"/>
              <a:gd name="connsiteY1" fmla="*/ 22708 h 384548"/>
              <a:gd name="connsiteX2" fmla="*/ 3976211 w 3976211"/>
              <a:gd name="connsiteY2" fmla="*/ 384548 h 384548"/>
              <a:gd name="connsiteX0" fmla="*/ 0 w 4111050"/>
              <a:gd name="connsiteY0" fmla="*/ 133887 h 367878"/>
              <a:gd name="connsiteX1" fmla="*/ 2570010 w 4111050"/>
              <a:gd name="connsiteY1" fmla="*/ 6038 h 367878"/>
              <a:gd name="connsiteX2" fmla="*/ 4111050 w 4111050"/>
              <a:gd name="connsiteY2" fmla="*/ 367878 h 367878"/>
              <a:gd name="connsiteX0" fmla="*/ 0 w 4006175"/>
              <a:gd name="connsiteY0" fmla="*/ 129205 h 368265"/>
              <a:gd name="connsiteX1" fmla="*/ 2465135 w 4006175"/>
              <a:gd name="connsiteY1" fmla="*/ 6425 h 368265"/>
              <a:gd name="connsiteX2" fmla="*/ 4006175 w 4006175"/>
              <a:gd name="connsiteY2" fmla="*/ 368265 h 368265"/>
              <a:gd name="connsiteX0" fmla="*/ -1 w 2582190"/>
              <a:gd name="connsiteY0" fmla="*/ 36514 h 385540"/>
              <a:gd name="connsiteX1" fmla="*/ 1041150 w 2582190"/>
              <a:gd name="connsiteY1" fmla="*/ 23700 h 385540"/>
              <a:gd name="connsiteX2" fmla="*/ 2582190 w 2582190"/>
              <a:gd name="connsiteY2" fmla="*/ 385540 h 385540"/>
              <a:gd name="connsiteX0" fmla="*/ -1 w 2582190"/>
              <a:gd name="connsiteY0" fmla="*/ 585 h 349611"/>
              <a:gd name="connsiteX1" fmla="*/ 1644541 w 2582190"/>
              <a:gd name="connsiteY1" fmla="*/ 73549 h 349611"/>
              <a:gd name="connsiteX2" fmla="*/ 2582190 w 2582190"/>
              <a:gd name="connsiteY2" fmla="*/ 349611 h 349611"/>
              <a:gd name="connsiteX0" fmla="*/ -1 w 2582190"/>
              <a:gd name="connsiteY0" fmla="*/ 42188 h 391214"/>
              <a:gd name="connsiteX1" fmla="*/ 1547530 w 2582190"/>
              <a:gd name="connsiteY1" fmla="*/ 22245 h 391214"/>
              <a:gd name="connsiteX2" fmla="*/ 2582190 w 2582190"/>
              <a:gd name="connsiteY2" fmla="*/ 391214 h 391214"/>
              <a:gd name="connsiteX0" fmla="*/ -1 w 2582190"/>
              <a:gd name="connsiteY0" fmla="*/ 42188 h 391214"/>
              <a:gd name="connsiteX1" fmla="*/ 1547530 w 2582190"/>
              <a:gd name="connsiteY1" fmla="*/ 22245 h 391214"/>
              <a:gd name="connsiteX2" fmla="*/ 2582190 w 2582190"/>
              <a:gd name="connsiteY2" fmla="*/ 391214 h 391214"/>
              <a:gd name="connsiteX0" fmla="*/ -1 w 2582190"/>
              <a:gd name="connsiteY0" fmla="*/ 28556 h 377582"/>
              <a:gd name="connsiteX1" fmla="*/ 1547530 w 2582190"/>
              <a:gd name="connsiteY1" fmla="*/ 8613 h 377582"/>
              <a:gd name="connsiteX2" fmla="*/ 2062352 w 2582190"/>
              <a:gd name="connsiteY2" fmla="*/ 186363 h 377582"/>
              <a:gd name="connsiteX3" fmla="*/ 2582190 w 2582190"/>
              <a:gd name="connsiteY3" fmla="*/ 377582 h 377582"/>
              <a:gd name="connsiteX0" fmla="*/ -1 w 2494946"/>
              <a:gd name="connsiteY0" fmla="*/ 28556 h 519387"/>
              <a:gd name="connsiteX1" fmla="*/ 1547530 w 2494946"/>
              <a:gd name="connsiteY1" fmla="*/ 8613 h 519387"/>
              <a:gd name="connsiteX2" fmla="*/ 2062352 w 2494946"/>
              <a:gd name="connsiteY2" fmla="*/ 186363 h 519387"/>
              <a:gd name="connsiteX3" fmla="*/ 2494945 w 2494946"/>
              <a:gd name="connsiteY3" fmla="*/ 519387 h 519387"/>
              <a:gd name="connsiteX0" fmla="*/ -2 w 2517402"/>
              <a:gd name="connsiteY0" fmla="*/ 25165 h 520352"/>
              <a:gd name="connsiteX1" fmla="*/ 1569986 w 2517402"/>
              <a:gd name="connsiteY1" fmla="*/ 9578 h 520352"/>
              <a:gd name="connsiteX2" fmla="*/ 2084808 w 2517402"/>
              <a:gd name="connsiteY2" fmla="*/ 187328 h 520352"/>
              <a:gd name="connsiteX3" fmla="*/ 2517401 w 2517402"/>
              <a:gd name="connsiteY3" fmla="*/ 520352 h 520352"/>
              <a:gd name="connsiteX0" fmla="*/ -2 w 2517402"/>
              <a:gd name="connsiteY0" fmla="*/ 49434 h 544621"/>
              <a:gd name="connsiteX1" fmla="*/ 1569986 w 2517402"/>
              <a:gd name="connsiteY1" fmla="*/ 33847 h 544621"/>
              <a:gd name="connsiteX2" fmla="*/ 2517401 w 2517402"/>
              <a:gd name="connsiteY2" fmla="*/ 544621 h 544621"/>
              <a:gd name="connsiteX0" fmla="*/ -2 w 2517402"/>
              <a:gd name="connsiteY0" fmla="*/ -1 h 495186"/>
              <a:gd name="connsiteX1" fmla="*/ 1600785 w 2517402"/>
              <a:gd name="connsiteY1" fmla="*/ 43300 h 495186"/>
              <a:gd name="connsiteX2" fmla="*/ 2517401 w 2517402"/>
              <a:gd name="connsiteY2" fmla="*/ 495186 h 495186"/>
              <a:gd name="connsiteX0" fmla="*/ -2 w 2517402"/>
              <a:gd name="connsiteY0" fmla="*/ -1 h 495186"/>
              <a:gd name="connsiteX1" fmla="*/ 1600785 w 2517402"/>
              <a:gd name="connsiteY1" fmla="*/ 43300 h 495186"/>
              <a:gd name="connsiteX2" fmla="*/ 2517401 w 2517402"/>
              <a:gd name="connsiteY2" fmla="*/ 495186 h 495186"/>
              <a:gd name="connsiteX0" fmla="*/ -2 w 2517402"/>
              <a:gd name="connsiteY0" fmla="*/ 8159 h 503346"/>
              <a:gd name="connsiteX1" fmla="*/ 1600785 w 2517402"/>
              <a:gd name="connsiteY1" fmla="*/ 51460 h 503346"/>
              <a:gd name="connsiteX2" fmla="*/ 2517401 w 2517402"/>
              <a:gd name="connsiteY2" fmla="*/ 503346 h 503346"/>
              <a:gd name="connsiteX0" fmla="*/ -2 w 2383828"/>
              <a:gd name="connsiteY0" fmla="*/ 33193 h 481286"/>
              <a:gd name="connsiteX1" fmla="*/ 1467211 w 2383828"/>
              <a:gd name="connsiteY1" fmla="*/ 29400 h 481286"/>
              <a:gd name="connsiteX2" fmla="*/ 2383827 w 2383828"/>
              <a:gd name="connsiteY2" fmla="*/ 481286 h 481286"/>
              <a:gd name="connsiteX0" fmla="*/ -2 w 2383828"/>
              <a:gd name="connsiteY0" fmla="*/ 48760 h 496853"/>
              <a:gd name="connsiteX1" fmla="*/ 1467211 w 2383828"/>
              <a:gd name="connsiteY1" fmla="*/ 44967 h 496853"/>
              <a:gd name="connsiteX2" fmla="*/ 2383827 w 2383828"/>
              <a:gd name="connsiteY2" fmla="*/ 496853 h 496853"/>
              <a:gd name="connsiteX0" fmla="*/ -2 w 2383828"/>
              <a:gd name="connsiteY0" fmla="*/ 48760 h 496853"/>
              <a:gd name="connsiteX1" fmla="*/ 1467211 w 2383828"/>
              <a:gd name="connsiteY1" fmla="*/ 44967 h 496853"/>
              <a:gd name="connsiteX2" fmla="*/ 2383827 w 2383828"/>
              <a:gd name="connsiteY2" fmla="*/ 496853 h 496853"/>
              <a:gd name="connsiteX0" fmla="*/ 0 w 4795174"/>
              <a:gd name="connsiteY0" fmla="*/ 39521 h 351692"/>
              <a:gd name="connsiteX1" fmla="*/ 1467213 w 4795174"/>
              <a:gd name="connsiteY1" fmla="*/ 35728 h 351692"/>
              <a:gd name="connsiteX2" fmla="*/ 4795174 w 4795174"/>
              <a:gd name="connsiteY2" fmla="*/ 351692 h 351692"/>
              <a:gd name="connsiteX0" fmla="*/ 0 w 4930423"/>
              <a:gd name="connsiteY0" fmla="*/ 377712 h 377712"/>
              <a:gd name="connsiteX1" fmla="*/ 1602462 w 4930423"/>
              <a:gd name="connsiteY1" fmla="*/ 626 h 377712"/>
              <a:gd name="connsiteX2" fmla="*/ 4930423 w 4930423"/>
              <a:gd name="connsiteY2" fmla="*/ 316590 h 377712"/>
              <a:gd name="connsiteX0" fmla="*/ 0 w 4930423"/>
              <a:gd name="connsiteY0" fmla="*/ 254236 h 254236"/>
              <a:gd name="connsiteX1" fmla="*/ 2098284 w 4930423"/>
              <a:gd name="connsiteY1" fmla="*/ 4708 h 254236"/>
              <a:gd name="connsiteX2" fmla="*/ 4930423 w 4930423"/>
              <a:gd name="connsiteY2" fmla="*/ 193114 h 254236"/>
              <a:gd name="connsiteX0" fmla="*/ 0 w 4923181"/>
              <a:gd name="connsiteY0" fmla="*/ 196395 h 196395"/>
              <a:gd name="connsiteX1" fmla="*/ 2091042 w 4923181"/>
              <a:gd name="connsiteY1" fmla="*/ 1164 h 196395"/>
              <a:gd name="connsiteX2" fmla="*/ 4923181 w 4923181"/>
              <a:gd name="connsiteY2" fmla="*/ 189570 h 196395"/>
              <a:gd name="connsiteX0" fmla="*/ 0 w 4923181"/>
              <a:gd name="connsiteY0" fmla="*/ 196395 h 196395"/>
              <a:gd name="connsiteX1" fmla="*/ 2091042 w 4923181"/>
              <a:gd name="connsiteY1" fmla="*/ 1164 h 196395"/>
              <a:gd name="connsiteX2" fmla="*/ 4923181 w 4923181"/>
              <a:gd name="connsiteY2" fmla="*/ 189570 h 196395"/>
              <a:gd name="connsiteX0" fmla="*/ 0 w 4923181"/>
              <a:gd name="connsiteY0" fmla="*/ 182225 h 182225"/>
              <a:gd name="connsiteX1" fmla="*/ 3185744 w 4923181"/>
              <a:gd name="connsiteY1" fmla="*/ 3426 h 182225"/>
              <a:gd name="connsiteX2" fmla="*/ 4923181 w 4923181"/>
              <a:gd name="connsiteY2" fmla="*/ 175400 h 182225"/>
              <a:gd name="connsiteX0" fmla="*/ 0 w 4923181"/>
              <a:gd name="connsiteY0" fmla="*/ 187816 h 187816"/>
              <a:gd name="connsiteX1" fmla="*/ 3185744 w 4923181"/>
              <a:gd name="connsiteY1" fmla="*/ 9017 h 187816"/>
              <a:gd name="connsiteX2" fmla="*/ 4923181 w 4923181"/>
              <a:gd name="connsiteY2" fmla="*/ 180991 h 187816"/>
              <a:gd name="connsiteX0" fmla="*/ 0 w 4923181"/>
              <a:gd name="connsiteY0" fmla="*/ 187816 h 187816"/>
              <a:gd name="connsiteX1" fmla="*/ 3185744 w 4923181"/>
              <a:gd name="connsiteY1" fmla="*/ 9017 h 187816"/>
              <a:gd name="connsiteX2" fmla="*/ 4923181 w 4923181"/>
              <a:gd name="connsiteY2" fmla="*/ 180991 h 187816"/>
              <a:gd name="connsiteX0" fmla="*/ 1 w 4577332"/>
              <a:gd name="connsiteY0" fmla="*/ 257618 h 257618"/>
              <a:gd name="connsiteX1" fmla="*/ 2839895 w 4577332"/>
              <a:gd name="connsiteY1" fmla="*/ 1700 h 257618"/>
              <a:gd name="connsiteX2" fmla="*/ 4577332 w 4577332"/>
              <a:gd name="connsiteY2" fmla="*/ 173674 h 257618"/>
              <a:gd name="connsiteX0" fmla="*/ -1 w 4577330"/>
              <a:gd name="connsiteY0" fmla="*/ 257618 h 257618"/>
              <a:gd name="connsiteX1" fmla="*/ 2839893 w 4577330"/>
              <a:gd name="connsiteY1" fmla="*/ 1700 h 257618"/>
              <a:gd name="connsiteX2" fmla="*/ 4577330 w 4577330"/>
              <a:gd name="connsiteY2" fmla="*/ 173674 h 257618"/>
              <a:gd name="connsiteX0" fmla="*/ 1 w 4577332"/>
              <a:gd name="connsiteY0" fmla="*/ 273400 h 273400"/>
              <a:gd name="connsiteX1" fmla="*/ 2571372 w 4577332"/>
              <a:gd name="connsiteY1" fmla="*/ 1440 h 273400"/>
              <a:gd name="connsiteX2" fmla="*/ 4577332 w 4577332"/>
              <a:gd name="connsiteY2" fmla="*/ 189456 h 273400"/>
              <a:gd name="connsiteX0" fmla="*/ -1 w 4577330"/>
              <a:gd name="connsiteY0" fmla="*/ 274196 h 274196"/>
              <a:gd name="connsiteX1" fmla="*/ 2571370 w 4577330"/>
              <a:gd name="connsiteY1" fmla="*/ 2236 h 274196"/>
              <a:gd name="connsiteX2" fmla="*/ 4577330 w 4577330"/>
              <a:gd name="connsiteY2" fmla="*/ 190252 h 274196"/>
              <a:gd name="connsiteX0" fmla="*/ 1 w 4577332"/>
              <a:gd name="connsiteY0" fmla="*/ 271972 h 271972"/>
              <a:gd name="connsiteX1" fmla="*/ 2571372 w 4577332"/>
              <a:gd name="connsiteY1" fmla="*/ 12 h 271972"/>
              <a:gd name="connsiteX2" fmla="*/ 4577332 w 4577332"/>
              <a:gd name="connsiteY2" fmla="*/ 188028 h 271972"/>
              <a:gd name="connsiteX0" fmla="*/ -1 w 3403759"/>
              <a:gd name="connsiteY0" fmla="*/ 89713 h 367150"/>
              <a:gd name="connsiteX1" fmla="*/ 1397799 w 3403759"/>
              <a:gd name="connsiteY1" fmla="*/ 179134 h 367150"/>
              <a:gd name="connsiteX2" fmla="*/ 3403759 w 3403759"/>
              <a:gd name="connsiteY2" fmla="*/ 367150 h 367150"/>
              <a:gd name="connsiteX0" fmla="*/ 1 w 3403761"/>
              <a:gd name="connsiteY0" fmla="*/ 5539 h 282976"/>
              <a:gd name="connsiteX1" fmla="*/ 1397801 w 3403761"/>
              <a:gd name="connsiteY1" fmla="*/ 94960 h 282976"/>
              <a:gd name="connsiteX2" fmla="*/ 3403761 w 3403761"/>
              <a:gd name="connsiteY2" fmla="*/ 282976 h 282976"/>
              <a:gd name="connsiteX0" fmla="*/ -1 w 3403759"/>
              <a:gd name="connsiteY0" fmla="*/ 4005 h 281442"/>
              <a:gd name="connsiteX1" fmla="*/ 2105428 w 3403759"/>
              <a:gd name="connsiteY1" fmla="*/ 128212 h 281442"/>
              <a:gd name="connsiteX2" fmla="*/ 3403759 w 3403759"/>
              <a:gd name="connsiteY2" fmla="*/ 281442 h 281442"/>
              <a:gd name="connsiteX0" fmla="*/ 1 w 3357857"/>
              <a:gd name="connsiteY0" fmla="*/ 4130 h 305325"/>
              <a:gd name="connsiteX1" fmla="*/ 2105430 w 3357857"/>
              <a:gd name="connsiteY1" fmla="*/ 128337 h 305325"/>
              <a:gd name="connsiteX2" fmla="*/ 3357857 w 3357857"/>
              <a:gd name="connsiteY2" fmla="*/ 305325 h 305325"/>
              <a:gd name="connsiteX0" fmla="*/ -1 w 3357855"/>
              <a:gd name="connsiteY0" fmla="*/ 4130 h 305325"/>
              <a:gd name="connsiteX1" fmla="*/ 2105428 w 3357855"/>
              <a:gd name="connsiteY1" fmla="*/ 128337 h 305325"/>
              <a:gd name="connsiteX2" fmla="*/ 3357855 w 3357855"/>
              <a:gd name="connsiteY2" fmla="*/ 305325 h 305325"/>
              <a:gd name="connsiteX0" fmla="*/ 1 w 3357857"/>
              <a:gd name="connsiteY0" fmla="*/ 4748 h 305943"/>
              <a:gd name="connsiteX1" fmla="*/ 1908103 w 3357857"/>
              <a:gd name="connsiteY1" fmla="*/ 113134 h 305943"/>
              <a:gd name="connsiteX2" fmla="*/ 3357857 w 3357857"/>
              <a:gd name="connsiteY2" fmla="*/ 305943 h 305943"/>
              <a:gd name="connsiteX0" fmla="*/ 0 w 3472062"/>
              <a:gd name="connsiteY0" fmla="*/ 4818 h 304194"/>
              <a:gd name="connsiteX1" fmla="*/ 2022308 w 3472062"/>
              <a:gd name="connsiteY1" fmla="*/ 111385 h 304194"/>
              <a:gd name="connsiteX2" fmla="*/ 3472062 w 3472062"/>
              <a:gd name="connsiteY2" fmla="*/ 304194 h 304194"/>
              <a:gd name="connsiteX0" fmla="*/ 0 w 3472062"/>
              <a:gd name="connsiteY0" fmla="*/ 5742 h 305118"/>
              <a:gd name="connsiteX1" fmla="*/ 2152781 w 3472062"/>
              <a:gd name="connsiteY1" fmla="*/ 95332 h 305118"/>
              <a:gd name="connsiteX2" fmla="*/ 3472062 w 3472062"/>
              <a:gd name="connsiteY2" fmla="*/ 305118 h 305118"/>
              <a:gd name="connsiteX0" fmla="*/ 0 w 3472062"/>
              <a:gd name="connsiteY0" fmla="*/ 0 h 299376"/>
              <a:gd name="connsiteX1" fmla="*/ 2152781 w 3472062"/>
              <a:gd name="connsiteY1" fmla="*/ 89590 h 299376"/>
              <a:gd name="connsiteX2" fmla="*/ 3472062 w 3472062"/>
              <a:gd name="connsiteY2" fmla="*/ 299376 h 299376"/>
              <a:gd name="connsiteX0" fmla="*/ 0 w 3125103"/>
              <a:gd name="connsiteY0" fmla="*/ 0 h 337409"/>
              <a:gd name="connsiteX1" fmla="*/ 2152781 w 3125103"/>
              <a:gd name="connsiteY1" fmla="*/ 89590 h 337409"/>
              <a:gd name="connsiteX2" fmla="*/ 3125103 w 3125103"/>
              <a:gd name="connsiteY2" fmla="*/ 337409 h 337409"/>
              <a:gd name="connsiteX0" fmla="*/ 0 w 3125103"/>
              <a:gd name="connsiteY0" fmla="*/ 0 h 337409"/>
              <a:gd name="connsiteX1" fmla="*/ 2152781 w 3125103"/>
              <a:gd name="connsiteY1" fmla="*/ 89590 h 337409"/>
              <a:gd name="connsiteX2" fmla="*/ 3125103 w 3125103"/>
              <a:gd name="connsiteY2" fmla="*/ 337409 h 337409"/>
              <a:gd name="connsiteX0" fmla="*/ 0 w 3125103"/>
              <a:gd name="connsiteY0" fmla="*/ 0 h 337409"/>
              <a:gd name="connsiteX1" fmla="*/ 1963033 w 3125103"/>
              <a:gd name="connsiteY1" fmla="*/ 123765 h 337409"/>
              <a:gd name="connsiteX2" fmla="*/ 3125103 w 3125103"/>
              <a:gd name="connsiteY2" fmla="*/ 337409 h 337409"/>
              <a:gd name="connsiteX0" fmla="*/ 1 w 2788878"/>
              <a:gd name="connsiteY0" fmla="*/ 0 h 310451"/>
              <a:gd name="connsiteX1" fmla="*/ 1626808 w 2788878"/>
              <a:gd name="connsiteY1" fmla="*/ 96807 h 310451"/>
              <a:gd name="connsiteX2" fmla="*/ 2788878 w 2788878"/>
              <a:gd name="connsiteY2" fmla="*/ 310451 h 310451"/>
              <a:gd name="connsiteX0" fmla="*/ -1 w 2788876"/>
              <a:gd name="connsiteY0" fmla="*/ 0 h 310451"/>
              <a:gd name="connsiteX1" fmla="*/ 1675564 w 2788876"/>
              <a:gd name="connsiteY1" fmla="*/ 82660 h 310451"/>
              <a:gd name="connsiteX2" fmla="*/ 2788876 w 2788876"/>
              <a:gd name="connsiteY2" fmla="*/ 310451 h 310451"/>
              <a:gd name="connsiteX0" fmla="*/ 1 w 2788878"/>
              <a:gd name="connsiteY0" fmla="*/ 0 h 310451"/>
              <a:gd name="connsiteX1" fmla="*/ 1675566 w 2788878"/>
              <a:gd name="connsiteY1" fmla="*/ 82660 h 310451"/>
              <a:gd name="connsiteX2" fmla="*/ 2788878 w 2788878"/>
              <a:gd name="connsiteY2" fmla="*/ 310451 h 310451"/>
              <a:gd name="connsiteX0" fmla="*/ -1 w 2788876"/>
              <a:gd name="connsiteY0" fmla="*/ 0 h 310451"/>
              <a:gd name="connsiteX1" fmla="*/ 1861663 w 2788876"/>
              <a:gd name="connsiteY1" fmla="*/ 93067 h 310451"/>
              <a:gd name="connsiteX2" fmla="*/ 2788876 w 2788876"/>
              <a:gd name="connsiteY2" fmla="*/ 310451 h 310451"/>
              <a:gd name="connsiteX0" fmla="*/ 1 w 2854135"/>
              <a:gd name="connsiteY0" fmla="*/ 0 h 304398"/>
              <a:gd name="connsiteX1" fmla="*/ 1861665 w 2854135"/>
              <a:gd name="connsiteY1" fmla="*/ 93067 h 304398"/>
              <a:gd name="connsiteX2" fmla="*/ 2854136 w 2854135"/>
              <a:gd name="connsiteY2" fmla="*/ 304398 h 304398"/>
              <a:gd name="connsiteX0" fmla="*/ -1 w 2854135"/>
              <a:gd name="connsiteY0" fmla="*/ 0 h 304398"/>
              <a:gd name="connsiteX1" fmla="*/ 1861663 w 2854135"/>
              <a:gd name="connsiteY1" fmla="*/ 93067 h 304398"/>
              <a:gd name="connsiteX2" fmla="*/ 2854134 w 2854135"/>
              <a:gd name="connsiteY2" fmla="*/ 304398 h 304398"/>
              <a:gd name="connsiteX0" fmla="*/ 1 w 2854135"/>
              <a:gd name="connsiteY0" fmla="*/ 0 h 304398"/>
              <a:gd name="connsiteX1" fmla="*/ 1861665 w 2854135"/>
              <a:gd name="connsiteY1" fmla="*/ 93067 h 304398"/>
              <a:gd name="connsiteX2" fmla="*/ 2854136 w 2854135"/>
              <a:gd name="connsiteY2" fmla="*/ 304398 h 304398"/>
              <a:gd name="connsiteX0" fmla="*/ -1 w 2854135"/>
              <a:gd name="connsiteY0" fmla="*/ 0 h 304398"/>
              <a:gd name="connsiteX1" fmla="*/ 1861663 w 2854135"/>
              <a:gd name="connsiteY1" fmla="*/ 93067 h 304398"/>
              <a:gd name="connsiteX2" fmla="*/ 2854134 w 2854135"/>
              <a:gd name="connsiteY2" fmla="*/ 304398 h 304398"/>
              <a:gd name="connsiteX0" fmla="*/ 1 w 2854135"/>
              <a:gd name="connsiteY0" fmla="*/ 0 h 304398"/>
              <a:gd name="connsiteX1" fmla="*/ 1861665 w 2854135"/>
              <a:gd name="connsiteY1" fmla="*/ 93067 h 304398"/>
              <a:gd name="connsiteX2" fmla="*/ 2854136 w 2854135"/>
              <a:gd name="connsiteY2" fmla="*/ 304398 h 304398"/>
              <a:gd name="connsiteX0" fmla="*/ -1 w 2854135"/>
              <a:gd name="connsiteY0" fmla="*/ 0 h 304398"/>
              <a:gd name="connsiteX1" fmla="*/ 1861663 w 2854135"/>
              <a:gd name="connsiteY1" fmla="*/ 93067 h 304398"/>
              <a:gd name="connsiteX2" fmla="*/ 2854134 w 2854135"/>
              <a:gd name="connsiteY2" fmla="*/ 304398 h 304398"/>
              <a:gd name="connsiteX0" fmla="*/ 1 w 3175509"/>
              <a:gd name="connsiteY0" fmla="*/ 0 h 266969"/>
              <a:gd name="connsiteX1" fmla="*/ 1861665 w 3175509"/>
              <a:gd name="connsiteY1" fmla="*/ 93067 h 266969"/>
              <a:gd name="connsiteX2" fmla="*/ 3175509 w 3175509"/>
              <a:gd name="connsiteY2" fmla="*/ 266969 h 266969"/>
              <a:gd name="connsiteX0" fmla="*/ 0 w 3244477"/>
              <a:gd name="connsiteY0" fmla="*/ 0 h 277013"/>
              <a:gd name="connsiteX1" fmla="*/ 1930633 w 3244477"/>
              <a:gd name="connsiteY1" fmla="*/ 103111 h 277013"/>
              <a:gd name="connsiteX2" fmla="*/ 3244477 w 3244477"/>
              <a:gd name="connsiteY2" fmla="*/ 277013 h 277013"/>
              <a:gd name="connsiteX0" fmla="*/ 0 w 3172528"/>
              <a:gd name="connsiteY0" fmla="*/ 0 h 289301"/>
              <a:gd name="connsiteX1" fmla="*/ 1930633 w 3172528"/>
              <a:gd name="connsiteY1" fmla="*/ 103111 h 289301"/>
              <a:gd name="connsiteX2" fmla="*/ 3172529 w 3172528"/>
              <a:gd name="connsiteY2" fmla="*/ 289301 h 289301"/>
              <a:gd name="connsiteX0" fmla="*/ 0 w 3172530"/>
              <a:gd name="connsiteY0" fmla="*/ 0 h 289301"/>
              <a:gd name="connsiteX1" fmla="*/ 1930633 w 3172530"/>
              <a:gd name="connsiteY1" fmla="*/ 103111 h 289301"/>
              <a:gd name="connsiteX2" fmla="*/ 3172529 w 3172530"/>
              <a:gd name="connsiteY2" fmla="*/ 289301 h 289301"/>
              <a:gd name="connsiteX0" fmla="*/ -1 w 2282550"/>
              <a:gd name="connsiteY0" fmla="*/ 0 h 217943"/>
              <a:gd name="connsiteX1" fmla="*/ 1040654 w 2282550"/>
              <a:gd name="connsiteY1" fmla="*/ 31753 h 217943"/>
              <a:gd name="connsiteX2" fmla="*/ 2282550 w 2282550"/>
              <a:gd name="connsiteY2" fmla="*/ 217943 h 217943"/>
              <a:gd name="connsiteX0" fmla="*/ -1 w 2758255"/>
              <a:gd name="connsiteY0" fmla="*/ 0 h 282739"/>
              <a:gd name="connsiteX1" fmla="*/ 1516359 w 2758255"/>
              <a:gd name="connsiteY1" fmla="*/ 96549 h 282739"/>
              <a:gd name="connsiteX2" fmla="*/ 2758255 w 2758255"/>
              <a:gd name="connsiteY2" fmla="*/ 282739 h 282739"/>
              <a:gd name="connsiteX0" fmla="*/ 1 w 2758257"/>
              <a:gd name="connsiteY0" fmla="*/ 0 h 282739"/>
              <a:gd name="connsiteX1" fmla="*/ 1516361 w 2758257"/>
              <a:gd name="connsiteY1" fmla="*/ 96549 h 282739"/>
              <a:gd name="connsiteX2" fmla="*/ 2758257 w 2758257"/>
              <a:gd name="connsiteY2" fmla="*/ 282739 h 282739"/>
              <a:gd name="connsiteX0" fmla="*/ 0 w 2493794"/>
              <a:gd name="connsiteY0" fmla="*/ 6321 h 196777"/>
              <a:gd name="connsiteX1" fmla="*/ 1251898 w 2493794"/>
              <a:gd name="connsiteY1" fmla="*/ 10587 h 196777"/>
              <a:gd name="connsiteX2" fmla="*/ 2493794 w 2493794"/>
              <a:gd name="connsiteY2" fmla="*/ 196777 h 196777"/>
              <a:gd name="connsiteX0" fmla="*/ 0 w 2493794"/>
              <a:gd name="connsiteY0" fmla="*/ 31112 h 221568"/>
              <a:gd name="connsiteX1" fmla="*/ 1251898 w 2493794"/>
              <a:gd name="connsiteY1" fmla="*/ 35378 h 221568"/>
              <a:gd name="connsiteX2" fmla="*/ 2493794 w 2493794"/>
              <a:gd name="connsiteY2" fmla="*/ 221568 h 221568"/>
              <a:gd name="connsiteX0" fmla="*/ 0 w 2493794"/>
              <a:gd name="connsiteY0" fmla="*/ 22055 h 212511"/>
              <a:gd name="connsiteX1" fmla="*/ 1251898 w 2493794"/>
              <a:gd name="connsiteY1" fmla="*/ 26321 h 212511"/>
              <a:gd name="connsiteX2" fmla="*/ 2493794 w 2493794"/>
              <a:gd name="connsiteY2" fmla="*/ 212511 h 212511"/>
              <a:gd name="connsiteX0" fmla="*/ 0 w 2493794"/>
              <a:gd name="connsiteY0" fmla="*/ 22807 h 213263"/>
              <a:gd name="connsiteX1" fmla="*/ 1286714 w 2493794"/>
              <a:gd name="connsiteY1" fmla="*/ 25422 h 213263"/>
              <a:gd name="connsiteX2" fmla="*/ 2493794 w 2493794"/>
              <a:gd name="connsiteY2" fmla="*/ 213263 h 213263"/>
              <a:gd name="connsiteX0" fmla="*/ 0 w 2493794"/>
              <a:gd name="connsiteY0" fmla="*/ 57181 h 247637"/>
              <a:gd name="connsiteX1" fmla="*/ 1286714 w 2493794"/>
              <a:gd name="connsiteY1" fmla="*/ 59796 h 247637"/>
              <a:gd name="connsiteX2" fmla="*/ 2493794 w 2493794"/>
              <a:gd name="connsiteY2" fmla="*/ 247637 h 247637"/>
              <a:gd name="connsiteX0" fmla="*/ 0 w 2493794"/>
              <a:gd name="connsiteY0" fmla="*/ 21163 h 211619"/>
              <a:gd name="connsiteX1" fmla="*/ 1507879 w 2493794"/>
              <a:gd name="connsiteY1" fmla="*/ 94820 h 211619"/>
              <a:gd name="connsiteX2" fmla="*/ 2493794 w 2493794"/>
              <a:gd name="connsiteY2" fmla="*/ 211619 h 211619"/>
              <a:gd name="connsiteX0" fmla="*/ 0 w 2493794"/>
              <a:gd name="connsiteY0" fmla="*/ 21163 h 211619"/>
              <a:gd name="connsiteX1" fmla="*/ 1507879 w 2493794"/>
              <a:gd name="connsiteY1" fmla="*/ 94820 h 211619"/>
              <a:gd name="connsiteX2" fmla="*/ 2493794 w 2493794"/>
              <a:gd name="connsiteY2" fmla="*/ 211619 h 211619"/>
              <a:gd name="connsiteX0" fmla="*/ 0 w 2133639"/>
              <a:gd name="connsiteY0" fmla="*/ 8271 h 218717"/>
              <a:gd name="connsiteX1" fmla="*/ 1507879 w 2133639"/>
              <a:gd name="connsiteY1" fmla="*/ 81928 h 218717"/>
              <a:gd name="connsiteX2" fmla="*/ 2133638 w 2133639"/>
              <a:gd name="connsiteY2" fmla="*/ 218717 h 218717"/>
              <a:gd name="connsiteX0" fmla="*/ 0 w 2457806"/>
              <a:gd name="connsiteY0" fmla="*/ 8148 h 209046"/>
              <a:gd name="connsiteX1" fmla="*/ 1507879 w 2457806"/>
              <a:gd name="connsiteY1" fmla="*/ 81805 h 209046"/>
              <a:gd name="connsiteX2" fmla="*/ 2457805 w 2457806"/>
              <a:gd name="connsiteY2" fmla="*/ 209046 h 209046"/>
              <a:gd name="connsiteX0" fmla="*/ 0 w 2457804"/>
              <a:gd name="connsiteY0" fmla="*/ 8148 h 209046"/>
              <a:gd name="connsiteX1" fmla="*/ 1507879 w 2457804"/>
              <a:gd name="connsiteY1" fmla="*/ 81805 h 209046"/>
              <a:gd name="connsiteX2" fmla="*/ 2457805 w 2457804"/>
              <a:gd name="connsiteY2" fmla="*/ 209046 h 209046"/>
              <a:gd name="connsiteX0" fmla="*/ 0 w 2457806"/>
              <a:gd name="connsiteY0" fmla="*/ 11548 h 212446"/>
              <a:gd name="connsiteX1" fmla="*/ 1507879 w 2457806"/>
              <a:gd name="connsiteY1" fmla="*/ 85205 h 212446"/>
              <a:gd name="connsiteX2" fmla="*/ 2457805 w 2457806"/>
              <a:gd name="connsiteY2" fmla="*/ 212446 h 212446"/>
              <a:gd name="connsiteX0" fmla="*/ 0 w 2457804"/>
              <a:gd name="connsiteY0" fmla="*/ 15780 h 216678"/>
              <a:gd name="connsiteX1" fmla="*/ 1291676 w 2457804"/>
              <a:gd name="connsiteY1" fmla="*/ 67660 h 216678"/>
              <a:gd name="connsiteX2" fmla="*/ 2457805 w 2457804"/>
              <a:gd name="connsiteY2" fmla="*/ 216678 h 216678"/>
              <a:gd name="connsiteX0" fmla="*/ 0 w 2457806"/>
              <a:gd name="connsiteY0" fmla="*/ 21895 h 222793"/>
              <a:gd name="connsiteX1" fmla="*/ 1213563 w 2457806"/>
              <a:gd name="connsiteY1" fmla="*/ 54185 h 222793"/>
              <a:gd name="connsiteX2" fmla="*/ 2457805 w 2457806"/>
              <a:gd name="connsiteY2" fmla="*/ 222793 h 222793"/>
              <a:gd name="connsiteX0" fmla="*/ 0 w 2457804"/>
              <a:gd name="connsiteY0" fmla="*/ 24357 h 225255"/>
              <a:gd name="connsiteX1" fmla="*/ 1213563 w 2457804"/>
              <a:gd name="connsiteY1" fmla="*/ 56647 h 225255"/>
              <a:gd name="connsiteX2" fmla="*/ 2457805 w 2457804"/>
              <a:gd name="connsiteY2" fmla="*/ 225255 h 225255"/>
              <a:gd name="connsiteX0" fmla="*/ 0 w 2239255"/>
              <a:gd name="connsiteY0" fmla="*/ 13526 h 210229"/>
              <a:gd name="connsiteX1" fmla="*/ 1213563 w 2239255"/>
              <a:gd name="connsiteY1" fmla="*/ 45816 h 210229"/>
              <a:gd name="connsiteX2" fmla="*/ 2239255 w 2239255"/>
              <a:gd name="connsiteY2" fmla="*/ 210229 h 210229"/>
              <a:gd name="connsiteX0" fmla="*/ 0 w 2236910"/>
              <a:gd name="connsiteY0" fmla="*/ 14079 h 228364"/>
              <a:gd name="connsiteX1" fmla="*/ 1213563 w 2236910"/>
              <a:gd name="connsiteY1" fmla="*/ 46369 h 228364"/>
              <a:gd name="connsiteX2" fmla="*/ 2236911 w 2236910"/>
              <a:gd name="connsiteY2" fmla="*/ 228364 h 228364"/>
              <a:gd name="connsiteX0" fmla="*/ 0 w 2236912"/>
              <a:gd name="connsiteY0" fmla="*/ 19019 h 233304"/>
              <a:gd name="connsiteX1" fmla="*/ 1213563 w 2236912"/>
              <a:gd name="connsiteY1" fmla="*/ 51309 h 233304"/>
              <a:gd name="connsiteX2" fmla="*/ 2236911 w 2236912"/>
              <a:gd name="connsiteY2" fmla="*/ 233304 h 233304"/>
              <a:gd name="connsiteX0" fmla="*/ 0 w 2236910"/>
              <a:gd name="connsiteY0" fmla="*/ 80603 h 294888"/>
              <a:gd name="connsiteX1" fmla="*/ 1537456 w 2236910"/>
              <a:gd name="connsiteY1" fmla="*/ 18917 h 294888"/>
              <a:gd name="connsiteX2" fmla="*/ 2236911 w 2236910"/>
              <a:gd name="connsiteY2" fmla="*/ 294888 h 294888"/>
              <a:gd name="connsiteX0" fmla="*/ 0 w 2236912"/>
              <a:gd name="connsiteY0" fmla="*/ 80603 h 294888"/>
              <a:gd name="connsiteX1" fmla="*/ 1537456 w 2236912"/>
              <a:gd name="connsiteY1" fmla="*/ 18917 h 294888"/>
              <a:gd name="connsiteX2" fmla="*/ 2236911 w 2236912"/>
              <a:gd name="connsiteY2" fmla="*/ 294888 h 294888"/>
              <a:gd name="connsiteX0" fmla="*/ 0 w 2682212"/>
              <a:gd name="connsiteY0" fmla="*/ 68749 h 229889"/>
              <a:gd name="connsiteX1" fmla="*/ 1537456 w 2682212"/>
              <a:gd name="connsiteY1" fmla="*/ 7063 h 229889"/>
              <a:gd name="connsiteX2" fmla="*/ 2682212 w 2682212"/>
              <a:gd name="connsiteY2" fmla="*/ 229889 h 229889"/>
              <a:gd name="connsiteX0" fmla="*/ 0 w 2682212"/>
              <a:gd name="connsiteY0" fmla="*/ 40349 h 201489"/>
              <a:gd name="connsiteX1" fmla="*/ 1452310 w 2682212"/>
              <a:gd name="connsiteY1" fmla="*/ 11818 h 201489"/>
              <a:gd name="connsiteX2" fmla="*/ 2682212 w 2682212"/>
              <a:gd name="connsiteY2" fmla="*/ 201489 h 201489"/>
              <a:gd name="connsiteX0" fmla="*/ 0 w 2682212"/>
              <a:gd name="connsiteY0" fmla="*/ 33170 h 194310"/>
              <a:gd name="connsiteX1" fmla="*/ 1452310 w 2682212"/>
              <a:gd name="connsiteY1" fmla="*/ 4639 h 194310"/>
              <a:gd name="connsiteX2" fmla="*/ 2682212 w 2682212"/>
              <a:gd name="connsiteY2" fmla="*/ 194310 h 194310"/>
              <a:gd name="connsiteX0" fmla="*/ 1 w 2482969"/>
              <a:gd name="connsiteY0" fmla="*/ 26077 h 211223"/>
              <a:gd name="connsiteX1" fmla="*/ 1253067 w 2482969"/>
              <a:gd name="connsiteY1" fmla="*/ 21552 h 211223"/>
              <a:gd name="connsiteX2" fmla="*/ 2482969 w 2482969"/>
              <a:gd name="connsiteY2" fmla="*/ 211223 h 211223"/>
              <a:gd name="connsiteX0" fmla="*/ -1 w 2482967"/>
              <a:gd name="connsiteY0" fmla="*/ 20524 h 205670"/>
              <a:gd name="connsiteX1" fmla="*/ 1253065 w 2482967"/>
              <a:gd name="connsiteY1" fmla="*/ 15999 h 205670"/>
              <a:gd name="connsiteX2" fmla="*/ 2482967 w 2482967"/>
              <a:gd name="connsiteY2" fmla="*/ 205670 h 205670"/>
              <a:gd name="connsiteX0" fmla="*/ 1 w 2482969"/>
              <a:gd name="connsiteY0" fmla="*/ 9746 h 194892"/>
              <a:gd name="connsiteX1" fmla="*/ 1504087 w 2482969"/>
              <a:gd name="connsiteY1" fmla="*/ 25347 h 194892"/>
              <a:gd name="connsiteX2" fmla="*/ 2482969 w 2482969"/>
              <a:gd name="connsiteY2" fmla="*/ 194892 h 194892"/>
              <a:gd name="connsiteX0" fmla="*/ -1 w 2482967"/>
              <a:gd name="connsiteY0" fmla="*/ 12784 h 197930"/>
              <a:gd name="connsiteX1" fmla="*/ 1504085 w 2482967"/>
              <a:gd name="connsiteY1" fmla="*/ 28385 h 197930"/>
              <a:gd name="connsiteX2" fmla="*/ 2482967 w 2482967"/>
              <a:gd name="connsiteY2" fmla="*/ 197930 h 197930"/>
              <a:gd name="connsiteX0" fmla="*/ 1 w 2482969"/>
              <a:gd name="connsiteY0" fmla="*/ 8706 h 193852"/>
              <a:gd name="connsiteX1" fmla="*/ 1504087 w 2482969"/>
              <a:gd name="connsiteY1" fmla="*/ 24307 h 193852"/>
              <a:gd name="connsiteX2" fmla="*/ 2482969 w 2482969"/>
              <a:gd name="connsiteY2" fmla="*/ 193852 h 193852"/>
              <a:gd name="connsiteX0" fmla="*/ -1 w 2482967"/>
              <a:gd name="connsiteY0" fmla="*/ 8706 h 193852"/>
              <a:gd name="connsiteX1" fmla="*/ 1504085 w 2482967"/>
              <a:gd name="connsiteY1" fmla="*/ 24307 h 193852"/>
              <a:gd name="connsiteX2" fmla="*/ 2482967 w 2482967"/>
              <a:gd name="connsiteY2" fmla="*/ 193852 h 193852"/>
            </a:gdLst>
            <a:ahLst/>
            <a:cxnLst>
              <a:cxn ang="0">
                <a:pos x="connsiteX0" y="connsiteY0"/>
              </a:cxn>
              <a:cxn ang="0">
                <a:pos x="connsiteX1" y="connsiteY1"/>
              </a:cxn>
              <a:cxn ang="0">
                <a:pos x="connsiteX2" y="connsiteY2"/>
              </a:cxn>
            </a:cxnLst>
            <a:rect l="l" t="t" r="r" b="b"/>
            <a:pathLst>
              <a:path w="2482967" h="193852">
                <a:moveTo>
                  <a:pt x="-1" y="8706"/>
                </a:moveTo>
                <a:cubicBezTo>
                  <a:pt x="487579" y="-5961"/>
                  <a:pt x="1090004" y="-2952"/>
                  <a:pt x="1504085" y="24307"/>
                </a:cubicBezTo>
                <a:cubicBezTo>
                  <a:pt x="1975550" y="55344"/>
                  <a:pt x="2301733" y="108508"/>
                  <a:pt x="2482967" y="193852"/>
                </a:cubicBezTo>
              </a:path>
            </a:pathLst>
          </a:custGeom>
          <a:noFill/>
          <a:ln w="25400" cap="rnd">
            <a:solidFill>
              <a:srgbClr val="C00000"/>
            </a:solidFill>
            <a:round/>
            <a:headEnd type="none"/>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59" name="Group 58">
            <a:extLst>
              <a:ext uri="{FF2B5EF4-FFF2-40B4-BE49-F238E27FC236}">
                <a16:creationId xmlns:a16="http://schemas.microsoft.com/office/drawing/2014/main" id="{83C228E6-7E34-6E41-6C6A-2AC125DC86DE}"/>
              </a:ext>
            </a:extLst>
          </p:cNvPr>
          <p:cNvGrpSpPr/>
          <p:nvPr/>
        </p:nvGrpSpPr>
        <p:grpSpPr>
          <a:xfrm rot="20864139">
            <a:off x="6317252" y="6588279"/>
            <a:ext cx="1116241" cy="1050630"/>
            <a:chOff x="8238046" y="5663166"/>
            <a:chExt cx="1116241" cy="1050630"/>
          </a:xfrm>
        </p:grpSpPr>
        <p:pic>
          <p:nvPicPr>
            <p:cNvPr id="21" name="Picture 20" descr="A person with a neck and throat&#10;&#10;AI-generated content may be incorrect.">
              <a:extLst>
                <a:ext uri="{FF2B5EF4-FFF2-40B4-BE49-F238E27FC236}">
                  <a16:creationId xmlns:a16="http://schemas.microsoft.com/office/drawing/2014/main" id="{5E70BD9E-017F-20F2-3618-F843FC65E5F9}"/>
                </a:ext>
              </a:extLst>
            </p:cNvPr>
            <p:cNvPicPr>
              <a:picLocks noChangeAspect="1"/>
            </p:cNvPicPr>
            <p:nvPr/>
          </p:nvPicPr>
          <p:blipFill>
            <a:blip r:embed="rId18">
              <a:clrChange>
                <a:clrFrom>
                  <a:srgbClr val="FFFFFF"/>
                </a:clrFrom>
                <a:clrTo>
                  <a:srgbClr val="FFFFFF">
                    <a:alpha val="0"/>
                  </a:srgbClr>
                </a:clrTo>
              </a:clrChange>
              <a:extLst>
                <a:ext uri="{BEBA8EAE-BF5A-486C-A8C5-ECC9F3942E4B}">
                  <a14:imgProps xmlns:a14="http://schemas.microsoft.com/office/drawing/2010/main">
                    <a14:imgLayer r:embed="rId19">
                      <a14:imgEffect>
                        <a14:brightnessContrast contrast="40000"/>
                      </a14:imgEffect>
                    </a14:imgLayer>
                  </a14:imgProps>
                </a:ext>
              </a:extLst>
            </a:blip>
            <a:stretch>
              <a:fillRect/>
            </a:stretch>
          </p:blipFill>
          <p:spPr>
            <a:xfrm rot="187801">
              <a:off x="8238046" y="5663166"/>
              <a:ext cx="754060" cy="909536"/>
            </a:xfrm>
            <a:prstGeom prst="rect">
              <a:avLst/>
            </a:prstGeom>
          </p:spPr>
        </p:pic>
        <p:pic>
          <p:nvPicPr>
            <p:cNvPr id="17" name="Picture 16" descr="A blood pressure cuff with a black tube&#10;&#10;AI-generated content may be incorrect.">
              <a:extLst>
                <a:ext uri="{FF2B5EF4-FFF2-40B4-BE49-F238E27FC236}">
                  <a16:creationId xmlns:a16="http://schemas.microsoft.com/office/drawing/2014/main" id="{6DF1657E-B89C-97ED-E402-D9447AF2F4B4}"/>
                </a:ext>
              </a:extLst>
            </p:cNvPr>
            <p:cNvPicPr>
              <a:picLocks noChangeAspect="1"/>
            </p:cNvPicPr>
            <p:nvPr/>
          </p:nvPicPr>
          <p:blipFill>
            <a:blip r:embed="rId20">
              <a:clrChange>
                <a:clrFrom>
                  <a:srgbClr val="FFFFFF"/>
                </a:clrFrom>
                <a:clrTo>
                  <a:srgbClr val="FFFFFF">
                    <a:alpha val="0"/>
                  </a:srgbClr>
                </a:clrTo>
              </a:clrChange>
            </a:blip>
            <a:stretch>
              <a:fillRect/>
            </a:stretch>
          </p:blipFill>
          <p:spPr>
            <a:xfrm rot="2436210">
              <a:off x="8692471" y="6065687"/>
              <a:ext cx="661816" cy="648109"/>
            </a:xfrm>
            <a:prstGeom prst="rect">
              <a:avLst/>
            </a:prstGeom>
          </p:spPr>
        </p:pic>
      </p:grpSp>
      <p:grpSp>
        <p:nvGrpSpPr>
          <p:cNvPr id="1055" name="Group 1054">
            <a:extLst>
              <a:ext uri="{FF2B5EF4-FFF2-40B4-BE49-F238E27FC236}">
                <a16:creationId xmlns:a16="http://schemas.microsoft.com/office/drawing/2014/main" id="{0B541D3A-6B75-BAFB-BBFF-BB5CAD1CB0EC}"/>
              </a:ext>
            </a:extLst>
          </p:cNvPr>
          <p:cNvGrpSpPr/>
          <p:nvPr/>
        </p:nvGrpSpPr>
        <p:grpSpPr>
          <a:xfrm>
            <a:off x="6326387" y="5237634"/>
            <a:ext cx="1439164" cy="612341"/>
            <a:chOff x="5828950" y="4945314"/>
            <a:chExt cx="1454905" cy="612341"/>
          </a:xfrm>
        </p:grpSpPr>
        <p:sp>
          <p:nvSpPr>
            <p:cNvPr id="1047" name="Freeform 1046">
              <a:extLst>
                <a:ext uri="{FF2B5EF4-FFF2-40B4-BE49-F238E27FC236}">
                  <a16:creationId xmlns:a16="http://schemas.microsoft.com/office/drawing/2014/main" id="{7A734CC6-5468-1727-94BB-4602D8B675A8}"/>
                </a:ext>
              </a:extLst>
            </p:cNvPr>
            <p:cNvSpPr/>
            <p:nvPr/>
          </p:nvSpPr>
          <p:spPr>
            <a:xfrm>
              <a:off x="6433773" y="5312898"/>
              <a:ext cx="850082" cy="244757"/>
            </a:xfrm>
            <a:custGeom>
              <a:avLst/>
              <a:gdLst>
                <a:gd name="connsiteX0" fmla="*/ 0 w 5531371"/>
                <a:gd name="connsiteY0" fmla="*/ 275528 h 500380"/>
                <a:gd name="connsiteX1" fmla="*/ 4497049 w 5531371"/>
                <a:gd name="connsiteY1" fmla="*/ 5705 h 500380"/>
                <a:gd name="connsiteX2" fmla="*/ 5531371 w 5531371"/>
                <a:gd name="connsiteY2" fmla="*/ 500380 h 500380"/>
                <a:gd name="connsiteX0" fmla="*/ 0 w 5531371"/>
                <a:gd name="connsiteY0" fmla="*/ 408057 h 632909"/>
                <a:gd name="connsiteX1" fmla="*/ 1918741 w 5531371"/>
                <a:gd name="connsiteY1" fmla="*/ 3323 h 632909"/>
                <a:gd name="connsiteX2" fmla="*/ 5531371 w 5531371"/>
                <a:gd name="connsiteY2" fmla="*/ 632909 h 632909"/>
                <a:gd name="connsiteX0" fmla="*/ 0 w 5531371"/>
                <a:gd name="connsiteY0" fmla="*/ 407655 h 632507"/>
                <a:gd name="connsiteX1" fmla="*/ 1918741 w 5531371"/>
                <a:gd name="connsiteY1" fmla="*/ 2921 h 632507"/>
                <a:gd name="connsiteX2" fmla="*/ 5531371 w 5531371"/>
                <a:gd name="connsiteY2" fmla="*/ 632507 h 632507"/>
                <a:gd name="connsiteX0" fmla="*/ 0 w 4467069"/>
                <a:gd name="connsiteY0" fmla="*/ 407655 h 407655"/>
                <a:gd name="connsiteX1" fmla="*/ 1918741 w 4467069"/>
                <a:gd name="connsiteY1" fmla="*/ 2921 h 407655"/>
                <a:gd name="connsiteX2" fmla="*/ 4467069 w 4467069"/>
                <a:gd name="connsiteY2" fmla="*/ 122842 h 407655"/>
                <a:gd name="connsiteX0" fmla="*/ 0 w 4467069"/>
                <a:gd name="connsiteY0" fmla="*/ 407655 h 407655"/>
                <a:gd name="connsiteX1" fmla="*/ 1918741 w 4467069"/>
                <a:gd name="connsiteY1" fmla="*/ 2921 h 407655"/>
                <a:gd name="connsiteX2" fmla="*/ 4467069 w 4467069"/>
                <a:gd name="connsiteY2" fmla="*/ 122842 h 407655"/>
                <a:gd name="connsiteX0" fmla="*/ 0 w 4467069"/>
                <a:gd name="connsiteY0" fmla="*/ 541774 h 541774"/>
                <a:gd name="connsiteX1" fmla="*/ 2023672 w 4467069"/>
                <a:gd name="connsiteY1" fmla="*/ 2128 h 541774"/>
                <a:gd name="connsiteX2" fmla="*/ 4467069 w 4467069"/>
                <a:gd name="connsiteY2" fmla="*/ 256961 h 541774"/>
                <a:gd name="connsiteX0" fmla="*/ 0 w 4976735"/>
                <a:gd name="connsiteY0" fmla="*/ 706135 h 706135"/>
                <a:gd name="connsiteX1" fmla="*/ 2533338 w 4976735"/>
                <a:gd name="connsiteY1" fmla="*/ 1598 h 706135"/>
                <a:gd name="connsiteX2" fmla="*/ 4976735 w 4976735"/>
                <a:gd name="connsiteY2" fmla="*/ 256431 h 706135"/>
                <a:gd name="connsiteX0" fmla="*/ 0 w 4976735"/>
                <a:gd name="connsiteY0" fmla="*/ 709837 h 709837"/>
                <a:gd name="connsiteX1" fmla="*/ 2533338 w 4976735"/>
                <a:gd name="connsiteY1" fmla="*/ 5300 h 709837"/>
                <a:gd name="connsiteX2" fmla="*/ 4976735 w 4976735"/>
                <a:gd name="connsiteY2" fmla="*/ 260133 h 709837"/>
                <a:gd name="connsiteX0" fmla="*/ 0 w 4976735"/>
                <a:gd name="connsiteY0" fmla="*/ 783414 h 783414"/>
                <a:gd name="connsiteX1" fmla="*/ 2428407 w 4976735"/>
                <a:gd name="connsiteY1" fmla="*/ 3926 h 783414"/>
                <a:gd name="connsiteX2" fmla="*/ 4976735 w 4976735"/>
                <a:gd name="connsiteY2" fmla="*/ 333710 h 783414"/>
                <a:gd name="connsiteX0" fmla="*/ 0 w 4976735"/>
                <a:gd name="connsiteY0" fmla="*/ 783414 h 783414"/>
                <a:gd name="connsiteX1" fmla="*/ 2428407 w 4976735"/>
                <a:gd name="connsiteY1" fmla="*/ 3926 h 783414"/>
                <a:gd name="connsiteX2" fmla="*/ 4976735 w 4976735"/>
                <a:gd name="connsiteY2" fmla="*/ 333710 h 783414"/>
                <a:gd name="connsiteX0" fmla="*/ 0 w 5051686"/>
                <a:gd name="connsiteY0" fmla="*/ 783414 h 783414"/>
                <a:gd name="connsiteX1" fmla="*/ 2428407 w 5051686"/>
                <a:gd name="connsiteY1" fmla="*/ 3926 h 783414"/>
                <a:gd name="connsiteX2" fmla="*/ 5051686 w 5051686"/>
                <a:gd name="connsiteY2" fmla="*/ 363690 h 783414"/>
                <a:gd name="connsiteX0" fmla="*/ 0 w 5051686"/>
                <a:gd name="connsiteY0" fmla="*/ 783414 h 783414"/>
                <a:gd name="connsiteX1" fmla="*/ 2428407 w 5051686"/>
                <a:gd name="connsiteY1" fmla="*/ 3926 h 783414"/>
                <a:gd name="connsiteX2" fmla="*/ 5051686 w 5051686"/>
                <a:gd name="connsiteY2" fmla="*/ 363690 h 783414"/>
                <a:gd name="connsiteX0" fmla="*/ 0 w 5051686"/>
                <a:gd name="connsiteY0" fmla="*/ 783414 h 783414"/>
                <a:gd name="connsiteX1" fmla="*/ 2428407 w 5051686"/>
                <a:gd name="connsiteY1" fmla="*/ 3926 h 783414"/>
                <a:gd name="connsiteX2" fmla="*/ 5051686 w 5051686"/>
                <a:gd name="connsiteY2" fmla="*/ 363690 h 783414"/>
                <a:gd name="connsiteX0" fmla="*/ 0 w 4976735"/>
                <a:gd name="connsiteY0" fmla="*/ 783414 h 783414"/>
                <a:gd name="connsiteX1" fmla="*/ 2428407 w 4976735"/>
                <a:gd name="connsiteY1" fmla="*/ 3926 h 783414"/>
                <a:gd name="connsiteX2" fmla="*/ 4976735 w 4976735"/>
                <a:gd name="connsiteY2" fmla="*/ 318719 h 783414"/>
                <a:gd name="connsiteX0" fmla="*/ 0 w 4976735"/>
                <a:gd name="connsiteY0" fmla="*/ 783414 h 783414"/>
                <a:gd name="connsiteX1" fmla="*/ 2428407 w 4976735"/>
                <a:gd name="connsiteY1" fmla="*/ 3926 h 783414"/>
                <a:gd name="connsiteX2" fmla="*/ 4976735 w 4976735"/>
                <a:gd name="connsiteY2" fmla="*/ 318719 h 783414"/>
                <a:gd name="connsiteX0" fmla="*/ 0 w 4940147"/>
                <a:gd name="connsiteY0" fmla="*/ 783414 h 783414"/>
                <a:gd name="connsiteX1" fmla="*/ 2428407 w 4940147"/>
                <a:gd name="connsiteY1" fmla="*/ 3926 h 783414"/>
                <a:gd name="connsiteX2" fmla="*/ 4940147 w 4940147"/>
                <a:gd name="connsiteY2" fmla="*/ 559395 h 783414"/>
                <a:gd name="connsiteX0" fmla="*/ 0 w 4940147"/>
                <a:gd name="connsiteY0" fmla="*/ 783414 h 783414"/>
                <a:gd name="connsiteX1" fmla="*/ 2428407 w 4940147"/>
                <a:gd name="connsiteY1" fmla="*/ 3926 h 783414"/>
                <a:gd name="connsiteX2" fmla="*/ 4940147 w 4940147"/>
                <a:gd name="connsiteY2" fmla="*/ 559395 h 783414"/>
                <a:gd name="connsiteX0" fmla="*/ 0 w 4940147"/>
                <a:gd name="connsiteY0" fmla="*/ 622686 h 622686"/>
                <a:gd name="connsiteX1" fmla="*/ 2318645 w 4940147"/>
                <a:gd name="connsiteY1" fmla="*/ 8664 h 622686"/>
                <a:gd name="connsiteX2" fmla="*/ 4940147 w 4940147"/>
                <a:gd name="connsiteY2" fmla="*/ 398667 h 622686"/>
                <a:gd name="connsiteX0" fmla="*/ 0 w 4940147"/>
                <a:gd name="connsiteY0" fmla="*/ 622686 h 622686"/>
                <a:gd name="connsiteX1" fmla="*/ 2318645 w 4940147"/>
                <a:gd name="connsiteY1" fmla="*/ 8664 h 622686"/>
                <a:gd name="connsiteX2" fmla="*/ 4940147 w 4940147"/>
                <a:gd name="connsiteY2" fmla="*/ 398667 h 622686"/>
                <a:gd name="connsiteX0" fmla="*/ 0 w 4940147"/>
                <a:gd name="connsiteY0" fmla="*/ 618861 h 618861"/>
                <a:gd name="connsiteX1" fmla="*/ 2318645 w 4940147"/>
                <a:gd name="connsiteY1" fmla="*/ 4839 h 618861"/>
                <a:gd name="connsiteX2" fmla="*/ 4940147 w 4940147"/>
                <a:gd name="connsiteY2" fmla="*/ 394842 h 618861"/>
                <a:gd name="connsiteX0" fmla="*/ 0 w 4940147"/>
                <a:gd name="connsiteY0" fmla="*/ 648313 h 648313"/>
                <a:gd name="connsiteX1" fmla="*/ 1952771 w 4940147"/>
                <a:gd name="connsiteY1" fmla="*/ 4207 h 648313"/>
                <a:gd name="connsiteX2" fmla="*/ 4940147 w 4940147"/>
                <a:gd name="connsiteY2" fmla="*/ 424294 h 648313"/>
                <a:gd name="connsiteX0" fmla="*/ 0 w 4940147"/>
                <a:gd name="connsiteY0" fmla="*/ 648313 h 648313"/>
                <a:gd name="connsiteX1" fmla="*/ 1952771 w 4940147"/>
                <a:gd name="connsiteY1" fmla="*/ 4207 h 648313"/>
                <a:gd name="connsiteX2" fmla="*/ 4940147 w 4940147"/>
                <a:gd name="connsiteY2" fmla="*/ 424294 h 648313"/>
                <a:gd name="connsiteX0" fmla="*/ 0 w 4940147"/>
                <a:gd name="connsiteY0" fmla="*/ 546388 h 546388"/>
                <a:gd name="connsiteX1" fmla="*/ 2300352 w 4940147"/>
                <a:gd name="connsiteY1" fmla="*/ 7578 h 546388"/>
                <a:gd name="connsiteX2" fmla="*/ 4940147 w 4940147"/>
                <a:gd name="connsiteY2" fmla="*/ 322369 h 546388"/>
                <a:gd name="connsiteX0" fmla="*/ 0 w 4977605"/>
                <a:gd name="connsiteY0" fmla="*/ 162840 h 402589"/>
                <a:gd name="connsiteX1" fmla="*/ 2337810 w 4977605"/>
                <a:gd name="connsiteY1" fmla="*/ 87798 h 402589"/>
                <a:gd name="connsiteX2" fmla="*/ 4977605 w 4977605"/>
                <a:gd name="connsiteY2" fmla="*/ 402589 h 402589"/>
                <a:gd name="connsiteX0" fmla="*/ 0 w 4977605"/>
                <a:gd name="connsiteY0" fmla="*/ 83393 h 323142"/>
                <a:gd name="connsiteX1" fmla="*/ 2337810 w 4977605"/>
                <a:gd name="connsiteY1" fmla="*/ 8351 h 323142"/>
                <a:gd name="connsiteX2" fmla="*/ 4977605 w 4977605"/>
                <a:gd name="connsiteY2" fmla="*/ 323142 h 323142"/>
                <a:gd name="connsiteX0" fmla="*/ 0 w 4977605"/>
                <a:gd name="connsiteY0" fmla="*/ 8849 h 248598"/>
                <a:gd name="connsiteX1" fmla="*/ 2550069 w 4977605"/>
                <a:gd name="connsiteY1" fmla="*/ 21184 h 248598"/>
                <a:gd name="connsiteX2" fmla="*/ 4977605 w 4977605"/>
                <a:gd name="connsiteY2" fmla="*/ 248598 h 248598"/>
                <a:gd name="connsiteX0" fmla="*/ 0 w 4340828"/>
                <a:gd name="connsiteY0" fmla="*/ 1 h 233029"/>
                <a:gd name="connsiteX1" fmla="*/ 2550069 w 4340828"/>
                <a:gd name="connsiteY1" fmla="*/ 12336 h 233029"/>
                <a:gd name="connsiteX2" fmla="*/ 4340828 w 4340828"/>
                <a:gd name="connsiteY2" fmla="*/ 233030 h 233029"/>
                <a:gd name="connsiteX0" fmla="*/ 0 w 4340828"/>
                <a:gd name="connsiteY0" fmla="*/ 7828 h 240858"/>
                <a:gd name="connsiteX1" fmla="*/ 2038152 w 4340828"/>
                <a:gd name="connsiteY1" fmla="*/ 0 h 240858"/>
                <a:gd name="connsiteX2" fmla="*/ 4340828 w 4340828"/>
                <a:gd name="connsiteY2" fmla="*/ 240857 h 240858"/>
                <a:gd name="connsiteX0" fmla="*/ 0 w 4340828"/>
                <a:gd name="connsiteY0" fmla="*/ 9380 h 242408"/>
                <a:gd name="connsiteX1" fmla="*/ 2038152 w 4340828"/>
                <a:gd name="connsiteY1" fmla="*/ 1552 h 242408"/>
                <a:gd name="connsiteX2" fmla="*/ 4340828 w 4340828"/>
                <a:gd name="connsiteY2" fmla="*/ 242409 h 242408"/>
                <a:gd name="connsiteX0" fmla="*/ 0 w 4628002"/>
                <a:gd name="connsiteY0" fmla="*/ 33177 h 393912"/>
                <a:gd name="connsiteX1" fmla="*/ 2038152 w 4628002"/>
                <a:gd name="connsiteY1" fmla="*/ 25349 h 393912"/>
                <a:gd name="connsiteX2" fmla="*/ 4628002 w 4628002"/>
                <a:gd name="connsiteY2" fmla="*/ 393911 h 393912"/>
                <a:gd name="connsiteX0" fmla="*/ 0 w 4628002"/>
                <a:gd name="connsiteY0" fmla="*/ 33178 h 393912"/>
                <a:gd name="connsiteX1" fmla="*/ 2038152 w 4628002"/>
                <a:gd name="connsiteY1" fmla="*/ 25350 h 393912"/>
                <a:gd name="connsiteX2" fmla="*/ 4628002 w 4628002"/>
                <a:gd name="connsiteY2" fmla="*/ 393912 h 393912"/>
                <a:gd name="connsiteX0" fmla="*/ 0 w 4628002"/>
                <a:gd name="connsiteY0" fmla="*/ 28122 h 388856"/>
                <a:gd name="connsiteX1" fmla="*/ 2412725 w 4628002"/>
                <a:gd name="connsiteY1" fmla="*/ 27016 h 388856"/>
                <a:gd name="connsiteX2" fmla="*/ 4628002 w 4628002"/>
                <a:gd name="connsiteY2" fmla="*/ 388856 h 388856"/>
                <a:gd name="connsiteX0" fmla="*/ 0 w 4628002"/>
                <a:gd name="connsiteY0" fmla="*/ 1106 h 361840"/>
                <a:gd name="connsiteX1" fmla="*/ 2412725 w 4628002"/>
                <a:gd name="connsiteY1" fmla="*/ 0 h 361840"/>
                <a:gd name="connsiteX2" fmla="*/ 4628002 w 4628002"/>
                <a:gd name="connsiteY2" fmla="*/ 361840 h 361840"/>
                <a:gd name="connsiteX0" fmla="*/ 0 w 3466818"/>
                <a:gd name="connsiteY0" fmla="*/ 27623 h 388357"/>
                <a:gd name="connsiteX1" fmla="*/ 2412725 w 3466818"/>
                <a:gd name="connsiteY1" fmla="*/ 26517 h 388357"/>
                <a:gd name="connsiteX2" fmla="*/ 3466818 w 3466818"/>
                <a:gd name="connsiteY2" fmla="*/ 388357 h 388357"/>
                <a:gd name="connsiteX0" fmla="*/ 0 w 3466818"/>
                <a:gd name="connsiteY0" fmla="*/ 27623 h 388357"/>
                <a:gd name="connsiteX1" fmla="*/ 1925778 w 3466818"/>
                <a:gd name="connsiteY1" fmla="*/ 26517 h 388357"/>
                <a:gd name="connsiteX2" fmla="*/ 3466818 w 3466818"/>
                <a:gd name="connsiteY2" fmla="*/ 388357 h 388357"/>
                <a:gd name="connsiteX0" fmla="*/ 0 w 3466818"/>
                <a:gd name="connsiteY0" fmla="*/ 12252 h 372986"/>
                <a:gd name="connsiteX1" fmla="*/ 1925778 w 3466818"/>
                <a:gd name="connsiteY1" fmla="*/ 11146 h 372986"/>
                <a:gd name="connsiteX2" fmla="*/ 3466818 w 3466818"/>
                <a:gd name="connsiteY2" fmla="*/ 372986 h 372986"/>
                <a:gd name="connsiteX0" fmla="*/ 0 w 3466818"/>
                <a:gd name="connsiteY0" fmla="*/ 12252 h 372986"/>
                <a:gd name="connsiteX1" fmla="*/ 1925778 w 3466818"/>
                <a:gd name="connsiteY1" fmla="*/ 11146 h 372986"/>
                <a:gd name="connsiteX2" fmla="*/ 3466818 w 3466818"/>
                <a:gd name="connsiteY2" fmla="*/ 372986 h 372986"/>
                <a:gd name="connsiteX0" fmla="*/ 0 w 3466818"/>
                <a:gd name="connsiteY0" fmla="*/ 13150 h 373884"/>
                <a:gd name="connsiteX1" fmla="*/ 1925778 w 3466818"/>
                <a:gd name="connsiteY1" fmla="*/ 12044 h 373884"/>
                <a:gd name="connsiteX2" fmla="*/ 3466818 w 3466818"/>
                <a:gd name="connsiteY2" fmla="*/ 373884 h 373884"/>
                <a:gd name="connsiteX0" fmla="*/ 0 w 3018359"/>
                <a:gd name="connsiteY0" fmla="*/ 25251 h 391054"/>
                <a:gd name="connsiteX1" fmla="*/ 1477319 w 3018359"/>
                <a:gd name="connsiteY1" fmla="*/ 29214 h 391054"/>
                <a:gd name="connsiteX2" fmla="*/ 3018359 w 3018359"/>
                <a:gd name="connsiteY2" fmla="*/ 391054 h 391054"/>
                <a:gd name="connsiteX0" fmla="*/ 0 w 3018359"/>
                <a:gd name="connsiteY0" fmla="*/ 25251 h 391054"/>
                <a:gd name="connsiteX1" fmla="*/ 1477319 w 3018359"/>
                <a:gd name="connsiteY1" fmla="*/ 29214 h 391054"/>
                <a:gd name="connsiteX2" fmla="*/ 3018359 w 3018359"/>
                <a:gd name="connsiteY2" fmla="*/ 391054 h 391054"/>
                <a:gd name="connsiteX0" fmla="*/ 0 w 3018359"/>
                <a:gd name="connsiteY0" fmla="*/ 601 h 366404"/>
                <a:gd name="connsiteX1" fmla="*/ 1653497 w 3018359"/>
                <a:gd name="connsiteY1" fmla="*/ 75539 h 366404"/>
                <a:gd name="connsiteX2" fmla="*/ 3018359 w 3018359"/>
                <a:gd name="connsiteY2" fmla="*/ 366404 h 366404"/>
                <a:gd name="connsiteX0" fmla="*/ 0 w 3018359"/>
                <a:gd name="connsiteY0" fmla="*/ 601 h 366404"/>
                <a:gd name="connsiteX1" fmla="*/ 1653497 w 3018359"/>
                <a:gd name="connsiteY1" fmla="*/ 75539 h 366404"/>
                <a:gd name="connsiteX2" fmla="*/ 3018359 w 3018359"/>
                <a:gd name="connsiteY2" fmla="*/ 366404 h 366404"/>
                <a:gd name="connsiteX0" fmla="*/ 0 w 3290635"/>
                <a:gd name="connsiteY0" fmla="*/ 418 h 300316"/>
                <a:gd name="connsiteX1" fmla="*/ 1653497 w 3290635"/>
                <a:gd name="connsiteY1" fmla="*/ 75356 h 300316"/>
                <a:gd name="connsiteX2" fmla="*/ 3290635 w 3290635"/>
                <a:gd name="connsiteY2" fmla="*/ 300315 h 300316"/>
                <a:gd name="connsiteX0" fmla="*/ 0 w 3290635"/>
                <a:gd name="connsiteY0" fmla="*/ 273 h 300170"/>
                <a:gd name="connsiteX1" fmla="*/ 1653497 w 3290635"/>
                <a:gd name="connsiteY1" fmla="*/ 75211 h 300170"/>
                <a:gd name="connsiteX2" fmla="*/ 3290635 w 3290635"/>
                <a:gd name="connsiteY2" fmla="*/ 300170 h 300170"/>
                <a:gd name="connsiteX0" fmla="*/ 0 w 3290635"/>
                <a:gd name="connsiteY0" fmla="*/ 0 h 299897"/>
                <a:gd name="connsiteX1" fmla="*/ 1333171 w 3290635"/>
                <a:gd name="connsiteY1" fmla="*/ 24242 h 299897"/>
                <a:gd name="connsiteX2" fmla="*/ 3290635 w 3290635"/>
                <a:gd name="connsiteY2" fmla="*/ 299897 h 299897"/>
                <a:gd name="connsiteX0" fmla="*/ 0 w 3290635"/>
                <a:gd name="connsiteY0" fmla="*/ 0 h 299897"/>
                <a:gd name="connsiteX1" fmla="*/ 1333171 w 3290635"/>
                <a:gd name="connsiteY1" fmla="*/ 24242 h 299897"/>
                <a:gd name="connsiteX2" fmla="*/ 3290635 w 3290635"/>
                <a:gd name="connsiteY2" fmla="*/ 299897 h 299897"/>
              </a:gdLst>
              <a:ahLst/>
              <a:cxnLst>
                <a:cxn ang="0">
                  <a:pos x="connsiteX0" y="connsiteY0"/>
                </a:cxn>
                <a:cxn ang="0">
                  <a:pos x="connsiteX1" y="connsiteY1"/>
                </a:cxn>
                <a:cxn ang="0">
                  <a:pos x="connsiteX2" y="connsiteY2"/>
                </a:cxn>
              </a:cxnLst>
              <a:rect l="l" t="t" r="r" b="b"/>
              <a:pathLst>
                <a:path w="3290635" h="299897">
                  <a:moveTo>
                    <a:pt x="0" y="0"/>
                  </a:moveTo>
                  <a:lnTo>
                    <a:pt x="1333171" y="24242"/>
                  </a:lnTo>
                  <a:cubicBezTo>
                    <a:pt x="1883792" y="34255"/>
                    <a:pt x="2694391" y="119419"/>
                    <a:pt x="3290635" y="299897"/>
                  </a:cubicBezTo>
                </a:path>
              </a:pathLst>
            </a:custGeom>
            <a:noFill/>
            <a:ln w="25400" cap="rnd">
              <a:roun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49" name="Freeform 1048">
              <a:extLst>
                <a:ext uri="{FF2B5EF4-FFF2-40B4-BE49-F238E27FC236}">
                  <a16:creationId xmlns:a16="http://schemas.microsoft.com/office/drawing/2014/main" id="{BDBE6A69-3077-98CA-A13A-93775D01CAE2}"/>
                </a:ext>
              </a:extLst>
            </p:cNvPr>
            <p:cNvSpPr/>
            <p:nvPr/>
          </p:nvSpPr>
          <p:spPr>
            <a:xfrm flipV="1">
              <a:off x="5828950" y="4945314"/>
              <a:ext cx="1175651" cy="370066"/>
            </a:xfrm>
            <a:custGeom>
              <a:avLst/>
              <a:gdLst>
                <a:gd name="connsiteX0" fmla="*/ 0 w 5531371"/>
                <a:gd name="connsiteY0" fmla="*/ 275528 h 500380"/>
                <a:gd name="connsiteX1" fmla="*/ 4497049 w 5531371"/>
                <a:gd name="connsiteY1" fmla="*/ 5705 h 500380"/>
                <a:gd name="connsiteX2" fmla="*/ 5531371 w 5531371"/>
                <a:gd name="connsiteY2" fmla="*/ 500380 h 500380"/>
                <a:gd name="connsiteX0" fmla="*/ 0 w 5531371"/>
                <a:gd name="connsiteY0" fmla="*/ 408057 h 632909"/>
                <a:gd name="connsiteX1" fmla="*/ 1918741 w 5531371"/>
                <a:gd name="connsiteY1" fmla="*/ 3323 h 632909"/>
                <a:gd name="connsiteX2" fmla="*/ 5531371 w 5531371"/>
                <a:gd name="connsiteY2" fmla="*/ 632909 h 632909"/>
                <a:gd name="connsiteX0" fmla="*/ 0 w 5531371"/>
                <a:gd name="connsiteY0" fmla="*/ 407655 h 632507"/>
                <a:gd name="connsiteX1" fmla="*/ 1918741 w 5531371"/>
                <a:gd name="connsiteY1" fmla="*/ 2921 h 632507"/>
                <a:gd name="connsiteX2" fmla="*/ 5531371 w 5531371"/>
                <a:gd name="connsiteY2" fmla="*/ 632507 h 632507"/>
                <a:gd name="connsiteX0" fmla="*/ 0 w 4467069"/>
                <a:gd name="connsiteY0" fmla="*/ 407655 h 407655"/>
                <a:gd name="connsiteX1" fmla="*/ 1918741 w 4467069"/>
                <a:gd name="connsiteY1" fmla="*/ 2921 h 407655"/>
                <a:gd name="connsiteX2" fmla="*/ 4467069 w 4467069"/>
                <a:gd name="connsiteY2" fmla="*/ 122842 h 407655"/>
                <a:gd name="connsiteX0" fmla="*/ 0 w 4467069"/>
                <a:gd name="connsiteY0" fmla="*/ 407655 h 407655"/>
                <a:gd name="connsiteX1" fmla="*/ 1918741 w 4467069"/>
                <a:gd name="connsiteY1" fmla="*/ 2921 h 407655"/>
                <a:gd name="connsiteX2" fmla="*/ 4467069 w 4467069"/>
                <a:gd name="connsiteY2" fmla="*/ 122842 h 407655"/>
                <a:gd name="connsiteX0" fmla="*/ 0 w 4467069"/>
                <a:gd name="connsiteY0" fmla="*/ 541774 h 541774"/>
                <a:gd name="connsiteX1" fmla="*/ 2023672 w 4467069"/>
                <a:gd name="connsiteY1" fmla="*/ 2128 h 541774"/>
                <a:gd name="connsiteX2" fmla="*/ 4467069 w 4467069"/>
                <a:gd name="connsiteY2" fmla="*/ 256961 h 541774"/>
                <a:gd name="connsiteX0" fmla="*/ 0 w 4976735"/>
                <a:gd name="connsiteY0" fmla="*/ 706135 h 706135"/>
                <a:gd name="connsiteX1" fmla="*/ 2533338 w 4976735"/>
                <a:gd name="connsiteY1" fmla="*/ 1598 h 706135"/>
                <a:gd name="connsiteX2" fmla="*/ 4976735 w 4976735"/>
                <a:gd name="connsiteY2" fmla="*/ 256431 h 706135"/>
                <a:gd name="connsiteX0" fmla="*/ 0 w 4976735"/>
                <a:gd name="connsiteY0" fmla="*/ 709837 h 709837"/>
                <a:gd name="connsiteX1" fmla="*/ 2533338 w 4976735"/>
                <a:gd name="connsiteY1" fmla="*/ 5300 h 709837"/>
                <a:gd name="connsiteX2" fmla="*/ 4976735 w 4976735"/>
                <a:gd name="connsiteY2" fmla="*/ 260133 h 709837"/>
                <a:gd name="connsiteX0" fmla="*/ 0 w 4976735"/>
                <a:gd name="connsiteY0" fmla="*/ 783414 h 783414"/>
                <a:gd name="connsiteX1" fmla="*/ 2428407 w 4976735"/>
                <a:gd name="connsiteY1" fmla="*/ 3926 h 783414"/>
                <a:gd name="connsiteX2" fmla="*/ 4976735 w 4976735"/>
                <a:gd name="connsiteY2" fmla="*/ 333710 h 783414"/>
                <a:gd name="connsiteX0" fmla="*/ 0 w 4976735"/>
                <a:gd name="connsiteY0" fmla="*/ 783414 h 783414"/>
                <a:gd name="connsiteX1" fmla="*/ 2428407 w 4976735"/>
                <a:gd name="connsiteY1" fmla="*/ 3926 h 783414"/>
                <a:gd name="connsiteX2" fmla="*/ 4976735 w 4976735"/>
                <a:gd name="connsiteY2" fmla="*/ 333710 h 783414"/>
                <a:gd name="connsiteX0" fmla="*/ 0 w 5051686"/>
                <a:gd name="connsiteY0" fmla="*/ 783414 h 783414"/>
                <a:gd name="connsiteX1" fmla="*/ 2428407 w 5051686"/>
                <a:gd name="connsiteY1" fmla="*/ 3926 h 783414"/>
                <a:gd name="connsiteX2" fmla="*/ 5051686 w 5051686"/>
                <a:gd name="connsiteY2" fmla="*/ 363690 h 783414"/>
                <a:gd name="connsiteX0" fmla="*/ 0 w 5051686"/>
                <a:gd name="connsiteY0" fmla="*/ 783414 h 783414"/>
                <a:gd name="connsiteX1" fmla="*/ 2428407 w 5051686"/>
                <a:gd name="connsiteY1" fmla="*/ 3926 h 783414"/>
                <a:gd name="connsiteX2" fmla="*/ 5051686 w 5051686"/>
                <a:gd name="connsiteY2" fmla="*/ 363690 h 783414"/>
                <a:gd name="connsiteX0" fmla="*/ 0 w 5051686"/>
                <a:gd name="connsiteY0" fmla="*/ 783414 h 783414"/>
                <a:gd name="connsiteX1" fmla="*/ 2428407 w 5051686"/>
                <a:gd name="connsiteY1" fmla="*/ 3926 h 783414"/>
                <a:gd name="connsiteX2" fmla="*/ 5051686 w 5051686"/>
                <a:gd name="connsiteY2" fmla="*/ 363690 h 783414"/>
                <a:gd name="connsiteX0" fmla="*/ 0 w 4976735"/>
                <a:gd name="connsiteY0" fmla="*/ 783414 h 783414"/>
                <a:gd name="connsiteX1" fmla="*/ 2428407 w 4976735"/>
                <a:gd name="connsiteY1" fmla="*/ 3926 h 783414"/>
                <a:gd name="connsiteX2" fmla="*/ 4976735 w 4976735"/>
                <a:gd name="connsiteY2" fmla="*/ 318719 h 783414"/>
                <a:gd name="connsiteX0" fmla="*/ 0 w 4976735"/>
                <a:gd name="connsiteY0" fmla="*/ 783414 h 783414"/>
                <a:gd name="connsiteX1" fmla="*/ 2428407 w 4976735"/>
                <a:gd name="connsiteY1" fmla="*/ 3926 h 783414"/>
                <a:gd name="connsiteX2" fmla="*/ 4976735 w 4976735"/>
                <a:gd name="connsiteY2" fmla="*/ 318719 h 783414"/>
                <a:gd name="connsiteX0" fmla="*/ 0 w 4940147"/>
                <a:gd name="connsiteY0" fmla="*/ 783414 h 783414"/>
                <a:gd name="connsiteX1" fmla="*/ 2428407 w 4940147"/>
                <a:gd name="connsiteY1" fmla="*/ 3926 h 783414"/>
                <a:gd name="connsiteX2" fmla="*/ 4940147 w 4940147"/>
                <a:gd name="connsiteY2" fmla="*/ 559395 h 783414"/>
                <a:gd name="connsiteX0" fmla="*/ 0 w 4940147"/>
                <a:gd name="connsiteY0" fmla="*/ 783414 h 783414"/>
                <a:gd name="connsiteX1" fmla="*/ 2428407 w 4940147"/>
                <a:gd name="connsiteY1" fmla="*/ 3926 h 783414"/>
                <a:gd name="connsiteX2" fmla="*/ 4940147 w 4940147"/>
                <a:gd name="connsiteY2" fmla="*/ 559395 h 783414"/>
                <a:gd name="connsiteX0" fmla="*/ 0 w 4940147"/>
                <a:gd name="connsiteY0" fmla="*/ 622686 h 622686"/>
                <a:gd name="connsiteX1" fmla="*/ 2318645 w 4940147"/>
                <a:gd name="connsiteY1" fmla="*/ 8664 h 622686"/>
                <a:gd name="connsiteX2" fmla="*/ 4940147 w 4940147"/>
                <a:gd name="connsiteY2" fmla="*/ 398667 h 622686"/>
                <a:gd name="connsiteX0" fmla="*/ 0 w 4940147"/>
                <a:gd name="connsiteY0" fmla="*/ 622686 h 622686"/>
                <a:gd name="connsiteX1" fmla="*/ 2318645 w 4940147"/>
                <a:gd name="connsiteY1" fmla="*/ 8664 h 622686"/>
                <a:gd name="connsiteX2" fmla="*/ 4940147 w 4940147"/>
                <a:gd name="connsiteY2" fmla="*/ 398667 h 622686"/>
                <a:gd name="connsiteX0" fmla="*/ 0 w 4940147"/>
                <a:gd name="connsiteY0" fmla="*/ 618861 h 618861"/>
                <a:gd name="connsiteX1" fmla="*/ 2318645 w 4940147"/>
                <a:gd name="connsiteY1" fmla="*/ 4839 h 618861"/>
                <a:gd name="connsiteX2" fmla="*/ 4940147 w 4940147"/>
                <a:gd name="connsiteY2" fmla="*/ 394842 h 618861"/>
                <a:gd name="connsiteX0" fmla="*/ 0 w 4940147"/>
                <a:gd name="connsiteY0" fmla="*/ 648313 h 648313"/>
                <a:gd name="connsiteX1" fmla="*/ 1952771 w 4940147"/>
                <a:gd name="connsiteY1" fmla="*/ 4207 h 648313"/>
                <a:gd name="connsiteX2" fmla="*/ 4940147 w 4940147"/>
                <a:gd name="connsiteY2" fmla="*/ 424294 h 648313"/>
                <a:gd name="connsiteX0" fmla="*/ 0 w 4940147"/>
                <a:gd name="connsiteY0" fmla="*/ 648313 h 648313"/>
                <a:gd name="connsiteX1" fmla="*/ 1952771 w 4940147"/>
                <a:gd name="connsiteY1" fmla="*/ 4207 h 648313"/>
                <a:gd name="connsiteX2" fmla="*/ 4940147 w 4940147"/>
                <a:gd name="connsiteY2" fmla="*/ 424294 h 648313"/>
                <a:gd name="connsiteX0" fmla="*/ 0 w 4940147"/>
                <a:gd name="connsiteY0" fmla="*/ 546388 h 546388"/>
                <a:gd name="connsiteX1" fmla="*/ 2300352 w 4940147"/>
                <a:gd name="connsiteY1" fmla="*/ 7578 h 546388"/>
                <a:gd name="connsiteX2" fmla="*/ 4940147 w 4940147"/>
                <a:gd name="connsiteY2" fmla="*/ 322369 h 546388"/>
                <a:gd name="connsiteX0" fmla="*/ 0 w 4977605"/>
                <a:gd name="connsiteY0" fmla="*/ 162840 h 402589"/>
                <a:gd name="connsiteX1" fmla="*/ 2337810 w 4977605"/>
                <a:gd name="connsiteY1" fmla="*/ 87798 h 402589"/>
                <a:gd name="connsiteX2" fmla="*/ 4977605 w 4977605"/>
                <a:gd name="connsiteY2" fmla="*/ 402589 h 402589"/>
                <a:gd name="connsiteX0" fmla="*/ 0 w 4977605"/>
                <a:gd name="connsiteY0" fmla="*/ 83393 h 323142"/>
                <a:gd name="connsiteX1" fmla="*/ 2337810 w 4977605"/>
                <a:gd name="connsiteY1" fmla="*/ 8351 h 323142"/>
                <a:gd name="connsiteX2" fmla="*/ 4977605 w 4977605"/>
                <a:gd name="connsiteY2" fmla="*/ 323142 h 323142"/>
                <a:gd name="connsiteX0" fmla="*/ 0 w 4977605"/>
                <a:gd name="connsiteY0" fmla="*/ 8849 h 248598"/>
                <a:gd name="connsiteX1" fmla="*/ 2550069 w 4977605"/>
                <a:gd name="connsiteY1" fmla="*/ 21184 h 248598"/>
                <a:gd name="connsiteX2" fmla="*/ 4977605 w 4977605"/>
                <a:gd name="connsiteY2" fmla="*/ 248598 h 248598"/>
                <a:gd name="connsiteX0" fmla="*/ 0 w 4340828"/>
                <a:gd name="connsiteY0" fmla="*/ 1 h 233029"/>
                <a:gd name="connsiteX1" fmla="*/ 2550069 w 4340828"/>
                <a:gd name="connsiteY1" fmla="*/ 12336 h 233029"/>
                <a:gd name="connsiteX2" fmla="*/ 4340828 w 4340828"/>
                <a:gd name="connsiteY2" fmla="*/ 233030 h 233029"/>
                <a:gd name="connsiteX0" fmla="*/ 0 w 4340828"/>
                <a:gd name="connsiteY0" fmla="*/ 7828 h 240858"/>
                <a:gd name="connsiteX1" fmla="*/ 2038152 w 4340828"/>
                <a:gd name="connsiteY1" fmla="*/ 0 h 240858"/>
                <a:gd name="connsiteX2" fmla="*/ 4340828 w 4340828"/>
                <a:gd name="connsiteY2" fmla="*/ 240857 h 240858"/>
                <a:gd name="connsiteX0" fmla="*/ 0 w 4340828"/>
                <a:gd name="connsiteY0" fmla="*/ 9380 h 242408"/>
                <a:gd name="connsiteX1" fmla="*/ 2038152 w 4340828"/>
                <a:gd name="connsiteY1" fmla="*/ 1552 h 242408"/>
                <a:gd name="connsiteX2" fmla="*/ 4340828 w 4340828"/>
                <a:gd name="connsiteY2" fmla="*/ 242409 h 242408"/>
                <a:gd name="connsiteX0" fmla="*/ 0 w 4628002"/>
                <a:gd name="connsiteY0" fmla="*/ 33177 h 393912"/>
                <a:gd name="connsiteX1" fmla="*/ 2038152 w 4628002"/>
                <a:gd name="connsiteY1" fmla="*/ 25349 h 393912"/>
                <a:gd name="connsiteX2" fmla="*/ 4628002 w 4628002"/>
                <a:gd name="connsiteY2" fmla="*/ 393911 h 393912"/>
                <a:gd name="connsiteX0" fmla="*/ 0 w 4628002"/>
                <a:gd name="connsiteY0" fmla="*/ 33178 h 393912"/>
                <a:gd name="connsiteX1" fmla="*/ 2038152 w 4628002"/>
                <a:gd name="connsiteY1" fmla="*/ 25350 h 393912"/>
                <a:gd name="connsiteX2" fmla="*/ 4628002 w 4628002"/>
                <a:gd name="connsiteY2" fmla="*/ 393912 h 393912"/>
                <a:gd name="connsiteX0" fmla="*/ 0 w 4628002"/>
                <a:gd name="connsiteY0" fmla="*/ 28122 h 388856"/>
                <a:gd name="connsiteX1" fmla="*/ 2412725 w 4628002"/>
                <a:gd name="connsiteY1" fmla="*/ 27016 h 388856"/>
                <a:gd name="connsiteX2" fmla="*/ 4628002 w 4628002"/>
                <a:gd name="connsiteY2" fmla="*/ 388856 h 388856"/>
                <a:gd name="connsiteX0" fmla="*/ 0 w 4628002"/>
                <a:gd name="connsiteY0" fmla="*/ 1106 h 361840"/>
                <a:gd name="connsiteX1" fmla="*/ 2412725 w 4628002"/>
                <a:gd name="connsiteY1" fmla="*/ 0 h 361840"/>
                <a:gd name="connsiteX2" fmla="*/ 4628002 w 4628002"/>
                <a:gd name="connsiteY2" fmla="*/ 361840 h 361840"/>
                <a:gd name="connsiteX0" fmla="*/ 0 w 3466818"/>
                <a:gd name="connsiteY0" fmla="*/ 27623 h 388357"/>
                <a:gd name="connsiteX1" fmla="*/ 2412725 w 3466818"/>
                <a:gd name="connsiteY1" fmla="*/ 26517 h 388357"/>
                <a:gd name="connsiteX2" fmla="*/ 3466818 w 3466818"/>
                <a:gd name="connsiteY2" fmla="*/ 388357 h 388357"/>
                <a:gd name="connsiteX0" fmla="*/ 0 w 3466818"/>
                <a:gd name="connsiteY0" fmla="*/ 27623 h 388357"/>
                <a:gd name="connsiteX1" fmla="*/ 1925778 w 3466818"/>
                <a:gd name="connsiteY1" fmla="*/ 26517 h 388357"/>
                <a:gd name="connsiteX2" fmla="*/ 3466818 w 3466818"/>
                <a:gd name="connsiteY2" fmla="*/ 388357 h 388357"/>
                <a:gd name="connsiteX0" fmla="*/ 0 w 3466818"/>
                <a:gd name="connsiteY0" fmla="*/ 12252 h 372986"/>
                <a:gd name="connsiteX1" fmla="*/ 1925778 w 3466818"/>
                <a:gd name="connsiteY1" fmla="*/ 11146 h 372986"/>
                <a:gd name="connsiteX2" fmla="*/ 3466818 w 3466818"/>
                <a:gd name="connsiteY2" fmla="*/ 372986 h 372986"/>
                <a:gd name="connsiteX0" fmla="*/ 0 w 3466818"/>
                <a:gd name="connsiteY0" fmla="*/ 12252 h 372986"/>
                <a:gd name="connsiteX1" fmla="*/ 1925778 w 3466818"/>
                <a:gd name="connsiteY1" fmla="*/ 11146 h 372986"/>
                <a:gd name="connsiteX2" fmla="*/ 3466818 w 3466818"/>
                <a:gd name="connsiteY2" fmla="*/ 372986 h 372986"/>
                <a:gd name="connsiteX0" fmla="*/ 0 w 3466818"/>
                <a:gd name="connsiteY0" fmla="*/ 13150 h 373884"/>
                <a:gd name="connsiteX1" fmla="*/ 1925778 w 3466818"/>
                <a:gd name="connsiteY1" fmla="*/ 12044 h 373884"/>
                <a:gd name="connsiteX2" fmla="*/ 3466818 w 3466818"/>
                <a:gd name="connsiteY2" fmla="*/ 373884 h 373884"/>
                <a:gd name="connsiteX0" fmla="*/ 0 w 3976211"/>
                <a:gd name="connsiteY0" fmla="*/ 39023 h 384548"/>
                <a:gd name="connsiteX1" fmla="*/ 2435171 w 3976211"/>
                <a:gd name="connsiteY1" fmla="*/ 22708 h 384548"/>
                <a:gd name="connsiteX2" fmla="*/ 3976211 w 3976211"/>
                <a:gd name="connsiteY2" fmla="*/ 384548 h 384548"/>
                <a:gd name="connsiteX0" fmla="*/ 0 w 4111050"/>
                <a:gd name="connsiteY0" fmla="*/ 133887 h 367878"/>
                <a:gd name="connsiteX1" fmla="*/ 2570010 w 4111050"/>
                <a:gd name="connsiteY1" fmla="*/ 6038 h 367878"/>
                <a:gd name="connsiteX2" fmla="*/ 4111050 w 4111050"/>
                <a:gd name="connsiteY2" fmla="*/ 367878 h 367878"/>
                <a:gd name="connsiteX0" fmla="*/ 0 w 4006175"/>
                <a:gd name="connsiteY0" fmla="*/ 129205 h 368265"/>
                <a:gd name="connsiteX1" fmla="*/ 2465135 w 4006175"/>
                <a:gd name="connsiteY1" fmla="*/ 6425 h 368265"/>
                <a:gd name="connsiteX2" fmla="*/ 4006175 w 4006175"/>
                <a:gd name="connsiteY2" fmla="*/ 368265 h 368265"/>
                <a:gd name="connsiteX0" fmla="*/ 0 w 4257045"/>
                <a:gd name="connsiteY0" fmla="*/ 133056 h 453436"/>
                <a:gd name="connsiteX1" fmla="*/ 2465135 w 4257045"/>
                <a:gd name="connsiteY1" fmla="*/ 10276 h 453436"/>
                <a:gd name="connsiteX2" fmla="*/ 4257045 w 4257045"/>
                <a:gd name="connsiteY2" fmla="*/ 453436 h 453436"/>
              </a:gdLst>
              <a:ahLst/>
              <a:cxnLst>
                <a:cxn ang="0">
                  <a:pos x="connsiteX0" y="connsiteY0"/>
                </a:cxn>
                <a:cxn ang="0">
                  <a:pos x="connsiteX1" y="connsiteY1"/>
                </a:cxn>
                <a:cxn ang="0">
                  <a:pos x="connsiteX2" y="connsiteY2"/>
                </a:cxn>
              </a:cxnLst>
              <a:rect l="l" t="t" r="r" b="b"/>
              <a:pathLst>
                <a:path w="4257045" h="453436">
                  <a:moveTo>
                    <a:pt x="0" y="133056"/>
                  </a:moveTo>
                  <a:cubicBezTo>
                    <a:pt x="233579" y="128743"/>
                    <a:pt x="1755628" y="-43121"/>
                    <a:pt x="2465135" y="10276"/>
                  </a:cubicBezTo>
                  <a:cubicBezTo>
                    <a:pt x="3174642" y="63673"/>
                    <a:pt x="3596737" y="141146"/>
                    <a:pt x="4257045" y="453436"/>
                  </a:cubicBezTo>
                </a:path>
              </a:pathLst>
            </a:custGeom>
            <a:noFill/>
            <a:ln w="25400" cap="rnd">
              <a:roun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grpSp>
      <p:grpSp>
        <p:nvGrpSpPr>
          <p:cNvPr id="1075" name="Group 1074">
            <a:extLst>
              <a:ext uri="{FF2B5EF4-FFF2-40B4-BE49-F238E27FC236}">
                <a16:creationId xmlns:a16="http://schemas.microsoft.com/office/drawing/2014/main" id="{F9CBEECD-FAE2-3B8F-A07A-E8E5ADB8A9F5}"/>
              </a:ext>
            </a:extLst>
          </p:cNvPr>
          <p:cNvGrpSpPr/>
          <p:nvPr/>
        </p:nvGrpSpPr>
        <p:grpSpPr>
          <a:xfrm>
            <a:off x="9355282" y="5405443"/>
            <a:ext cx="1872000" cy="1872000"/>
            <a:chOff x="8704067" y="5325976"/>
            <a:chExt cx="1872000" cy="1872000"/>
          </a:xfrm>
        </p:grpSpPr>
        <p:sp>
          <p:nvSpPr>
            <p:cNvPr id="1074" name="Rounded Rectangle 1073">
              <a:extLst>
                <a:ext uri="{FF2B5EF4-FFF2-40B4-BE49-F238E27FC236}">
                  <a16:creationId xmlns:a16="http://schemas.microsoft.com/office/drawing/2014/main" id="{BBC85475-EE75-8F37-6915-196353C1D072}"/>
                </a:ext>
              </a:extLst>
            </p:cNvPr>
            <p:cNvSpPr/>
            <p:nvPr/>
          </p:nvSpPr>
          <p:spPr>
            <a:xfrm>
              <a:off x="8707216" y="5326288"/>
              <a:ext cx="1010129" cy="988686"/>
            </a:xfrm>
            <a:prstGeom prst="roundRect">
              <a:avLst>
                <a:gd name="adj" fmla="val 16375"/>
              </a:avLst>
            </a:prstGeom>
            <a:solidFill>
              <a:srgbClr val="D2DF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1067" name="Group 1066">
              <a:extLst>
                <a:ext uri="{FF2B5EF4-FFF2-40B4-BE49-F238E27FC236}">
                  <a16:creationId xmlns:a16="http://schemas.microsoft.com/office/drawing/2014/main" id="{3185AD1E-2B2B-0E24-84EB-75A654B44466}"/>
                </a:ext>
              </a:extLst>
            </p:cNvPr>
            <p:cNvGrpSpPr/>
            <p:nvPr/>
          </p:nvGrpSpPr>
          <p:grpSpPr>
            <a:xfrm>
              <a:off x="8704067" y="5325976"/>
              <a:ext cx="1872000" cy="1872000"/>
              <a:chOff x="8650110" y="5664995"/>
              <a:chExt cx="1872000" cy="1872000"/>
            </a:xfrm>
          </p:grpSpPr>
          <p:sp>
            <p:nvSpPr>
              <p:cNvPr id="1066" name="Rounded Rectangle 1065">
                <a:extLst>
                  <a:ext uri="{FF2B5EF4-FFF2-40B4-BE49-F238E27FC236}">
                    <a16:creationId xmlns:a16="http://schemas.microsoft.com/office/drawing/2014/main" id="{B42DC832-118A-7C1F-250A-7F55B66B2461}"/>
                  </a:ext>
                </a:extLst>
              </p:cNvPr>
              <p:cNvSpPr>
                <a:spLocks noChangeAspect="1"/>
              </p:cNvSpPr>
              <p:nvPr/>
            </p:nvSpPr>
            <p:spPr>
              <a:xfrm>
                <a:off x="8650110" y="5664995"/>
                <a:ext cx="1872000" cy="1872000"/>
              </a:xfrm>
              <a:prstGeom prst="roundRect">
                <a:avLst>
                  <a:gd name="adj" fmla="val 50000"/>
                </a:avLst>
              </a:prstGeom>
              <a:solidFill>
                <a:srgbClr val="D2DF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1061" name="Picture 1060" descr="A group of food items&#10;&#10;AI-generated content may be incorrect.">
                <a:extLst>
                  <a:ext uri="{FF2B5EF4-FFF2-40B4-BE49-F238E27FC236}">
                    <a16:creationId xmlns:a16="http://schemas.microsoft.com/office/drawing/2014/main" id="{D098D21B-2DFB-38EE-024A-D3B000A2AB99}"/>
                  </a:ext>
                </a:extLst>
              </p:cNvPr>
              <p:cNvPicPr>
                <a:picLocks noChangeAspect="1"/>
              </p:cNvPicPr>
              <p:nvPr/>
            </p:nvPicPr>
            <p:blipFill>
              <a:blip r:embed="rId21">
                <a:clrChange>
                  <a:clrFrom>
                    <a:srgbClr val="FFFFFF"/>
                  </a:clrFrom>
                  <a:clrTo>
                    <a:srgbClr val="FFFFFF">
                      <a:alpha val="0"/>
                    </a:srgbClr>
                  </a:clrTo>
                </a:clrChange>
              </a:blip>
              <a:stretch>
                <a:fillRect/>
              </a:stretch>
            </p:blipFill>
            <p:spPr>
              <a:xfrm>
                <a:off x="9487908" y="6029821"/>
                <a:ext cx="755193" cy="411279"/>
              </a:xfrm>
              <a:prstGeom prst="rect">
                <a:avLst/>
              </a:prstGeom>
            </p:spPr>
          </p:pic>
          <p:pic>
            <p:nvPicPr>
              <p:cNvPr id="1063" name="Picture 1062" descr="A blue blanket on a white background&#10;&#10;AI-generated content may be incorrect.">
                <a:extLst>
                  <a:ext uri="{FF2B5EF4-FFF2-40B4-BE49-F238E27FC236}">
                    <a16:creationId xmlns:a16="http://schemas.microsoft.com/office/drawing/2014/main" id="{19AFB3C0-FCEC-6FBD-6C5A-90ED264E6B69}"/>
                  </a:ext>
                </a:extLst>
              </p:cNvPr>
              <p:cNvPicPr>
                <a:picLocks noChangeAspect="1"/>
              </p:cNvPicPr>
              <p:nvPr/>
            </p:nvPicPr>
            <p:blipFill>
              <a:blip r:embed="rId22">
                <a:clrChange>
                  <a:clrFrom>
                    <a:srgbClr val="FFFFFF"/>
                  </a:clrFrom>
                  <a:clrTo>
                    <a:srgbClr val="FFFFFF">
                      <a:alpha val="0"/>
                    </a:srgbClr>
                  </a:clrTo>
                </a:clrChange>
                <a:grayscl/>
              </a:blip>
              <a:stretch>
                <a:fillRect/>
              </a:stretch>
            </p:blipFill>
            <p:spPr>
              <a:xfrm>
                <a:off x="8751975" y="6451317"/>
                <a:ext cx="1675908" cy="541179"/>
              </a:xfrm>
              <a:prstGeom prst="rect">
                <a:avLst/>
              </a:prstGeom>
            </p:spPr>
          </p:pic>
          <p:pic>
            <p:nvPicPr>
              <p:cNvPr id="1065" name="Picture 1064" descr="A person in a tank top and shorts&#10;&#10;AI-generated content may be incorrect.">
                <a:extLst>
                  <a:ext uri="{FF2B5EF4-FFF2-40B4-BE49-F238E27FC236}">
                    <a16:creationId xmlns:a16="http://schemas.microsoft.com/office/drawing/2014/main" id="{24BE74E8-EB90-62E5-6220-198867CBDDB6}"/>
                  </a:ext>
                </a:extLst>
              </p:cNvPr>
              <p:cNvPicPr>
                <a:picLocks noChangeAspect="1"/>
              </p:cNvPicPr>
              <p:nvPr/>
            </p:nvPicPr>
            <p:blipFill>
              <a:blip r:embed="rId23">
                <a:clrChange>
                  <a:clrFrom>
                    <a:srgbClr val="FFFFFF"/>
                  </a:clrFrom>
                  <a:clrTo>
                    <a:srgbClr val="FFFFFF">
                      <a:alpha val="0"/>
                    </a:srgbClr>
                  </a:clrTo>
                </a:clrChange>
                <a:grayscl/>
                <a:extLst>
                  <a:ext uri="{BEBA8EAE-BF5A-486C-A8C5-ECC9F3942E4B}">
                    <a14:imgProps xmlns:a14="http://schemas.microsoft.com/office/drawing/2010/main">
                      <a14:imgLayer r:embed="rId24">
                        <a14:imgEffect>
                          <a14:brightnessContrast contrast="20000"/>
                        </a14:imgEffect>
                      </a14:imgLayer>
                    </a14:imgProps>
                  </a:ext>
                </a:extLst>
              </a:blip>
              <a:stretch>
                <a:fillRect/>
              </a:stretch>
            </p:blipFill>
            <p:spPr>
              <a:xfrm>
                <a:off x="8724051" y="5682028"/>
                <a:ext cx="877182" cy="1662791"/>
              </a:xfrm>
              <a:prstGeom prst="rect">
                <a:avLst/>
              </a:prstGeom>
            </p:spPr>
          </p:pic>
        </p:grpSp>
        <p:pic>
          <p:nvPicPr>
            <p:cNvPr id="1070" name="Picture 1069">
              <a:extLst>
                <a:ext uri="{FF2B5EF4-FFF2-40B4-BE49-F238E27FC236}">
                  <a16:creationId xmlns:a16="http://schemas.microsoft.com/office/drawing/2014/main" id="{5930B420-1BEE-935D-DC29-03136F8159CC}"/>
                </a:ext>
              </a:extLst>
            </p:cNvPr>
            <p:cNvPicPr>
              <a:picLocks noChangeAspect="1"/>
            </p:cNvPicPr>
            <p:nvPr/>
          </p:nvPicPr>
          <p:blipFill>
            <a:blip r:embed="rId25"/>
            <a:srcRect l="32907" t="21685" r="20187" b="47646"/>
            <a:stretch/>
          </p:blipFill>
          <p:spPr>
            <a:xfrm>
              <a:off x="8775497" y="5382635"/>
              <a:ext cx="360000" cy="283951"/>
            </a:xfrm>
            <a:prstGeom prst="rect">
              <a:avLst/>
            </a:prstGeom>
          </p:spPr>
        </p:pic>
      </p:grpSp>
      <p:grpSp>
        <p:nvGrpSpPr>
          <p:cNvPr id="1073" name="Group 1072">
            <a:extLst>
              <a:ext uri="{FF2B5EF4-FFF2-40B4-BE49-F238E27FC236}">
                <a16:creationId xmlns:a16="http://schemas.microsoft.com/office/drawing/2014/main" id="{EA921AAF-3736-740E-1240-BEEB2EF842BF}"/>
              </a:ext>
            </a:extLst>
          </p:cNvPr>
          <p:cNvGrpSpPr/>
          <p:nvPr/>
        </p:nvGrpSpPr>
        <p:grpSpPr>
          <a:xfrm>
            <a:off x="6728673" y="5479877"/>
            <a:ext cx="217230" cy="226359"/>
            <a:chOff x="8378688" y="4434937"/>
            <a:chExt cx="217230" cy="226359"/>
          </a:xfrm>
        </p:grpSpPr>
        <p:sp>
          <p:nvSpPr>
            <p:cNvPr id="1071" name="Rounded Rectangle 1070">
              <a:extLst>
                <a:ext uri="{FF2B5EF4-FFF2-40B4-BE49-F238E27FC236}">
                  <a16:creationId xmlns:a16="http://schemas.microsoft.com/office/drawing/2014/main" id="{E0833471-4A2E-5640-30AB-6B2A6AE43917}"/>
                </a:ext>
              </a:extLst>
            </p:cNvPr>
            <p:cNvSpPr/>
            <p:nvPr/>
          </p:nvSpPr>
          <p:spPr>
            <a:xfrm>
              <a:off x="8378688" y="4445296"/>
              <a:ext cx="216000" cy="216000"/>
            </a:xfrm>
            <a:prstGeom prst="roundRect">
              <a:avLst>
                <a:gd name="adj" fmla="val 50000"/>
              </a:avLst>
            </a:prstGeom>
            <a:solidFill>
              <a:srgbClr val="D2DF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pic>
          <p:nvPicPr>
            <p:cNvPr id="1072" name="Picture 1071">
              <a:extLst>
                <a:ext uri="{FF2B5EF4-FFF2-40B4-BE49-F238E27FC236}">
                  <a16:creationId xmlns:a16="http://schemas.microsoft.com/office/drawing/2014/main" id="{DCD8C29E-22EB-F5CE-024A-3DA4E3CA4633}"/>
                </a:ext>
              </a:extLst>
            </p:cNvPr>
            <p:cNvPicPr>
              <a:picLocks noChangeAspect="1"/>
            </p:cNvPicPr>
            <p:nvPr/>
          </p:nvPicPr>
          <p:blipFill>
            <a:blip r:embed="rId26"/>
            <a:srcRect l="37478" t="20903" r="32962" b="50430"/>
            <a:stretch/>
          </p:blipFill>
          <p:spPr>
            <a:xfrm>
              <a:off x="8413829" y="4434937"/>
              <a:ext cx="182089" cy="213024"/>
            </a:xfrm>
            <a:prstGeom prst="rect">
              <a:avLst/>
            </a:prstGeom>
          </p:spPr>
        </p:pic>
      </p:grpSp>
      <p:sp>
        <p:nvSpPr>
          <p:cNvPr id="1076" name="TextBox 1075">
            <a:extLst>
              <a:ext uri="{FF2B5EF4-FFF2-40B4-BE49-F238E27FC236}">
                <a16:creationId xmlns:a16="http://schemas.microsoft.com/office/drawing/2014/main" id="{F35D798A-B0F5-38BB-9495-19DE89D61393}"/>
              </a:ext>
            </a:extLst>
          </p:cNvPr>
          <p:cNvSpPr txBox="1"/>
          <p:nvPr/>
        </p:nvSpPr>
        <p:spPr>
          <a:xfrm>
            <a:off x="-2089" y="1374046"/>
            <a:ext cx="502061" cy="707886"/>
          </a:xfrm>
          <a:prstGeom prst="rect">
            <a:avLst/>
          </a:prstGeom>
          <a:noFill/>
        </p:spPr>
        <p:txBody>
          <a:bodyPr wrap="none" rtlCol="0">
            <a:spAutoFit/>
          </a:bodyPr>
          <a:lstStyle/>
          <a:p>
            <a:r>
              <a:rPr lang="en-NL" sz="4000" b="1" dirty="0"/>
              <a:t>A</a:t>
            </a:r>
          </a:p>
        </p:txBody>
      </p:sp>
      <p:sp>
        <p:nvSpPr>
          <p:cNvPr id="1077" name="TextBox 1076">
            <a:extLst>
              <a:ext uri="{FF2B5EF4-FFF2-40B4-BE49-F238E27FC236}">
                <a16:creationId xmlns:a16="http://schemas.microsoft.com/office/drawing/2014/main" id="{2ABC0090-A531-5729-D8EB-079910C7BDF5}"/>
              </a:ext>
            </a:extLst>
          </p:cNvPr>
          <p:cNvSpPr txBox="1"/>
          <p:nvPr/>
        </p:nvSpPr>
        <p:spPr>
          <a:xfrm>
            <a:off x="5892" y="3462203"/>
            <a:ext cx="502061" cy="707886"/>
          </a:xfrm>
          <a:prstGeom prst="rect">
            <a:avLst/>
          </a:prstGeom>
          <a:noFill/>
        </p:spPr>
        <p:txBody>
          <a:bodyPr wrap="none" rtlCol="0">
            <a:spAutoFit/>
          </a:bodyPr>
          <a:lstStyle/>
          <a:p>
            <a:r>
              <a:rPr lang="en-NL" sz="4000" b="1" dirty="0"/>
              <a:t>B</a:t>
            </a:r>
          </a:p>
        </p:txBody>
      </p:sp>
      <p:sp>
        <p:nvSpPr>
          <p:cNvPr id="1081" name="Rectangle 1080">
            <a:extLst>
              <a:ext uri="{FF2B5EF4-FFF2-40B4-BE49-F238E27FC236}">
                <a16:creationId xmlns:a16="http://schemas.microsoft.com/office/drawing/2014/main" id="{AB4A8940-696F-A0A8-1A84-3FE38920D0E8}"/>
              </a:ext>
            </a:extLst>
          </p:cNvPr>
          <p:cNvSpPr/>
          <p:nvPr/>
        </p:nvSpPr>
        <p:spPr>
          <a:xfrm>
            <a:off x="507950" y="1516583"/>
            <a:ext cx="113658" cy="1806401"/>
          </a:xfrm>
          <a:prstGeom prst="rect">
            <a:avLst/>
          </a:prstGeom>
          <a:solidFill>
            <a:srgbClr val="D2DF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82" name="Rectangle 1081">
            <a:extLst>
              <a:ext uri="{FF2B5EF4-FFF2-40B4-BE49-F238E27FC236}">
                <a16:creationId xmlns:a16="http://schemas.microsoft.com/office/drawing/2014/main" id="{30EF5615-58BA-1868-C14C-2D109FB42B52}"/>
              </a:ext>
            </a:extLst>
          </p:cNvPr>
          <p:cNvSpPr/>
          <p:nvPr/>
        </p:nvSpPr>
        <p:spPr>
          <a:xfrm>
            <a:off x="507950" y="3600685"/>
            <a:ext cx="113658" cy="4212000"/>
          </a:xfrm>
          <a:prstGeom prst="rect">
            <a:avLst/>
          </a:prstGeom>
          <a:solidFill>
            <a:srgbClr val="D2DF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8679482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555</TotalTime>
  <Words>15</Words>
  <Application>Microsoft Macintosh PowerPoint</Application>
  <PresentationFormat>Custom</PresentationFormat>
  <Paragraphs>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Serena Defina</dc:creator>
  <cp:lastModifiedBy>Serena Defina</cp:lastModifiedBy>
  <cp:revision>7</cp:revision>
  <dcterms:created xsi:type="dcterms:W3CDTF">2025-04-09T14:53:52Z</dcterms:created>
  <dcterms:modified xsi:type="dcterms:W3CDTF">2025-04-10T12:11:43Z</dcterms:modified>
</cp:coreProperties>
</file>