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58" r:id="rId5"/>
    <p:sldId id="265" r:id="rId6"/>
    <p:sldId id="263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691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7116915" y="4624796"/>
            <a:ext cx="11339782" cy="2777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 err="1"/>
              <a:t>ТранспьютерЫ</a:t>
            </a:r>
            <a:endParaRPr dirty="0"/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7116915" y="1847447"/>
            <a:ext cx="9443423" cy="7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/>
              <a:t>ФКН НИУ ВШЭ, 2019</a:t>
            </a:r>
            <a:r>
              <a:rPr dirty="0"/>
              <a:t> </a:t>
            </a:r>
          </a:p>
        </p:txBody>
      </p:sp>
      <p:sp>
        <p:nvSpPr>
          <p:cNvPr id="55" name="Москва, 2017"/>
          <p:cNvSpPr txBox="1"/>
          <p:nvPr/>
        </p:nvSpPr>
        <p:spPr>
          <a:xfrm>
            <a:off x="7116915" y="11800184"/>
            <a:ext cx="944342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4000" dirty="0"/>
              <a:t>Серебренников Александр, БПИ181</a:t>
            </a:r>
            <a:endParaRPr sz="4000" dirty="0"/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70" y="1330739"/>
            <a:ext cx="2736119" cy="2645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Очень крутой подзаголовок презентации">
            <a:extLst>
              <a:ext uri="{FF2B5EF4-FFF2-40B4-BE49-F238E27FC236}">
                <a16:creationId xmlns:a16="http://schemas.microsoft.com/office/drawing/2014/main" id="{5CCBA24A-DD3E-46A5-A02A-0226F9071950}"/>
              </a:ext>
            </a:extLst>
          </p:cNvPr>
          <p:cNvSpPr txBox="1"/>
          <p:nvPr/>
        </p:nvSpPr>
        <p:spPr>
          <a:xfrm>
            <a:off x="7090681" y="7645426"/>
            <a:ext cx="9899621" cy="18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b="1" dirty="0"/>
              <a:t>Что это такое? Архитектура, назначение, технические характеристики, потенциал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76" name="Название подразделения, лаборатории, факультета и т.д."/>
          <p:cNvSpPr txBox="1"/>
          <p:nvPr/>
        </p:nvSpPr>
        <p:spPr>
          <a:xfrm>
            <a:off x="11338744" y="880809"/>
            <a:ext cx="1136641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3200" b="1" dirty="0"/>
              <a:t>2</a:t>
            </a:r>
            <a:endParaRPr b="1" dirty="0"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B4797D-24AA-42FE-909C-19DCED8E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4" y="2508808"/>
            <a:ext cx="7888309" cy="94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4F431-4F00-47B4-BEDE-C3BE342C4BA8}"/>
              </a:ext>
            </a:extLst>
          </p:cNvPr>
          <p:cNvSpPr txBox="1"/>
          <p:nvPr/>
        </p:nvSpPr>
        <p:spPr>
          <a:xfrm>
            <a:off x="8879632" y="11885077"/>
            <a:ext cx="6768752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David May, British computer scientist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/>
          </a:p>
        </p:txBody>
      </p:sp>
      <p:sp>
        <p:nvSpPr>
          <p:cNvPr id="62" name="Название подразделения, лаборатории, факультета и т.д."/>
          <p:cNvSpPr txBox="1"/>
          <p:nvPr/>
        </p:nvSpPr>
        <p:spPr>
          <a:xfrm>
            <a:off x="11338744" y="880809"/>
            <a:ext cx="1136641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3200" b="1" dirty="0"/>
              <a:t>3</a:t>
            </a:r>
            <a:endParaRPr b="1" dirty="0"/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487F7F-C527-41B3-8CFF-F765B5E0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4" y="4841786"/>
            <a:ext cx="5948034" cy="511891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95D72E-2D99-4AC8-9018-7966FCF2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192" y="4305519"/>
            <a:ext cx="18506056" cy="67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972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69" name="Название подразделения, лаборатории, факультета и т.д."/>
          <p:cNvSpPr txBox="1"/>
          <p:nvPr/>
        </p:nvSpPr>
        <p:spPr>
          <a:xfrm>
            <a:off x="11338744" y="880809"/>
            <a:ext cx="1136641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3200" b="1" dirty="0"/>
              <a:t>4</a:t>
            </a:r>
            <a:endParaRPr dirty="0"/>
          </a:p>
        </p:txBody>
      </p:sp>
      <p:pic>
        <p:nvPicPr>
          <p:cNvPr id="70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CFF297-7CF9-48E6-A347-E9F51C67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520" y="2469302"/>
            <a:ext cx="9818252" cy="108244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83" name="Название подразделения, лаборатории, факультета и т.д."/>
          <p:cNvSpPr txBox="1"/>
          <p:nvPr/>
        </p:nvSpPr>
        <p:spPr>
          <a:xfrm>
            <a:off x="11338744" y="880809"/>
            <a:ext cx="1136641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200" b="1" dirty="0"/>
              <a:t>5</a:t>
            </a:r>
            <a:endParaRPr b="1" dirty="0"/>
          </a:p>
        </p:txBody>
      </p:sp>
      <p:pic>
        <p:nvPicPr>
          <p:cNvPr id="84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AC8A5B-4ABE-4D84-88A9-7F7C81BA2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08" y="2465512"/>
            <a:ext cx="9780079" cy="107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179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Адрес: ТехтТехтТехтТехтТехтТехтТехтТехтТехтТехтТехтТехтТехт"/>
          <p:cNvSpPr txBox="1"/>
          <p:nvPr/>
        </p:nvSpPr>
        <p:spPr>
          <a:xfrm>
            <a:off x="7902249" y="7390281"/>
            <a:ext cx="857950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7200" dirty="0"/>
              <a:t>Спасибо за внимание!</a:t>
            </a:r>
            <a:endParaRPr sz="7200" dirty="0"/>
          </a:p>
        </p:txBody>
      </p:sp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75" y="2609528"/>
            <a:ext cx="3195850" cy="3090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36</Words>
  <Application>Microsoft Office PowerPoint</Application>
  <PresentationFormat>Произвольный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 Narrow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 Serebrennikov</dc:creator>
  <cp:lastModifiedBy>Alexandr Serebrennikov</cp:lastModifiedBy>
  <cp:revision>36</cp:revision>
  <dcterms:modified xsi:type="dcterms:W3CDTF">2019-11-26T12:39:53Z</dcterms:modified>
</cp:coreProperties>
</file>