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4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7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8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6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0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6D942-5018-41B9-81C3-239613BCD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-3" y="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B6EF9-F04D-4439-9F28-26DEC49B2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2949605"/>
            <a:ext cx="4023360" cy="1130886"/>
          </a:xfrm>
        </p:spPr>
        <p:txBody>
          <a:bodyPr anchor="b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Проект «Чат-бот </a:t>
            </a:r>
            <a:r>
              <a:rPr lang="ru-RU" sz="3200" dirty="0" err="1">
                <a:solidFill>
                  <a:schemeClr val="bg1"/>
                </a:solidFill>
              </a:rPr>
              <a:t>Вконтакте</a:t>
            </a:r>
            <a:r>
              <a:rPr lang="ru-RU" sz="3200" dirty="0">
                <a:solidFill>
                  <a:schemeClr val="bg1"/>
                </a:solidFill>
              </a:rPr>
              <a:t> «</a:t>
            </a:r>
            <a:r>
              <a:rPr lang="ru-RU" sz="3200" dirty="0" err="1">
                <a:solidFill>
                  <a:schemeClr val="bg1"/>
                </a:solidFill>
              </a:rPr>
              <a:t>Рецептики</a:t>
            </a:r>
            <a:r>
              <a:rPr lang="ru-RU" sz="32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2CCA32-7C92-42AC-8535-C373502B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683655"/>
            <a:ext cx="4343401" cy="1420250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Выполнил: Пинчук </a:t>
            </a:r>
            <a:r>
              <a:rPr lang="ru-RU" sz="1600" dirty="0" err="1">
                <a:solidFill>
                  <a:schemeClr val="bg1"/>
                </a:solidFill>
              </a:rPr>
              <a:t>сергей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Руководитель: </a:t>
            </a:r>
          </a:p>
          <a:p>
            <a:r>
              <a:rPr lang="ru-RU" sz="1600" dirty="0">
                <a:solidFill>
                  <a:schemeClr val="bg1"/>
                </a:solidFill>
              </a:rPr>
              <a:t>Светлова Виктория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50211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4C2A0-2F6D-4066-8B16-A91D7EEB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3A377-5F6B-4FB8-A005-D2C8CD51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Чат-бот «</a:t>
            </a:r>
            <a:r>
              <a:rPr lang="ru-RU" dirty="0" err="1"/>
              <a:t>Рецептики</a:t>
            </a:r>
            <a:r>
              <a:rPr lang="ru-RU" dirty="0"/>
              <a:t>» помогает подобрать рецепт блюда, основываюсь на тех продуктах, которые введёт пользователь.</a:t>
            </a:r>
          </a:p>
        </p:txBody>
      </p:sp>
    </p:spTree>
    <p:extLst>
      <p:ext uri="{BB962C8B-B14F-4D97-AF65-F5344CB8AC3E}">
        <p14:creationId xmlns:p14="http://schemas.microsoft.com/office/powerpoint/2010/main" val="200903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D7D5-1514-4004-BE67-A0910D9B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2F1BC-CC4E-497A-B05C-E3478CCF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Чат-бот </a:t>
            </a:r>
            <a:r>
              <a:rPr lang="ru-RU" dirty="0" err="1"/>
              <a:t>Вконтакте</a:t>
            </a:r>
            <a:r>
              <a:rPr lang="ru-RU" dirty="0"/>
              <a:t> полезен тем, что в странах СНГ </a:t>
            </a:r>
            <a:r>
              <a:rPr lang="ru-RU" dirty="0" err="1"/>
              <a:t>бо́льшая</a:t>
            </a:r>
            <a:r>
              <a:rPr lang="ru-RU" dirty="0"/>
              <a:t> часть населения пользуется именно этой соц. сетью, и на мой взгляд удобно делать всё не выходя из неё.</a:t>
            </a:r>
          </a:p>
        </p:txBody>
      </p:sp>
    </p:spTree>
    <p:extLst>
      <p:ext uri="{BB962C8B-B14F-4D97-AF65-F5344CB8AC3E}">
        <p14:creationId xmlns:p14="http://schemas.microsoft.com/office/powerpoint/2010/main" val="40924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28955-B252-48D2-91A0-83040B2C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86306-66A2-4D41-B59E-5377E052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написана на языке программирования </a:t>
            </a:r>
            <a:r>
              <a:rPr lang="ru-RU" dirty="0" err="1"/>
              <a:t>Python</a:t>
            </a:r>
            <a:r>
              <a:rPr lang="ru-RU" dirty="0"/>
              <a:t> с использованием библиотеки </a:t>
            </a:r>
            <a:r>
              <a:rPr lang="en-US" dirty="0" err="1"/>
              <a:t>vk_api</a:t>
            </a:r>
            <a:r>
              <a:rPr lang="ru-RU" dirty="0"/>
              <a:t>.</a:t>
            </a:r>
          </a:p>
          <a:p>
            <a:r>
              <a:rPr lang="ru-RU" dirty="0"/>
              <a:t>В программе использовалось множество функций, которые выполняют то или иное действие, дабы не писать повторно один и тот же код.</a:t>
            </a:r>
          </a:p>
          <a:p>
            <a:r>
              <a:rPr lang="ru-RU" dirty="0"/>
              <a:t>Для работы с базами данных использовалась БД SQLite3 и язык запросов SQL.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22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9B0C1-25E4-4870-B715-18CAB342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B84D7-158B-4B5F-B60A-C148BFC4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/>
              <a:t>WeatherBit</a:t>
            </a:r>
            <a:r>
              <a:rPr lang="en-US" sz="2400" dirty="0"/>
              <a:t> - API </a:t>
            </a:r>
            <a:r>
              <a:rPr lang="ru-RU" sz="2400" dirty="0"/>
              <a:t>погоды</a:t>
            </a:r>
          </a:p>
          <a:p>
            <a:pPr lvl="1"/>
            <a:r>
              <a:rPr lang="ru-RU" sz="2400" dirty="0" err="1"/>
              <a:t>Яндекс.Геокодер</a:t>
            </a:r>
            <a:endParaRPr lang="ru-RU" sz="2400" dirty="0"/>
          </a:p>
          <a:p>
            <a:pPr lvl="1"/>
            <a:r>
              <a:rPr lang="ru-RU" sz="2400" dirty="0"/>
              <a:t>Яндекс.</a:t>
            </a:r>
            <a:r>
              <a:rPr lang="en-US" sz="2400" dirty="0" err="1"/>
              <a:t>StaticMapAPI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336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5D846-37F1-4175-AD88-F2D835F2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964" y="859536"/>
            <a:ext cx="4094500" cy="865039"/>
          </a:xfrm>
        </p:spPr>
        <p:txBody>
          <a:bodyPr>
            <a:normAutofit fontScale="90000"/>
          </a:bodyPr>
          <a:lstStyle/>
          <a:p>
            <a:r>
              <a:rPr lang="ru-RU" sz="6700" dirty="0"/>
              <a:t>Скриншоты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5BF0447-0AC5-4D2B-B104-70D66DD99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056" y="1998471"/>
            <a:ext cx="7622632" cy="42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6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07749-278B-4E55-AF5B-CA7EE20B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BF67399-D3E8-462F-8EEB-E96F7C353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918" y="96736"/>
            <a:ext cx="6272163" cy="62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D3686-CA5A-4AB8-AFA3-4D8A3BB1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БД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79E5579-44BD-42CF-9F6E-BB9535BF5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726" y="2335686"/>
            <a:ext cx="8283658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6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13BAF-5DC2-467D-A0D1-A88D2EBA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1328F-C4E3-47CD-A650-C57030B6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0742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6E2"/>
      </a:lt2>
      <a:accent1>
        <a:srgbClr val="205BCC"/>
      </a:accent1>
      <a:accent2>
        <a:srgbClr val="31B1D9"/>
      </a:accent2>
      <a:accent3>
        <a:srgbClr val="5449E2"/>
      </a:accent3>
      <a:accent4>
        <a:srgbClr val="CC3620"/>
      </a:accent4>
      <a:accent5>
        <a:srgbClr val="DE9032"/>
      </a:accent5>
      <a:accent6>
        <a:srgbClr val="ACA61B"/>
      </a:accent6>
      <a:hlink>
        <a:srgbClr val="A17C3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137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Garamond</vt:lpstr>
      <vt:lpstr>RetrospectVTI</vt:lpstr>
      <vt:lpstr>Проект «Чат-бот Вконтакте «Рецептики»</vt:lpstr>
      <vt:lpstr>Идея проекта</vt:lpstr>
      <vt:lpstr>Актуальность</vt:lpstr>
      <vt:lpstr>Реализация</vt:lpstr>
      <vt:lpstr>Использованные API</vt:lpstr>
      <vt:lpstr>Скриншоты</vt:lpstr>
      <vt:lpstr>Презентация PowerPoint</vt:lpstr>
      <vt:lpstr>Структура БД</vt:lpstr>
      <vt:lpstr>Спасибо за внимание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«Чат-бот Вконтакте «Рецептики»</dc:title>
  <dc:creator>Сергей Пинчук</dc:creator>
  <cp:lastModifiedBy>Сергей Пинчук</cp:lastModifiedBy>
  <cp:revision>3</cp:revision>
  <dcterms:created xsi:type="dcterms:W3CDTF">2020-05-08T11:38:39Z</dcterms:created>
  <dcterms:modified xsi:type="dcterms:W3CDTF">2020-05-08T11:56:18Z</dcterms:modified>
</cp:coreProperties>
</file>