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1" r:id="rId9"/>
    <p:sldId id="266" r:id="rId10"/>
    <p:sldId id="267" r:id="rId11"/>
    <p:sldId id="262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4"/>
    <p:restoredTop sz="95135"/>
  </p:normalViewPr>
  <p:slideViewPr>
    <p:cSldViewPr snapToGrid="0" snapToObjects="1">
      <p:cViewPr varScale="1">
        <p:scale>
          <a:sx n="95" d="100"/>
          <a:sy n="95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6B244-FC26-4332-AC0B-27CD7BB38B1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3BF75D-880E-4E6A-A4B3-AF199E8506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ECDSA stands for the Elliptic Curve Digital Signature Algorithm which is currently in use for the as a signature algorithm in use in Bitcoin. Consider an elliptic curve group as a constrained set of points on a curve where one operation is easy in one direction but difficult in the other.</a:t>
          </a:r>
        </a:p>
      </dgm:t>
    </dgm:pt>
    <dgm:pt modelId="{C2427A75-D0FC-46A6-9BFB-01359581770E}" type="parTrans" cxnId="{2380D166-66E3-40B8-B6AD-C024F6E146C5}">
      <dgm:prSet/>
      <dgm:spPr/>
      <dgm:t>
        <a:bodyPr/>
        <a:lstStyle/>
        <a:p>
          <a:endParaRPr lang="en-US"/>
        </a:p>
      </dgm:t>
    </dgm:pt>
    <dgm:pt modelId="{C5DE4D0D-ED51-4920-B9D9-D648DDF0BA17}" type="sibTrans" cxnId="{2380D166-66E3-40B8-B6AD-C024F6E146C5}">
      <dgm:prSet/>
      <dgm:spPr/>
      <dgm:t>
        <a:bodyPr/>
        <a:lstStyle/>
        <a:p>
          <a:endParaRPr lang="en-US"/>
        </a:p>
      </dgm:t>
    </dgm:pt>
    <dgm:pt modelId="{E194832B-A49D-44DF-A80E-91E9DD9AAE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comparison to RSA, ECDSA uses shorter keys and requires fewer processing resources while maintaining good security. </a:t>
          </a:r>
        </a:p>
      </dgm:t>
    </dgm:pt>
    <dgm:pt modelId="{B72E9E42-4DD0-4041-8EBF-A8909E42423D}" type="parTrans" cxnId="{126ED38A-C13E-45F7-A5EC-AF3730004292}">
      <dgm:prSet/>
      <dgm:spPr/>
      <dgm:t>
        <a:bodyPr/>
        <a:lstStyle/>
        <a:p>
          <a:endParaRPr lang="en-US"/>
        </a:p>
      </dgm:t>
    </dgm:pt>
    <dgm:pt modelId="{0F89737E-399C-4A33-AA4C-FF9C5901A865}" type="sibTrans" cxnId="{126ED38A-C13E-45F7-A5EC-AF3730004292}">
      <dgm:prSet/>
      <dgm:spPr/>
      <dgm:t>
        <a:bodyPr/>
        <a:lstStyle/>
        <a:p>
          <a:endParaRPr lang="en-US"/>
        </a:p>
      </dgm:t>
    </dgm:pt>
    <dgm:pt modelId="{1A5A2773-18A1-488D-8014-844667B1F572}" type="pres">
      <dgm:prSet presAssocID="{8FD6B244-FC26-4332-AC0B-27CD7BB38B1A}" presName="root" presStyleCnt="0">
        <dgm:presLayoutVars>
          <dgm:dir/>
          <dgm:resizeHandles val="exact"/>
        </dgm:presLayoutVars>
      </dgm:prSet>
      <dgm:spPr/>
    </dgm:pt>
    <dgm:pt modelId="{8E722709-1E56-4037-85CB-3BA72898A563}" type="pres">
      <dgm:prSet presAssocID="{273BF75D-880E-4E6A-A4B3-AF199E85063B}" presName="compNode" presStyleCnt="0"/>
      <dgm:spPr/>
    </dgm:pt>
    <dgm:pt modelId="{213D4587-1D97-404F-992F-59329B9976DE}" type="pres">
      <dgm:prSet presAssocID="{273BF75D-880E-4E6A-A4B3-AF199E85063B}" presName="bgRect" presStyleLbl="bgShp" presStyleIdx="0" presStyleCnt="2"/>
      <dgm:spPr/>
    </dgm:pt>
    <dgm:pt modelId="{43B6BD2F-7166-47C7-97A0-C7655F68DD67}" type="pres">
      <dgm:prSet presAssocID="{273BF75D-880E-4E6A-A4B3-AF199E85063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C931586-700D-45A3-83AE-7E52D515EAD2}" type="pres">
      <dgm:prSet presAssocID="{273BF75D-880E-4E6A-A4B3-AF199E85063B}" presName="spaceRect" presStyleCnt="0"/>
      <dgm:spPr/>
    </dgm:pt>
    <dgm:pt modelId="{B449781C-2720-455D-8F8B-FB78A814CC11}" type="pres">
      <dgm:prSet presAssocID="{273BF75D-880E-4E6A-A4B3-AF199E85063B}" presName="parTx" presStyleLbl="revTx" presStyleIdx="0" presStyleCnt="2">
        <dgm:presLayoutVars>
          <dgm:chMax val="0"/>
          <dgm:chPref val="0"/>
        </dgm:presLayoutVars>
      </dgm:prSet>
      <dgm:spPr/>
    </dgm:pt>
    <dgm:pt modelId="{6D1252B9-35DE-4838-AF70-08D8DD7C2075}" type="pres">
      <dgm:prSet presAssocID="{C5DE4D0D-ED51-4920-B9D9-D648DDF0BA17}" presName="sibTrans" presStyleCnt="0"/>
      <dgm:spPr/>
    </dgm:pt>
    <dgm:pt modelId="{EE81E33D-CB01-4CA7-ADCA-3DA15D19EE09}" type="pres">
      <dgm:prSet presAssocID="{E194832B-A49D-44DF-A80E-91E9DD9AAEEB}" presName="compNode" presStyleCnt="0"/>
      <dgm:spPr/>
    </dgm:pt>
    <dgm:pt modelId="{D1DB82AB-5151-4D29-887F-2A1379700023}" type="pres">
      <dgm:prSet presAssocID="{E194832B-A49D-44DF-A80E-91E9DD9AAEEB}" presName="bgRect" presStyleLbl="bgShp" presStyleIdx="1" presStyleCnt="2"/>
      <dgm:spPr/>
    </dgm:pt>
    <dgm:pt modelId="{34B776B4-859E-4C9F-B68A-975E810E40EE}" type="pres">
      <dgm:prSet presAssocID="{E194832B-A49D-44DF-A80E-91E9DD9AAEE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399F52A-2FC0-4FB4-9417-1C3AD93B950B}" type="pres">
      <dgm:prSet presAssocID="{E194832B-A49D-44DF-A80E-91E9DD9AAEEB}" presName="spaceRect" presStyleCnt="0"/>
      <dgm:spPr/>
    </dgm:pt>
    <dgm:pt modelId="{65A31BEB-008B-4071-A4DF-EB53350B4EFE}" type="pres">
      <dgm:prSet presAssocID="{E194832B-A49D-44DF-A80E-91E9DD9AAEE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380D166-66E3-40B8-B6AD-C024F6E146C5}" srcId="{8FD6B244-FC26-4332-AC0B-27CD7BB38B1A}" destId="{273BF75D-880E-4E6A-A4B3-AF199E85063B}" srcOrd="0" destOrd="0" parTransId="{C2427A75-D0FC-46A6-9BFB-01359581770E}" sibTransId="{C5DE4D0D-ED51-4920-B9D9-D648DDF0BA17}"/>
    <dgm:cxn modelId="{126ED38A-C13E-45F7-A5EC-AF3730004292}" srcId="{8FD6B244-FC26-4332-AC0B-27CD7BB38B1A}" destId="{E194832B-A49D-44DF-A80E-91E9DD9AAEEB}" srcOrd="1" destOrd="0" parTransId="{B72E9E42-4DD0-4041-8EBF-A8909E42423D}" sibTransId="{0F89737E-399C-4A33-AA4C-FF9C5901A865}"/>
    <dgm:cxn modelId="{4DB0D4C6-5CC6-4FE7-8A30-7881A08F3C2F}" type="presOf" srcId="{273BF75D-880E-4E6A-A4B3-AF199E85063B}" destId="{B449781C-2720-455D-8F8B-FB78A814CC11}" srcOrd="0" destOrd="0" presId="urn:microsoft.com/office/officeart/2018/2/layout/IconVerticalSolidList"/>
    <dgm:cxn modelId="{6A181FE1-7E83-42EF-8106-91C00BB82D19}" type="presOf" srcId="{E194832B-A49D-44DF-A80E-91E9DD9AAEEB}" destId="{65A31BEB-008B-4071-A4DF-EB53350B4EFE}" srcOrd="0" destOrd="0" presId="urn:microsoft.com/office/officeart/2018/2/layout/IconVerticalSolidList"/>
    <dgm:cxn modelId="{E20935E7-D013-45DC-B937-FE1FCF6065D5}" type="presOf" srcId="{8FD6B244-FC26-4332-AC0B-27CD7BB38B1A}" destId="{1A5A2773-18A1-488D-8014-844667B1F572}" srcOrd="0" destOrd="0" presId="urn:microsoft.com/office/officeart/2018/2/layout/IconVerticalSolidList"/>
    <dgm:cxn modelId="{713408DF-E1A6-447F-B2F6-55505471968C}" type="presParOf" srcId="{1A5A2773-18A1-488D-8014-844667B1F572}" destId="{8E722709-1E56-4037-85CB-3BA72898A563}" srcOrd="0" destOrd="0" presId="urn:microsoft.com/office/officeart/2018/2/layout/IconVerticalSolidList"/>
    <dgm:cxn modelId="{8BAC7E17-2BC4-4945-B31A-69265250D217}" type="presParOf" srcId="{8E722709-1E56-4037-85CB-3BA72898A563}" destId="{213D4587-1D97-404F-992F-59329B9976DE}" srcOrd="0" destOrd="0" presId="urn:microsoft.com/office/officeart/2018/2/layout/IconVerticalSolidList"/>
    <dgm:cxn modelId="{08D06B03-136A-4D22-AAAB-23404880C8C9}" type="presParOf" srcId="{8E722709-1E56-4037-85CB-3BA72898A563}" destId="{43B6BD2F-7166-47C7-97A0-C7655F68DD67}" srcOrd="1" destOrd="0" presId="urn:microsoft.com/office/officeart/2018/2/layout/IconVerticalSolidList"/>
    <dgm:cxn modelId="{899236D6-BD93-47A5-9E4B-F682A117DDB4}" type="presParOf" srcId="{8E722709-1E56-4037-85CB-3BA72898A563}" destId="{FC931586-700D-45A3-83AE-7E52D515EAD2}" srcOrd="2" destOrd="0" presId="urn:microsoft.com/office/officeart/2018/2/layout/IconVerticalSolidList"/>
    <dgm:cxn modelId="{D04E6CFA-6571-4BE1-A201-10AB028D8CDC}" type="presParOf" srcId="{8E722709-1E56-4037-85CB-3BA72898A563}" destId="{B449781C-2720-455D-8F8B-FB78A814CC11}" srcOrd="3" destOrd="0" presId="urn:microsoft.com/office/officeart/2018/2/layout/IconVerticalSolidList"/>
    <dgm:cxn modelId="{FB917EC7-5F38-4E02-BECE-933135127F81}" type="presParOf" srcId="{1A5A2773-18A1-488D-8014-844667B1F572}" destId="{6D1252B9-35DE-4838-AF70-08D8DD7C2075}" srcOrd="1" destOrd="0" presId="urn:microsoft.com/office/officeart/2018/2/layout/IconVerticalSolidList"/>
    <dgm:cxn modelId="{B4564772-2D1C-4752-AC4F-D025AACCA554}" type="presParOf" srcId="{1A5A2773-18A1-488D-8014-844667B1F572}" destId="{EE81E33D-CB01-4CA7-ADCA-3DA15D19EE09}" srcOrd="2" destOrd="0" presId="urn:microsoft.com/office/officeart/2018/2/layout/IconVerticalSolidList"/>
    <dgm:cxn modelId="{5C024EA3-669A-4D71-9A4A-5ED8AC4D65C2}" type="presParOf" srcId="{EE81E33D-CB01-4CA7-ADCA-3DA15D19EE09}" destId="{D1DB82AB-5151-4D29-887F-2A1379700023}" srcOrd="0" destOrd="0" presId="urn:microsoft.com/office/officeart/2018/2/layout/IconVerticalSolidList"/>
    <dgm:cxn modelId="{CB27C5F0-D37F-4B4B-AAD7-7CEC8F8E4B40}" type="presParOf" srcId="{EE81E33D-CB01-4CA7-ADCA-3DA15D19EE09}" destId="{34B776B4-859E-4C9F-B68A-975E810E40EE}" srcOrd="1" destOrd="0" presId="urn:microsoft.com/office/officeart/2018/2/layout/IconVerticalSolidList"/>
    <dgm:cxn modelId="{CBED99C9-4514-4A80-97C8-0EBE793798A5}" type="presParOf" srcId="{EE81E33D-CB01-4CA7-ADCA-3DA15D19EE09}" destId="{0399F52A-2FC0-4FB4-9417-1C3AD93B950B}" srcOrd="2" destOrd="0" presId="urn:microsoft.com/office/officeart/2018/2/layout/IconVerticalSolidList"/>
    <dgm:cxn modelId="{0EEF1F49-7A6E-43C4-8955-BCBA627F0107}" type="presParOf" srcId="{EE81E33D-CB01-4CA7-ADCA-3DA15D19EE09}" destId="{65A31BEB-008B-4071-A4DF-EB53350B4E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49537D-BA5D-464C-8796-2D1493141428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BD2A440-7448-4F37-8414-2C873E1BBE70}">
      <dgm:prSet/>
      <dgm:spPr/>
      <dgm:t>
        <a:bodyPr/>
        <a:lstStyle/>
        <a:p>
          <a:r>
            <a:rPr lang="en-US" dirty="0"/>
            <a:t>The first element is that the universal domain variables.</a:t>
          </a:r>
        </a:p>
      </dgm:t>
    </dgm:pt>
    <dgm:pt modelId="{918E3D2A-F399-45E4-983C-A85E7392E5D3}" type="parTrans" cxnId="{34FBA360-A84C-49C0-A98E-B3A5907C41D7}">
      <dgm:prSet/>
      <dgm:spPr/>
      <dgm:t>
        <a:bodyPr/>
        <a:lstStyle/>
        <a:p>
          <a:endParaRPr lang="en-US"/>
        </a:p>
      </dgm:t>
    </dgm:pt>
    <dgm:pt modelId="{1BA0E07D-9E6A-4614-8924-19F35CEAA339}" type="sibTrans" cxnId="{34FBA360-A84C-49C0-A98E-B3A5907C41D7}">
      <dgm:prSet/>
      <dgm:spPr/>
      <dgm:t>
        <a:bodyPr/>
        <a:lstStyle/>
        <a:p>
          <a:endParaRPr lang="en-US"/>
        </a:p>
      </dgm:t>
    </dgm:pt>
    <dgm:pt modelId="{C7A72B70-DCCF-4DA3-99B3-967957F36FD2}">
      <dgm:prSet/>
      <dgm:spPr/>
      <dgm:t>
        <a:bodyPr/>
        <a:lstStyle/>
        <a:p>
          <a:r>
            <a:rPr lang="en-US" dirty="0"/>
            <a:t>The second one is that a sender should first create a pair of keys (public/private) key.</a:t>
          </a:r>
        </a:p>
      </dgm:t>
    </dgm:pt>
    <dgm:pt modelId="{CFF78710-7B83-4430-9244-61316B959F70}" type="parTrans" cxnId="{0E1A9D7E-7A11-4892-ADAD-0CF96AE0FD33}">
      <dgm:prSet/>
      <dgm:spPr/>
      <dgm:t>
        <a:bodyPr/>
        <a:lstStyle/>
        <a:p>
          <a:endParaRPr lang="en-US"/>
        </a:p>
      </dgm:t>
    </dgm:pt>
    <dgm:pt modelId="{718285BD-AD39-4762-8B0F-2405221B92C4}" type="sibTrans" cxnId="{0E1A9D7E-7A11-4892-ADAD-0CF96AE0FD33}">
      <dgm:prSet/>
      <dgm:spPr/>
      <dgm:t>
        <a:bodyPr/>
        <a:lstStyle/>
        <a:p>
          <a:endParaRPr lang="en-US"/>
        </a:p>
      </dgm:t>
    </dgm:pt>
    <dgm:pt modelId="{F1EA14EA-5AD4-4F5E-8719-4C3E9A0F07A0}">
      <dgm:prSet/>
      <dgm:spPr/>
      <dgm:t>
        <a:bodyPr/>
        <a:lstStyle/>
        <a:p>
          <a:r>
            <a:rPr lang="en-US" dirty="0"/>
            <a:t>The third one is that for message to be signed a hash value must be generated. </a:t>
          </a:r>
        </a:p>
      </dgm:t>
    </dgm:pt>
    <dgm:pt modelId="{00E9CB8C-FF61-4923-A055-8AD9EC74A92C}" type="parTrans" cxnId="{3CCD4168-ED6B-45DA-A06F-0E57FF7C8D63}">
      <dgm:prSet/>
      <dgm:spPr/>
      <dgm:t>
        <a:bodyPr/>
        <a:lstStyle/>
        <a:p>
          <a:endParaRPr lang="en-US"/>
        </a:p>
      </dgm:t>
    </dgm:pt>
    <dgm:pt modelId="{820535FB-6C95-4C41-BB7E-69A9B9C24845}" type="sibTrans" cxnId="{3CCD4168-ED6B-45DA-A06F-0E57FF7C8D63}">
      <dgm:prSet/>
      <dgm:spPr/>
      <dgm:t>
        <a:bodyPr/>
        <a:lstStyle/>
        <a:p>
          <a:endParaRPr lang="en-US"/>
        </a:p>
      </dgm:t>
    </dgm:pt>
    <dgm:pt modelId="{53F17AE0-5914-4706-A1A2-9538534E4204}">
      <dgm:prSet/>
      <dgm:spPr/>
      <dgm:t>
        <a:bodyPr/>
        <a:lstStyle/>
        <a:p>
          <a:r>
            <a:rPr lang="en-US" dirty="0"/>
            <a:t>The fourth one is for the message to be verified by the receiver they will use the public key, the domain settings, and the integer x as inputs. </a:t>
          </a:r>
        </a:p>
      </dgm:t>
    </dgm:pt>
    <dgm:pt modelId="{D6CFA0FE-BDF5-4EBB-AFC9-D3684C80BB3D}" type="parTrans" cxnId="{D00D0932-DBED-4112-9BC2-9864CB191768}">
      <dgm:prSet/>
      <dgm:spPr/>
      <dgm:t>
        <a:bodyPr/>
        <a:lstStyle/>
        <a:p>
          <a:endParaRPr lang="en-US"/>
        </a:p>
      </dgm:t>
    </dgm:pt>
    <dgm:pt modelId="{EC311855-E61F-45CE-94D0-23A102F37F07}" type="sibTrans" cxnId="{D00D0932-DBED-4112-9BC2-9864CB191768}">
      <dgm:prSet/>
      <dgm:spPr/>
      <dgm:t>
        <a:bodyPr/>
        <a:lstStyle/>
        <a:p>
          <a:endParaRPr lang="en-US"/>
        </a:p>
      </dgm:t>
    </dgm:pt>
    <dgm:pt modelId="{3962E96E-DB25-B842-A04B-51BF397568AD}" type="pres">
      <dgm:prSet presAssocID="{9749537D-BA5D-464C-8796-2D1493141428}" presName="vert0" presStyleCnt="0">
        <dgm:presLayoutVars>
          <dgm:dir/>
          <dgm:animOne val="branch"/>
          <dgm:animLvl val="lvl"/>
        </dgm:presLayoutVars>
      </dgm:prSet>
      <dgm:spPr/>
    </dgm:pt>
    <dgm:pt modelId="{5D5AA72A-F7CE-D74A-8A90-8E5AF25AD2EA}" type="pres">
      <dgm:prSet presAssocID="{8BD2A440-7448-4F37-8414-2C873E1BBE70}" presName="thickLine" presStyleLbl="alignNode1" presStyleIdx="0" presStyleCnt="4"/>
      <dgm:spPr/>
    </dgm:pt>
    <dgm:pt modelId="{41BF12EC-CAC3-F244-B02F-8EF159C56050}" type="pres">
      <dgm:prSet presAssocID="{8BD2A440-7448-4F37-8414-2C873E1BBE70}" presName="horz1" presStyleCnt="0"/>
      <dgm:spPr/>
    </dgm:pt>
    <dgm:pt modelId="{B05DF647-4F70-8B4E-A9BD-89C4BF48CB93}" type="pres">
      <dgm:prSet presAssocID="{8BD2A440-7448-4F37-8414-2C873E1BBE70}" presName="tx1" presStyleLbl="revTx" presStyleIdx="0" presStyleCnt="4"/>
      <dgm:spPr/>
    </dgm:pt>
    <dgm:pt modelId="{AFD443D2-D7A0-3549-93CF-DD4C885A6940}" type="pres">
      <dgm:prSet presAssocID="{8BD2A440-7448-4F37-8414-2C873E1BBE70}" presName="vert1" presStyleCnt="0"/>
      <dgm:spPr/>
    </dgm:pt>
    <dgm:pt modelId="{036254F3-37A1-1A43-8389-0B828C880A0B}" type="pres">
      <dgm:prSet presAssocID="{C7A72B70-DCCF-4DA3-99B3-967957F36FD2}" presName="thickLine" presStyleLbl="alignNode1" presStyleIdx="1" presStyleCnt="4"/>
      <dgm:spPr/>
    </dgm:pt>
    <dgm:pt modelId="{1EA95A29-0712-6945-849C-E5468F6D9162}" type="pres">
      <dgm:prSet presAssocID="{C7A72B70-DCCF-4DA3-99B3-967957F36FD2}" presName="horz1" presStyleCnt="0"/>
      <dgm:spPr/>
    </dgm:pt>
    <dgm:pt modelId="{778CB17B-8CF4-5942-9C46-4B372A570B66}" type="pres">
      <dgm:prSet presAssocID="{C7A72B70-DCCF-4DA3-99B3-967957F36FD2}" presName="tx1" presStyleLbl="revTx" presStyleIdx="1" presStyleCnt="4"/>
      <dgm:spPr/>
    </dgm:pt>
    <dgm:pt modelId="{82125EE0-7C57-3A4D-A752-B0CF71B366B8}" type="pres">
      <dgm:prSet presAssocID="{C7A72B70-DCCF-4DA3-99B3-967957F36FD2}" presName="vert1" presStyleCnt="0"/>
      <dgm:spPr/>
    </dgm:pt>
    <dgm:pt modelId="{B10A6343-0E84-EB49-91C6-1000BC0A9ABE}" type="pres">
      <dgm:prSet presAssocID="{F1EA14EA-5AD4-4F5E-8719-4C3E9A0F07A0}" presName="thickLine" presStyleLbl="alignNode1" presStyleIdx="2" presStyleCnt="4"/>
      <dgm:spPr/>
    </dgm:pt>
    <dgm:pt modelId="{7A151292-3259-7746-8E82-7F693FD1C95D}" type="pres">
      <dgm:prSet presAssocID="{F1EA14EA-5AD4-4F5E-8719-4C3E9A0F07A0}" presName="horz1" presStyleCnt="0"/>
      <dgm:spPr/>
    </dgm:pt>
    <dgm:pt modelId="{6223CD8E-4052-0843-A74B-CE3AFCBB58D1}" type="pres">
      <dgm:prSet presAssocID="{F1EA14EA-5AD4-4F5E-8719-4C3E9A0F07A0}" presName="tx1" presStyleLbl="revTx" presStyleIdx="2" presStyleCnt="4"/>
      <dgm:spPr/>
    </dgm:pt>
    <dgm:pt modelId="{A13CBAD0-3353-6141-99AA-2E512E58AC39}" type="pres">
      <dgm:prSet presAssocID="{F1EA14EA-5AD4-4F5E-8719-4C3E9A0F07A0}" presName="vert1" presStyleCnt="0"/>
      <dgm:spPr/>
    </dgm:pt>
    <dgm:pt modelId="{ABAEF477-3018-3B45-92FD-941544AC8085}" type="pres">
      <dgm:prSet presAssocID="{53F17AE0-5914-4706-A1A2-9538534E4204}" presName="thickLine" presStyleLbl="alignNode1" presStyleIdx="3" presStyleCnt="4"/>
      <dgm:spPr/>
    </dgm:pt>
    <dgm:pt modelId="{A509D8E4-738A-2242-B684-F4445F52CC55}" type="pres">
      <dgm:prSet presAssocID="{53F17AE0-5914-4706-A1A2-9538534E4204}" presName="horz1" presStyleCnt="0"/>
      <dgm:spPr/>
    </dgm:pt>
    <dgm:pt modelId="{4344BB04-A93A-2C4E-92DD-A7E2D0A098FB}" type="pres">
      <dgm:prSet presAssocID="{53F17AE0-5914-4706-A1A2-9538534E4204}" presName="tx1" presStyleLbl="revTx" presStyleIdx="3" presStyleCnt="4"/>
      <dgm:spPr/>
    </dgm:pt>
    <dgm:pt modelId="{5DFF502B-12F4-EE49-B49A-2578ED4EBB23}" type="pres">
      <dgm:prSet presAssocID="{53F17AE0-5914-4706-A1A2-9538534E4204}" presName="vert1" presStyleCnt="0"/>
      <dgm:spPr/>
    </dgm:pt>
  </dgm:ptLst>
  <dgm:cxnLst>
    <dgm:cxn modelId="{C65ADA17-4219-E64D-8F6F-BC40007EA11A}" type="presOf" srcId="{9749537D-BA5D-464C-8796-2D1493141428}" destId="{3962E96E-DB25-B842-A04B-51BF397568AD}" srcOrd="0" destOrd="0" presId="urn:microsoft.com/office/officeart/2008/layout/LinedList"/>
    <dgm:cxn modelId="{D00D0932-DBED-4112-9BC2-9864CB191768}" srcId="{9749537D-BA5D-464C-8796-2D1493141428}" destId="{53F17AE0-5914-4706-A1A2-9538534E4204}" srcOrd="3" destOrd="0" parTransId="{D6CFA0FE-BDF5-4EBB-AFC9-D3684C80BB3D}" sibTransId="{EC311855-E61F-45CE-94D0-23A102F37F07}"/>
    <dgm:cxn modelId="{A3666656-F118-4F41-8CE5-BA845F594BCB}" type="presOf" srcId="{C7A72B70-DCCF-4DA3-99B3-967957F36FD2}" destId="{778CB17B-8CF4-5942-9C46-4B372A570B66}" srcOrd="0" destOrd="0" presId="urn:microsoft.com/office/officeart/2008/layout/LinedList"/>
    <dgm:cxn modelId="{34FBA360-A84C-49C0-A98E-B3A5907C41D7}" srcId="{9749537D-BA5D-464C-8796-2D1493141428}" destId="{8BD2A440-7448-4F37-8414-2C873E1BBE70}" srcOrd="0" destOrd="0" parTransId="{918E3D2A-F399-45E4-983C-A85E7392E5D3}" sibTransId="{1BA0E07D-9E6A-4614-8924-19F35CEAA339}"/>
    <dgm:cxn modelId="{3CCD4168-ED6B-45DA-A06F-0E57FF7C8D63}" srcId="{9749537D-BA5D-464C-8796-2D1493141428}" destId="{F1EA14EA-5AD4-4F5E-8719-4C3E9A0F07A0}" srcOrd="2" destOrd="0" parTransId="{00E9CB8C-FF61-4923-A055-8AD9EC74A92C}" sibTransId="{820535FB-6C95-4C41-BB7E-69A9B9C24845}"/>
    <dgm:cxn modelId="{AC58026A-C1C6-5D47-812C-EAD62ECA7F7A}" type="presOf" srcId="{53F17AE0-5914-4706-A1A2-9538534E4204}" destId="{4344BB04-A93A-2C4E-92DD-A7E2D0A098FB}" srcOrd="0" destOrd="0" presId="urn:microsoft.com/office/officeart/2008/layout/LinedList"/>
    <dgm:cxn modelId="{1F683B7A-592F-7C48-870A-B97DE1B7047C}" type="presOf" srcId="{F1EA14EA-5AD4-4F5E-8719-4C3E9A0F07A0}" destId="{6223CD8E-4052-0843-A74B-CE3AFCBB58D1}" srcOrd="0" destOrd="0" presId="urn:microsoft.com/office/officeart/2008/layout/LinedList"/>
    <dgm:cxn modelId="{0E1A9D7E-7A11-4892-ADAD-0CF96AE0FD33}" srcId="{9749537D-BA5D-464C-8796-2D1493141428}" destId="{C7A72B70-DCCF-4DA3-99B3-967957F36FD2}" srcOrd="1" destOrd="0" parTransId="{CFF78710-7B83-4430-9244-61316B959F70}" sibTransId="{718285BD-AD39-4762-8B0F-2405221B92C4}"/>
    <dgm:cxn modelId="{91EC1DCB-7B88-BB4E-8F21-B3A0C3448784}" type="presOf" srcId="{8BD2A440-7448-4F37-8414-2C873E1BBE70}" destId="{B05DF647-4F70-8B4E-A9BD-89C4BF48CB93}" srcOrd="0" destOrd="0" presId="urn:microsoft.com/office/officeart/2008/layout/LinedList"/>
    <dgm:cxn modelId="{1F10F5C2-68FF-0A4F-93E8-6865C908358D}" type="presParOf" srcId="{3962E96E-DB25-B842-A04B-51BF397568AD}" destId="{5D5AA72A-F7CE-D74A-8A90-8E5AF25AD2EA}" srcOrd="0" destOrd="0" presId="urn:microsoft.com/office/officeart/2008/layout/LinedList"/>
    <dgm:cxn modelId="{1D0B1D35-D7EC-3547-AA34-9A5E8FD00E3E}" type="presParOf" srcId="{3962E96E-DB25-B842-A04B-51BF397568AD}" destId="{41BF12EC-CAC3-F244-B02F-8EF159C56050}" srcOrd="1" destOrd="0" presId="urn:microsoft.com/office/officeart/2008/layout/LinedList"/>
    <dgm:cxn modelId="{4485779F-81B5-504A-8DF1-61981C41C10F}" type="presParOf" srcId="{41BF12EC-CAC3-F244-B02F-8EF159C56050}" destId="{B05DF647-4F70-8B4E-A9BD-89C4BF48CB93}" srcOrd="0" destOrd="0" presId="urn:microsoft.com/office/officeart/2008/layout/LinedList"/>
    <dgm:cxn modelId="{7463C374-F126-7B4C-86D1-B7E8370250EF}" type="presParOf" srcId="{41BF12EC-CAC3-F244-B02F-8EF159C56050}" destId="{AFD443D2-D7A0-3549-93CF-DD4C885A6940}" srcOrd="1" destOrd="0" presId="urn:microsoft.com/office/officeart/2008/layout/LinedList"/>
    <dgm:cxn modelId="{F8BE186C-9260-2540-86B3-EB23C1C0645D}" type="presParOf" srcId="{3962E96E-DB25-B842-A04B-51BF397568AD}" destId="{036254F3-37A1-1A43-8389-0B828C880A0B}" srcOrd="2" destOrd="0" presId="urn:microsoft.com/office/officeart/2008/layout/LinedList"/>
    <dgm:cxn modelId="{2EF1355B-865E-F54D-86A0-F7A1F27A7ACC}" type="presParOf" srcId="{3962E96E-DB25-B842-A04B-51BF397568AD}" destId="{1EA95A29-0712-6945-849C-E5468F6D9162}" srcOrd="3" destOrd="0" presId="urn:microsoft.com/office/officeart/2008/layout/LinedList"/>
    <dgm:cxn modelId="{29ED3C3D-0155-4449-8470-7E8BF6E3526A}" type="presParOf" srcId="{1EA95A29-0712-6945-849C-E5468F6D9162}" destId="{778CB17B-8CF4-5942-9C46-4B372A570B66}" srcOrd="0" destOrd="0" presId="urn:microsoft.com/office/officeart/2008/layout/LinedList"/>
    <dgm:cxn modelId="{813B7F7D-C7CD-8042-A690-7B5C216D53E4}" type="presParOf" srcId="{1EA95A29-0712-6945-849C-E5468F6D9162}" destId="{82125EE0-7C57-3A4D-A752-B0CF71B366B8}" srcOrd="1" destOrd="0" presId="urn:microsoft.com/office/officeart/2008/layout/LinedList"/>
    <dgm:cxn modelId="{B9B62A10-94B2-F74A-A5E3-08A33B2428E2}" type="presParOf" srcId="{3962E96E-DB25-B842-A04B-51BF397568AD}" destId="{B10A6343-0E84-EB49-91C6-1000BC0A9ABE}" srcOrd="4" destOrd="0" presId="urn:microsoft.com/office/officeart/2008/layout/LinedList"/>
    <dgm:cxn modelId="{60EA8029-36C7-E04F-BECE-1FFFA87B3E2B}" type="presParOf" srcId="{3962E96E-DB25-B842-A04B-51BF397568AD}" destId="{7A151292-3259-7746-8E82-7F693FD1C95D}" srcOrd="5" destOrd="0" presId="urn:microsoft.com/office/officeart/2008/layout/LinedList"/>
    <dgm:cxn modelId="{EFE88267-FEBE-BF4B-B171-42CBF9F40367}" type="presParOf" srcId="{7A151292-3259-7746-8E82-7F693FD1C95D}" destId="{6223CD8E-4052-0843-A74B-CE3AFCBB58D1}" srcOrd="0" destOrd="0" presId="urn:microsoft.com/office/officeart/2008/layout/LinedList"/>
    <dgm:cxn modelId="{CB127147-A11D-7F4D-AD3C-15C726B3F0F9}" type="presParOf" srcId="{7A151292-3259-7746-8E82-7F693FD1C95D}" destId="{A13CBAD0-3353-6141-99AA-2E512E58AC39}" srcOrd="1" destOrd="0" presId="urn:microsoft.com/office/officeart/2008/layout/LinedList"/>
    <dgm:cxn modelId="{BE7FA21E-39E8-E241-87A2-89FB2222ADD0}" type="presParOf" srcId="{3962E96E-DB25-B842-A04B-51BF397568AD}" destId="{ABAEF477-3018-3B45-92FD-941544AC8085}" srcOrd="6" destOrd="0" presId="urn:microsoft.com/office/officeart/2008/layout/LinedList"/>
    <dgm:cxn modelId="{368DB36F-C56D-E647-B0CE-14D5D83A8D5F}" type="presParOf" srcId="{3962E96E-DB25-B842-A04B-51BF397568AD}" destId="{A509D8E4-738A-2242-B684-F4445F52CC55}" srcOrd="7" destOrd="0" presId="urn:microsoft.com/office/officeart/2008/layout/LinedList"/>
    <dgm:cxn modelId="{30176AEB-50D8-C343-BD59-F6E359C0D9D7}" type="presParOf" srcId="{A509D8E4-738A-2242-B684-F4445F52CC55}" destId="{4344BB04-A93A-2C4E-92DD-A7E2D0A098FB}" srcOrd="0" destOrd="0" presId="urn:microsoft.com/office/officeart/2008/layout/LinedList"/>
    <dgm:cxn modelId="{76CF0EC4-2D58-0D4B-8DEA-FF0891CE1188}" type="presParOf" srcId="{A509D8E4-738A-2242-B684-F4445F52CC55}" destId="{5DFF502B-12F4-EE49-B49A-2578ED4EBB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AB7FBD-21B9-457D-8E30-90D83C0F281C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C7BB46B-D521-416A-86E0-9F965878B496}">
      <dgm:prSet/>
      <dgm:spPr/>
      <dgm:t>
        <a:bodyPr/>
        <a:lstStyle/>
        <a:p>
          <a:r>
            <a:rPr lang="en-US" dirty="0"/>
            <a:t>Following the computation of the message digest, a random number generator is used to generate a value k for the elliptic curve computations. </a:t>
          </a:r>
        </a:p>
      </dgm:t>
    </dgm:pt>
    <dgm:pt modelId="{BCD9D370-76AA-41DC-A3FA-A80608D4F588}" type="parTrans" cxnId="{91CCF5A5-709A-4444-A26E-197503C81B8D}">
      <dgm:prSet/>
      <dgm:spPr/>
      <dgm:t>
        <a:bodyPr/>
        <a:lstStyle/>
        <a:p>
          <a:endParaRPr lang="en-US"/>
        </a:p>
      </dgm:t>
    </dgm:pt>
    <dgm:pt modelId="{7E4446CD-CEC5-4423-9761-1E9BC58CD3E1}" type="sibTrans" cxnId="{91CCF5A5-709A-4444-A26E-197503C81B8D}">
      <dgm:prSet/>
      <dgm:spPr/>
      <dgm:t>
        <a:bodyPr/>
        <a:lstStyle/>
        <a:p>
          <a:endParaRPr lang="en-US"/>
        </a:p>
      </dgm:t>
    </dgm:pt>
    <dgm:pt modelId="{D1738901-B908-4B0B-97FE-A634A4C428F2}">
      <dgm:prSet/>
      <dgm:spPr/>
      <dgm:t>
        <a:bodyPr/>
        <a:lstStyle/>
        <a:p>
          <a:r>
            <a:rPr lang="en-US" dirty="0"/>
            <a:t>Here we will generate a random number (k), such that </a:t>
          </a:r>
          <a:r>
            <a:rPr lang="en-US" b="1" dirty="0">
              <a:solidFill>
                <a:schemeClr val="accent5">
                  <a:lumMod val="75000"/>
                </a:schemeClr>
              </a:solidFill>
            </a:rPr>
            <a:t>(x, y) = k*G</a:t>
          </a:r>
          <a:r>
            <a:rPr lang="en-US" dirty="0"/>
            <a:t>, and a random secret number (r), such that </a:t>
          </a:r>
          <a:r>
            <a:rPr lang="en-US" b="1" dirty="0">
              <a:solidFill>
                <a:schemeClr val="accent5">
                  <a:lumMod val="75000"/>
                </a:schemeClr>
              </a:solidFill>
            </a:rPr>
            <a:t>r=x mod n. </a:t>
          </a:r>
        </a:p>
      </dgm:t>
    </dgm:pt>
    <dgm:pt modelId="{A8DDAD8C-2415-45B9-9C9F-7603444BB822}" type="parTrans" cxnId="{F491FD15-72CA-4BAF-8D52-BE8FFAD14744}">
      <dgm:prSet/>
      <dgm:spPr/>
      <dgm:t>
        <a:bodyPr/>
        <a:lstStyle/>
        <a:p>
          <a:endParaRPr lang="en-US"/>
        </a:p>
      </dgm:t>
    </dgm:pt>
    <dgm:pt modelId="{5C376FDF-146F-49A3-BE46-37B6A0B9D55A}" type="sibTrans" cxnId="{F491FD15-72CA-4BAF-8D52-BE8FFAD14744}">
      <dgm:prSet/>
      <dgm:spPr/>
      <dgm:t>
        <a:bodyPr/>
        <a:lstStyle/>
        <a:p>
          <a:endParaRPr lang="en-US"/>
        </a:p>
      </dgm:t>
    </dgm:pt>
    <dgm:pt modelId="{5D3B1119-C850-4DC0-9F7F-407589F92299}">
      <dgm:prSet/>
      <dgm:spPr/>
      <dgm:t>
        <a:bodyPr/>
        <a:lstStyle/>
        <a:p>
          <a:r>
            <a:rPr lang="en-US" dirty="0"/>
            <a:t>In this step using a secure hash we the variable-length message is first changed to a fixed-length message digest </a:t>
          </a:r>
          <a:r>
            <a:rPr lang="en-US" b="1" dirty="0">
              <a:solidFill>
                <a:schemeClr val="accent5">
                  <a:lumMod val="75000"/>
                </a:schemeClr>
              </a:solidFill>
            </a:rPr>
            <a:t>H(m), e=H(m). </a:t>
          </a:r>
        </a:p>
      </dgm:t>
    </dgm:pt>
    <dgm:pt modelId="{5396E7EE-30FD-425B-B5DF-3EB226F19B10}" type="parTrans" cxnId="{170B113B-D20B-468D-9D44-CFCBB1BE282B}">
      <dgm:prSet/>
      <dgm:spPr/>
      <dgm:t>
        <a:bodyPr/>
        <a:lstStyle/>
        <a:p>
          <a:endParaRPr lang="en-US"/>
        </a:p>
      </dgm:t>
    </dgm:pt>
    <dgm:pt modelId="{39B15170-FB74-4F45-8F92-5DF388E72CC1}" type="sibTrans" cxnId="{170B113B-D20B-468D-9D44-CFCBB1BE282B}">
      <dgm:prSet/>
      <dgm:spPr/>
      <dgm:t>
        <a:bodyPr/>
        <a:lstStyle/>
        <a:p>
          <a:endParaRPr lang="en-US"/>
        </a:p>
      </dgm:t>
    </dgm:pt>
    <dgm:pt modelId="{47E155E6-F84E-4619-96C2-83E33A985BB8}">
      <dgm:prSet/>
      <dgm:spPr/>
      <dgm:t>
        <a:bodyPr/>
        <a:lstStyle/>
        <a:p>
          <a:r>
            <a:rPr lang="en-US"/>
            <a:t>After r is successfully computed, s is computed according to equation using scalar operations. Inputs are the message digest h(m); the private key d; r; and the random number k: </a:t>
          </a:r>
        </a:p>
      </dgm:t>
    </dgm:pt>
    <dgm:pt modelId="{9E3D4FD9-B3AA-4E95-97C2-3DF70035F095}" type="parTrans" cxnId="{312C2347-4196-4827-9F84-73B4109329AF}">
      <dgm:prSet/>
      <dgm:spPr/>
      <dgm:t>
        <a:bodyPr/>
        <a:lstStyle/>
        <a:p>
          <a:endParaRPr lang="en-US"/>
        </a:p>
      </dgm:t>
    </dgm:pt>
    <dgm:pt modelId="{32AE6558-182C-454A-828A-A3DAA65E270C}" type="sibTrans" cxnId="{312C2347-4196-4827-9F84-73B4109329AF}">
      <dgm:prSet/>
      <dgm:spPr/>
      <dgm:t>
        <a:bodyPr/>
        <a:lstStyle/>
        <a:p>
          <a:endParaRPr lang="en-US"/>
        </a:p>
      </dgm:t>
    </dgm:pt>
    <dgm:pt modelId="{E878B826-E167-4BAB-A5A1-EBE8CD5C33A1}">
      <dgm:prSet/>
      <dgm:spPr/>
      <dgm:t>
        <a:bodyPr/>
        <a:lstStyle/>
        <a:p>
          <a:r>
            <a:rPr lang="en-US" b="1" dirty="0">
              <a:solidFill>
                <a:schemeClr val="accent5">
                  <a:lumMod val="75000"/>
                </a:schemeClr>
              </a:solidFill>
            </a:rPr>
            <a:t>s = (k</a:t>
          </a:r>
          <a:r>
            <a:rPr lang="en-US" b="1" baseline="30000" dirty="0">
              <a:solidFill>
                <a:schemeClr val="accent5">
                  <a:lumMod val="75000"/>
                </a:schemeClr>
              </a:solidFill>
            </a:rPr>
            <a:t>-1</a:t>
          </a:r>
          <a:r>
            <a:rPr lang="en-US" b="1" dirty="0">
              <a:solidFill>
                <a:schemeClr val="accent5">
                  <a:lumMod val="75000"/>
                </a:schemeClr>
              </a:solidFill>
            </a:rPr>
            <a:t> (h(m) + d * r) mod n</a:t>
          </a:r>
        </a:p>
      </dgm:t>
    </dgm:pt>
    <dgm:pt modelId="{EF83D73F-A272-4114-8C1F-48D8864E73D8}" type="parTrans" cxnId="{4D234EFE-67D3-4EF6-87A1-511533B615BC}">
      <dgm:prSet/>
      <dgm:spPr/>
      <dgm:t>
        <a:bodyPr/>
        <a:lstStyle/>
        <a:p>
          <a:endParaRPr lang="en-US"/>
        </a:p>
      </dgm:t>
    </dgm:pt>
    <dgm:pt modelId="{7928D8A8-D19E-490D-AB3A-BC4E695F4A05}" type="sibTrans" cxnId="{4D234EFE-67D3-4EF6-87A1-511533B615BC}">
      <dgm:prSet/>
      <dgm:spPr/>
      <dgm:t>
        <a:bodyPr/>
        <a:lstStyle/>
        <a:p>
          <a:endParaRPr lang="en-US"/>
        </a:p>
      </dgm:t>
    </dgm:pt>
    <dgm:pt modelId="{A4C35B2C-BB6E-B748-8280-DFE77F72111F}" type="pres">
      <dgm:prSet presAssocID="{39AB7FBD-21B9-457D-8E30-90D83C0F281C}" presName="vert0" presStyleCnt="0">
        <dgm:presLayoutVars>
          <dgm:dir/>
          <dgm:animOne val="branch"/>
          <dgm:animLvl val="lvl"/>
        </dgm:presLayoutVars>
      </dgm:prSet>
      <dgm:spPr/>
    </dgm:pt>
    <dgm:pt modelId="{D5A257FE-E7D3-4A4F-B7D3-FA2AF3B06E50}" type="pres">
      <dgm:prSet presAssocID="{1C7BB46B-D521-416A-86E0-9F965878B496}" presName="thickLine" presStyleLbl="alignNode1" presStyleIdx="0" presStyleCnt="5"/>
      <dgm:spPr/>
    </dgm:pt>
    <dgm:pt modelId="{1483E85A-1C2F-394B-A1FC-EDE2E731DD7F}" type="pres">
      <dgm:prSet presAssocID="{1C7BB46B-D521-416A-86E0-9F965878B496}" presName="horz1" presStyleCnt="0"/>
      <dgm:spPr/>
    </dgm:pt>
    <dgm:pt modelId="{7F1B69C6-BA14-C946-8DEA-5382DEF6872E}" type="pres">
      <dgm:prSet presAssocID="{1C7BB46B-D521-416A-86E0-9F965878B496}" presName="tx1" presStyleLbl="revTx" presStyleIdx="0" presStyleCnt="5"/>
      <dgm:spPr/>
    </dgm:pt>
    <dgm:pt modelId="{01395772-7E54-4044-B8FE-5F3DF777C615}" type="pres">
      <dgm:prSet presAssocID="{1C7BB46B-D521-416A-86E0-9F965878B496}" presName="vert1" presStyleCnt="0"/>
      <dgm:spPr/>
    </dgm:pt>
    <dgm:pt modelId="{8B9E9352-011E-0E44-9FC9-632DD997BDBD}" type="pres">
      <dgm:prSet presAssocID="{D1738901-B908-4B0B-97FE-A634A4C428F2}" presName="thickLine" presStyleLbl="alignNode1" presStyleIdx="1" presStyleCnt="5"/>
      <dgm:spPr/>
    </dgm:pt>
    <dgm:pt modelId="{9D35B777-12A1-D04C-BE3C-AB0A282069DD}" type="pres">
      <dgm:prSet presAssocID="{D1738901-B908-4B0B-97FE-A634A4C428F2}" presName="horz1" presStyleCnt="0"/>
      <dgm:spPr/>
    </dgm:pt>
    <dgm:pt modelId="{7B1ED5E8-3FB8-C043-B124-7229B5644D48}" type="pres">
      <dgm:prSet presAssocID="{D1738901-B908-4B0B-97FE-A634A4C428F2}" presName="tx1" presStyleLbl="revTx" presStyleIdx="1" presStyleCnt="5"/>
      <dgm:spPr/>
    </dgm:pt>
    <dgm:pt modelId="{980CF24E-3FAF-4E49-9B65-B2D20C4CB79B}" type="pres">
      <dgm:prSet presAssocID="{D1738901-B908-4B0B-97FE-A634A4C428F2}" presName="vert1" presStyleCnt="0"/>
      <dgm:spPr/>
    </dgm:pt>
    <dgm:pt modelId="{C6A12C07-0349-E644-9A3F-7F9A8803BE9F}" type="pres">
      <dgm:prSet presAssocID="{5D3B1119-C850-4DC0-9F7F-407589F92299}" presName="thickLine" presStyleLbl="alignNode1" presStyleIdx="2" presStyleCnt="5"/>
      <dgm:spPr/>
    </dgm:pt>
    <dgm:pt modelId="{BBD7F028-BDB5-7D4C-8DC5-3EA8BDE71898}" type="pres">
      <dgm:prSet presAssocID="{5D3B1119-C850-4DC0-9F7F-407589F92299}" presName="horz1" presStyleCnt="0"/>
      <dgm:spPr/>
    </dgm:pt>
    <dgm:pt modelId="{6C60F38B-2BEF-0D49-8BA9-40807BCD8CD2}" type="pres">
      <dgm:prSet presAssocID="{5D3B1119-C850-4DC0-9F7F-407589F92299}" presName="tx1" presStyleLbl="revTx" presStyleIdx="2" presStyleCnt="5"/>
      <dgm:spPr/>
    </dgm:pt>
    <dgm:pt modelId="{5D9C9AB0-4437-2E48-9308-96B9F4027F94}" type="pres">
      <dgm:prSet presAssocID="{5D3B1119-C850-4DC0-9F7F-407589F92299}" presName="vert1" presStyleCnt="0"/>
      <dgm:spPr/>
    </dgm:pt>
    <dgm:pt modelId="{51DAEAFD-50B6-6D4E-8A75-35D03B092027}" type="pres">
      <dgm:prSet presAssocID="{47E155E6-F84E-4619-96C2-83E33A985BB8}" presName="thickLine" presStyleLbl="alignNode1" presStyleIdx="3" presStyleCnt="5"/>
      <dgm:spPr/>
    </dgm:pt>
    <dgm:pt modelId="{ADD04C1D-22FE-C144-9BF9-390DF6D8B81C}" type="pres">
      <dgm:prSet presAssocID="{47E155E6-F84E-4619-96C2-83E33A985BB8}" presName="horz1" presStyleCnt="0"/>
      <dgm:spPr/>
    </dgm:pt>
    <dgm:pt modelId="{56702B41-3B2F-E64F-B19F-B13BB41AC725}" type="pres">
      <dgm:prSet presAssocID="{47E155E6-F84E-4619-96C2-83E33A985BB8}" presName="tx1" presStyleLbl="revTx" presStyleIdx="3" presStyleCnt="5"/>
      <dgm:spPr/>
    </dgm:pt>
    <dgm:pt modelId="{EA2129E2-E6B2-FA45-B471-A091FB5E564D}" type="pres">
      <dgm:prSet presAssocID="{47E155E6-F84E-4619-96C2-83E33A985BB8}" presName="vert1" presStyleCnt="0"/>
      <dgm:spPr/>
    </dgm:pt>
    <dgm:pt modelId="{CE26FBF5-AF75-6642-8169-C4D51C92D72B}" type="pres">
      <dgm:prSet presAssocID="{E878B826-E167-4BAB-A5A1-EBE8CD5C33A1}" presName="thickLine" presStyleLbl="alignNode1" presStyleIdx="4" presStyleCnt="5"/>
      <dgm:spPr/>
    </dgm:pt>
    <dgm:pt modelId="{96C9B4BB-0EAB-7B40-A276-B2A4A2247367}" type="pres">
      <dgm:prSet presAssocID="{E878B826-E167-4BAB-A5A1-EBE8CD5C33A1}" presName="horz1" presStyleCnt="0"/>
      <dgm:spPr/>
    </dgm:pt>
    <dgm:pt modelId="{C3B25C7E-E808-B741-9A50-0DFB9CC92144}" type="pres">
      <dgm:prSet presAssocID="{E878B826-E167-4BAB-A5A1-EBE8CD5C33A1}" presName="tx1" presStyleLbl="revTx" presStyleIdx="4" presStyleCnt="5"/>
      <dgm:spPr/>
    </dgm:pt>
    <dgm:pt modelId="{9A238370-9047-E544-8A12-39F2DCFA3C8D}" type="pres">
      <dgm:prSet presAssocID="{E878B826-E167-4BAB-A5A1-EBE8CD5C33A1}" presName="vert1" presStyleCnt="0"/>
      <dgm:spPr/>
    </dgm:pt>
  </dgm:ptLst>
  <dgm:cxnLst>
    <dgm:cxn modelId="{F491FD15-72CA-4BAF-8D52-BE8FFAD14744}" srcId="{39AB7FBD-21B9-457D-8E30-90D83C0F281C}" destId="{D1738901-B908-4B0B-97FE-A634A4C428F2}" srcOrd="1" destOrd="0" parTransId="{A8DDAD8C-2415-45B9-9C9F-7603444BB822}" sibTransId="{5C376FDF-146F-49A3-BE46-37B6A0B9D55A}"/>
    <dgm:cxn modelId="{63E9632F-2103-6446-A4EB-6A7D6FAED53D}" type="presOf" srcId="{47E155E6-F84E-4619-96C2-83E33A985BB8}" destId="{56702B41-3B2F-E64F-B19F-B13BB41AC725}" srcOrd="0" destOrd="0" presId="urn:microsoft.com/office/officeart/2008/layout/LinedList"/>
    <dgm:cxn modelId="{170B113B-D20B-468D-9D44-CFCBB1BE282B}" srcId="{39AB7FBD-21B9-457D-8E30-90D83C0F281C}" destId="{5D3B1119-C850-4DC0-9F7F-407589F92299}" srcOrd="2" destOrd="0" parTransId="{5396E7EE-30FD-425B-B5DF-3EB226F19B10}" sibTransId="{39B15170-FB74-4F45-8F92-5DF388E72CC1}"/>
    <dgm:cxn modelId="{312C2347-4196-4827-9F84-73B4109329AF}" srcId="{39AB7FBD-21B9-457D-8E30-90D83C0F281C}" destId="{47E155E6-F84E-4619-96C2-83E33A985BB8}" srcOrd="3" destOrd="0" parTransId="{9E3D4FD9-B3AA-4E95-97C2-3DF70035F095}" sibTransId="{32AE6558-182C-454A-828A-A3DAA65E270C}"/>
    <dgm:cxn modelId="{130F3B49-1750-E047-973D-139B41937A0E}" type="presOf" srcId="{39AB7FBD-21B9-457D-8E30-90D83C0F281C}" destId="{A4C35B2C-BB6E-B748-8280-DFE77F72111F}" srcOrd="0" destOrd="0" presId="urn:microsoft.com/office/officeart/2008/layout/LinedList"/>
    <dgm:cxn modelId="{F0A23553-14B4-274C-A6B3-3C52F1B4EEEA}" type="presOf" srcId="{1C7BB46B-D521-416A-86E0-9F965878B496}" destId="{7F1B69C6-BA14-C946-8DEA-5382DEF6872E}" srcOrd="0" destOrd="0" presId="urn:microsoft.com/office/officeart/2008/layout/LinedList"/>
    <dgm:cxn modelId="{91CCF5A5-709A-4444-A26E-197503C81B8D}" srcId="{39AB7FBD-21B9-457D-8E30-90D83C0F281C}" destId="{1C7BB46B-D521-416A-86E0-9F965878B496}" srcOrd="0" destOrd="0" parTransId="{BCD9D370-76AA-41DC-A3FA-A80608D4F588}" sibTransId="{7E4446CD-CEC5-4423-9761-1E9BC58CD3E1}"/>
    <dgm:cxn modelId="{BFA10BCD-50EC-BB4B-97C0-F6C6065C311E}" type="presOf" srcId="{D1738901-B908-4B0B-97FE-A634A4C428F2}" destId="{7B1ED5E8-3FB8-C043-B124-7229B5644D48}" srcOrd="0" destOrd="0" presId="urn:microsoft.com/office/officeart/2008/layout/LinedList"/>
    <dgm:cxn modelId="{3763AFD9-5ADF-5A4C-9E6F-F6AD12472048}" type="presOf" srcId="{E878B826-E167-4BAB-A5A1-EBE8CD5C33A1}" destId="{C3B25C7E-E808-B741-9A50-0DFB9CC92144}" srcOrd="0" destOrd="0" presId="urn:microsoft.com/office/officeart/2008/layout/LinedList"/>
    <dgm:cxn modelId="{A21C4AEF-7421-8949-8F6F-C3841C778452}" type="presOf" srcId="{5D3B1119-C850-4DC0-9F7F-407589F92299}" destId="{6C60F38B-2BEF-0D49-8BA9-40807BCD8CD2}" srcOrd="0" destOrd="0" presId="urn:microsoft.com/office/officeart/2008/layout/LinedList"/>
    <dgm:cxn modelId="{4D234EFE-67D3-4EF6-87A1-511533B615BC}" srcId="{39AB7FBD-21B9-457D-8E30-90D83C0F281C}" destId="{E878B826-E167-4BAB-A5A1-EBE8CD5C33A1}" srcOrd="4" destOrd="0" parTransId="{EF83D73F-A272-4114-8C1F-48D8864E73D8}" sibTransId="{7928D8A8-D19E-490D-AB3A-BC4E695F4A05}"/>
    <dgm:cxn modelId="{0F57E01D-9BE3-6748-8293-5D6DED60E297}" type="presParOf" srcId="{A4C35B2C-BB6E-B748-8280-DFE77F72111F}" destId="{D5A257FE-E7D3-4A4F-B7D3-FA2AF3B06E50}" srcOrd="0" destOrd="0" presId="urn:microsoft.com/office/officeart/2008/layout/LinedList"/>
    <dgm:cxn modelId="{5E4C9F0A-2144-134A-BDFB-AFE1286FEC6D}" type="presParOf" srcId="{A4C35B2C-BB6E-B748-8280-DFE77F72111F}" destId="{1483E85A-1C2F-394B-A1FC-EDE2E731DD7F}" srcOrd="1" destOrd="0" presId="urn:microsoft.com/office/officeart/2008/layout/LinedList"/>
    <dgm:cxn modelId="{29547031-9762-D449-A247-948211ABFE95}" type="presParOf" srcId="{1483E85A-1C2F-394B-A1FC-EDE2E731DD7F}" destId="{7F1B69C6-BA14-C946-8DEA-5382DEF6872E}" srcOrd="0" destOrd="0" presId="urn:microsoft.com/office/officeart/2008/layout/LinedList"/>
    <dgm:cxn modelId="{F4F4B8FE-9AAC-8240-89B9-904DAC769398}" type="presParOf" srcId="{1483E85A-1C2F-394B-A1FC-EDE2E731DD7F}" destId="{01395772-7E54-4044-B8FE-5F3DF777C615}" srcOrd="1" destOrd="0" presId="urn:microsoft.com/office/officeart/2008/layout/LinedList"/>
    <dgm:cxn modelId="{4EE0E94E-9F19-3D49-8157-5366A9E1AEBD}" type="presParOf" srcId="{A4C35B2C-BB6E-B748-8280-DFE77F72111F}" destId="{8B9E9352-011E-0E44-9FC9-632DD997BDBD}" srcOrd="2" destOrd="0" presId="urn:microsoft.com/office/officeart/2008/layout/LinedList"/>
    <dgm:cxn modelId="{035F92E0-B5F3-794C-8A34-8D39671CA229}" type="presParOf" srcId="{A4C35B2C-BB6E-B748-8280-DFE77F72111F}" destId="{9D35B777-12A1-D04C-BE3C-AB0A282069DD}" srcOrd="3" destOrd="0" presId="urn:microsoft.com/office/officeart/2008/layout/LinedList"/>
    <dgm:cxn modelId="{C9E8AE36-960A-8943-981C-92B8F00801C9}" type="presParOf" srcId="{9D35B777-12A1-D04C-BE3C-AB0A282069DD}" destId="{7B1ED5E8-3FB8-C043-B124-7229B5644D48}" srcOrd="0" destOrd="0" presId="urn:microsoft.com/office/officeart/2008/layout/LinedList"/>
    <dgm:cxn modelId="{DE80F42F-4C2C-604C-9861-099E83BC66F9}" type="presParOf" srcId="{9D35B777-12A1-D04C-BE3C-AB0A282069DD}" destId="{980CF24E-3FAF-4E49-9B65-B2D20C4CB79B}" srcOrd="1" destOrd="0" presId="urn:microsoft.com/office/officeart/2008/layout/LinedList"/>
    <dgm:cxn modelId="{5D577233-C45F-0A40-ADE4-228FF776E599}" type="presParOf" srcId="{A4C35B2C-BB6E-B748-8280-DFE77F72111F}" destId="{C6A12C07-0349-E644-9A3F-7F9A8803BE9F}" srcOrd="4" destOrd="0" presId="urn:microsoft.com/office/officeart/2008/layout/LinedList"/>
    <dgm:cxn modelId="{2ACC9502-0D27-F544-845F-3B8A56EDA9AA}" type="presParOf" srcId="{A4C35B2C-BB6E-B748-8280-DFE77F72111F}" destId="{BBD7F028-BDB5-7D4C-8DC5-3EA8BDE71898}" srcOrd="5" destOrd="0" presId="urn:microsoft.com/office/officeart/2008/layout/LinedList"/>
    <dgm:cxn modelId="{BD4048E4-5D22-0F40-9F2C-F9A63F5923C3}" type="presParOf" srcId="{BBD7F028-BDB5-7D4C-8DC5-3EA8BDE71898}" destId="{6C60F38B-2BEF-0D49-8BA9-40807BCD8CD2}" srcOrd="0" destOrd="0" presId="urn:microsoft.com/office/officeart/2008/layout/LinedList"/>
    <dgm:cxn modelId="{BF473B92-8DC0-8649-BCEB-FD625F8096F5}" type="presParOf" srcId="{BBD7F028-BDB5-7D4C-8DC5-3EA8BDE71898}" destId="{5D9C9AB0-4437-2E48-9308-96B9F4027F94}" srcOrd="1" destOrd="0" presId="urn:microsoft.com/office/officeart/2008/layout/LinedList"/>
    <dgm:cxn modelId="{D23C9AB7-94A9-6A45-A721-1097A454AAC1}" type="presParOf" srcId="{A4C35B2C-BB6E-B748-8280-DFE77F72111F}" destId="{51DAEAFD-50B6-6D4E-8A75-35D03B092027}" srcOrd="6" destOrd="0" presId="urn:microsoft.com/office/officeart/2008/layout/LinedList"/>
    <dgm:cxn modelId="{BE031FEC-819E-5743-B827-B3006BF3CAB3}" type="presParOf" srcId="{A4C35B2C-BB6E-B748-8280-DFE77F72111F}" destId="{ADD04C1D-22FE-C144-9BF9-390DF6D8B81C}" srcOrd="7" destOrd="0" presId="urn:microsoft.com/office/officeart/2008/layout/LinedList"/>
    <dgm:cxn modelId="{9F1F5E07-3110-C746-A0F9-7DC1D8EE52BE}" type="presParOf" srcId="{ADD04C1D-22FE-C144-9BF9-390DF6D8B81C}" destId="{56702B41-3B2F-E64F-B19F-B13BB41AC725}" srcOrd="0" destOrd="0" presId="urn:microsoft.com/office/officeart/2008/layout/LinedList"/>
    <dgm:cxn modelId="{90E7E462-3AF8-3840-85E0-DA483EF209B3}" type="presParOf" srcId="{ADD04C1D-22FE-C144-9BF9-390DF6D8B81C}" destId="{EA2129E2-E6B2-FA45-B471-A091FB5E564D}" srcOrd="1" destOrd="0" presId="urn:microsoft.com/office/officeart/2008/layout/LinedList"/>
    <dgm:cxn modelId="{BAD3C38B-0262-1846-8710-D2E126A3948D}" type="presParOf" srcId="{A4C35B2C-BB6E-B748-8280-DFE77F72111F}" destId="{CE26FBF5-AF75-6642-8169-C4D51C92D72B}" srcOrd="8" destOrd="0" presId="urn:microsoft.com/office/officeart/2008/layout/LinedList"/>
    <dgm:cxn modelId="{1B1DF130-970B-9041-8A53-A1FA26D74C78}" type="presParOf" srcId="{A4C35B2C-BB6E-B748-8280-DFE77F72111F}" destId="{96C9B4BB-0EAB-7B40-A276-B2A4A2247367}" srcOrd="9" destOrd="0" presId="urn:microsoft.com/office/officeart/2008/layout/LinedList"/>
    <dgm:cxn modelId="{8FF4494D-35BA-4049-8A87-5B670DFF9ADF}" type="presParOf" srcId="{96C9B4BB-0EAB-7B40-A276-B2A4A2247367}" destId="{C3B25C7E-E808-B741-9A50-0DFB9CC92144}" srcOrd="0" destOrd="0" presId="urn:microsoft.com/office/officeart/2008/layout/LinedList"/>
    <dgm:cxn modelId="{AFE47196-D6AB-E64C-A7FA-5B051C9BE9B7}" type="presParOf" srcId="{96C9B4BB-0EAB-7B40-A276-B2A4A2247367}" destId="{9A238370-9047-E544-8A12-39F2DCFA3C8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D4587-1D97-404F-992F-59329B9976DE}">
      <dsp:nvSpPr>
        <dsp:cNvPr id="0" name=""/>
        <dsp:cNvSpPr/>
      </dsp:nvSpPr>
      <dsp:spPr>
        <a:xfrm>
          <a:off x="0" y="717838"/>
          <a:ext cx="5988504" cy="15917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B6BD2F-7166-47C7-97A0-C7655F68DD67}">
      <dsp:nvSpPr>
        <dsp:cNvPr id="0" name=""/>
        <dsp:cNvSpPr/>
      </dsp:nvSpPr>
      <dsp:spPr>
        <a:xfrm>
          <a:off x="481497" y="1075977"/>
          <a:ext cx="875450" cy="8754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9781C-2720-455D-8F8B-FB78A814CC11}">
      <dsp:nvSpPr>
        <dsp:cNvPr id="0" name=""/>
        <dsp:cNvSpPr/>
      </dsp:nvSpPr>
      <dsp:spPr>
        <a:xfrm>
          <a:off x="1838446" y="717838"/>
          <a:ext cx="4150058" cy="1591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58" tIns="168458" rIns="168458" bIns="1684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ECDSA stands for the Elliptic Curve Digital Signature Algorithm which is currently in use for the as a signature algorithm in use in Bitcoin. Consider an elliptic curve group as a constrained set of points on a curve where one operation is easy in one direction but difficult in the other.</a:t>
          </a:r>
        </a:p>
      </dsp:txBody>
      <dsp:txXfrm>
        <a:off x="1838446" y="717838"/>
        <a:ext cx="4150058" cy="1591728"/>
      </dsp:txXfrm>
    </dsp:sp>
    <dsp:sp modelId="{D1DB82AB-5151-4D29-887F-2A1379700023}">
      <dsp:nvSpPr>
        <dsp:cNvPr id="0" name=""/>
        <dsp:cNvSpPr/>
      </dsp:nvSpPr>
      <dsp:spPr>
        <a:xfrm>
          <a:off x="0" y="2684091"/>
          <a:ext cx="5988504" cy="15917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776B4-859E-4C9F-B68A-975E810E40EE}">
      <dsp:nvSpPr>
        <dsp:cNvPr id="0" name=""/>
        <dsp:cNvSpPr/>
      </dsp:nvSpPr>
      <dsp:spPr>
        <a:xfrm>
          <a:off x="481497" y="3042230"/>
          <a:ext cx="875450" cy="8754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31BEB-008B-4071-A4DF-EB53350B4EFE}">
      <dsp:nvSpPr>
        <dsp:cNvPr id="0" name=""/>
        <dsp:cNvSpPr/>
      </dsp:nvSpPr>
      <dsp:spPr>
        <a:xfrm>
          <a:off x="1838446" y="2684091"/>
          <a:ext cx="4150058" cy="1591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58" tIns="168458" rIns="168458" bIns="1684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 comparison to RSA, ECDSA uses shorter keys and requires fewer processing resources while maintaining good security. </a:t>
          </a:r>
        </a:p>
      </dsp:txBody>
      <dsp:txXfrm>
        <a:off x="1838446" y="2684091"/>
        <a:ext cx="4150058" cy="1591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AA72A-F7CE-D74A-8A90-8E5AF25AD2EA}">
      <dsp:nvSpPr>
        <dsp:cNvPr id="0" name=""/>
        <dsp:cNvSpPr/>
      </dsp:nvSpPr>
      <dsp:spPr>
        <a:xfrm>
          <a:off x="0" y="0"/>
          <a:ext cx="7442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DF647-4F70-8B4E-A9BD-89C4BF48CB93}">
      <dsp:nvSpPr>
        <dsp:cNvPr id="0" name=""/>
        <dsp:cNvSpPr/>
      </dsp:nvSpPr>
      <dsp:spPr>
        <a:xfrm>
          <a:off x="0" y="0"/>
          <a:ext cx="7442201" cy="1350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first element is that the universal domain variables.</a:t>
          </a:r>
        </a:p>
      </dsp:txBody>
      <dsp:txXfrm>
        <a:off x="0" y="0"/>
        <a:ext cx="7442201" cy="1350071"/>
      </dsp:txXfrm>
    </dsp:sp>
    <dsp:sp modelId="{036254F3-37A1-1A43-8389-0B828C880A0B}">
      <dsp:nvSpPr>
        <dsp:cNvPr id="0" name=""/>
        <dsp:cNvSpPr/>
      </dsp:nvSpPr>
      <dsp:spPr>
        <a:xfrm>
          <a:off x="0" y="1350071"/>
          <a:ext cx="7442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CB17B-8CF4-5942-9C46-4B372A570B66}">
      <dsp:nvSpPr>
        <dsp:cNvPr id="0" name=""/>
        <dsp:cNvSpPr/>
      </dsp:nvSpPr>
      <dsp:spPr>
        <a:xfrm>
          <a:off x="0" y="1350071"/>
          <a:ext cx="7442201" cy="1350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second one is that a sender should first create a pair of keys (public/private) key.</a:t>
          </a:r>
        </a:p>
      </dsp:txBody>
      <dsp:txXfrm>
        <a:off x="0" y="1350071"/>
        <a:ext cx="7442201" cy="1350071"/>
      </dsp:txXfrm>
    </dsp:sp>
    <dsp:sp modelId="{B10A6343-0E84-EB49-91C6-1000BC0A9ABE}">
      <dsp:nvSpPr>
        <dsp:cNvPr id="0" name=""/>
        <dsp:cNvSpPr/>
      </dsp:nvSpPr>
      <dsp:spPr>
        <a:xfrm>
          <a:off x="0" y="2700142"/>
          <a:ext cx="7442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3CD8E-4052-0843-A74B-CE3AFCBB58D1}">
      <dsp:nvSpPr>
        <dsp:cNvPr id="0" name=""/>
        <dsp:cNvSpPr/>
      </dsp:nvSpPr>
      <dsp:spPr>
        <a:xfrm>
          <a:off x="0" y="2700142"/>
          <a:ext cx="7442201" cy="1350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third one is that for message to be signed a hash value must be generated. </a:t>
          </a:r>
        </a:p>
      </dsp:txBody>
      <dsp:txXfrm>
        <a:off x="0" y="2700142"/>
        <a:ext cx="7442201" cy="1350071"/>
      </dsp:txXfrm>
    </dsp:sp>
    <dsp:sp modelId="{ABAEF477-3018-3B45-92FD-941544AC8085}">
      <dsp:nvSpPr>
        <dsp:cNvPr id="0" name=""/>
        <dsp:cNvSpPr/>
      </dsp:nvSpPr>
      <dsp:spPr>
        <a:xfrm>
          <a:off x="0" y="4050213"/>
          <a:ext cx="7442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4BB04-A93A-2C4E-92DD-A7E2D0A098FB}">
      <dsp:nvSpPr>
        <dsp:cNvPr id="0" name=""/>
        <dsp:cNvSpPr/>
      </dsp:nvSpPr>
      <dsp:spPr>
        <a:xfrm>
          <a:off x="0" y="4050213"/>
          <a:ext cx="7442201" cy="1350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fourth one is for the message to be verified by the receiver they will use the public key, the domain settings, and the integer x as inputs. </a:t>
          </a:r>
        </a:p>
      </dsp:txBody>
      <dsp:txXfrm>
        <a:off x="0" y="4050213"/>
        <a:ext cx="7442201" cy="13500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257FE-E7D3-4A4F-B7D3-FA2AF3B06E50}">
      <dsp:nvSpPr>
        <dsp:cNvPr id="0" name=""/>
        <dsp:cNvSpPr/>
      </dsp:nvSpPr>
      <dsp:spPr>
        <a:xfrm>
          <a:off x="0" y="622"/>
          <a:ext cx="1062989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B69C6-BA14-C946-8DEA-5382DEF6872E}">
      <dsp:nvSpPr>
        <dsp:cNvPr id="0" name=""/>
        <dsp:cNvSpPr/>
      </dsp:nvSpPr>
      <dsp:spPr>
        <a:xfrm>
          <a:off x="0" y="622"/>
          <a:ext cx="10629899" cy="1019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Following the computation of the message digest, a random number generator is used to generate a value k for the elliptic curve computations. </a:t>
          </a:r>
        </a:p>
      </dsp:txBody>
      <dsp:txXfrm>
        <a:off x="0" y="622"/>
        <a:ext cx="10629899" cy="1019467"/>
      </dsp:txXfrm>
    </dsp:sp>
    <dsp:sp modelId="{8B9E9352-011E-0E44-9FC9-632DD997BDBD}">
      <dsp:nvSpPr>
        <dsp:cNvPr id="0" name=""/>
        <dsp:cNvSpPr/>
      </dsp:nvSpPr>
      <dsp:spPr>
        <a:xfrm>
          <a:off x="0" y="1020090"/>
          <a:ext cx="1062989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ED5E8-3FB8-C043-B124-7229B5644D48}">
      <dsp:nvSpPr>
        <dsp:cNvPr id="0" name=""/>
        <dsp:cNvSpPr/>
      </dsp:nvSpPr>
      <dsp:spPr>
        <a:xfrm>
          <a:off x="0" y="1020090"/>
          <a:ext cx="10629899" cy="1019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Here we will generate a random number (k), such that </a:t>
          </a:r>
          <a:r>
            <a:rPr lang="en-US" sz="2100" b="1" kern="1200" dirty="0">
              <a:solidFill>
                <a:schemeClr val="accent5">
                  <a:lumMod val="75000"/>
                </a:schemeClr>
              </a:solidFill>
            </a:rPr>
            <a:t>(x, y) = k*G</a:t>
          </a:r>
          <a:r>
            <a:rPr lang="en-US" sz="2100" kern="1200" dirty="0"/>
            <a:t>, and a random secret number (r), such that </a:t>
          </a:r>
          <a:r>
            <a:rPr lang="en-US" sz="2100" b="1" kern="1200" dirty="0">
              <a:solidFill>
                <a:schemeClr val="accent5">
                  <a:lumMod val="75000"/>
                </a:schemeClr>
              </a:solidFill>
            </a:rPr>
            <a:t>r=x mod n. </a:t>
          </a:r>
        </a:p>
      </dsp:txBody>
      <dsp:txXfrm>
        <a:off x="0" y="1020090"/>
        <a:ext cx="10629899" cy="1019467"/>
      </dsp:txXfrm>
    </dsp:sp>
    <dsp:sp modelId="{C6A12C07-0349-E644-9A3F-7F9A8803BE9F}">
      <dsp:nvSpPr>
        <dsp:cNvPr id="0" name=""/>
        <dsp:cNvSpPr/>
      </dsp:nvSpPr>
      <dsp:spPr>
        <a:xfrm>
          <a:off x="0" y="2039557"/>
          <a:ext cx="1062989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0F38B-2BEF-0D49-8BA9-40807BCD8CD2}">
      <dsp:nvSpPr>
        <dsp:cNvPr id="0" name=""/>
        <dsp:cNvSpPr/>
      </dsp:nvSpPr>
      <dsp:spPr>
        <a:xfrm>
          <a:off x="0" y="2039557"/>
          <a:ext cx="10629899" cy="1019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 this step using a secure hash we the variable-length message is first changed to a fixed-length message digest </a:t>
          </a:r>
          <a:r>
            <a:rPr lang="en-US" sz="2100" b="1" kern="1200" dirty="0">
              <a:solidFill>
                <a:schemeClr val="accent5">
                  <a:lumMod val="75000"/>
                </a:schemeClr>
              </a:solidFill>
            </a:rPr>
            <a:t>H(m), e=H(m). </a:t>
          </a:r>
        </a:p>
      </dsp:txBody>
      <dsp:txXfrm>
        <a:off x="0" y="2039557"/>
        <a:ext cx="10629899" cy="1019467"/>
      </dsp:txXfrm>
    </dsp:sp>
    <dsp:sp modelId="{51DAEAFD-50B6-6D4E-8A75-35D03B092027}">
      <dsp:nvSpPr>
        <dsp:cNvPr id="0" name=""/>
        <dsp:cNvSpPr/>
      </dsp:nvSpPr>
      <dsp:spPr>
        <a:xfrm>
          <a:off x="0" y="3059025"/>
          <a:ext cx="1062989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02B41-3B2F-E64F-B19F-B13BB41AC725}">
      <dsp:nvSpPr>
        <dsp:cNvPr id="0" name=""/>
        <dsp:cNvSpPr/>
      </dsp:nvSpPr>
      <dsp:spPr>
        <a:xfrm>
          <a:off x="0" y="3059025"/>
          <a:ext cx="10629899" cy="1019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After r is successfully computed, s is computed according to equation using scalar operations. Inputs are the message digest h(m); the private key d; r; and the random number k: </a:t>
          </a:r>
        </a:p>
      </dsp:txBody>
      <dsp:txXfrm>
        <a:off x="0" y="3059025"/>
        <a:ext cx="10629899" cy="1019467"/>
      </dsp:txXfrm>
    </dsp:sp>
    <dsp:sp modelId="{CE26FBF5-AF75-6642-8169-C4D51C92D72B}">
      <dsp:nvSpPr>
        <dsp:cNvPr id="0" name=""/>
        <dsp:cNvSpPr/>
      </dsp:nvSpPr>
      <dsp:spPr>
        <a:xfrm>
          <a:off x="0" y="4078492"/>
          <a:ext cx="1062989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25C7E-E808-B741-9A50-0DFB9CC92144}">
      <dsp:nvSpPr>
        <dsp:cNvPr id="0" name=""/>
        <dsp:cNvSpPr/>
      </dsp:nvSpPr>
      <dsp:spPr>
        <a:xfrm>
          <a:off x="0" y="4078492"/>
          <a:ext cx="10629899" cy="1019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5">
                  <a:lumMod val="75000"/>
                </a:schemeClr>
              </a:solidFill>
            </a:rPr>
            <a:t>s = (k</a:t>
          </a:r>
          <a:r>
            <a:rPr lang="en-US" sz="2100" b="1" kern="1200" baseline="30000" dirty="0">
              <a:solidFill>
                <a:schemeClr val="accent5">
                  <a:lumMod val="75000"/>
                </a:schemeClr>
              </a:solidFill>
            </a:rPr>
            <a:t>-1</a:t>
          </a:r>
          <a:r>
            <a:rPr lang="en-US" sz="2100" b="1" kern="1200" dirty="0">
              <a:solidFill>
                <a:schemeClr val="accent5">
                  <a:lumMod val="75000"/>
                </a:schemeClr>
              </a:solidFill>
            </a:rPr>
            <a:t> (h(m) + d * r) mod n</a:t>
          </a:r>
        </a:p>
      </dsp:txBody>
      <dsp:txXfrm>
        <a:off x="0" y="4078492"/>
        <a:ext cx="10629899" cy="1019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3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8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9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6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9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8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8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6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9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4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40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7z/xjmc_1kn19xgtktnqnlf59wr0000gn/T/com.microsoft.Word/WebArchiveCopyPasteTempFiles/5767fig03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7z/xjmc_1kn19xgtktnqnlf59wr0000gn/T/com.microsoft.Word/WebArchiveCopyPasteTempFiles/5767fig04.p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7z/xjmc_1kn19xgtktnqnlf59wr0000gn/T/com.microsoft.Word/WebArchiveCopyPasteTempFiles/5767fig02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268B5-2031-8C4E-AEA9-11BB7BDA1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18" y="908651"/>
            <a:ext cx="4572000" cy="3865021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Digital Signature In Blockchain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using ECDSA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86AAE-ED4B-C045-9234-334607318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918" y="3536576"/>
            <a:ext cx="3938454" cy="2254622"/>
          </a:xfrm>
        </p:spPr>
        <p:txBody>
          <a:bodyPr anchor="b"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Sereen Abdullah 20190212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3" descr="Blue stripe pattern on a black background">
            <a:extLst>
              <a:ext uri="{FF2B5EF4-FFF2-40B4-BE49-F238E27FC236}">
                <a16:creationId xmlns:a16="http://schemas.microsoft.com/office/drawing/2014/main" id="{CB660366-4F4B-45D2-A5CD-ACD29BF1A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9" r="18287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556A73E-6C34-E04B-92EC-041559F05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3630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4" descr="Signature computation process.">
            <a:extLst>
              <a:ext uri="{FF2B5EF4-FFF2-40B4-BE49-F238E27FC236}">
                <a16:creationId xmlns:a16="http://schemas.microsoft.com/office/drawing/2014/main" id="{B43F5F11-B4F7-684E-A6CE-03C09C2DE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6" y="1566585"/>
            <a:ext cx="5933526" cy="276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 descr="f05.pdf">
            <a:extLst>
              <a:ext uri="{FF2B5EF4-FFF2-40B4-BE49-F238E27FC236}">
                <a16:creationId xmlns:a16="http://schemas.microsoft.com/office/drawing/2014/main" id="{62C1FC31-40A5-C241-9301-DAE3BA896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453" t="35826" r="47551" b="17927"/>
          <a:stretch/>
        </p:blipFill>
        <p:spPr bwMode="auto">
          <a:xfrm>
            <a:off x="6707948" y="1055515"/>
            <a:ext cx="4009358" cy="52584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2016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1716D-6653-B64D-9EB9-AC9405C7D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28" y="723900"/>
            <a:ext cx="10706100" cy="4354286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b="1" dirty="0"/>
              <a:t>3- Signature Verification:</a:t>
            </a:r>
          </a:p>
          <a:p>
            <a:r>
              <a:rPr lang="en-US" dirty="0"/>
              <a:t>Its goal is to use the senders’ public key to validate the message's security.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equation shows the steps of the verification process. Inputs are the message digest h(m), the public key Q (x, y), the signature components r and s, and the base point G (x, y):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e=H(m), hash value (The message digest).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w = s</a:t>
            </a:r>
            <a:r>
              <a:rPr lang="en-US" b="1" baseline="30000" dirty="0">
                <a:solidFill>
                  <a:schemeClr val="accent5">
                    <a:lumMod val="75000"/>
                  </a:schemeClr>
                </a:solidFill>
              </a:rPr>
              <a:t>-1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 n, multiplicative inverse of the signature component (s).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u1 =e*w mod n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u2 =r*w 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X= (x2,   y2) = u1*G + u2* Q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53340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7EE4DF73-64A0-724C-AAD2-E2B6BEF43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9" y="-1354667"/>
            <a:ext cx="131826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84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D8C71FA-152A-7C48-92E6-18129AF66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5" descr="Signature verification process.">
            <a:extLst>
              <a:ext uri="{FF2B5EF4-FFF2-40B4-BE49-F238E27FC236}">
                <a16:creationId xmlns:a16="http://schemas.microsoft.com/office/drawing/2014/main" id="{CDBC9458-7004-A844-B1A0-CC63F7F8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52" y="1707774"/>
            <a:ext cx="6131849" cy="305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 descr="f05.pdf">
            <a:extLst>
              <a:ext uri="{FF2B5EF4-FFF2-40B4-BE49-F238E27FC236}">
                <a16:creationId xmlns:a16="http://schemas.microsoft.com/office/drawing/2014/main" id="{51FD4697-9210-224E-96EC-0F9471BAA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41846" t="25980" r="3664" b="16732"/>
          <a:stretch/>
        </p:blipFill>
        <p:spPr bwMode="auto">
          <a:xfrm>
            <a:off x="7476565" y="860609"/>
            <a:ext cx="3599330" cy="53653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0310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9F20A-17CB-DA4F-B8FE-B7DA13CC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87" y="907129"/>
            <a:ext cx="7022178" cy="9084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Advantages / Disadvantages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15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ADD24-E962-9249-A205-CE65F051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587" y="1631030"/>
            <a:ext cx="6771487" cy="4304049"/>
          </a:xfrm>
        </p:spPr>
        <p:txBody>
          <a:bodyPr>
            <a:normAutofit/>
          </a:bodyPr>
          <a:lstStyle/>
          <a:p>
            <a:r>
              <a:rPr lang="en-US" dirty="0"/>
              <a:t>Because ECDSA is new, cybercriminals have had less time to research how to break it. This, along with the complexity of ECDSA, makes it a more enticing option than other public key cryptography functions.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ECDSA has the disadvantage of being difficult to set up, whereas RSA is more straightforward. </a:t>
            </a:r>
          </a:p>
          <a:p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2521"/>
            <a:ext cx="6515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Microchips on a circuit board">
            <a:extLst>
              <a:ext uri="{FF2B5EF4-FFF2-40B4-BE49-F238E27FC236}">
                <a16:creationId xmlns:a16="http://schemas.microsoft.com/office/drawing/2014/main" id="{ABC2A135-8C93-4258-8F55-8113341FA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85" r="31131"/>
          <a:stretch/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4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AC956-956E-F340-9F5C-E00DEE34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8638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5C652-6C8A-9940-9B10-2E3F45D23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2276474"/>
            <a:ext cx="10734675" cy="3943351"/>
          </a:xfrm>
        </p:spPr>
        <p:txBody>
          <a:bodyPr>
            <a:normAutofit/>
          </a:bodyPr>
          <a:lstStyle/>
          <a:p>
            <a:r>
              <a:rPr lang="en-US" dirty="0"/>
              <a:t>Blockchain technology, it is a technology that mixes distributed data capabilities with the protection that unauthorized individuals will not be able to find the data delivered in a single transaction, and because of that it's among the most creative solutions for supporting organizations in protecting the security of the data.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following discussion will focus on the significance of digital signatures in the context of blockchain.</a:t>
            </a:r>
          </a:p>
        </p:txBody>
      </p:sp>
    </p:spTree>
    <p:extLst>
      <p:ext uri="{BB962C8B-B14F-4D97-AF65-F5344CB8AC3E}">
        <p14:creationId xmlns:p14="http://schemas.microsoft.com/office/powerpoint/2010/main" val="48507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Graphs and plots layered on a blue digital screen">
            <a:extLst>
              <a:ext uri="{FF2B5EF4-FFF2-40B4-BE49-F238E27FC236}">
                <a16:creationId xmlns:a16="http://schemas.microsoft.com/office/drawing/2014/main" id="{4C1F7135-25E1-432D-BD0F-7451EA28E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1" r="25036" b="1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041770D9-EFF9-4F4F-91A0-B012F4B821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613332"/>
              </p:ext>
            </p:extLst>
          </p:nvPr>
        </p:nvGraphicFramePr>
        <p:xfrm>
          <a:off x="5584371" y="914406"/>
          <a:ext cx="5988505" cy="4993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48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28023-3F62-674C-AD08-E95D5BFB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609601"/>
            <a:ext cx="2174875" cy="4488878"/>
          </a:xfrm>
        </p:spPr>
        <p:txBody>
          <a:bodyPr>
            <a:normAutofit/>
          </a:bodyPr>
          <a:lstStyle/>
          <a:p>
            <a:r>
              <a:rPr lang="en-US" sz="2200" b="1" dirty="0"/>
              <a:t>This algorithm consists of four main requirements:</a:t>
            </a:r>
            <a:br>
              <a:rPr lang="en-US" sz="2200" dirty="0"/>
            </a:br>
            <a:endParaRPr lang="en-US" sz="2200" dirty="0"/>
          </a:p>
        </p:txBody>
      </p:sp>
      <p:cxnSp>
        <p:nvCxnSpPr>
          <p:cNvPr id="43" name="Straight Connector 37">
            <a:extLst>
              <a:ext uri="{FF2B5EF4-FFF2-40B4-BE49-F238E27FC236}">
                <a16:creationId xmlns:a16="http://schemas.microsoft.com/office/drawing/2014/main" id="{E423DFCF-3B37-4389-873D-3308EBD44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28265" y="723900"/>
            <a:ext cx="0" cy="541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45225F1-98F7-4721-9233-5F03D2CD02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455957"/>
              </p:ext>
            </p:extLst>
          </p:nvPr>
        </p:nvGraphicFramePr>
        <p:xfrm>
          <a:off x="3987800" y="723900"/>
          <a:ext cx="7442201" cy="54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292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05.pdf">
            <a:extLst>
              <a:ext uri="{FF2B5EF4-FFF2-40B4-BE49-F238E27FC236}">
                <a16:creationId xmlns:a16="http://schemas.microsoft.com/office/drawing/2014/main" id="{56DE7B23-B945-974B-B0AD-7DD2382FF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725" b="15869"/>
          <a:stretch/>
        </p:blipFill>
        <p:spPr bwMode="auto">
          <a:xfrm>
            <a:off x="488237" y="773206"/>
            <a:ext cx="6029103" cy="5676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4EA111-C44D-4443-8A77-A706038EDA3F}"/>
              </a:ext>
            </a:extLst>
          </p:cNvPr>
          <p:cNvSpPr txBox="1"/>
          <p:nvPr/>
        </p:nvSpPr>
        <p:spPr>
          <a:xfrm>
            <a:off x="6517340" y="1737085"/>
            <a:ext cx="413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Shared global variables: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823C7-C664-BB46-964C-A23E3BD049E0}"/>
              </a:ext>
            </a:extLst>
          </p:cNvPr>
          <p:cNvSpPr txBox="1"/>
          <p:nvPr/>
        </p:nvSpPr>
        <p:spPr>
          <a:xfrm>
            <a:off x="6517341" y="2660415"/>
            <a:ext cx="45585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1)‘</a:t>
            </a:r>
            <a:r>
              <a:rPr lang="en-US" b="1" dirty="0"/>
              <a:t>a</a:t>
            </a:r>
            <a:r>
              <a:rPr lang="en-US" dirty="0"/>
              <a:t>‘ and ‘</a:t>
            </a:r>
            <a:r>
              <a:rPr lang="en-US" b="1" dirty="0"/>
              <a:t>b</a:t>
            </a:r>
            <a:r>
              <a:rPr lang="en-US" dirty="0"/>
              <a:t>‘ are the parameters of the curve function (</a:t>
            </a:r>
            <a:r>
              <a:rPr lang="en-US" b="1" dirty="0"/>
              <a:t>y^2 = x^3 + ax + 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2)</a:t>
            </a:r>
            <a:r>
              <a:rPr lang="en-US" b="1" dirty="0"/>
              <a:t> ‘p</a:t>
            </a:r>
            <a:r>
              <a:rPr lang="en-US" dirty="0"/>
              <a:t>‘ is the prime number</a:t>
            </a:r>
          </a:p>
          <a:p>
            <a:endParaRPr lang="en-US" dirty="0"/>
          </a:p>
          <a:p>
            <a:r>
              <a:rPr lang="en-US" dirty="0"/>
              <a:t>3) ‘</a:t>
            </a:r>
            <a:r>
              <a:rPr lang="en-US" b="1" dirty="0"/>
              <a:t>n</a:t>
            </a:r>
            <a:r>
              <a:rPr lang="en-US" dirty="0"/>
              <a:t>‘ is the number of points of the curve</a:t>
            </a:r>
          </a:p>
          <a:p>
            <a:endParaRPr lang="en-US" dirty="0"/>
          </a:p>
          <a:p>
            <a:r>
              <a:rPr lang="en-US" dirty="0"/>
              <a:t>4) ‘</a:t>
            </a:r>
            <a:r>
              <a:rPr lang="en-US" b="1" dirty="0"/>
              <a:t>G</a:t>
            </a:r>
            <a:r>
              <a:rPr lang="en-US" dirty="0"/>
              <a:t>‘ represents a ‘</a:t>
            </a:r>
            <a:r>
              <a:rPr lang="en-US" i="1" dirty="0"/>
              <a:t>reference point</a:t>
            </a:r>
            <a:r>
              <a:rPr lang="en-US" dirty="0"/>
              <a:t>’ or a point of origin if you prefer. The reference point could be any point on the curve.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2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3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Connector 139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15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B9EEA-1239-3843-8F73-B54DBE1C2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76" y="925487"/>
            <a:ext cx="6766748" cy="5161313"/>
          </a:xfrm>
        </p:spPr>
        <p:txBody>
          <a:bodyPr>
            <a:normAutofit/>
          </a:bodyPr>
          <a:lstStyle/>
          <a:p>
            <a:r>
              <a:rPr lang="en-US" b="1" dirty="0"/>
              <a:t>The prosses of the ECDSA: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1- Key Generation:</a:t>
            </a:r>
          </a:p>
          <a:p>
            <a:pPr>
              <a:lnSpc>
                <a:spcPct val="110000"/>
              </a:lnSpc>
            </a:pPr>
            <a:r>
              <a:rPr lang="en-US" dirty="0"/>
              <a:t>An ECDSA authenticator requires knowledge of its private key to work. The secret key and domain parameters are used to generate the public key. 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A random number generator is generated, and after it is finished, the numeric value that forms the secret keys d is given (a scalar). The public key Q (x, y) is then obtained using point multiplication according to Equation: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Q (x, y) = d × G (x, y).</a:t>
            </a:r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cxnSp>
        <p:nvCxnSpPr>
          <p:cNvPr id="1034" name="Straight Connector 141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2521"/>
            <a:ext cx="6515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029" descr="Many question marks on black background">
            <a:extLst>
              <a:ext uri="{FF2B5EF4-FFF2-40B4-BE49-F238E27FC236}">
                <a16:creationId xmlns:a16="http://schemas.microsoft.com/office/drawing/2014/main" id="{64AF6662-12A5-46D8-89D8-CFD12CE88E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037" r="703" b="2"/>
          <a:stretch/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9CE05B2-EE6C-9649-BE2B-FC786FCDAB9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84888" y="-1"/>
            <a:ext cx="122768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3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176A7A0-FAD0-4BFC-A0FC-6B091D842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3" descr="Key pair generation process.">
            <a:extLst>
              <a:ext uri="{FF2B5EF4-FFF2-40B4-BE49-F238E27FC236}">
                <a16:creationId xmlns:a16="http://schemas.microsoft.com/office/drawing/2014/main" id="{CBC48914-E5BD-0245-B600-D6B0B21A5D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992"/>
          <a:stretch>
            <a:fillRect/>
          </a:stretch>
        </p:blipFill>
        <p:spPr bwMode="auto">
          <a:xfrm>
            <a:off x="161363" y="1412442"/>
            <a:ext cx="6397028" cy="305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EF3B785C-807B-ED48-B6C8-9CC24841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41" y="55132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Content Placeholder 3" descr="f05.pdf">
            <a:extLst>
              <a:ext uri="{FF2B5EF4-FFF2-40B4-BE49-F238E27FC236}">
                <a16:creationId xmlns:a16="http://schemas.microsoft.com/office/drawing/2014/main" id="{BA5C2426-FEA6-5844-AD6C-CA73C22B7F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7" t="17411" r="29277" b="65260"/>
          <a:stretch/>
        </p:blipFill>
        <p:spPr bwMode="auto">
          <a:xfrm>
            <a:off x="5996013" y="1805161"/>
            <a:ext cx="5792298" cy="22692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1973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85B82-FC49-DA47-ABB4-6FC292B2B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894124"/>
            <a:ext cx="11133228" cy="5239972"/>
          </a:xfrm>
        </p:spPr>
        <p:txBody>
          <a:bodyPr>
            <a:normAutofit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US" sz="2200" b="1" dirty="0"/>
              <a:t>2- Signature Computation: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 </a:t>
            </a:r>
            <a:r>
              <a:rPr lang="en-US" dirty="0"/>
              <a:t>The signature is represented into two values (s) &amp; (r), so the pair (r, s) together is your ECDSA signature. To calculate the (s) value we need to use a secure hash method, that will represent the input as a message digest H(m).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200" dirty="0"/>
              <a:t>The following are the characteristics of a secure hash: 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en-US" sz="2200" dirty="0"/>
              <a:t>Irreversibility.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en-US" sz="2200" dirty="0"/>
              <a:t>Collision.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en-US" sz="2200" dirty="0"/>
              <a:t>large avalanche effect.</a:t>
            </a:r>
            <a:endParaRPr lang="en-US" sz="1100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5ABDA206-83E5-9A47-97E0-2AD11136161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1169505" y="-2"/>
            <a:ext cx="13361506" cy="4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3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5F6C3A-4E7B-4262-9928-80A884ED6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633659"/>
              </p:ext>
            </p:extLst>
          </p:nvPr>
        </p:nvGraphicFramePr>
        <p:xfrm>
          <a:off x="781050" y="1035502"/>
          <a:ext cx="10629900" cy="5098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26020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836</Words>
  <Application>Microsoft Macintosh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Calisto MT</vt:lpstr>
      <vt:lpstr>Univers Condensed</vt:lpstr>
      <vt:lpstr>ChronicleVTI</vt:lpstr>
      <vt:lpstr>Digital Signature In Blockchain using ECDSA    </vt:lpstr>
      <vt:lpstr>introduction</vt:lpstr>
      <vt:lpstr>PowerPoint Presentation</vt:lpstr>
      <vt:lpstr>This algorithm consists of four main requirements: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/ 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Signature In Blockchain using ECDSA   </dc:title>
  <dc:creator>sereen.wael@outlook.com</dc:creator>
  <cp:lastModifiedBy>Sereen.wael@outlook.com</cp:lastModifiedBy>
  <cp:revision>113</cp:revision>
  <dcterms:created xsi:type="dcterms:W3CDTF">2022-01-07T19:26:30Z</dcterms:created>
  <dcterms:modified xsi:type="dcterms:W3CDTF">2022-01-15T11:58:22Z</dcterms:modified>
</cp:coreProperties>
</file>