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2054" autoAdjust="0"/>
  </p:normalViewPr>
  <p:slideViewPr>
    <p:cSldViewPr snapToGrid="0">
      <p:cViewPr varScale="1">
        <p:scale>
          <a:sx n="77" d="100"/>
          <a:sy n="77" d="100"/>
        </p:scale>
        <p:origin x="1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2E23D-6BFB-470D-B592-BFB53ACCA2F2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B8B67-2AE3-43E6-BFB1-2165A15C3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8B67-2AE3-43E6-BFB1-2165A15C3C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0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7F01-038D-4CA3-837D-67B3B083386D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44C36-E424-4A1A-AEE8-9B5F7DE8E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zoubi@psut.edu.j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4257" y="5772850"/>
            <a:ext cx="763284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Tahoma" pitchFamily="34" charset="0"/>
              </a:rPr>
              <a:t>EE 20200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–First Semester 2019/2020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08" y="321058"/>
            <a:ext cx="2158323" cy="2252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2573220"/>
            <a:ext cx="7349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Adobe Heiti Std R" pitchFamily="34" charset="-128"/>
              </a:rPr>
              <a:t>Project Title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438399" y="3424232"/>
            <a:ext cx="7349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Adobe Heiti Std R" pitchFamily="34" charset="-128"/>
              </a:rPr>
              <a:t>Name(s)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79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240"/>
            <a:ext cx="10515600" cy="272022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FF00"/>
                </a:solidFill>
              </a:rPr>
              <a:t>Use font Calibri, black, size 24, justified, black, single space.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Use bullet points.</a:t>
            </a:r>
          </a:p>
          <a:p>
            <a:pPr algn="just"/>
            <a:r>
              <a:rPr lang="en-US" sz="2400" dirty="0"/>
              <a:t>Try to divide the points into motivation, problem statement and approach.</a:t>
            </a:r>
          </a:p>
          <a:p>
            <a:pPr algn="just"/>
            <a:r>
              <a:rPr lang="en-US" sz="2400" dirty="0"/>
              <a:t>The presentation should not exceed 10 minutes, 3-4 minutes for each student.</a:t>
            </a:r>
          </a:p>
          <a:p>
            <a:pPr algn="just"/>
            <a:r>
              <a:rPr lang="en-US" sz="2400" dirty="0"/>
              <a:t>The total number of slides should not exceed 6.</a:t>
            </a:r>
          </a:p>
          <a:p>
            <a:pPr algn="just"/>
            <a:r>
              <a:rPr lang="en-US" sz="2400" dirty="0"/>
              <a:t>Please do not tamper with this template.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8" y="790574"/>
            <a:ext cx="6883401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38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240"/>
            <a:ext cx="10515600" cy="196981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Insert graphs here.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Use animation to accommodate more than one graph in this slide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Preferably, show one graph at a time.</a:t>
            </a:r>
          </a:p>
          <a:p>
            <a:pPr algn="just"/>
            <a:r>
              <a:rPr lang="en-US" sz="2400" dirty="0"/>
              <a:t>Use more slides if need be.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8" y="790574"/>
            <a:ext cx="6883401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418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240"/>
            <a:ext cx="10515600" cy="351609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List the most important findings of the topic of the project.</a:t>
            </a:r>
          </a:p>
          <a:p>
            <a:pPr algn="just"/>
            <a:r>
              <a:rPr lang="en-US" sz="2400" dirty="0"/>
              <a:t>Use bullet points.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Submit the slides to me at </a:t>
            </a:r>
            <a:r>
              <a:rPr lang="en-US" sz="2400" i="1" dirty="0">
                <a:solidFill>
                  <a:srgbClr val="FF0000"/>
                </a:solidFill>
                <a:hlinkClick r:id="rId2"/>
              </a:rPr>
              <a:t>zoubi@psut.edu.jo</a:t>
            </a:r>
            <a:r>
              <a:rPr lang="en-US" sz="2400" i="1" dirty="0">
                <a:solidFill>
                  <a:srgbClr val="FF0000"/>
                </a:solidFill>
              </a:rPr>
              <a:t> by mid-night 3.1.2020.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Name the slides by your project name.</a:t>
            </a:r>
          </a:p>
          <a:p>
            <a:pPr algn="just"/>
            <a:r>
              <a:rPr lang="en-US" sz="2400" dirty="0"/>
              <a:t>Please do not tamper with this template.</a:t>
            </a:r>
          </a:p>
          <a:p>
            <a:pPr algn="just"/>
            <a:r>
              <a:rPr lang="en-US" sz="2400" dirty="0">
                <a:solidFill>
                  <a:schemeClr val="accent6"/>
                </a:solidFill>
              </a:rPr>
              <a:t>Remember that the audience is interested in your presentation skills.</a:t>
            </a:r>
          </a:p>
          <a:p>
            <a:pPr algn="just"/>
            <a:r>
              <a:rPr lang="en-US" sz="2400" dirty="0"/>
              <a:t>Practice, train, rehearse!!!!!</a:t>
            </a:r>
          </a:p>
          <a:p>
            <a:pPr algn="just"/>
            <a:endParaRPr lang="en-US" sz="2400" dirty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8" y="790574"/>
            <a:ext cx="6883401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222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179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Admin</dc:creator>
  <cp:lastModifiedBy>sereen.wael@outlook.com</cp:lastModifiedBy>
  <cp:revision>84</cp:revision>
  <dcterms:created xsi:type="dcterms:W3CDTF">2017-02-01T10:02:59Z</dcterms:created>
  <dcterms:modified xsi:type="dcterms:W3CDTF">2021-08-12T20:54:46Z</dcterms:modified>
</cp:coreProperties>
</file>