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94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15000" t="20000" r="15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Сымов</a:t>
            </a:r>
            <a:r>
              <a:rPr lang="ru-RU" dirty="0" smtClean="0"/>
              <a:t> Павел Николаевич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Храмов Сергей, 3 ИВТ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314472" y="6429372"/>
            <a:ext cx="6400800" cy="428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РГПУ, 2019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342900">
              <a:buNone/>
            </a:pPr>
            <a:r>
              <a:rPr lang="ru-RU" dirty="0" err="1" smtClean="0"/>
              <a:t>Сымов</a:t>
            </a:r>
            <a:r>
              <a:rPr lang="ru-RU" dirty="0" smtClean="0"/>
              <a:t> Павел Николаевич является моим прадедушкой по маминой линии. Родился в 1904 году в деревне </a:t>
            </a:r>
            <a:r>
              <a:rPr lang="ru-RU" dirty="0" err="1" smtClean="0"/>
              <a:t>Абамза</a:t>
            </a:r>
            <a:r>
              <a:rPr lang="ru-RU" dirty="0" smtClean="0"/>
              <a:t>, Чувашская АССР. Летом 1942 года записался добровольцем в ряды Красной Армии и попал в 37 Гвардейский Минометный полк </a:t>
            </a:r>
            <a:r>
              <a:rPr lang="ru-RU" dirty="0" err="1" smtClean="0"/>
              <a:t>Белоруского</a:t>
            </a:r>
            <a:r>
              <a:rPr lang="ru-RU" dirty="0" smtClean="0"/>
              <a:t> Фронта. Вместе со своим полком дошел до Берлина. </a:t>
            </a:r>
            <a:endParaRPr lang="ru-RU" dirty="0"/>
          </a:p>
        </p:txBody>
      </p:sp>
      <p:pic>
        <p:nvPicPr>
          <p:cNvPr id="1025" name="Picture 1" descr="C:\Users\Храмова\Desktop\5 семестр\Техника и технологии представления и публикации информации\- Представление информации в виде презентации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84" y="0"/>
            <a:ext cx="9560344" cy="6858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342900">
              <a:buNone/>
            </a:pPr>
            <a:r>
              <a:rPr lang="ru-RU" dirty="0" smtClean="0"/>
              <a:t>26 апреля 1945 года в 23 часа противник </a:t>
            </a:r>
            <a:r>
              <a:rPr lang="ru-RU" dirty="0" err="1" smtClean="0"/>
              <a:t>подвег</a:t>
            </a:r>
            <a:r>
              <a:rPr lang="ru-RU" dirty="0" smtClean="0"/>
              <a:t> его машину сильному артиллерийскому обстрелу. Шофер был контужен и не мог вывести орудие из под огня. Павел Николаевич несмотря на сильный артобстрел вывел шофера гвардии красноармейца Медведева в укрытие и по своей инициативе вывел из под обстрела боевую установку, тем самым спас жизнь шофера и сохранил боевую установку. За совершенный подвиг, 29 мая 1945 года был награжден Орденом Красной Звезды.</a:t>
            </a:r>
            <a:endParaRPr lang="ru-RU" dirty="0"/>
          </a:p>
        </p:txBody>
      </p:sp>
      <p:pic>
        <p:nvPicPr>
          <p:cNvPr id="1029" name="Picture 5" descr="C:\Users\Храмова\Desktop\5 семестр\Техника и технологии представления и публикации информации\- Представление информации в виде презентации\Сымов Павел Николаевич\Подвиг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00240"/>
            <a:ext cx="9231914" cy="3143247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087" y="0"/>
            <a:ext cx="542348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 descr="https://pamyat-naroda.ru/bitrix/templates/pn/img/awards/new/Orden_Krasnoj_Zvezd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19754" y="1214422"/>
            <a:ext cx="3524246" cy="35242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804" y="2928934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138</Words>
  <PresentationFormat>Экран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Сымов Павел Николаевич</vt:lpstr>
      <vt:lpstr>Слайд 2</vt:lpstr>
      <vt:lpstr>Слайд 3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Сымов Павел Николаевич</dc:title>
  <dc:creator>Храмов</dc:creator>
  <cp:lastModifiedBy>Храмова</cp:lastModifiedBy>
  <cp:revision>4</cp:revision>
  <dcterms:created xsi:type="dcterms:W3CDTF">2019-12-27T02:03:04Z</dcterms:created>
  <dcterms:modified xsi:type="dcterms:W3CDTF">2019-12-27T13:09:14Z</dcterms:modified>
</cp:coreProperties>
</file>