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0" r:id="rId4"/>
    <p:sldId id="266" r:id="rId5"/>
    <p:sldId id="264" r:id="rId6"/>
    <p:sldId id="261" r:id="rId7"/>
    <p:sldId id="259" r:id="rId8"/>
    <p:sldId id="263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26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2436B-93D5-4739-93E6-E1FC0870E151}" type="datetimeFigureOut">
              <a:rPr lang="ru-RU" smtClean="0"/>
              <a:pPr/>
              <a:t>16.11.2019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F4BC7-3E2B-446E-BFA1-DADA379D51F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482B6-4A5A-4EA8-9A56-82C2BFF6EDC4}" type="datetimeFigureOut">
              <a:rPr lang="ru-RU" smtClean="0"/>
              <a:pPr/>
              <a:t>16.11.2019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CF087-A481-4D5B-8C16-6EB75C01680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CF087-A481-4D5B-8C16-6EB75C01680D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CF087-A481-4D5B-8C16-6EB75C01680D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/>
          </p:nvPr>
        </p:nvSpPr>
        <p:spPr>
          <a:xfrm>
            <a:off x="428625" y="1571625"/>
            <a:ext cx="828675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8000"/>
            <a:lum/>
          </a:blip>
          <a:srcRect/>
          <a:stretch>
            <a:fillRect l="-29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vk.com/serega89kh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ru-RU" dirty="0" smtClean="0"/>
              <a:t>Храмов Сергей, 3 ИВТ</a:t>
            </a:r>
          </a:p>
          <a:p>
            <a:r>
              <a:rPr lang="ru-RU" dirty="0" smtClean="0"/>
              <a:t>РГПУ им. А. И. Герцена, 2019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Service Desk</a:t>
            </a:r>
            <a:r>
              <a:rPr lang="ru-RU" dirty="0" smtClean="0"/>
              <a:t> «</a:t>
            </a:r>
            <a:r>
              <a:rPr lang="en-US" dirty="0" err="1" smtClean="0"/>
              <a:t>BizDesk</a:t>
            </a:r>
            <a:r>
              <a:rPr lang="ru-RU" dirty="0" smtClean="0"/>
              <a:t>»</a:t>
            </a:r>
            <a:r>
              <a:rPr lang="en-US" dirty="0" smtClean="0"/>
              <a:t> </a:t>
            </a:r>
            <a:r>
              <a:rPr lang="ru-RU" dirty="0" smtClean="0"/>
              <a:t>для бизнеса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285860"/>
            <a:ext cx="43053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11" name="Текст 11"/>
          <p:cNvSpPr>
            <a:spLocks noGrp="1"/>
          </p:cNvSpPr>
          <p:nvPr>
            <p:ph type="body" sz="quarter" idx="13"/>
          </p:nvPr>
        </p:nvSpPr>
        <p:spPr>
          <a:xfrm>
            <a:off x="428625" y="1571625"/>
            <a:ext cx="8286750" cy="4572000"/>
          </a:xfrm>
        </p:spPr>
        <p:txBody>
          <a:bodyPr/>
          <a:lstStyle/>
          <a:p>
            <a:pPr lvl="0"/>
            <a:r>
              <a:rPr lang="ru-RU" dirty="0" smtClean="0">
                <a:hlinkClick r:id="rId3" action="ppaction://hlinksldjump"/>
              </a:rPr>
              <a:t>Деятельность компании</a:t>
            </a:r>
            <a:endParaRPr lang="ru-RU" dirty="0" smtClean="0"/>
          </a:p>
          <a:p>
            <a:pPr lvl="0"/>
            <a:r>
              <a:rPr lang="ru-RU" dirty="0" smtClean="0">
                <a:hlinkClick r:id="rId4" action="ppaction://hlinksldjump"/>
              </a:rPr>
              <a:t>Возможности</a:t>
            </a:r>
            <a:endParaRPr lang="en-US" dirty="0" smtClean="0"/>
          </a:p>
          <a:p>
            <a:pPr lvl="0"/>
            <a:r>
              <a:rPr lang="ru-RU" dirty="0" smtClean="0">
                <a:hlinkClick r:id="rId5" action="ppaction://hlinksldjump"/>
              </a:rPr>
              <a:t>Как мы работаем</a:t>
            </a:r>
            <a:endParaRPr lang="ru-RU" dirty="0" smtClean="0"/>
          </a:p>
          <a:p>
            <a:pPr lvl="0"/>
            <a:r>
              <a:rPr lang="ru-RU" dirty="0" smtClean="0">
                <a:hlinkClick r:id="rId6" action="ppaction://hlinksldjump"/>
              </a:rPr>
              <a:t>Структура компании</a:t>
            </a:r>
            <a:endParaRPr lang="ru-RU" dirty="0" smtClean="0"/>
          </a:p>
          <a:p>
            <a:r>
              <a:rPr lang="ru-RU" smtClean="0">
                <a:hlinkClick r:id="rId7" action="ppaction://hlinksldjump"/>
              </a:rPr>
              <a:t>Д</a:t>
            </a:r>
            <a:r>
              <a:rPr lang="ru-RU" smtClean="0">
                <a:hlinkClick r:id="rId7" action="ppaction://hlinksldjump"/>
              </a:rPr>
              <a:t>оходы</a:t>
            </a:r>
            <a:endParaRPr lang="ru-RU" dirty="0" smtClean="0"/>
          </a:p>
          <a:p>
            <a:r>
              <a:rPr lang="ru-RU" dirty="0" smtClean="0">
                <a:hlinkClick r:id="rId8" action="ppaction://hlinksldjump"/>
              </a:rPr>
              <a:t>Как добраться</a:t>
            </a:r>
            <a:endParaRPr lang="ru-RU" dirty="0" smtClean="0"/>
          </a:p>
          <a:p>
            <a:r>
              <a:rPr lang="ru-RU" dirty="0" smtClean="0">
                <a:hlinkClick r:id="rId9" action="ppaction://hlinksldjump"/>
              </a:rPr>
              <a:t>Заключительный слайд</a:t>
            </a:r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Деятельность компании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568325" y="1571625"/>
            <a:ext cx="828675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Задачей </a:t>
            </a:r>
            <a:r>
              <a:rPr lang="en-US" dirty="0" smtClean="0"/>
              <a:t>Biz</a:t>
            </a:r>
            <a:r>
              <a:rPr lang="ru-RU" dirty="0" err="1" smtClean="0"/>
              <a:t>Desk</a:t>
            </a:r>
            <a:r>
              <a:rPr lang="ru-RU" dirty="0" smtClean="0"/>
              <a:t> является регистрация заявок пользователей, предоставление им требуемой помощи и привлечение сотрудников ИТ подразделения для скорейшего устранения проблем.</a:t>
            </a:r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8" name="Стрелка влево 7">
            <a:hlinkClick r:id="rId2" action="ppaction://hlinksldjump"/>
          </p:cNvPr>
          <p:cNvSpPr/>
          <p:nvPr/>
        </p:nvSpPr>
        <p:spPr>
          <a:xfrm>
            <a:off x="214282" y="6215082"/>
            <a:ext cx="714380" cy="428628"/>
          </a:xfrm>
          <a:prstGeom prst="leftArrow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Возможности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7" name="Стрелка влево 6">
            <a:hlinkClick r:id="rId2" action="ppaction://hlinksldjump"/>
          </p:cNvPr>
          <p:cNvSpPr/>
          <p:nvPr/>
        </p:nvSpPr>
        <p:spPr>
          <a:xfrm>
            <a:off x="214282" y="6215082"/>
            <a:ext cx="714380" cy="428628"/>
          </a:xfrm>
          <a:prstGeom prst="leftArrow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096" y="1857360"/>
            <a:ext cx="317182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38742" y="2004998"/>
            <a:ext cx="32385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4658" y="1857360"/>
            <a:ext cx="329565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59380" y="2038336"/>
            <a:ext cx="32004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Как мы работаем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302388" y="3916366"/>
            <a:ext cx="2500330" cy="103823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327662" y="1597822"/>
            <a:ext cx="2214578" cy="37862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814758" y="1595626"/>
            <a:ext cx="12299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Service</a:t>
            </a:r>
            <a:br>
              <a:rPr lang="en-US" sz="2800" dirty="0" smtClean="0"/>
            </a:br>
            <a:r>
              <a:rPr lang="en-US" sz="2800" dirty="0" smtClean="0"/>
              <a:t>Desk</a:t>
            </a:r>
            <a:endParaRPr lang="ru-RU" sz="28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501968" y="2610654"/>
            <a:ext cx="1885524" cy="78581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1976" y="2527614"/>
            <a:ext cx="18245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Начальник</a:t>
            </a:r>
            <a:br>
              <a:rPr lang="ru-RU" sz="2800" dirty="0" smtClean="0"/>
            </a:br>
            <a:r>
              <a:rPr lang="en-US" sz="2800" dirty="0" smtClean="0"/>
              <a:t>SD</a:t>
            </a:r>
            <a:endParaRPr lang="ru-RU" sz="28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383934" y="3740962"/>
            <a:ext cx="2100936" cy="9144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342828" y="3740962"/>
            <a:ext cx="22076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Специалисты</a:t>
            </a:r>
            <a:br>
              <a:rPr lang="ru-RU" sz="2800" dirty="0" smtClean="0"/>
            </a:br>
            <a:r>
              <a:rPr lang="en-US" sz="2800" dirty="0" smtClean="0"/>
              <a:t>SD</a:t>
            </a:r>
            <a:endParaRPr lang="ru-RU" sz="2800" dirty="0"/>
          </a:p>
        </p:txBody>
      </p:sp>
      <p:sp>
        <p:nvSpPr>
          <p:cNvPr id="11" name="Стрелка вниз 10"/>
          <p:cNvSpPr/>
          <p:nvPr/>
        </p:nvSpPr>
        <p:spPr>
          <a:xfrm>
            <a:off x="4371096" y="3388164"/>
            <a:ext cx="158042" cy="313888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16714" y="1603042"/>
            <a:ext cx="2214578" cy="37862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72536" y="3155120"/>
            <a:ext cx="1505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Клиенты</a:t>
            </a:r>
            <a:endParaRPr lang="ru-RU" sz="2800" dirty="0"/>
          </a:p>
        </p:txBody>
      </p:sp>
      <p:sp>
        <p:nvSpPr>
          <p:cNvPr id="14" name="Двойная стрелка влево/вправо 13"/>
          <p:cNvSpPr/>
          <p:nvPr/>
        </p:nvSpPr>
        <p:spPr>
          <a:xfrm>
            <a:off x="2538398" y="3429000"/>
            <a:ext cx="784232" cy="214314"/>
          </a:xfrm>
          <a:prstGeom prst="leftRightArrow">
            <a:avLst>
              <a:gd name="adj1" fmla="val 35556"/>
              <a:gd name="adj2" fmla="val 4141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295426" y="2659058"/>
            <a:ext cx="2500330" cy="103823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6223988" y="2697158"/>
            <a:ext cx="25898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Группа ремонта</a:t>
            </a:r>
            <a:br>
              <a:rPr lang="ru-RU" sz="2800" dirty="0" smtClean="0"/>
            </a:br>
            <a:r>
              <a:rPr lang="ru-RU" sz="2800" dirty="0" smtClean="0"/>
              <a:t>оборудования</a:t>
            </a:r>
            <a:endParaRPr lang="ru-RU" sz="2800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049842" y="5572140"/>
            <a:ext cx="2500330" cy="103823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5360994" y="5618178"/>
            <a:ext cx="18261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Внешний</a:t>
            </a:r>
            <a:br>
              <a:rPr lang="ru-RU" sz="2800" dirty="0" smtClean="0"/>
            </a:br>
            <a:r>
              <a:rPr lang="ru-RU" sz="2800" dirty="0" smtClean="0"/>
              <a:t>поставщик</a:t>
            </a:r>
            <a:endParaRPr lang="ru-RU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465902" y="3887794"/>
            <a:ext cx="21801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Сетевые</a:t>
            </a:r>
            <a:br>
              <a:rPr lang="ru-RU" sz="2800" dirty="0" smtClean="0"/>
            </a:br>
            <a:r>
              <a:rPr lang="ru-RU" sz="2800" dirty="0" smtClean="0"/>
              <a:t>лаборатории</a:t>
            </a:r>
            <a:endParaRPr lang="ru-RU" sz="2800" dirty="0"/>
          </a:p>
        </p:txBody>
      </p:sp>
      <p:sp>
        <p:nvSpPr>
          <p:cNvPr id="20" name="Двойная стрелка влево/вправо 19"/>
          <p:cNvSpPr/>
          <p:nvPr/>
        </p:nvSpPr>
        <p:spPr>
          <a:xfrm>
            <a:off x="5537208" y="3451224"/>
            <a:ext cx="714380" cy="214314"/>
          </a:xfrm>
          <a:prstGeom prst="leftRightArrow">
            <a:avLst>
              <a:gd name="adj1" fmla="val 35556"/>
              <a:gd name="adj2" fmla="val 4141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22" name="Стрелка влево 21">
            <a:hlinkClick r:id="rId2" action="ppaction://hlinksldjump"/>
          </p:cNvPr>
          <p:cNvSpPr/>
          <p:nvPr/>
        </p:nvSpPr>
        <p:spPr>
          <a:xfrm>
            <a:off x="214282" y="6215082"/>
            <a:ext cx="714380" cy="428628"/>
          </a:xfrm>
          <a:prstGeom prst="leftArrow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6264288" y="1500174"/>
            <a:ext cx="2571768" cy="37862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6464316" y="1604950"/>
            <a:ext cx="21691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Тех. </a:t>
            </a:r>
            <a:br>
              <a:rPr lang="ru-RU" sz="2800" dirty="0" smtClean="0"/>
            </a:br>
            <a:r>
              <a:rPr lang="ru-RU" sz="2800" dirty="0" smtClean="0"/>
              <a:t>специалисты</a:t>
            </a:r>
            <a:endParaRPr lang="ru-RU" sz="2800" dirty="0"/>
          </a:p>
        </p:txBody>
      </p:sp>
      <p:sp>
        <p:nvSpPr>
          <p:cNvPr id="25" name="Стрелка вниз 24"/>
          <p:cNvSpPr/>
          <p:nvPr/>
        </p:nvSpPr>
        <p:spPr>
          <a:xfrm rot="10800000">
            <a:off x="6907230" y="5286388"/>
            <a:ext cx="214314" cy="285728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l="-29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Скругленный прямоугольник 59"/>
          <p:cNvSpPr/>
          <p:nvPr/>
        </p:nvSpPr>
        <p:spPr>
          <a:xfrm>
            <a:off x="5143504" y="2285992"/>
            <a:ext cx="3286148" cy="3857652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5878522" y="2293930"/>
            <a:ext cx="1692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Тех. отдел</a:t>
            </a:r>
            <a:endParaRPr lang="ru-RU" sz="2800" dirty="0"/>
          </a:p>
        </p:txBody>
      </p:sp>
      <p:cxnSp>
        <p:nvCxnSpPr>
          <p:cNvPr id="62" name="Прямая соединительная линия 61"/>
          <p:cNvCxnSpPr/>
          <p:nvPr/>
        </p:nvCxnSpPr>
        <p:spPr>
          <a:xfrm>
            <a:off x="5133980" y="2738434"/>
            <a:ext cx="321471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Структура компании</a:t>
            </a:r>
            <a:endParaRPr lang="ru-RU" dirty="0"/>
          </a:p>
        </p:txBody>
      </p:sp>
      <p:sp>
        <p:nvSpPr>
          <p:cNvPr id="4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7" name="Стрелка влево 46">
            <a:hlinkClick r:id="rId3" action="ppaction://hlinksldjump"/>
          </p:cNvPr>
          <p:cNvSpPr/>
          <p:nvPr/>
        </p:nvSpPr>
        <p:spPr>
          <a:xfrm>
            <a:off x="214282" y="6215082"/>
            <a:ext cx="714380" cy="428628"/>
          </a:xfrm>
          <a:prstGeom prst="leftArrow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кругленный прямоугольник 52"/>
          <p:cNvSpPr/>
          <p:nvPr/>
        </p:nvSpPr>
        <p:spPr>
          <a:xfrm>
            <a:off x="3571868" y="1357298"/>
            <a:ext cx="1928826" cy="642942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3694106" y="1416036"/>
            <a:ext cx="1656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Директор</a:t>
            </a:r>
            <a:endParaRPr lang="ru-RU" sz="2800" dirty="0"/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866748" y="2285992"/>
            <a:ext cx="3214710" cy="3857652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1500166" y="2293930"/>
            <a:ext cx="1797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Служба </a:t>
            </a:r>
            <a:r>
              <a:rPr lang="en-US" sz="2800" dirty="0" smtClean="0"/>
              <a:t>SD</a:t>
            </a:r>
            <a:endParaRPr lang="ru-RU" sz="2800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857224" y="2738434"/>
            <a:ext cx="321471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57" idx="0"/>
            <a:endCxn id="53" idx="1"/>
          </p:cNvCxnSpPr>
          <p:nvPr/>
        </p:nvCxnSpPr>
        <p:spPr>
          <a:xfrm rot="5400000" flipH="1" flipV="1">
            <a:off x="2677759" y="1399821"/>
            <a:ext cx="615161" cy="1173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61" idx="0"/>
            <a:endCxn id="53" idx="3"/>
          </p:cNvCxnSpPr>
          <p:nvPr/>
        </p:nvCxnSpPr>
        <p:spPr>
          <a:xfrm rot="16200000" flipV="1">
            <a:off x="5805205" y="1374259"/>
            <a:ext cx="615161" cy="1224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65162" y="2768596"/>
            <a:ext cx="328301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800" dirty="0" smtClean="0"/>
              <a:t>Прием заявок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Информационная</a:t>
            </a:r>
            <a:br>
              <a:rPr lang="ru-RU" sz="2800" dirty="0" smtClean="0"/>
            </a:br>
            <a:r>
              <a:rPr lang="ru-RU" sz="2800" dirty="0" smtClean="0"/>
              <a:t>помощь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Передача заявок </a:t>
            </a:r>
            <a:br>
              <a:rPr lang="ru-RU" sz="2800" dirty="0" smtClean="0"/>
            </a:br>
            <a:r>
              <a:rPr lang="ru-RU" sz="2800" dirty="0" smtClean="0"/>
              <a:t>в тех.отдел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Связь с внешними</a:t>
            </a:r>
            <a:br>
              <a:rPr lang="ru-RU" sz="2800" dirty="0" smtClean="0"/>
            </a:br>
            <a:r>
              <a:rPr lang="ru-RU" sz="2800" dirty="0" smtClean="0"/>
              <a:t>поставщиками услуг</a:t>
            </a:r>
            <a:endParaRPr lang="ru-RU" sz="2800" dirty="0"/>
          </a:p>
        </p:txBody>
      </p:sp>
      <p:sp>
        <p:nvSpPr>
          <p:cNvPr id="70" name="TextBox 69"/>
          <p:cNvSpPr txBox="1"/>
          <p:nvPr/>
        </p:nvSpPr>
        <p:spPr>
          <a:xfrm>
            <a:off x="5143504" y="2760658"/>
            <a:ext cx="33970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800" dirty="0" smtClean="0"/>
              <a:t>Выполнение заявок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Мониторинг состоя-</a:t>
            </a:r>
            <a:br>
              <a:rPr lang="ru-RU" sz="2800" dirty="0" smtClean="0"/>
            </a:br>
            <a:r>
              <a:rPr lang="ru-RU" sz="2800" dirty="0" err="1" smtClean="0"/>
              <a:t>ния</a:t>
            </a:r>
            <a:r>
              <a:rPr lang="ru-RU" sz="2800" dirty="0" smtClean="0"/>
              <a:t> клиентского</a:t>
            </a:r>
            <a:br>
              <a:rPr lang="ru-RU" sz="2800" dirty="0" smtClean="0"/>
            </a:br>
            <a:r>
              <a:rPr lang="ru-RU" sz="2800" dirty="0" smtClean="0"/>
              <a:t>оборудования</a:t>
            </a:r>
          </a:p>
          <a:p>
            <a:pPr>
              <a:buFont typeface="Arial" pitchFamily="34" charset="0"/>
              <a:buChar char="•"/>
            </a:pPr>
            <a:endParaRPr lang="ru-RU" sz="2800" dirty="0"/>
          </a:p>
        </p:txBody>
      </p:sp>
      <p:cxnSp>
        <p:nvCxnSpPr>
          <p:cNvPr id="76" name="Прямая со стрелкой 75"/>
          <p:cNvCxnSpPr/>
          <p:nvPr/>
        </p:nvCxnSpPr>
        <p:spPr>
          <a:xfrm>
            <a:off x="4071934" y="4214818"/>
            <a:ext cx="107157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Доходы</a:t>
            </a:r>
            <a:endParaRPr lang="ru-RU" dirty="0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122" name="AutoShape 2" descr="https://acti.ru/wp-content/uploads/2015/11/ast-map.svg"/>
          <p:cNvSpPr>
            <a:spLocks noGrp="1" noChangeAspect="1" noChangeArrowheads="1"/>
          </p:cNvSpPr>
          <p:nvPr>
            <p:ph type="body" sz="quarter" idx="13"/>
          </p:nvPr>
        </p:nvSpPr>
        <p:spPr bwMode="auto">
          <a:xfrm>
            <a:off x="428625" y="1571625"/>
            <a:ext cx="8286750" cy="4572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5130" name="AutoShape 10" descr="https://acti.ru/wp-content/uploads/2015/11/ast-map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32" name="AutoShape 12" descr="https://acti.ru/wp-content/uploads/2015/11/ast-map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2" name="Стрелка влево 21">
            <a:hlinkClick r:id="rId3" action="ppaction://hlinksldjump"/>
          </p:cNvPr>
          <p:cNvSpPr/>
          <p:nvPr/>
        </p:nvSpPr>
        <p:spPr>
          <a:xfrm>
            <a:off x="214282" y="6215082"/>
            <a:ext cx="714380" cy="428628"/>
          </a:xfrm>
          <a:prstGeom prst="leftArrow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34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4546" y="1071546"/>
            <a:ext cx="490537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357298"/>
            <a:ext cx="9072567" cy="4380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428736"/>
            <a:ext cx="584835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428736"/>
            <a:ext cx="584835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428736"/>
            <a:ext cx="584835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Овал 5"/>
          <p:cNvSpPr/>
          <p:nvPr/>
        </p:nvSpPr>
        <p:spPr>
          <a:xfrm>
            <a:off x="6345250" y="4908560"/>
            <a:ext cx="785818" cy="785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2643174" y="2714620"/>
            <a:ext cx="785818" cy="785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357950" y="4908560"/>
            <a:ext cx="785818" cy="785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2655874" y="2714620"/>
            <a:ext cx="785818" cy="785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Соединительная линия уступом 21"/>
          <p:cNvCxnSpPr/>
          <p:nvPr/>
        </p:nvCxnSpPr>
        <p:spPr>
          <a:xfrm rot="10800000">
            <a:off x="3071802" y="3357562"/>
            <a:ext cx="3214710" cy="2000264"/>
          </a:xfrm>
          <a:prstGeom prst="bentConnector3">
            <a:avLst>
              <a:gd name="adj1" fmla="val 92271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добраться</a:t>
            </a:r>
            <a:endParaRPr lang="ru-RU" dirty="0"/>
          </a:p>
        </p:txBody>
      </p:sp>
      <p:sp>
        <p:nvSpPr>
          <p:cNvPr id="29" name="Стрелка влево 28">
            <a:hlinkClick r:id="rId3" action="ppaction://hlinksldjump"/>
          </p:cNvPr>
          <p:cNvSpPr/>
          <p:nvPr/>
        </p:nvSpPr>
        <p:spPr>
          <a:xfrm>
            <a:off x="214282" y="6215082"/>
            <a:ext cx="714380" cy="428628"/>
          </a:xfrm>
          <a:prstGeom prst="leftArrow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Адрес: СПб, </a:t>
            </a:r>
            <a:r>
              <a:rPr lang="ru-RU" dirty="0" err="1" smtClean="0"/>
              <a:t>Новоизмайловский</a:t>
            </a:r>
            <a:r>
              <a:rPr lang="ru-RU" dirty="0" smtClean="0"/>
              <a:t> пр., дом 16, к. 4, офис 255</a:t>
            </a:r>
          </a:p>
          <a:p>
            <a:r>
              <a:rPr lang="ru-RU" dirty="0" smtClean="0"/>
              <a:t>Телефон: 89520249360</a:t>
            </a:r>
          </a:p>
          <a:p>
            <a:r>
              <a:rPr lang="en-US" dirty="0" smtClean="0"/>
              <a:t>E-</a:t>
            </a:r>
            <a:r>
              <a:rPr lang="en-US" dirty="0" err="1" smtClean="0"/>
              <a:t>mail:</a:t>
            </a:r>
            <a:r>
              <a:rPr lang="en-US" dirty="0" err="1" smtClean="0">
                <a:hlinkClick r:id="rId2"/>
              </a:rPr>
              <a:t>help@bizdesk.ru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www.bizdesk.ru</a:t>
            </a:r>
            <a:endParaRPr lang="ru-RU" dirty="0"/>
          </a:p>
        </p:txBody>
      </p:sp>
      <p:sp>
        <p:nvSpPr>
          <p:cNvPr id="19462" name="AutoShape 6" descr="https://s1.1zoom.ru/b4850/76/Closeup_Business_Hands_Handshake_519854_3840x216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9464" name="Picture 8" descr="Картинки по запросу пожатие руки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3786190"/>
            <a:ext cx="4429124" cy="2246858"/>
          </a:xfrm>
          <a:prstGeom prst="rect">
            <a:avLst/>
          </a:prstGeom>
          <a:noFill/>
        </p:spPr>
      </p:pic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9" name="Стрелка влево 8">
            <a:hlinkClick r:id="rId4" action="ppaction://hlinksldjump"/>
          </p:cNvPr>
          <p:cNvSpPr/>
          <p:nvPr/>
        </p:nvSpPr>
        <p:spPr>
          <a:xfrm>
            <a:off x="214282" y="6215082"/>
            <a:ext cx="714380" cy="428628"/>
          </a:xfrm>
          <a:prstGeom prst="leftArrow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оздание шаблона, Храмов Сергей, 3 ИВТ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Cоздание шаблона, Храмов Сергей, 3 ИВТ</Template>
  <TotalTime>286</TotalTime>
  <Words>128</Words>
  <PresentationFormat>Экран (4:3)</PresentationFormat>
  <Paragraphs>52</Paragraphs>
  <Slides>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Cоздание шаблона, Храмов Сергей, 3 ИВТ</vt:lpstr>
      <vt:lpstr>Service Desk «BizDesk» для бизнеса</vt:lpstr>
      <vt:lpstr>Содержание</vt:lpstr>
      <vt:lpstr>Деятельность компании</vt:lpstr>
      <vt:lpstr>Возможности</vt:lpstr>
      <vt:lpstr>Как мы работаем</vt:lpstr>
      <vt:lpstr>Структура компании</vt:lpstr>
      <vt:lpstr>Доходы</vt:lpstr>
      <vt:lpstr>Как добраться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Desk «BizDesk» для бизнеса</dc:title>
  <dc:creator>Храмова</dc:creator>
  <cp:lastModifiedBy>Храмова</cp:lastModifiedBy>
  <cp:revision>14</cp:revision>
  <dcterms:created xsi:type="dcterms:W3CDTF">2019-10-05T13:28:50Z</dcterms:created>
  <dcterms:modified xsi:type="dcterms:W3CDTF">2019-11-16T05:21:57Z</dcterms:modified>
</cp:coreProperties>
</file>