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ed398069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ed398069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начала работы с программой нам нужно подключить базу данных Mongo DB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d39806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ed39806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команды “create” в программном  коде для  guest book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ed39806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ed39806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d398069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ed398069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ed39806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ed39806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2c53074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d2c5307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ed398069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ed398069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://python-eve.org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903900" y="486325"/>
            <a:ext cx="83631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b="0"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</a:t>
            </a:r>
            <a:endParaRPr b="0"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b="0"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«РОССИЙСКИЙ ГОСУДАРСТВЕННЫЙ ПЕДАГОГИЧЕСКИЙ УНИВЕРСИТЕТ им. А.И. ГЕРЦЕНА»</a:t>
            </a:r>
            <a:endParaRPr b="0"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03900" y="2116400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Eve</a:t>
            </a:r>
            <a:endParaRPr sz="4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997150" y="3401200"/>
            <a:ext cx="39087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</a:rPr>
              <a:t>Над проектом работали: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</a:rPr>
              <a:t>студенты 4 курса ИВТ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Белорукова Елизавета Игоревна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Храмов Сергей Анатольевич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Преподаватель: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Жуков Николай Николаевич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75" y="486322"/>
            <a:ext cx="1024950" cy="106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04975" y="876300"/>
            <a:ext cx="8307600" cy="38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3000"/>
              <a:t>Подключение базы данных</a:t>
            </a:r>
            <a:r>
              <a:rPr lang="ru" sz="3000"/>
              <a:t>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MONGO_URI = 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"mongodb+srv://MichaelLaw:1qa2ws3ed@eve.wibel.mongodb.net/GuestBook?retryWrites=true&amp;w=majority"</a:t>
            </a:r>
            <a:endParaRPr b="0"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Отображение HTML страницы: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'/book'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(name_id)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render_template(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"index.html"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planned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=planned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inprogress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=inprogress)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70650" y="828750"/>
            <a:ext cx="6244200" cy="3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Создание пользователя: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create_guest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(collections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last):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subprocess.check_output(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'http http://127.0.0.1:5000/'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+collections+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firstname='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+first+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lastname='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+last)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'Создан гость в 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+collections+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Имя='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+first+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Фамилия='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+last)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'/add'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a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"collection"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create_guest(a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== 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'Planned'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planned.append(b+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== 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'Inprogress'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inprogress.append(b+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redirect(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"/book"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ru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302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83100" y="712150"/>
            <a:ext cx="8439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Обновление пользователя: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update_guest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(collections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last):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subprocess.check_output(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'http put http://127.0.0.1:5000/'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+collections+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+id+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firstname='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+first+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lastname='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+last)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'Изменен гость в 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+collections+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Имя='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+first+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Фамилия='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+last)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83100" y="1006825"/>
            <a:ext cx="3908400" cy="3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'/update'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a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"collection1"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"firstname1"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"lastname1"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"collection2"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"firstname2"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"lastname2"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== d: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 == 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'Planned'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planned.remove(b+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planned.append(e+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+f)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g = name_id.get(b+c)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update_guest(d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name_id.pop(b+c)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name_id[e+f] = g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 == 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'Inprogress'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inprogress.remove(b+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inprogress.append(e+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+f)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g = name_id.get(b+c+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update_guest(d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name_id.pop(b+c+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name_id[e+f+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g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771425" y="1138150"/>
            <a:ext cx="39945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!= d: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 ==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'Planned'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planned.append(e+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+f)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g = name_id.get(b+c+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update_guest(d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name_id[e+f] = g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 ==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'Inprogress'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inprogress.append(e+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+f)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g = name_id.get(b+c)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update_guest(d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name_id[e+f+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g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redirect(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"/book"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302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83100" y="2154675"/>
            <a:ext cx="8203800" cy="26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Удаление пользователя: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delete_guest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(collections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id):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subprocess.check_output(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'http delete http://127.0.0.1:5000/'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+collections+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+id)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'Удален гость в 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+collections+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ID='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+id)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'/del'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a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"collection3"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"firstname3"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 = request.form[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"lastname3"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== 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'Planned'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planned.remove(b+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 = name_id.get(b+c)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delete_guest(a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name_id.pop(b+c)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== 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'Inprogress'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inprogress.remove(b+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+c)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 = name_id.get(b+c+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delete_guest(a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name_id.pop(b+c+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redirect(</a:t>
            </a:r>
            <a:r>
              <a:rPr b="0"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"/book"</a:t>
            </a:r>
            <a:r>
              <a:rPr b="0"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ru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302</a:t>
            </a:r>
            <a:r>
              <a:rPr b="0"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5" y="162725"/>
            <a:ext cx="82733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усок клейкой ленты, который удерживает заметку на слайде" id="175" name="Google Shape;175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1139100" y="7202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Guest Book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7"/>
          <p:cNvSpPr txBox="1"/>
          <p:nvPr>
            <p:ph idx="4294967295" type="body"/>
          </p:nvPr>
        </p:nvSpPr>
        <p:spPr>
          <a:xfrm>
            <a:off x="1268725" y="1415440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Запуск программы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125" y="1917350"/>
            <a:ext cx="7143750" cy="15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326850"/>
            <a:ext cx="5971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Что такое  Eve?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0948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000">
                <a:latin typeface="Arial"/>
                <a:ea typeface="Arial"/>
                <a:cs typeface="Arial"/>
                <a:sym typeface="Arial"/>
              </a:rPr>
              <a:t>Eve - это фреймворк Python REST API с открытым исходным кодом. Он позволяет легко создавать и развертывать высоко настраиваемые, полнофункциональные веб-сервисы на основании структуры  REST.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975" y="2768725"/>
            <a:ext cx="22002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75" y="162725"/>
            <a:ext cx="77966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усок клейкой ленты, который удерживает заметку на слайде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7">
            <a:off x="3540869" y="147404"/>
            <a:ext cx="2072013" cy="51949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1534325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ru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Введение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1360350" y="1377475"/>
            <a:ext cx="6410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Речь пойдёт об инструменте, который позволит вам построить полноценный и простой в использовании </a:t>
            </a:r>
            <a:r>
              <a:rPr i="1" lang="ru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за минимальное количество времени. Называется он – </a:t>
            </a:r>
            <a:r>
              <a:rPr lang="ru" sz="1200">
                <a:solidFill>
                  <a:srgbClr val="99229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Eve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Установка и минимальное приложение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Основные настройки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Возможности Eve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CRUD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Guest Book</a:t>
            </a:r>
            <a:br>
              <a:rPr lang="ru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31700" y="725225"/>
            <a:ext cx="8430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Установка Eve достаточно проста, так как является обычным пакетом Python.</a:t>
            </a:r>
            <a:endParaRPr b="0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 pip install eve</a:t>
            </a:r>
            <a:endParaRPr b="0" sz="14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52400" lvl="0" marL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Минимальное приложение Eve выглядит примерно так:</a:t>
            </a:r>
            <a:endParaRPr b="0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50">
                <a:solidFill>
                  <a:srgbClr val="A626A4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lang="ru" sz="13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eve </a:t>
            </a:r>
            <a:r>
              <a:rPr b="0" lang="ru" sz="1350">
                <a:solidFill>
                  <a:srgbClr val="A626A4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ru" sz="13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Eve</a:t>
            </a:r>
            <a:endParaRPr b="0" sz="13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app = Eve()</a:t>
            </a:r>
            <a:endParaRPr b="0" sz="13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50">
                <a:solidFill>
                  <a:srgbClr val="A626A4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ru" sz="13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b="0" lang="ru" sz="1350">
                <a:solidFill>
                  <a:srgbClr val="50A14F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b="0" lang="ru" sz="13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3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app.run()</a:t>
            </a:r>
            <a:endParaRPr b="0" sz="13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52400" lvl="0" marL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Запускаем:</a:t>
            </a:r>
            <a:endParaRPr b="0" sz="13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$ python run.py</a:t>
            </a:r>
            <a:endParaRPr b="0" sz="13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96" name="Google Shape;96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Кусок клейкой ленты, который удерживает заметку на слайде" id="98" name="Google Shape;98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ru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Официальная документация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3325" y="3398300"/>
            <a:ext cx="1350950" cy="13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accent5"/>
                </a:solidFill>
              </a:rPr>
              <a:t>Основные настройки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ru" sz="1900"/>
              <a:t>К основным настройкам </a:t>
            </a:r>
            <a:r>
              <a:rPr b="0" lang="ru" sz="1900"/>
              <a:t>относятся: </a:t>
            </a:r>
            <a:endParaRPr b="0"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AutoNum type="arabicParenR"/>
            </a:pPr>
            <a:r>
              <a:rPr b="0" lang="ru" sz="1900"/>
              <a:t>Для начала понадобится БД на которой мы будем работать, например MongoDB( название ДБ, имя и пароль пользователя)</a:t>
            </a:r>
            <a:endParaRPr b="0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b="0" lang="ru" sz="1900"/>
              <a:t>Включение методов для работы с ресурсами</a:t>
            </a:r>
            <a:endParaRPr b="0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b="0" lang="ru" sz="1900"/>
              <a:t>Домены</a:t>
            </a:r>
            <a:endParaRPr b="0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b="0" lang="ru" sz="1900"/>
              <a:t>Заголовки</a:t>
            </a:r>
            <a:endParaRPr b="0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b="0" lang="ru" sz="1900"/>
              <a:t>Описание документов</a:t>
            </a:r>
            <a:endParaRPr b="0" sz="190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7" name="Google Shape;10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Кусок клейкой ленты, который удерживает заметку на слайде" id="108" name="Google Shape;108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ru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Ссылка на репозиторий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1688" y="3366550"/>
            <a:ext cx="1331475" cy="13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83100" y="725225"/>
            <a:ext cx="6498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Конфигурация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правило, настройка Eve лучше всего выполняется с помощью конфигурационных файлов. Сами конфигурационные файлы являются файлами Python. Однако Eve сначала отдаст приоритет настройкам на основе словаря, затем попытается найти файл, переданный в переменную среды EVE_SETTINGS (если она установлена), и, наконец, попытается найти settings.py или файл с именем файла, переданным флагу настроек в конструкторе.</a:t>
            </a:r>
            <a:endParaRPr b="0"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300"/>
          </a:p>
        </p:txBody>
      </p:sp>
      <p:grpSp>
        <p:nvGrpSpPr>
          <p:cNvPr id="116" name="Google Shape;116;p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7" name="Google Shape;11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Кусок клейкой ленты, который удерживает заметку на слайде" id="118" name="Google Shape;118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Документация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750" y="3197263"/>
            <a:ext cx="14287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Python Eve работает с:</a:t>
            </a:r>
            <a:endParaRPr sz="3900"/>
          </a:p>
        </p:txBody>
      </p:sp>
      <p:sp>
        <p:nvSpPr>
          <p:cNvPr id="126" name="Google Shape;126;p19"/>
          <p:cNvSpPr txBox="1"/>
          <p:nvPr/>
        </p:nvSpPr>
        <p:spPr>
          <a:xfrm>
            <a:off x="448700" y="1641550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FFFFFF"/>
                </a:solidFill>
              </a:rPr>
              <a:t>Eve работает на базе Flask и предлагает встроенную поддержку хранилищ данных MongoDB. Поддержка бэкендов SQL, Elasticsearch и Neo4js обеспечивается расширениями сообщества.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FFFFFF"/>
                </a:solidFill>
              </a:rPr>
              <a:t>Кодовая база тщательно протестирована под Python 2.7, 3.5+ и PyPy.</a:t>
            </a: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CRUD — акроним, обозначающий четыре базовые функции, используемые при работе с базами данных: создание, чтение, модификация, удаление. </a:t>
            </a:r>
            <a:endParaRPr b="0" sz="1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34" name="Google Shape;13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Кусок клейкой ленты, который удерживает заметку на слайде" id="135" name="Google Shape;135;p20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ru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Ссылка на CRUD запросы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275" y="2087088"/>
            <a:ext cx="561975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8750" y="3411075"/>
            <a:ext cx="14573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Основные операции</a:t>
            </a:r>
            <a:r>
              <a:rPr lang="ru" sz="3000"/>
              <a:t> через командную строку: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Create: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0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http http://127.0.0.1:5000/* firstname={firstname} lastname={lastname}  </a:t>
            </a:r>
            <a:endParaRPr b="0" sz="10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3000"/>
              <a:t>Read: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0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http http://127.0.0.1:5000/*</a:t>
            </a:r>
            <a:endParaRPr b="0" sz="10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Update: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0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http put http://127.0.0.1:5000/*/{id} firstname={firstname} lastname={lastname} </a:t>
            </a:r>
            <a:endParaRPr b="0" sz="10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Delete: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0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 delete http://127.0.0.1:5000/*/{id}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