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598E5-8F25-4E95-A7EA-12939231BBF6}" v="4" dt="2021-06-11T20:56:5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6" autoAdjust="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zaq" userId="YwNY/o5yDpUxGJFCo70OzWRqGSHlFbHySfGJ4160P+Y=" providerId="None" clId="Web-{494598E5-8F25-4E95-A7EA-12939231BBF6}"/>
    <pc:docChg chg="modSld">
      <pc:chgData name="zozaq" userId="YwNY/o5yDpUxGJFCo70OzWRqGSHlFbHySfGJ4160P+Y=" providerId="None" clId="Web-{494598E5-8F25-4E95-A7EA-12939231BBF6}" dt="2021-06-11T20:56:53.124" v="1" actId="20577"/>
      <pc:docMkLst>
        <pc:docMk/>
      </pc:docMkLst>
      <pc:sldChg chg="modSp">
        <pc:chgData name="zozaq" userId="YwNY/o5yDpUxGJFCo70OzWRqGSHlFbHySfGJ4160P+Y=" providerId="None" clId="Web-{494598E5-8F25-4E95-A7EA-12939231BBF6}" dt="2021-06-11T20:56:53.124" v="1" actId="20577"/>
        <pc:sldMkLst>
          <pc:docMk/>
          <pc:sldMk cId="0" sldId="256"/>
        </pc:sldMkLst>
        <pc:spChg chg="mod">
          <ac:chgData name="zozaq" userId="YwNY/o5yDpUxGJFCo70OzWRqGSHlFbHySfGJ4160P+Y=" providerId="None" clId="Web-{494598E5-8F25-4E95-A7EA-12939231BBF6}" dt="2021-06-11T20:56:53.124" v="1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713F-760D-4778-9061-E301C277138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B76E0-F0B5-4D53-A060-CB87EDD1B1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B76E0-F0B5-4D53-A060-CB87EDD1B1AC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5EE6-0C84-4DAA-9909-A6E49733CC97}" type="datetimeFigureOut">
              <a:rPr lang="ru-RU" smtClean="0"/>
              <a:pPr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EE66-27A1-42A3-8220-C02D9D68A2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КУРСОВАЯ РАБОТА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890846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Методы Гаусса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1934" y="600076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СПБ, 201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577" y="4286256"/>
            <a:ext cx="235742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Работу выполнили:</a:t>
            </a:r>
          </a:p>
          <a:p>
            <a:r>
              <a:rPr lang="ru-RU">
                <a:latin typeface="Times New Roman"/>
                <a:cs typeface="Times New Roman"/>
              </a:rPr>
              <a:t>студент 2курса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Группы ИВТ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Ханов Д.С.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 Д.В.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Храмов С.А.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Власова Е.З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58204" cy="60007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400" b="1" dirty="0"/>
              <a:t>Актуальность </a:t>
            </a:r>
            <a:r>
              <a:rPr lang="ru-RU" sz="3400" dirty="0"/>
              <a:t>работы заключается в необходимости создания удобного инструмента для быстрого решения системы линейных алгебраических уравнений методами Гаусса. Решение СЛАУ имеет большое значение, поскольку к нему сводится решение широкого круга сложных практических задач. </a:t>
            </a:r>
            <a:endParaRPr lang="en-US" sz="3400" dirty="0"/>
          </a:p>
          <a:p>
            <a:pPr>
              <a:buNone/>
            </a:pPr>
            <a:r>
              <a:rPr lang="ru-RU" sz="3400" b="1" dirty="0"/>
              <a:t>Целью  </a:t>
            </a:r>
            <a:r>
              <a:rPr lang="ru-RU" sz="3400" dirty="0"/>
              <a:t>курсовой работы является создание прикладной программы выполняющей решение систем линейных алгебраических уравнений методами Гаусса.</a:t>
            </a:r>
          </a:p>
          <a:p>
            <a:pPr>
              <a:buNone/>
            </a:pPr>
            <a:r>
              <a:rPr lang="ru-RU" sz="3400" b="1" dirty="0"/>
              <a:t>Задачи</a:t>
            </a:r>
            <a:r>
              <a:rPr lang="ru-RU" sz="3400" dirty="0"/>
              <a:t> курсовой работы: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математическую модель для различных методов решения СЛАУ</a:t>
            </a:r>
            <a:endParaRPr lang="ru-RU" sz="3400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На основе математической модели реализовать программный продукт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Осуществить тестирование программы контрольным примером</a:t>
            </a:r>
          </a:p>
          <a:p>
            <a:pPr marL="514350" lvl="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Храмова\Desktop\slide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357298"/>
            <a:ext cx="6242050" cy="4681538"/>
          </a:xfrm>
          <a:prstGeom prst="rect">
            <a:avLst/>
          </a:prstGeom>
          <a:noFill/>
        </p:spPr>
      </p:pic>
      <p:pic>
        <p:nvPicPr>
          <p:cNvPr id="4107" name="Picture 11" descr="C:\Users\Храмова\Desktop\8c39c8223299cd6c97af14a083354a46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357298"/>
            <a:ext cx="7781952" cy="464755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dirty="0"/>
              <a:t>Программные средства для решения СЛАУ </a:t>
            </a:r>
          </a:p>
        </p:txBody>
      </p:sp>
      <p:sp>
        <p:nvSpPr>
          <p:cNvPr id="4098" name="AutoShape 2" descr="ÐÐ°ÑÑÐ¸Ð½ÐºÐ¸ Ð¿Ð¾ Ð·Ð°Ð¿ÑÐ¾ÑÑ mathcad Ð»Ð¾Ð³Ð¾ÑÐ¸Ð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5" name="Picture 9" descr="C:\Users\Храмова\Desktop\Screenshot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785926"/>
            <a:ext cx="8594961" cy="4071966"/>
          </a:xfrm>
          <a:prstGeom prst="rect">
            <a:avLst/>
          </a:prstGeom>
          <a:noFill/>
        </p:spPr>
      </p:pic>
      <p:pic>
        <p:nvPicPr>
          <p:cNvPr id="4104" name="Picture 8" descr="C:\Users\Храмова\Desktop\Screenshot_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605" y="1428736"/>
            <a:ext cx="8851395" cy="42862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7" descr="C:\Users\Храмова\Desktop\visual-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500858" cy="4875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71736" y="1214422"/>
            <a:ext cx="4038600" cy="5343525"/>
          </a:xfrm>
          <a:prstGeom prst="rect">
            <a:avLst/>
          </a:prstGeom>
          <a:ln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0314" y="1571612"/>
            <a:ext cx="12954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4294" y="5880759"/>
            <a:ext cx="2828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14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681275" y="1538274"/>
            <a:ext cx="2438400" cy="2095500"/>
          </a:xfrm>
          <a:prstGeom prst="rect">
            <a:avLst/>
          </a:prstGeom>
          <a:ln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2395" y="1331083"/>
            <a:ext cx="39719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9524" y="5937268"/>
            <a:ext cx="24098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image7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2571736" y="1238250"/>
            <a:ext cx="3714750" cy="5619750"/>
          </a:xfrm>
          <a:prstGeom prst="rect">
            <a:avLst/>
          </a:prstGeom>
          <a:ln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3" y="1209675"/>
            <a:ext cx="84867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Во время выполнения курсовой работы были выполнены следующие задачи:</a:t>
            </a:r>
          </a:p>
          <a:p>
            <a:pPr lvl="0"/>
            <a:r>
              <a:rPr lang="ru-RU" dirty="0"/>
              <a:t>Была разработана математическая модель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На основе разработанной модели был реализован программный продукт для численного решения СЛАУ различными методами Гаусса;</a:t>
            </a:r>
          </a:p>
          <a:p>
            <a:pPr lvl="0"/>
            <a:r>
              <a:rPr lang="ru-RU" dirty="0"/>
              <a:t>Было осуществлено тестирование программы контрольными примерами.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29342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150</Words>
  <Application>Microsoft Office PowerPoint</Application>
  <PresentationFormat>Экран (4:3)</PresentationFormat>
  <Paragraphs>26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КУРСОВАЯ РАБОТА На тему: </vt:lpstr>
      <vt:lpstr>Презентация PowerPoint</vt:lpstr>
      <vt:lpstr>Программные средства для решения СЛАУ </vt:lpstr>
      <vt:lpstr>Реализация проекта</vt:lpstr>
      <vt:lpstr>Интерфейс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Храмова</dc:creator>
  <cp:lastModifiedBy>Храмова</cp:lastModifiedBy>
  <cp:revision>34</cp:revision>
  <dcterms:created xsi:type="dcterms:W3CDTF">2017-12-20T23:59:46Z</dcterms:created>
  <dcterms:modified xsi:type="dcterms:W3CDTF">2021-06-11T20:56:53Z</dcterms:modified>
</cp:coreProperties>
</file>