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5EE6-0C84-4DAA-9909-A6E49733CC97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КУРСОВАЯ РАБОТА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На тему: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90846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ИССЛЕДОВАНИЕ </a:t>
            </a:r>
            <a:r>
              <a:rPr lang="ru-RU" dirty="0">
                <a:solidFill>
                  <a:schemeClr val="tx1"/>
                </a:solidFill>
              </a:rPr>
              <a:t>КОЛЕБАНИЯ ФИЗИЧЕСКОГО МАЯТНИКА С ИСПОЛЬЗОВАНИЕМ СРЕДСТВ ИНФОРМАЦИОННЫХ ТЕХНОЛОГИЙ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600076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СПБ, 201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4753153"/>
            <a:ext cx="2357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выполнил:</a:t>
            </a:r>
          </a:p>
          <a:p>
            <a:r>
              <a:rPr lang="ru-RU" dirty="0" smtClean="0"/>
              <a:t>студент 1 курса</a:t>
            </a:r>
          </a:p>
          <a:p>
            <a:r>
              <a:rPr lang="ru-RU" dirty="0" smtClean="0"/>
              <a:t>Группы ИВТ</a:t>
            </a:r>
          </a:p>
          <a:p>
            <a:r>
              <a:rPr lang="ru-RU" dirty="0" smtClean="0"/>
              <a:t>Храмов С.А.</a:t>
            </a:r>
          </a:p>
          <a:p>
            <a:r>
              <a:rPr lang="ru-RU" dirty="0" smtClean="0"/>
              <a:t>Руководитель:</a:t>
            </a:r>
          </a:p>
          <a:p>
            <a:r>
              <a:rPr lang="ru-RU" dirty="0" smtClean="0"/>
              <a:t>Власова Е.З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58204" cy="60007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400" b="1" dirty="0"/>
              <a:t>Актуальность</a:t>
            </a:r>
            <a:r>
              <a:rPr lang="ru-RU" sz="3400" dirty="0"/>
              <a:t> темы курсовой работы обусловлена тем, что информационные технологии появились совсем недавно, но, несмотря на это, они имеют огромный потенциал в слиянии с фундаментальными науками. </a:t>
            </a:r>
          </a:p>
          <a:p>
            <a:pPr>
              <a:buNone/>
            </a:pPr>
            <a:r>
              <a:rPr lang="ru-RU" sz="3400" b="1" dirty="0"/>
              <a:t>Целью</a:t>
            </a:r>
            <a:r>
              <a:rPr lang="ru-RU" sz="3400" dirty="0"/>
              <a:t> работы является изучение возможности использования информационных технологий в физике.</a:t>
            </a:r>
          </a:p>
          <a:p>
            <a:pPr>
              <a:buNone/>
            </a:pPr>
            <a:r>
              <a:rPr lang="ru-RU" sz="3400" b="1" dirty="0"/>
              <a:t>Объектом</a:t>
            </a:r>
            <a:r>
              <a:rPr lang="ru-RU" sz="3400" dirty="0"/>
              <a:t> курсовой работы является решение физической задачи, посредством информационных технологий.</a:t>
            </a:r>
          </a:p>
          <a:p>
            <a:pPr>
              <a:buNone/>
            </a:pPr>
            <a:r>
              <a:rPr lang="ru-RU" sz="3400" b="1" dirty="0"/>
              <a:t>Предметом </a:t>
            </a:r>
            <a:r>
              <a:rPr lang="ru-RU" sz="3400" dirty="0"/>
              <a:t>исследования является изучение колебания физического маятника.</a:t>
            </a:r>
          </a:p>
          <a:p>
            <a:pPr>
              <a:buNone/>
            </a:pPr>
            <a:r>
              <a:rPr lang="ru-RU" sz="3400" b="1" dirty="0"/>
              <a:t>Задачи</a:t>
            </a:r>
            <a:r>
              <a:rPr lang="ru-RU" sz="3400" dirty="0"/>
              <a:t> курсовой работы: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/>
              <a:t>Изучить научную литературу по теме «Колебания физического маятника»;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/>
              <a:t>Выявить основные определения и формулировки, касающиеся данной темы;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/>
              <a:t>Решить поставленную задачу, построить графики;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/>
              <a:t>Проанализировать возможность использования информационных технологий в физике.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 smtClean="0"/>
              <a:t>1.1 Постановка задачи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428736"/>
            <a:ext cx="757242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/>
              <a:t>В данной работе необходимо </a:t>
            </a:r>
            <a:r>
              <a:rPr lang="ru-RU" sz="2000" dirty="0" smtClean="0"/>
              <a:t>исследовать </a:t>
            </a:r>
          </a:p>
          <a:p>
            <a:pPr>
              <a:buNone/>
            </a:pPr>
            <a:r>
              <a:rPr lang="ru-RU" sz="2000" dirty="0" smtClean="0"/>
              <a:t>колебания </a:t>
            </a:r>
            <a:r>
              <a:rPr lang="ru-RU" sz="2000" dirty="0"/>
              <a:t>маятника, изготовленного из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обыкновенной </a:t>
            </a:r>
            <a:r>
              <a:rPr lang="ru-RU" sz="2000" dirty="0"/>
              <a:t>спицы. Изогнутая посередине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спица </a:t>
            </a:r>
            <a:r>
              <a:rPr lang="ru-RU" sz="2000" dirty="0"/>
              <a:t>помещается на упор в соответствии с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рисунком </a:t>
            </a:r>
            <a:r>
              <a:rPr lang="ru-RU" sz="2000" dirty="0"/>
              <a:t>1.1. Угол </a:t>
            </a:r>
            <a:r>
              <a:rPr lang="ru-RU" sz="2000" dirty="0" err="1"/>
              <a:t>α </a:t>
            </a:r>
            <a:r>
              <a:rPr lang="ru-RU" sz="2000" dirty="0"/>
              <a:t>между концами спицы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нужно </a:t>
            </a:r>
            <a:r>
              <a:rPr lang="ru-RU" sz="2000" dirty="0"/>
              <a:t>изменять и измерять. Измерения провести для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спицы </a:t>
            </a:r>
            <a:r>
              <a:rPr lang="ru-RU" sz="2000" dirty="0"/>
              <a:t>и спицы с одинаковыми грузами на концах.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Вывести </a:t>
            </a:r>
            <a:r>
              <a:rPr lang="ru-RU" sz="2000" dirty="0"/>
              <a:t>формулы для периодов колебаний спицы и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спицы </a:t>
            </a:r>
            <a:r>
              <a:rPr lang="ru-RU" sz="2000" dirty="0"/>
              <a:t>с грузами, измерить зависимости периодов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колебаний</a:t>
            </a:r>
            <a:r>
              <a:rPr lang="ru-RU" sz="2000" dirty="0"/>
              <a:t>, построить графики зависимостей.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905403" cy="32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 smtClean="0"/>
              <a:t>1.2 </a:t>
            </a:r>
            <a:r>
              <a:rPr lang="ru-RU" sz="3200" dirty="0"/>
              <a:t>Поиск материала по «Колебания физического маятника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60000"/>
              </a:lnSpc>
              <a:buFont typeface="Arial" pitchFamily="34" charset="0"/>
              <a:buChar char="•"/>
            </a:pPr>
            <a:r>
              <a:rPr lang="ru-RU" dirty="0"/>
              <a:t>Маятник — система, подвешенная в поле тяжести и совершающая механические колебания</a:t>
            </a:r>
            <a:r>
              <a:rPr lang="ru-RU" dirty="0" smtClean="0"/>
              <a:t>.</a:t>
            </a:r>
          </a:p>
          <a:p>
            <a:pPr lvl="1">
              <a:lnSpc>
                <a:spcPct val="160000"/>
              </a:lnSpc>
              <a:buFont typeface="Arial" pitchFamily="34" charset="0"/>
              <a:buChar char="•"/>
            </a:pPr>
            <a:r>
              <a:rPr lang="ru-RU" dirty="0"/>
              <a:t>Физический маятник — твёрдое тело, закреплённое на неподвижной горизонтальной оси (</a:t>
            </a:r>
            <a:r>
              <a:rPr lang="ru-RU" dirty="0" err="1"/>
              <a:t>оси</a:t>
            </a:r>
            <a:r>
              <a:rPr lang="ru-RU" dirty="0"/>
              <a:t> подвеса), не проходящей через центр тяжести, и совершающее колебания относительно этой оси под действием силы тяжести</a:t>
            </a:r>
            <a:r>
              <a:rPr lang="ru-RU" dirty="0" smtClean="0"/>
              <a:t>.</a:t>
            </a:r>
          </a:p>
          <a:p>
            <a:pPr lvl="1">
              <a:lnSpc>
                <a:spcPct val="160000"/>
              </a:lnSpc>
              <a:buFont typeface="Arial" pitchFamily="34" charset="0"/>
              <a:buChar char="•"/>
            </a:pPr>
            <a:r>
              <a:rPr lang="ru-RU" dirty="0" smtClean="0"/>
              <a:t>Период колебаний физического маятника вычисляется по формуле: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500702"/>
            <a:ext cx="1438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 smtClean="0"/>
              <a:t>2.1 Вывод </a:t>
            </a:r>
            <a:r>
              <a:rPr lang="ru-RU" sz="3200" dirty="0"/>
              <a:t>формулы для периодов </a:t>
            </a:r>
            <a:r>
              <a:rPr lang="ru-RU" sz="3200" dirty="0" smtClean="0"/>
              <a:t>колебаний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моего маятника </a:t>
            </a:r>
            <a:r>
              <a:rPr lang="ru-RU" smtClean="0"/>
              <a:t>это </a:t>
            </a:r>
            <a:r>
              <a:rPr lang="ru-RU" smtClean="0"/>
              <a:t>формул</a:t>
            </a:r>
            <a:r>
              <a:rPr lang="ru-RU" smtClean="0"/>
              <a:t>ы</a:t>
            </a:r>
            <a:r>
              <a:rPr lang="ru-RU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dirty="0" smtClean="0"/>
              <a:t>T1 – </a:t>
            </a:r>
            <a:r>
              <a:rPr lang="ru-RU" dirty="0" smtClean="0"/>
              <a:t>для маятника без груза,</a:t>
            </a:r>
          </a:p>
          <a:p>
            <a:pPr>
              <a:buNone/>
            </a:pPr>
            <a:r>
              <a:rPr lang="ru-RU" dirty="0" smtClean="0"/>
              <a:t>Т2 – для маятника с грузом.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85992"/>
            <a:ext cx="2286010" cy="172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500990" cy="496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28736"/>
            <a:ext cx="785818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 smtClean="0"/>
              <a:t>2.2 Написание </a:t>
            </a:r>
            <a:r>
              <a:rPr lang="ru-RU" sz="3200" dirty="0"/>
              <a:t>программы, построение таблицы и графиков периодов </a:t>
            </a:r>
            <a:r>
              <a:rPr lang="ru-RU" sz="3200" dirty="0" smtClean="0"/>
              <a:t>колебаний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больше угол отклонения и масса маятника, тем дольше он совершает колебания. </a:t>
            </a:r>
          </a:p>
          <a:p>
            <a:r>
              <a:rPr lang="ru-RU" dirty="0"/>
              <a:t>Использование информационных технологий в физике является возможным, и более того, целесообразно, т.к. позволяет облегчить работу и сделать результаты более наглядными.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287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КУРСОВАЯ РАБОТА На тему: </vt:lpstr>
      <vt:lpstr>Слайд 2</vt:lpstr>
      <vt:lpstr>1.1 Постановка задачи</vt:lpstr>
      <vt:lpstr>1.2 Поиск материала по «Колебания физического маятника»</vt:lpstr>
      <vt:lpstr>2.1 Вывод формулы для периодов колебаний</vt:lpstr>
      <vt:lpstr>2.2 Написание программы, построение таблицы и графиков периодов колебаний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Храмова</dc:creator>
  <cp:lastModifiedBy>Храмова</cp:lastModifiedBy>
  <cp:revision>7</cp:revision>
  <dcterms:created xsi:type="dcterms:W3CDTF">2017-12-20T23:59:46Z</dcterms:created>
  <dcterms:modified xsi:type="dcterms:W3CDTF">2017-12-21T06:10:22Z</dcterms:modified>
</cp:coreProperties>
</file>