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57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934" autoAdjust="0"/>
    <p:restoredTop sz="94660"/>
  </p:normalViewPr>
  <p:slideViewPr>
    <p:cSldViewPr snapToGrid="0">
      <p:cViewPr>
        <p:scale>
          <a:sx n="50" d="100"/>
          <a:sy n="50" d="100"/>
        </p:scale>
        <p:origin x="-174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35566-1251-43E9-A681-7138A7680B3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9DCF53-FBDB-4114-B8F6-674F672744DA}">
      <dgm:prSet phldrT="[Текст]"/>
      <dgm:spPr/>
      <dgm:t>
        <a:bodyPr/>
        <a:lstStyle/>
        <a:p>
          <a:r>
            <a:rPr lang="ru-RU" dirty="0" smtClean="0"/>
            <a:t>Разделение игрового ИИ</a:t>
          </a:r>
          <a:endParaRPr lang="ru-RU" dirty="0"/>
        </a:p>
      </dgm:t>
    </dgm:pt>
    <dgm:pt modelId="{C382B614-67F6-4ED7-AF74-B245896918BD}" type="parTrans" cxnId="{9035955C-E6BA-415A-87B5-CFA357AA78C3}">
      <dgm:prSet/>
      <dgm:spPr/>
      <dgm:t>
        <a:bodyPr/>
        <a:lstStyle/>
        <a:p>
          <a:endParaRPr lang="ru-RU"/>
        </a:p>
      </dgm:t>
    </dgm:pt>
    <dgm:pt modelId="{4DA196FE-AD43-48A2-B950-1434C82147AC}" type="sibTrans" cxnId="{9035955C-E6BA-415A-87B5-CFA357AA78C3}">
      <dgm:prSet/>
      <dgm:spPr/>
      <dgm:t>
        <a:bodyPr/>
        <a:lstStyle/>
        <a:p>
          <a:endParaRPr lang="ru-RU"/>
        </a:p>
      </dgm:t>
    </dgm:pt>
    <dgm:pt modelId="{DB35C1AE-CBF2-4A25-A2FF-22374448679B}">
      <dgm:prSet phldrT="[Текст]"/>
      <dgm:spPr/>
      <dgm:t>
        <a:bodyPr/>
        <a:lstStyle/>
        <a:p>
          <a:r>
            <a:rPr lang="ru-RU" b="1" u="sng" dirty="0" smtClean="0"/>
            <a:t>Неигровые персонажи </a:t>
          </a:r>
          <a:r>
            <a:rPr lang="ru-RU" dirty="0" smtClean="0"/>
            <a:t>— как правило, эти персонажи являются дружественными или нейтральными к человеческому игроку.</a:t>
          </a:r>
          <a:endParaRPr lang="ru-RU" dirty="0"/>
        </a:p>
      </dgm:t>
    </dgm:pt>
    <dgm:pt modelId="{3B8697F9-DC0F-41E4-B38E-4A6E5FB82D04}" type="parTrans" cxnId="{4DD290AB-CB72-496D-9394-04CF8869CD1D}">
      <dgm:prSet/>
      <dgm:spPr/>
      <dgm:t>
        <a:bodyPr/>
        <a:lstStyle/>
        <a:p>
          <a:endParaRPr lang="ru-RU"/>
        </a:p>
      </dgm:t>
    </dgm:pt>
    <dgm:pt modelId="{6C301006-F4F2-4BCF-B16C-33DE467ED0A2}" type="sibTrans" cxnId="{4DD290AB-CB72-496D-9394-04CF8869CD1D}">
      <dgm:prSet/>
      <dgm:spPr/>
      <dgm:t>
        <a:bodyPr/>
        <a:lstStyle/>
        <a:p>
          <a:endParaRPr lang="ru-RU"/>
        </a:p>
      </dgm:t>
    </dgm:pt>
    <dgm:pt modelId="{A1B1C9E6-B4F0-4C89-8B42-1DBF4ED1B7FC}">
      <dgm:prSet phldrT="[Текст]"/>
      <dgm:spPr/>
      <dgm:t>
        <a:bodyPr/>
        <a:lstStyle/>
        <a:p>
          <a:r>
            <a:rPr lang="ru-RU" b="1" u="sng" dirty="0" smtClean="0"/>
            <a:t>Боты</a:t>
          </a:r>
          <a:r>
            <a:rPr lang="ru-RU" dirty="0" smtClean="0"/>
            <a:t> — враждебные к игроку персонажи, приближающиеся по возможностям к игровому персонажу; против игрока в любой конкретный момент сражаются небольшое количество ботов.</a:t>
          </a:r>
          <a:endParaRPr lang="ru-RU" dirty="0"/>
        </a:p>
      </dgm:t>
    </dgm:pt>
    <dgm:pt modelId="{40F9DEB4-D705-4694-9A04-8EFED4DEF72D}" type="parTrans" cxnId="{97483BEE-223C-4F2A-ACAA-3F1A5FA63650}">
      <dgm:prSet/>
      <dgm:spPr/>
      <dgm:t>
        <a:bodyPr/>
        <a:lstStyle/>
        <a:p>
          <a:endParaRPr lang="ru-RU"/>
        </a:p>
      </dgm:t>
    </dgm:pt>
    <dgm:pt modelId="{C7A87E03-5865-41AE-9B46-B5D2E91458ED}" type="sibTrans" cxnId="{97483BEE-223C-4F2A-ACAA-3F1A5FA63650}">
      <dgm:prSet/>
      <dgm:spPr/>
      <dgm:t>
        <a:bodyPr/>
        <a:lstStyle/>
        <a:p>
          <a:endParaRPr lang="ru-RU"/>
        </a:p>
      </dgm:t>
    </dgm:pt>
    <dgm:pt modelId="{555FF9FD-0D40-4544-9E97-78ECEEFDB338}">
      <dgm:prSet phldrT="[Текст]"/>
      <dgm:spPr/>
      <dgm:t>
        <a:bodyPr/>
        <a:lstStyle/>
        <a:p>
          <a:r>
            <a:rPr lang="ru-RU" b="1" u="sng" dirty="0" err="1" smtClean="0"/>
            <a:t>Мобы</a:t>
          </a:r>
          <a:r>
            <a:rPr lang="ru-RU" dirty="0" smtClean="0"/>
            <a:t> — враждебные к игроку «</a:t>
          </a:r>
          <a:r>
            <a:rPr lang="ru-RU" dirty="0" err="1" smtClean="0"/>
            <a:t>низкоинтеллектуальные</a:t>
          </a:r>
          <a:r>
            <a:rPr lang="ru-RU" dirty="0" smtClean="0"/>
            <a:t>» персонажи. </a:t>
          </a:r>
          <a:r>
            <a:rPr lang="ru-RU" dirty="0" err="1" smtClean="0"/>
            <a:t>Мобы</a:t>
          </a:r>
          <a:r>
            <a:rPr lang="ru-RU" dirty="0" smtClean="0"/>
            <a:t> убиваются игроками в больших количествах ради очков опыта, артефактов или прохождения территории.</a:t>
          </a:r>
          <a:endParaRPr lang="ru-RU" dirty="0"/>
        </a:p>
      </dgm:t>
    </dgm:pt>
    <dgm:pt modelId="{2DE98FF8-19AF-4452-B3BC-720E7B7B6897}" type="parTrans" cxnId="{D79B202F-D3B7-4B99-A375-E973099D38FE}">
      <dgm:prSet/>
      <dgm:spPr/>
      <dgm:t>
        <a:bodyPr/>
        <a:lstStyle/>
        <a:p>
          <a:endParaRPr lang="ru-RU"/>
        </a:p>
      </dgm:t>
    </dgm:pt>
    <dgm:pt modelId="{50F69841-51F8-488D-BE6A-80B1CAAA74C1}" type="sibTrans" cxnId="{D79B202F-D3B7-4B99-A375-E973099D38FE}">
      <dgm:prSet/>
      <dgm:spPr/>
      <dgm:t>
        <a:bodyPr/>
        <a:lstStyle/>
        <a:p>
          <a:endParaRPr lang="ru-RU"/>
        </a:p>
      </dgm:t>
    </dgm:pt>
    <dgm:pt modelId="{33ED2C87-CBD4-494D-B16C-D5DA05577E52}" type="pres">
      <dgm:prSet presAssocID="{00735566-1251-43E9-A681-7138A7680B32}" presName="composite" presStyleCnt="0">
        <dgm:presLayoutVars>
          <dgm:chMax val="1"/>
          <dgm:dir/>
          <dgm:resizeHandles val="exact"/>
        </dgm:presLayoutVars>
      </dgm:prSet>
      <dgm:spPr/>
    </dgm:pt>
    <dgm:pt modelId="{71FF9EA2-0EEC-49C5-A820-2854753AE65D}" type="pres">
      <dgm:prSet presAssocID="{1D9DCF53-FBDB-4114-B8F6-674F672744DA}" presName="roof" presStyleLbl="dkBgShp" presStyleIdx="0" presStyleCnt="2"/>
      <dgm:spPr/>
      <dgm:t>
        <a:bodyPr/>
        <a:lstStyle/>
        <a:p>
          <a:endParaRPr lang="ru-RU"/>
        </a:p>
      </dgm:t>
    </dgm:pt>
    <dgm:pt modelId="{2A4D5855-D5CF-45CF-81FE-232C0104EB84}" type="pres">
      <dgm:prSet presAssocID="{1D9DCF53-FBDB-4114-B8F6-674F672744DA}" presName="pillars" presStyleCnt="0"/>
      <dgm:spPr/>
    </dgm:pt>
    <dgm:pt modelId="{83359607-B3C2-465B-8E5E-8B456388BE6E}" type="pres">
      <dgm:prSet presAssocID="{1D9DCF53-FBDB-4114-B8F6-674F672744D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947B04-ECE8-497D-B68D-DC3327BF86D1}" type="pres">
      <dgm:prSet presAssocID="{A1B1C9E6-B4F0-4C89-8B42-1DBF4ED1B7F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33CF2D-0992-48FA-8A60-24C423B84810}" type="pres">
      <dgm:prSet presAssocID="{555FF9FD-0D40-4544-9E97-78ECEEFDB338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C5E8EB-02B1-44F2-B485-554474AFA3E0}" type="pres">
      <dgm:prSet presAssocID="{1D9DCF53-FBDB-4114-B8F6-674F672744DA}" presName="base" presStyleLbl="dkBgShp" presStyleIdx="1" presStyleCnt="2"/>
      <dgm:spPr/>
    </dgm:pt>
  </dgm:ptLst>
  <dgm:cxnLst>
    <dgm:cxn modelId="{1AA4053D-6481-4675-B717-6184F7ED903B}" type="presOf" srcId="{00735566-1251-43E9-A681-7138A7680B32}" destId="{33ED2C87-CBD4-494D-B16C-D5DA05577E52}" srcOrd="0" destOrd="0" presId="urn:microsoft.com/office/officeart/2005/8/layout/hList3"/>
    <dgm:cxn modelId="{9035955C-E6BA-415A-87B5-CFA357AA78C3}" srcId="{00735566-1251-43E9-A681-7138A7680B32}" destId="{1D9DCF53-FBDB-4114-B8F6-674F672744DA}" srcOrd="0" destOrd="0" parTransId="{C382B614-67F6-4ED7-AF74-B245896918BD}" sibTransId="{4DA196FE-AD43-48A2-B950-1434C82147AC}"/>
    <dgm:cxn modelId="{D79B202F-D3B7-4B99-A375-E973099D38FE}" srcId="{1D9DCF53-FBDB-4114-B8F6-674F672744DA}" destId="{555FF9FD-0D40-4544-9E97-78ECEEFDB338}" srcOrd="2" destOrd="0" parTransId="{2DE98FF8-19AF-4452-B3BC-720E7B7B6897}" sibTransId="{50F69841-51F8-488D-BE6A-80B1CAAA74C1}"/>
    <dgm:cxn modelId="{C47ABC9F-59EA-45BF-B07A-13610719EE5A}" type="presOf" srcId="{555FF9FD-0D40-4544-9E97-78ECEEFDB338}" destId="{CB33CF2D-0992-48FA-8A60-24C423B84810}" srcOrd="0" destOrd="0" presId="urn:microsoft.com/office/officeart/2005/8/layout/hList3"/>
    <dgm:cxn modelId="{9F91241E-900E-4D8A-A98F-C9D351C0BAE0}" type="presOf" srcId="{DB35C1AE-CBF2-4A25-A2FF-22374448679B}" destId="{83359607-B3C2-465B-8E5E-8B456388BE6E}" srcOrd="0" destOrd="0" presId="urn:microsoft.com/office/officeart/2005/8/layout/hList3"/>
    <dgm:cxn modelId="{C843D581-12EA-4F5B-AB29-D48556082FE9}" type="presOf" srcId="{A1B1C9E6-B4F0-4C89-8B42-1DBF4ED1B7FC}" destId="{2D947B04-ECE8-497D-B68D-DC3327BF86D1}" srcOrd="0" destOrd="0" presId="urn:microsoft.com/office/officeart/2005/8/layout/hList3"/>
    <dgm:cxn modelId="{97483BEE-223C-4F2A-ACAA-3F1A5FA63650}" srcId="{1D9DCF53-FBDB-4114-B8F6-674F672744DA}" destId="{A1B1C9E6-B4F0-4C89-8B42-1DBF4ED1B7FC}" srcOrd="1" destOrd="0" parTransId="{40F9DEB4-D705-4694-9A04-8EFED4DEF72D}" sibTransId="{C7A87E03-5865-41AE-9B46-B5D2E91458ED}"/>
    <dgm:cxn modelId="{4DD290AB-CB72-496D-9394-04CF8869CD1D}" srcId="{1D9DCF53-FBDB-4114-B8F6-674F672744DA}" destId="{DB35C1AE-CBF2-4A25-A2FF-22374448679B}" srcOrd="0" destOrd="0" parTransId="{3B8697F9-DC0F-41E4-B38E-4A6E5FB82D04}" sibTransId="{6C301006-F4F2-4BCF-B16C-33DE467ED0A2}"/>
    <dgm:cxn modelId="{6C9E4744-9DA8-428A-A921-2ADB81907F94}" type="presOf" srcId="{1D9DCF53-FBDB-4114-B8F6-674F672744DA}" destId="{71FF9EA2-0EEC-49C5-A820-2854753AE65D}" srcOrd="0" destOrd="0" presId="urn:microsoft.com/office/officeart/2005/8/layout/hList3"/>
    <dgm:cxn modelId="{E599D523-386F-44EA-B67B-F7B4B1E9B06F}" type="presParOf" srcId="{33ED2C87-CBD4-494D-B16C-D5DA05577E52}" destId="{71FF9EA2-0EEC-49C5-A820-2854753AE65D}" srcOrd="0" destOrd="0" presId="urn:microsoft.com/office/officeart/2005/8/layout/hList3"/>
    <dgm:cxn modelId="{941A07A4-5E58-45C8-98AD-9F040EC7BCA2}" type="presParOf" srcId="{33ED2C87-CBD4-494D-B16C-D5DA05577E52}" destId="{2A4D5855-D5CF-45CF-81FE-232C0104EB84}" srcOrd="1" destOrd="0" presId="urn:microsoft.com/office/officeart/2005/8/layout/hList3"/>
    <dgm:cxn modelId="{A2A36D50-0B52-48BC-91A7-9F822267D845}" type="presParOf" srcId="{2A4D5855-D5CF-45CF-81FE-232C0104EB84}" destId="{83359607-B3C2-465B-8E5E-8B456388BE6E}" srcOrd="0" destOrd="0" presId="urn:microsoft.com/office/officeart/2005/8/layout/hList3"/>
    <dgm:cxn modelId="{50FF47C0-79E4-47F4-A9D1-A5A934BC34A9}" type="presParOf" srcId="{2A4D5855-D5CF-45CF-81FE-232C0104EB84}" destId="{2D947B04-ECE8-497D-B68D-DC3327BF86D1}" srcOrd="1" destOrd="0" presId="urn:microsoft.com/office/officeart/2005/8/layout/hList3"/>
    <dgm:cxn modelId="{1526D78A-6AE4-416D-A6C4-EDCEAF0D892C}" type="presParOf" srcId="{2A4D5855-D5CF-45CF-81FE-232C0104EB84}" destId="{CB33CF2D-0992-48FA-8A60-24C423B84810}" srcOrd="2" destOrd="0" presId="urn:microsoft.com/office/officeart/2005/8/layout/hList3"/>
    <dgm:cxn modelId="{D96A4090-32D2-41AA-87F3-41CEAA2766EE}" type="presParOf" srcId="{33ED2C87-CBD4-494D-B16C-D5DA05577E52}" destId="{D2C5E8EB-02B1-44F2-B485-554474AFA3E0}" srcOrd="2" destOrd="0" presId="urn:microsoft.com/office/officeart/2005/8/layout/hList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30906-80BD-419D-A11A-ECA0BF17EE46}">
      <dsp:nvSpPr>
        <dsp:cNvPr id="0" name=""/>
        <dsp:cNvSpPr/>
      </dsp:nvSpPr>
      <dsp:spPr>
        <a:xfrm>
          <a:off x="785401" y="1598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объектно-ориентированный JS — конструкторы и фабрики, наследование</a:t>
          </a:r>
          <a:endParaRPr lang="ru-RU" sz="2600" kern="1200" dirty="0"/>
        </a:p>
      </dsp:txBody>
      <dsp:txXfrm>
        <a:off x="785401" y="1598"/>
        <a:ext cx="3344724" cy="2006834"/>
      </dsp:txXfrm>
    </dsp:sp>
    <dsp:sp modelId="{070BEFC5-F6F4-47B8-BBEC-450BEB052643}">
      <dsp:nvSpPr>
        <dsp:cNvPr id="0" name=""/>
        <dsp:cNvSpPr/>
      </dsp:nvSpPr>
      <dsp:spPr>
        <a:xfrm>
          <a:off x="4464598" y="1598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функциональный JS — функции высшего порядка, замыкания, рекурсия</a:t>
          </a:r>
          <a:endParaRPr lang="ru-RU" sz="2600" kern="1200" dirty="0"/>
        </a:p>
      </dsp:txBody>
      <dsp:txXfrm>
        <a:off x="4464598" y="1598"/>
        <a:ext cx="3344724" cy="2006834"/>
      </dsp:txXfrm>
    </dsp:sp>
    <dsp:sp modelId="{60E66691-50BA-4ED3-AE8A-7D458CDCF3A0}">
      <dsp:nvSpPr>
        <dsp:cNvPr id="0" name=""/>
        <dsp:cNvSpPr/>
      </dsp:nvSpPr>
      <dsp:spPr>
        <a:xfrm>
          <a:off x="785401" y="2342905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спецификации тестов </a:t>
          </a:r>
          <a:r>
            <a:rPr lang="en-US" sz="2600" b="0" i="0" kern="1200" dirty="0" smtClean="0"/>
            <a:t>Jasmine</a:t>
          </a:r>
          <a:endParaRPr lang="ru-RU" sz="2600" kern="1200" dirty="0"/>
        </a:p>
      </dsp:txBody>
      <dsp:txXfrm>
        <a:off x="785401" y="2342905"/>
        <a:ext cx="3344724" cy="2006834"/>
      </dsp:txXfrm>
    </dsp:sp>
    <dsp:sp modelId="{F4DB12A3-8693-40EB-8DDB-4671B908ABA9}">
      <dsp:nvSpPr>
        <dsp:cNvPr id="0" name=""/>
        <dsp:cNvSpPr/>
      </dsp:nvSpPr>
      <dsp:spPr>
        <a:xfrm>
          <a:off x="4464598" y="2342905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основы HTML, CSS и </a:t>
          </a:r>
          <a:r>
            <a:rPr lang="ru-RU" sz="2600" b="0" i="0" kern="1200" dirty="0" err="1" smtClean="0"/>
            <a:t>jQuery</a:t>
          </a:r>
          <a:endParaRPr lang="ru-RU" sz="2600" b="1" kern="1200" dirty="0"/>
        </a:p>
      </dsp:txBody>
      <dsp:txXfrm>
        <a:off x="4464598" y="2342905"/>
        <a:ext cx="3344724" cy="2006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1119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05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94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19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110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039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27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00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4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41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59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75A7B9-40C0-4F2F-8F6C-8CFC0451057D}" type="datetimeFigureOut">
              <a:rPr lang="ru-RU" smtClean="0"/>
              <a:pPr/>
              <a:t>01.03.2018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B4AE076-4005-4836-8FDC-44FA3CB795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808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F:\&#1048;&#1048;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05722" y="5867400"/>
            <a:ext cx="2643378" cy="7239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РГПУ </a:t>
            </a:r>
            <a:r>
              <a:rPr lang="ru-RU" sz="1800" dirty="0" err="1" smtClean="0"/>
              <a:t>им.Герцена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ИВТ-1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 smtClean="0"/>
              <a:t>Храмов Сергей</a:t>
            </a:r>
          </a:p>
          <a:p>
            <a:endParaRPr lang="ru-RU" sz="1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6149828"/>
              </p:ext>
            </p:extLst>
          </p:nvPr>
        </p:nvGraphicFramePr>
        <p:xfrm>
          <a:off x="1261872" y="758952"/>
          <a:ext cx="6875780" cy="3744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75780">
                  <a:extLst>
                    <a:ext uri="{9D8B030D-6E8A-4147-A177-3AD203B41FA5}">
                      <a16:colId xmlns:a16="http://schemas.microsoft.com/office/drawing/2014/main" xmlns="" val="1912885241"/>
                    </a:ext>
                  </a:extLst>
                </a:gridCol>
              </a:tblGrid>
              <a:tr h="143986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6000" dirty="0" smtClean="0">
                          <a:effectLst/>
                        </a:rPr>
                        <a:t>Игровой искусственный интеллект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7200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/>
                </a:tc>
                <a:extLst>
                  <a:ext uri="{0D108BD9-81ED-4DB2-BD59-A6C34878D82A}">
                    <a16:rowId xmlns:a16="http://schemas.microsoft.com/office/drawing/2014/main" xmlns="" val="764346972"/>
                  </a:ext>
                </a:extLst>
              </a:tr>
            </a:tbl>
          </a:graphicData>
        </a:graphic>
      </p:graphicFrame>
      <p:sp>
        <p:nvSpPr>
          <p:cNvPr id="6" name="Подзаголовок 2"/>
          <p:cNvSpPr txBox="1">
            <a:spLocks/>
          </p:cNvSpPr>
          <p:nvPr/>
        </p:nvSpPr>
        <p:spPr>
          <a:xfrm>
            <a:off x="4699762" y="6496050"/>
            <a:ext cx="2871978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Санкт-Петербург, 201</a:t>
            </a:r>
            <a:r>
              <a:rPr lang="en-US" sz="1800" dirty="0" smtClean="0"/>
              <a:t>8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34107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508" name="Picture 4" descr="https://im0-tub-ru.yandex.net/i?id=2c971f9eab3e6bb68f5238c3089ec56a-l&amp;n=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https://i.ytimg.com/vi/X4bPIQHqk9M/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https://iot.ru/upload/medialibrary/d53/d53d966f39c83cad9601ac5e243f7e3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72534"/>
            <a:ext cx="8401050" cy="6785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035755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http://www.cloudgames.cc/wp-content/uploads/2017/06/201510257465049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6399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100" name="AutoShape 4" descr="https://leonardo.osnova.io/418c8e95-71e1-e529-c71c-5bb70f89ce97/-/resize/680/-/quality/lightest/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https://leonardo.osnova.io/418c8e95-71e1-e529-c71c-5bb70f89ce97/-/resize/680/-/quality/lightest/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6" name="Picture 10" descr="http://i.playground.ru/i/26/11/62/00/blog/content/jat46z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7952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696850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https://img-s3.onedio.com/id-585a753570f28f5e11429ffc/rev-0/raw/s-4f075779c1fd817227245bb4e04c446b8291658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pic>
        <p:nvPicPr>
          <p:cNvPr id="3074" name="Picture 2" descr="File:Alphago logo Reversed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025" y="2445821"/>
            <a:ext cx="5311775" cy="1394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55205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hlinkClick r:id="rId2" action="ppaction://hlinkfile"/>
          </p:cNvPr>
          <p:cNvSpPr/>
          <p:nvPr/>
        </p:nvSpPr>
        <p:spPr>
          <a:xfrm>
            <a:off x="0" y="0"/>
            <a:ext cx="113157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500" dirty="0" smtClean="0"/>
              <a:t>Самообучающийся ИИ</a:t>
            </a:r>
            <a:endParaRPr lang="ru-RU" sz="6500" dirty="0"/>
          </a:p>
        </p:txBody>
      </p:sp>
    </p:spTree>
    <p:extLst>
      <p:ext uri="{BB962C8B-B14F-4D97-AF65-F5344CB8AC3E}">
        <p14:creationId xmlns:p14="http://schemas.microsoft.com/office/powerpoint/2010/main" xmlns="" val="3512752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228</TotalTime>
  <Words>83</Words>
  <Application>Microsoft Office PowerPoint</Application>
  <PresentationFormat>Произвольный</PresentationFormat>
  <Paragraphs>10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View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User2</dc:creator>
  <cp:lastModifiedBy>Храмова</cp:lastModifiedBy>
  <cp:revision>26</cp:revision>
  <dcterms:created xsi:type="dcterms:W3CDTF">2017-11-14T07:17:33Z</dcterms:created>
  <dcterms:modified xsi:type="dcterms:W3CDTF">2018-03-01T20:40:39Z</dcterms:modified>
</cp:coreProperties>
</file>