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igma.com/proto/iWrgunYnd8OmTQrvSummKd/PC1?node-id=1%3A5&amp;scaling=scale-dow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zSA1SP7idKpMJWrEg9D6Xy/Android1?node-id=1%3A247&amp;scaling=min-zo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3161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Курсовая работа по теме: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«Программный проект создания личного кабинета пользователя веб-сайта студенческой биржи труда»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43166" y="417673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Обучающегося 3 курса</a:t>
            </a:r>
            <a:br>
              <a:rPr lang="ru-RU" sz="1600" dirty="0" smtClean="0"/>
            </a:br>
            <a:r>
              <a:rPr lang="ru-RU" sz="1600" dirty="0" smtClean="0"/>
              <a:t>Храмова Сергея Анатольевича</a:t>
            </a:r>
          </a:p>
          <a:p>
            <a:pPr algn="r"/>
            <a:r>
              <a:rPr lang="ru-RU" sz="1600" dirty="0" smtClean="0"/>
              <a:t>Научный руководитель:</a:t>
            </a:r>
            <a:br>
              <a:rPr lang="ru-RU" sz="1600" dirty="0" smtClean="0"/>
            </a:br>
            <a:r>
              <a:rPr lang="ru-RU" sz="1600" dirty="0" smtClean="0"/>
              <a:t>Кандидат физико-математических наук, ассистент</a:t>
            </a:r>
            <a:br>
              <a:rPr lang="ru-RU" sz="1600" dirty="0" smtClean="0"/>
            </a:br>
            <a:r>
              <a:rPr lang="ru-RU" sz="1600" dirty="0" smtClean="0"/>
              <a:t>Жуков Николай Николаевич</a:t>
            </a:r>
          </a:p>
          <a:p>
            <a:pPr algn="r"/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614364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СПб, 2020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Юзабилити-тестирование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85908"/>
            <a:ext cx="6867525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выполнения работы была изучена информация по темам «Биржа труда» и «Управление программным проектом». Были выявлены особенности процесса разработки программного продукта.</a:t>
            </a:r>
          </a:p>
          <a:p>
            <a:r>
              <a:rPr lang="ru-RU" dirty="0" smtClean="0"/>
              <a:t>Было разработано техническое задание к проекту и макет проекта. Было проведено </a:t>
            </a:r>
            <a:r>
              <a:rPr lang="ru-RU" dirty="0" err="1" smtClean="0"/>
              <a:t>юзабилити-тестирование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175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Актуальность</a:t>
            </a:r>
            <a:r>
              <a:rPr lang="ru-RU" dirty="0" smtClean="0"/>
              <a:t> темы курсовой работы заключается в том, что биржа труда является неотъемлемым компонентом экономической и социальной сферы, важным элементом рыночной инфраструктуры, она непосредственно затрагивает интересы общества и обеспечивает защиту ее интересов. </a:t>
            </a:r>
          </a:p>
          <a:p>
            <a:r>
              <a:rPr lang="ru-RU" b="1" dirty="0" smtClean="0"/>
              <a:t>Целью</a:t>
            </a:r>
            <a:r>
              <a:rPr lang="ru-RU" dirty="0" smtClean="0"/>
              <a:t> работы является создание личного кабинета пользователя веб-сайта студенческой биржи труда.</a:t>
            </a:r>
          </a:p>
          <a:p>
            <a:r>
              <a:rPr lang="ru-RU" b="1" dirty="0" smtClean="0"/>
              <a:t>Объектом</a:t>
            </a:r>
            <a:r>
              <a:rPr lang="ru-RU" dirty="0" smtClean="0"/>
              <a:t> курсовой работы является процесс взаимодействия пользователей со студенческой биржей труда.</a:t>
            </a:r>
          </a:p>
          <a:p>
            <a:r>
              <a:rPr lang="ru-RU" b="1" dirty="0" smtClean="0"/>
              <a:t>Предметом</a:t>
            </a:r>
            <a:r>
              <a:rPr lang="ru-RU" dirty="0" smtClean="0"/>
              <a:t> исследования является онлайновое информационное обеспечение биржи труда.</a:t>
            </a:r>
          </a:p>
          <a:p>
            <a:pPr indent="34290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342900">
              <a:buNone/>
            </a:pPr>
            <a:r>
              <a:rPr lang="ru-RU" b="1" dirty="0" smtClean="0"/>
              <a:t>Задачи</a:t>
            </a:r>
            <a:r>
              <a:rPr lang="ru-RU" dirty="0" smtClean="0"/>
              <a:t> курсовой работы: </a:t>
            </a:r>
          </a:p>
          <a:p>
            <a:pPr>
              <a:buNone/>
            </a:pPr>
            <a:r>
              <a:rPr lang="ru-RU" dirty="0" smtClean="0"/>
              <a:t>1.	Изучить литературу по темам «Биржа труда» и «Управление программным проектом»;</a:t>
            </a:r>
          </a:p>
          <a:p>
            <a:pPr>
              <a:buNone/>
            </a:pPr>
            <a:r>
              <a:rPr lang="ru-RU" dirty="0" smtClean="0"/>
              <a:t>2.	Выявить основные определения, касающиеся данной темы;</a:t>
            </a:r>
          </a:p>
          <a:p>
            <a:pPr>
              <a:buNone/>
            </a:pPr>
            <a:r>
              <a:rPr lang="ru-RU" dirty="0" smtClean="0"/>
              <a:t>3.	Создать макет личного кабинета пользователя студенческой биржи труда;</a:t>
            </a:r>
          </a:p>
          <a:p>
            <a:pPr>
              <a:buNone/>
            </a:pPr>
            <a:r>
              <a:rPr lang="ru-RU" dirty="0" smtClean="0"/>
              <a:t>4.	Провести тестирование веб-сайта.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Доска </a:t>
            </a:r>
            <a:r>
              <a:rPr lang="en-US" dirty="0" err="1" smtClean="0"/>
              <a:t>Trello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762766" cy="468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171" y="2143116"/>
            <a:ext cx="8303531" cy="282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734175" cy="536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 1440</a:t>
            </a:r>
            <a:r>
              <a:rPr lang="en-US" dirty="0" smtClean="0"/>
              <a:t>x</a:t>
            </a:r>
            <a:r>
              <a:rPr lang="ru-RU" dirty="0" smtClean="0"/>
              <a:t>1024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86455"/>
            <a:ext cx="9144000" cy="8572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dirty="0" smtClean="0">
                <a:hlinkClick r:id="rId2"/>
              </a:rPr>
              <a:t>Ссылка на интерактивный макет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8367094" cy="337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 360</a:t>
            </a:r>
            <a:r>
              <a:rPr lang="en-US" dirty="0" smtClean="0"/>
              <a:t>x</a:t>
            </a:r>
            <a:r>
              <a:rPr lang="ru-RU" dirty="0" smtClean="0"/>
              <a:t>640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71612"/>
            <a:ext cx="3905256" cy="428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0" y="5786455"/>
            <a:ext cx="9144000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Ссылка на интерактивный макет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UML-диаграмма прецедентов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6029325" cy="490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158</Words>
  <PresentationFormat>Экран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Курсовая работа по теме: «Программный проект создания личного кабинета пользователя веб-сайта студенческой биржи труда» </vt:lpstr>
      <vt:lpstr>Введение</vt:lpstr>
      <vt:lpstr>Задачи</vt:lpstr>
      <vt:lpstr>Доска Trello</vt:lpstr>
      <vt:lpstr>Диаграмма Ганта</vt:lpstr>
      <vt:lpstr>Техническое задание</vt:lpstr>
      <vt:lpstr>Макет 1440x1024</vt:lpstr>
      <vt:lpstr>Макет 360x640</vt:lpstr>
      <vt:lpstr>UML-диаграмма прецедентов</vt:lpstr>
      <vt:lpstr>Юзабилити-тестирование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«Программный проект создания личного кабинета пользователя веб-сайта студенческой биржи труда» </dc:title>
  <dc:creator>Храмов</dc:creator>
  <cp:lastModifiedBy>Храмова</cp:lastModifiedBy>
  <cp:revision>12</cp:revision>
  <dcterms:created xsi:type="dcterms:W3CDTF">2020-01-14T05:48:21Z</dcterms:created>
  <dcterms:modified xsi:type="dcterms:W3CDTF">2020-01-14T09:44:03Z</dcterms:modified>
</cp:coreProperties>
</file>